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68" r:id="rId5"/>
    <p:sldMasterId id="2147483681" r:id="rId6"/>
    <p:sldMasterId id="2147483693" r:id="rId7"/>
    <p:sldMasterId id="2147483705" r:id="rId8"/>
    <p:sldMasterId id="2147483725" r:id="rId9"/>
    <p:sldMasterId id="2147483738" r:id="rId10"/>
    <p:sldMasterId id="2147483750" r:id="rId11"/>
    <p:sldMasterId id="2147483762" r:id="rId12"/>
    <p:sldMasterId id="2147483774" r:id="rId13"/>
    <p:sldMasterId id="2147483786"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Lst>
  <p:sldSz cy="6858000" cx="12192000"/>
  <p:notesSz cx="6858000" cy="9144000"/>
  <p:embeddedFontLst>
    <p:embeddedFont>
      <p:font typeface="Permanent Marker"/>
      <p:regular r:id="rId53"/>
    </p:embeddedFont>
    <p:embeddedFont>
      <p:font typeface="Open Sans ExtraBold"/>
      <p:bold r:id="rId54"/>
      <p:boldItalic r:id="rId55"/>
    </p:embeddedFont>
    <p:embeddedFont>
      <p:font typeface="Comfortaa"/>
      <p:regular r:id="rId56"/>
      <p:bold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2" roundtripDataSignature="AMtx7mhfRzOv3zzrGY/n8/wBSlMvB3I+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slide" Target="slides/slide31.xml"/><Relationship Id="rId45" Type="http://schemas.openxmlformats.org/officeDocument/2006/relationships/slide" Target="slides/slide30.xml"/><Relationship Id="rId1" Type="http://schemas.openxmlformats.org/officeDocument/2006/relationships/theme" Target="theme/theme10.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33.xml"/><Relationship Id="rId47" Type="http://schemas.openxmlformats.org/officeDocument/2006/relationships/slide" Target="slides/slide32.xml"/><Relationship Id="rId49" Type="http://schemas.openxmlformats.org/officeDocument/2006/relationships/slide" Target="slides/slide34.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62" Type="http://customschemas.google.com/relationships/presentationmetadata" Target="metadata"/><Relationship Id="rId61" Type="http://schemas.openxmlformats.org/officeDocument/2006/relationships/font" Target="fonts/OpenSans-boldItalic.fntdata"/><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60" Type="http://schemas.openxmlformats.org/officeDocument/2006/relationships/font" Target="fonts/OpenSans-italic.fntdata"/><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slide" Target="slides/slide36.xml"/><Relationship Id="rId50" Type="http://schemas.openxmlformats.org/officeDocument/2006/relationships/slide" Target="slides/slide35.xml"/><Relationship Id="rId53" Type="http://schemas.openxmlformats.org/officeDocument/2006/relationships/font" Target="fonts/PermanentMarker-regular.fntdata"/><Relationship Id="rId52" Type="http://schemas.openxmlformats.org/officeDocument/2006/relationships/slide" Target="slides/slide37.xml"/><Relationship Id="rId11" Type="http://schemas.openxmlformats.org/officeDocument/2006/relationships/slideMaster" Target="slideMasters/slideMaster9.xml"/><Relationship Id="rId55" Type="http://schemas.openxmlformats.org/officeDocument/2006/relationships/font" Target="fonts/OpenSansExtraBold-boldItalic.fntdata"/><Relationship Id="rId10" Type="http://schemas.openxmlformats.org/officeDocument/2006/relationships/slideMaster" Target="slideMasters/slideMaster8.xml"/><Relationship Id="rId54" Type="http://schemas.openxmlformats.org/officeDocument/2006/relationships/font" Target="fonts/OpenSansExtraBold-bold.fntdata"/><Relationship Id="rId13" Type="http://schemas.openxmlformats.org/officeDocument/2006/relationships/slideMaster" Target="slideMasters/slideMaster11.xml"/><Relationship Id="rId57" Type="http://schemas.openxmlformats.org/officeDocument/2006/relationships/font" Target="fonts/Comfortaa-bold.fntdata"/><Relationship Id="rId12" Type="http://schemas.openxmlformats.org/officeDocument/2006/relationships/slideMaster" Target="slideMasters/slideMaster10.xml"/><Relationship Id="rId56" Type="http://schemas.openxmlformats.org/officeDocument/2006/relationships/font" Target="fonts/Comfortaa-regular.fntdata"/><Relationship Id="rId15" Type="http://schemas.openxmlformats.org/officeDocument/2006/relationships/notesMaster" Target="notesMasters/notesMaster1.xml"/><Relationship Id="rId59" Type="http://schemas.openxmlformats.org/officeDocument/2006/relationships/font" Target="fonts/OpenSans-bold.fntdata"/><Relationship Id="rId14" Type="http://schemas.openxmlformats.org/officeDocument/2006/relationships/slideMaster" Target="slideMasters/slideMaster12.xml"/><Relationship Id="rId58" Type="http://schemas.openxmlformats.org/officeDocument/2006/relationships/font" Target="fonts/OpenSans-regular.fntdata"/><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5" name="Google Shape;10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5" name="Google Shape;127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5" name="Google Shape;12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3" name="Google Shape;12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1" name="Google Shape;13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9" name="Google Shape;130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5" name="Google Shape;13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2" name="Google Shape;133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0" name="Google Shape;13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5" name="Google Shape;136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4" name="Google Shape;137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9" name="Google Shape;138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6" name="Google Shape;139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7" name="Google Shape;140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3" name="Google Shape;141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2" name="Google Shape;144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8" name="Google Shape;144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9" name="Google Shape;144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tr-T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3" name="Google Shape;146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7" name="Google Shape;14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7" name="Google Shape;11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4" name="Google Shape;153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1" name="Google Shape;156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0" name="Google Shape;15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4" name="Google Shape;162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5" name="Google Shape;163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2" name="Google Shape;164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5" name="Shape 1665"/>
        <p:cNvGrpSpPr/>
        <p:nvPr/>
      </p:nvGrpSpPr>
      <p:grpSpPr>
        <a:xfrm>
          <a:off x="0" y="0"/>
          <a:ext cx="0" cy="0"/>
          <a:chOff x="0" y="0"/>
          <a:chExt cx="0" cy="0"/>
        </a:xfrm>
      </p:grpSpPr>
      <p:sp>
        <p:nvSpPr>
          <p:cNvPr id="1666" name="Google Shape;166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7" name="Google Shape;166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8" name="Google Shape;166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tr-T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7" name="Google Shape;171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8" name="Google Shape;171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tr-T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0" name="Google Shape;116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4" name="Google Shape;118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tr-T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1" name="Google Shape;12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hyperlink" Target="https://hangeuldoc.tistory.com/" TargetMode="External"/><Relationship Id="rId3" Type="http://schemas.openxmlformats.org/officeDocument/2006/relationships/hyperlink" Target="https://powerpoint-free.blogspot.com/"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hangeuldoc.tistory.com/" TargetMode="External"/><Relationship Id="rId3" Type="http://schemas.openxmlformats.org/officeDocument/2006/relationships/hyperlink" Target="https://powerpoint-free.blogspot.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5" name="Shape 15"/>
        <p:cNvGrpSpPr/>
        <p:nvPr/>
      </p:nvGrpSpPr>
      <p:grpSpPr>
        <a:xfrm>
          <a:off x="0" y="0"/>
          <a:ext cx="0" cy="0"/>
          <a:chOff x="0" y="0"/>
          <a:chExt cx="0" cy="0"/>
        </a:xfrm>
      </p:grpSpPr>
      <p:sp>
        <p:nvSpPr>
          <p:cNvPr id="16" name="Google Shape;16;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2" name="Shape 72"/>
        <p:cNvGrpSpPr/>
        <p:nvPr/>
      </p:nvGrpSpPr>
      <p:grpSpPr>
        <a:xfrm>
          <a:off x="0" y="0"/>
          <a:ext cx="0" cy="0"/>
          <a:chOff x="0" y="0"/>
          <a:chExt cx="0" cy="0"/>
        </a:xfrm>
      </p:grpSpPr>
      <p:sp>
        <p:nvSpPr>
          <p:cNvPr id="73" name="Google Shape;73;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841" name="Shape 841"/>
        <p:cNvGrpSpPr/>
        <p:nvPr/>
      </p:nvGrpSpPr>
      <p:grpSpPr>
        <a:xfrm>
          <a:off x="0" y="0"/>
          <a:ext cx="0" cy="0"/>
          <a:chOff x="0" y="0"/>
          <a:chExt cx="0" cy="0"/>
        </a:xfrm>
      </p:grpSpPr>
      <p:sp>
        <p:nvSpPr>
          <p:cNvPr id="842" name="Google Shape;842;p1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3" name="Google Shape;843;p1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4" name="Google Shape;844;p1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5" name="Google Shape;845;p1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846" name="Shape 846"/>
        <p:cNvGrpSpPr/>
        <p:nvPr/>
      </p:nvGrpSpPr>
      <p:grpSpPr>
        <a:xfrm>
          <a:off x="0" y="0"/>
          <a:ext cx="0" cy="0"/>
          <a:chOff x="0" y="0"/>
          <a:chExt cx="0" cy="0"/>
        </a:xfrm>
      </p:grpSpPr>
      <p:sp>
        <p:nvSpPr>
          <p:cNvPr id="847" name="Google Shape;847;p1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8" name="Google Shape;848;p1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9" name="Google Shape;849;p1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850" name="Shape 850"/>
        <p:cNvGrpSpPr/>
        <p:nvPr/>
      </p:nvGrpSpPr>
      <p:grpSpPr>
        <a:xfrm>
          <a:off x="0" y="0"/>
          <a:ext cx="0" cy="0"/>
          <a:chOff x="0" y="0"/>
          <a:chExt cx="0" cy="0"/>
        </a:xfrm>
      </p:grpSpPr>
      <p:sp>
        <p:nvSpPr>
          <p:cNvPr id="851" name="Google Shape;851;p1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2" name="Google Shape;852;p1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53" name="Google Shape;853;p1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4" name="Google Shape;854;p1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5" name="Google Shape;855;p1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6" name="Google Shape;856;p1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857" name="Shape 857"/>
        <p:cNvGrpSpPr/>
        <p:nvPr/>
      </p:nvGrpSpPr>
      <p:grpSpPr>
        <a:xfrm>
          <a:off x="0" y="0"/>
          <a:ext cx="0" cy="0"/>
          <a:chOff x="0" y="0"/>
          <a:chExt cx="0" cy="0"/>
        </a:xfrm>
      </p:grpSpPr>
      <p:sp>
        <p:nvSpPr>
          <p:cNvPr id="858" name="Google Shape;858;p1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9" name="Google Shape;859;p137"/>
          <p:cNvSpPr/>
          <p:nvPr>
            <p:ph idx="2" type="pic"/>
          </p:nvPr>
        </p:nvSpPr>
        <p:spPr>
          <a:xfrm>
            <a:off x="5183188" y="987425"/>
            <a:ext cx="6172200" cy="4873625"/>
          </a:xfrm>
          <a:prstGeom prst="rect">
            <a:avLst/>
          </a:prstGeom>
          <a:noFill/>
          <a:ln>
            <a:noFill/>
          </a:ln>
        </p:spPr>
      </p:sp>
      <p:sp>
        <p:nvSpPr>
          <p:cNvPr id="860" name="Google Shape;860;p1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1" name="Google Shape;861;p1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2" name="Google Shape;862;p1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3" name="Google Shape;863;p1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864" name="Shape 864"/>
        <p:cNvGrpSpPr/>
        <p:nvPr/>
      </p:nvGrpSpPr>
      <p:grpSpPr>
        <a:xfrm>
          <a:off x="0" y="0"/>
          <a:ext cx="0" cy="0"/>
          <a:chOff x="0" y="0"/>
          <a:chExt cx="0" cy="0"/>
        </a:xfrm>
      </p:grpSpPr>
      <p:sp>
        <p:nvSpPr>
          <p:cNvPr id="865" name="Google Shape;865;p1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6" name="Google Shape;866;p1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1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8" name="Google Shape;868;p1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9" name="Google Shape;869;p1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870" name="Shape 870"/>
        <p:cNvGrpSpPr/>
        <p:nvPr/>
      </p:nvGrpSpPr>
      <p:grpSpPr>
        <a:xfrm>
          <a:off x="0" y="0"/>
          <a:ext cx="0" cy="0"/>
          <a:chOff x="0" y="0"/>
          <a:chExt cx="0" cy="0"/>
        </a:xfrm>
      </p:grpSpPr>
      <p:sp>
        <p:nvSpPr>
          <p:cNvPr id="871" name="Google Shape;871;p1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2" name="Google Shape;872;p1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3" name="Google Shape;873;p1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4" name="Google Shape;874;p1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5" name="Google Shape;875;p1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882" name="Shape 882"/>
        <p:cNvGrpSpPr/>
        <p:nvPr/>
      </p:nvGrpSpPr>
      <p:grpSpPr>
        <a:xfrm>
          <a:off x="0" y="0"/>
          <a:ext cx="0" cy="0"/>
          <a:chOff x="0" y="0"/>
          <a:chExt cx="0" cy="0"/>
        </a:xfrm>
      </p:grpSpPr>
      <p:sp>
        <p:nvSpPr>
          <p:cNvPr id="883" name="Google Shape;883;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4" name="Google Shape;884;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6" name="Google Shape;88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7" name="Google Shape;88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888" name="Shape 888"/>
        <p:cNvGrpSpPr/>
        <p:nvPr/>
      </p:nvGrpSpPr>
      <p:grpSpPr>
        <a:xfrm>
          <a:off x="0" y="0"/>
          <a:ext cx="0" cy="0"/>
          <a:chOff x="0" y="0"/>
          <a:chExt cx="0" cy="0"/>
        </a:xfrm>
      </p:grpSpPr>
      <p:sp>
        <p:nvSpPr>
          <p:cNvPr id="889" name="Google Shape;889;p1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0" name="Google Shape;890;p1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91" name="Google Shape;891;p1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2" name="Google Shape;892;p1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3" name="Google Shape;893;p1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894" name="Shape 894"/>
        <p:cNvGrpSpPr/>
        <p:nvPr/>
      </p:nvGrpSpPr>
      <p:grpSpPr>
        <a:xfrm>
          <a:off x="0" y="0"/>
          <a:ext cx="0" cy="0"/>
          <a:chOff x="0" y="0"/>
          <a:chExt cx="0" cy="0"/>
        </a:xfrm>
      </p:grpSpPr>
      <p:sp>
        <p:nvSpPr>
          <p:cNvPr id="895" name="Google Shape;895;p1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6" name="Google Shape;896;p1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97" name="Google Shape;897;p1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8" name="Google Shape;898;p1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9" name="Google Shape;899;p1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900" name="Shape 900"/>
        <p:cNvGrpSpPr/>
        <p:nvPr/>
      </p:nvGrpSpPr>
      <p:grpSpPr>
        <a:xfrm>
          <a:off x="0" y="0"/>
          <a:ext cx="0" cy="0"/>
          <a:chOff x="0" y="0"/>
          <a:chExt cx="0" cy="0"/>
        </a:xfrm>
      </p:grpSpPr>
      <p:sp>
        <p:nvSpPr>
          <p:cNvPr id="901" name="Google Shape;901;p1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2" name="Google Shape;902;p1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3" name="Google Shape;903;p1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4" name="Google Shape;904;p1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5" name="Google Shape;905;p1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6" name="Google Shape;906;p1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7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907" name="Shape 907"/>
        <p:cNvGrpSpPr/>
        <p:nvPr/>
      </p:nvGrpSpPr>
      <p:grpSpPr>
        <a:xfrm>
          <a:off x="0" y="0"/>
          <a:ext cx="0" cy="0"/>
          <a:chOff x="0" y="0"/>
          <a:chExt cx="0" cy="0"/>
        </a:xfrm>
      </p:grpSpPr>
      <p:sp>
        <p:nvSpPr>
          <p:cNvPr id="908" name="Google Shape;908;p1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9" name="Google Shape;909;p1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10" name="Google Shape;910;p1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1" name="Google Shape;911;p1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12" name="Google Shape;912;p1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1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4" name="Google Shape;914;p1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5" name="Google Shape;915;p1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916" name="Shape 916"/>
        <p:cNvGrpSpPr/>
        <p:nvPr/>
      </p:nvGrpSpPr>
      <p:grpSpPr>
        <a:xfrm>
          <a:off x="0" y="0"/>
          <a:ext cx="0" cy="0"/>
          <a:chOff x="0" y="0"/>
          <a:chExt cx="0" cy="0"/>
        </a:xfrm>
      </p:grpSpPr>
      <p:sp>
        <p:nvSpPr>
          <p:cNvPr id="917" name="Google Shape;917;p1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8" name="Google Shape;918;p1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9" name="Google Shape;919;p1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0" name="Google Shape;920;p1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921" name="Shape 921"/>
        <p:cNvGrpSpPr/>
        <p:nvPr/>
      </p:nvGrpSpPr>
      <p:grpSpPr>
        <a:xfrm>
          <a:off x="0" y="0"/>
          <a:ext cx="0" cy="0"/>
          <a:chOff x="0" y="0"/>
          <a:chExt cx="0" cy="0"/>
        </a:xfrm>
      </p:grpSpPr>
      <p:sp>
        <p:nvSpPr>
          <p:cNvPr id="922" name="Google Shape;922;p1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3" name="Google Shape;923;p1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4" name="Google Shape;924;p1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925" name="Shape 925"/>
        <p:cNvGrpSpPr/>
        <p:nvPr/>
      </p:nvGrpSpPr>
      <p:grpSpPr>
        <a:xfrm>
          <a:off x="0" y="0"/>
          <a:ext cx="0" cy="0"/>
          <a:chOff x="0" y="0"/>
          <a:chExt cx="0" cy="0"/>
        </a:xfrm>
      </p:grpSpPr>
      <p:sp>
        <p:nvSpPr>
          <p:cNvPr id="926" name="Google Shape;926;p1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7" name="Google Shape;927;p1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28" name="Google Shape;928;p1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9" name="Google Shape;929;p1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0" name="Google Shape;930;p1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1" name="Google Shape;931;p1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932" name="Shape 932"/>
        <p:cNvGrpSpPr/>
        <p:nvPr/>
      </p:nvGrpSpPr>
      <p:grpSpPr>
        <a:xfrm>
          <a:off x="0" y="0"/>
          <a:ext cx="0" cy="0"/>
          <a:chOff x="0" y="0"/>
          <a:chExt cx="0" cy="0"/>
        </a:xfrm>
      </p:grpSpPr>
      <p:sp>
        <p:nvSpPr>
          <p:cNvPr id="933" name="Google Shape;933;p1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4" name="Google Shape;934;p147"/>
          <p:cNvSpPr/>
          <p:nvPr>
            <p:ph idx="2" type="pic"/>
          </p:nvPr>
        </p:nvSpPr>
        <p:spPr>
          <a:xfrm>
            <a:off x="5183188" y="987425"/>
            <a:ext cx="6172200" cy="4873625"/>
          </a:xfrm>
          <a:prstGeom prst="rect">
            <a:avLst/>
          </a:prstGeom>
          <a:noFill/>
          <a:ln>
            <a:noFill/>
          </a:ln>
        </p:spPr>
      </p:sp>
      <p:sp>
        <p:nvSpPr>
          <p:cNvPr id="935" name="Google Shape;935;p1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6" name="Google Shape;936;p1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7" name="Google Shape;937;p1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8" name="Google Shape;938;p1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939" name="Shape 939"/>
        <p:cNvGrpSpPr/>
        <p:nvPr/>
      </p:nvGrpSpPr>
      <p:grpSpPr>
        <a:xfrm>
          <a:off x="0" y="0"/>
          <a:ext cx="0" cy="0"/>
          <a:chOff x="0" y="0"/>
          <a:chExt cx="0" cy="0"/>
        </a:xfrm>
      </p:grpSpPr>
      <p:sp>
        <p:nvSpPr>
          <p:cNvPr id="940" name="Google Shape;940;p1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1" name="Google Shape;941;p1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2" name="Google Shape;942;p1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3" name="Google Shape;943;p1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4" name="Google Shape;944;p1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945" name="Shape 945"/>
        <p:cNvGrpSpPr/>
        <p:nvPr/>
      </p:nvGrpSpPr>
      <p:grpSpPr>
        <a:xfrm>
          <a:off x="0" y="0"/>
          <a:ext cx="0" cy="0"/>
          <a:chOff x="0" y="0"/>
          <a:chExt cx="0" cy="0"/>
        </a:xfrm>
      </p:grpSpPr>
      <p:sp>
        <p:nvSpPr>
          <p:cNvPr id="946" name="Google Shape;946;p1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7" name="Google Shape;947;p1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1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9" name="Google Shape;949;p1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0" name="Google Shape;950;p1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ol Gray">
  <p:cSld name="Cool Gray">
    <p:spTree>
      <p:nvGrpSpPr>
        <p:cNvPr id="954" name="Shape 954"/>
        <p:cNvGrpSpPr/>
        <p:nvPr/>
      </p:nvGrpSpPr>
      <p:grpSpPr>
        <a:xfrm>
          <a:off x="0" y="0"/>
          <a:ext cx="0" cy="0"/>
          <a:chOff x="0" y="0"/>
          <a:chExt cx="0" cy="0"/>
        </a:xfrm>
      </p:grpSpPr>
      <p:sp>
        <p:nvSpPr>
          <p:cNvPr id="955" name="Google Shape;955;p60"/>
          <p:cNvSpPr/>
          <p:nvPr/>
        </p:nvSpPr>
        <p:spPr>
          <a:xfrm>
            <a:off x="0" y="0"/>
            <a:ext cx="12192000" cy="6858000"/>
          </a:xfrm>
          <a:prstGeom prst="rect">
            <a:avLst/>
          </a:prstGeom>
          <a:solidFill>
            <a:srgbClr val="EEF0F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p:cSld name="1_Section">
    <p:spTree>
      <p:nvGrpSpPr>
        <p:cNvPr id="956" name="Shape 956"/>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p:cSld name="1_Slide">
    <p:spTree>
      <p:nvGrpSpPr>
        <p:cNvPr id="957" name="Shape 957"/>
        <p:cNvGrpSpPr/>
        <p:nvPr/>
      </p:nvGrpSpPr>
      <p:grpSpPr>
        <a:xfrm>
          <a:off x="0" y="0"/>
          <a:ext cx="0" cy="0"/>
          <a:chOff x="0" y="0"/>
          <a:chExt cx="0" cy="0"/>
        </a:xfrm>
      </p:grpSpPr>
      <p:sp>
        <p:nvSpPr>
          <p:cNvPr id="958" name="Google Shape;958;p182"/>
          <p:cNvSpPr txBox="1"/>
          <p:nvPr>
            <p:ph idx="12" type="sldNum"/>
          </p:nvPr>
        </p:nvSpPr>
        <p:spPr>
          <a:xfrm>
            <a:off x="5675346" y="6492876"/>
            <a:ext cx="84130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41"/>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41"/>
          <p:cNvSpPr txBox="1"/>
          <p:nvPr>
            <p:ph idx="1" type="body"/>
          </p:nvPr>
        </p:nvSpPr>
        <p:spPr>
          <a:xfrm>
            <a:off x="609600" y="1138426"/>
            <a:ext cx="10972801" cy="4987739"/>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None/>
              <a:defRPr/>
            </a:lvl1pPr>
            <a:lvl2pPr indent="-228600" lvl="1" marL="914400" algn="l">
              <a:spcBef>
                <a:spcPts val="360"/>
              </a:spcBef>
              <a:spcAft>
                <a:spcPts val="0"/>
              </a:spcAft>
              <a:buClr>
                <a:schemeClr val="dk1"/>
              </a:buClr>
              <a:buSzPts val="1800"/>
              <a:buNone/>
              <a:defRPr/>
            </a:lvl2pPr>
            <a:lvl3pPr indent="-228600" lvl="2" marL="1371600" algn="l">
              <a:spcBef>
                <a:spcPts val="360"/>
              </a:spcBef>
              <a:spcAft>
                <a:spcPts val="0"/>
              </a:spcAft>
              <a:buClr>
                <a:schemeClr val="dk1"/>
              </a:buClr>
              <a:buSzPts val="1800"/>
              <a:buNone/>
              <a:defRPr/>
            </a:lvl3pPr>
            <a:lvl4pPr indent="-228600" lvl="3" marL="1828800" algn="l">
              <a:spcBef>
                <a:spcPts val="360"/>
              </a:spcBef>
              <a:spcAft>
                <a:spcPts val="0"/>
              </a:spcAft>
              <a:buClr>
                <a:schemeClr val="dk1"/>
              </a:buClr>
              <a:buSzPts val="1800"/>
              <a:buNone/>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 name="Google Shape;93;p41"/>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1"/>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1"/>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White">
    <p:spTree>
      <p:nvGrpSpPr>
        <p:cNvPr id="959" name="Shape 959"/>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ert for Picture">
  <p:cSld name="Insert for Picture">
    <p:spTree>
      <p:nvGrpSpPr>
        <p:cNvPr id="960" name="Shape 960"/>
        <p:cNvGrpSpPr/>
        <p:nvPr/>
      </p:nvGrpSpPr>
      <p:grpSpPr>
        <a:xfrm>
          <a:off x="0" y="0"/>
          <a:ext cx="0" cy="0"/>
          <a:chOff x="0" y="0"/>
          <a:chExt cx="0" cy="0"/>
        </a:xfrm>
      </p:grpSpPr>
      <p:sp>
        <p:nvSpPr>
          <p:cNvPr id="961" name="Google Shape;961;p184"/>
          <p:cNvSpPr/>
          <p:nvPr>
            <p:ph idx="2" type="pic"/>
          </p:nvPr>
        </p:nvSpPr>
        <p:spPr>
          <a:xfrm>
            <a:off x="565515" y="-3339752"/>
            <a:ext cx="2015067" cy="1511300"/>
          </a:xfrm>
          <a:prstGeom prst="rect">
            <a:avLst/>
          </a:prstGeom>
          <a:solidFill>
            <a:srgbClr val="7F7F7F"/>
          </a:solidFill>
          <a:ln>
            <a:noFill/>
          </a:ln>
        </p:spPr>
      </p:sp>
      <p:sp>
        <p:nvSpPr>
          <p:cNvPr id="962" name="Google Shape;962;p184"/>
          <p:cNvSpPr/>
          <p:nvPr>
            <p:ph idx="3" type="pic"/>
          </p:nvPr>
        </p:nvSpPr>
        <p:spPr>
          <a:xfrm>
            <a:off x="2788229" y="-3339752"/>
            <a:ext cx="2015067" cy="1511300"/>
          </a:xfrm>
          <a:prstGeom prst="rect">
            <a:avLst/>
          </a:prstGeom>
          <a:solidFill>
            <a:srgbClr val="7F7F7F"/>
          </a:solidFill>
          <a:ln>
            <a:noFill/>
          </a:ln>
        </p:spPr>
      </p:sp>
      <p:sp>
        <p:nvSpPr>
          <p:cNvPr id="963" name="Google Shape;963;p184"/>
          <p:cNvSpPr/>
          <p:nvPr>
            <p:ph idx="4" type="pic"/>
          </p:nvPr>
        </p:nvSpPr>
        <p:spPr>
          <a:xfrm>
            <a:off x="5010944" y="-3339752"/>
            <a:ext cx="2015067" cy="1511300"/>
          </a:xfrm>
          <a:prstGeom prst="rect">
            <a:avLst/>
          </a:prstGeom>
          <a:solidFill>
            <a:srgbClr val="7F7F7F"/>
          </a:solidFill>
          <a:ln>
            <a:noFill/>
          </a:ln>
        </p:spPr>
      </p:sp>
      <p:sp>
        <p:nvSpPr>
          <p:cNvPr id="964" name="Google Shape;964;p184"/>
          <p:cNvSpPr/>
          <p:nvPr>
            <p:ph idx="5" type="pic"/>
          </p:nvPr>
        </p:nvSpPr>
        <p:spPr>
          <a:xfrm>
            <a:off x="7233659" y="-3339752"/>
            <a:ext cx="2015067" cy="1511300"/>
          </a:xfrm>
          <a:prstGeom prst="rect">
            <a:avLst/>
          </a:prstGeom>
          <a:solidFill>
            <a:srgbClr val="7F7F7F"/>
          </a:solidFill>
          <a:ln>
            <a:noFill/>
          </a:ln>
        </p:spPr>
      </p:sp>
      <p:sp>
        <p:nvSpPr>
          <p:cNvPr id="965" name="Google Shape;965;p184"/>
          <p:cNvSpPr/>
          <p:nvPr>
            <p:ph idx="6" type="pic"/>
          </p:nvPr>
        </p:nvSpPr>
        <p:spPr>
          <a:xfrm>
            <a:off x="9456373" y="-3339752"/>
            <a:ext cx="2015067" cy="1511300"/>
          </a:xfrm>
          <a:prstGeom prst="rect">
            <a:avLst/>
          </a:prstGeom>
          <a:solidFill>
            <a:srgbClr val="7F7F7F"/>
          </a:solidFill>
          <a:ln>
            <a:noFill/>
          </a:ln>
        </p:spPr>
      </p:sp>
      <p:sp>
        <p:nvSpPr>
          <p:cNvPr id="966" name="Google Shape;966;p184"/>
          <p:cNvSpPr/>
          <p:nvPr>
            <p:ph idx="7" type="pic"/>
          </p:nvPr>
        </p:nvSpPr>
        <p:spPr>
          <a:xfrm>
            <a:off x="565515" y="-1682700"/>
            <a:ext cx="2015067" cy="1511300"/>
          </a:xfrm>
          <a:prstGeom prst="rect">
            <a:avLst/>
          </a:prstGeom>
          <a:solidFill>
            <a:srgbClr val="7F7F7F"/>
          </a:solidFill>
          <a:ln>
            <a:noFill/>
          </a:ln>
        </p:spPr>
      </p:sp>
      <p:sp>
        <p:nvSpPr>
          <p:cNvPr id="967" name="Google Shape;967;p184"/>
          <p:cNvSpPr/>
          <p:nvPr>
            <p:ph idx="8" type="pic"/>
          </p:nvPr>
        </p:nvSpPr>
        <p:spPr>
          <a:xfrm>
            <a:off x="2788229" y="-1682700"/>
            <a:ext cx="2015067" cy="1511300"/>
          </a:xfrm>
          <a:prstGeom prst="rect">
            <a:avLst/>
          </a:prstGeom>
          <a:solidFill>
            <a:srgbClr val="7F7F7F"/>
          </a:solidFill>
          <a:ln>
            <a:noFill/>
          </a:ln>
        </p:spPr>
      </p:sp>
      <p:sp>
        <p:nvSpPr>
          <p:cNvPr id="968" name="Google Shape;968;p184"/>
          <p:cNvSpPr/>
          <p:nvPr>
            <p:ph idx="9" type="pic"/>
          </p:nvPr>
        </p:nvSpPr>
        <p:spPr>
          <a:xfrm>
            <a:off x="5010944" y="-1682700"/>
            <a:ext cx="2015067" cy="1511300"/>
          </a:xfrm>
          <a:prstGeom prst="rect">
            <a:avLst/>
          </a:prstGeom>
          <a:solidFill>
            <a:srgbClr val="7F7F7F"/>
          </a:solidFill>
          <a:ln>
            <a:noFill/>
          </a:ln>
        </p:spPr>
      </p:sp>
      <p:sp>
        <p:nvSpPr>
          <p:cNvPr id="969" name="Google Shape;969;p184"/>
          <p:cNvSpPr/>
          <p:nvPr>
            <p:ph idx="13" type="pic"/>
          </p:nvPr>
        </p:nvSpPr>
        <p:spPr>
          <a:xfrm>
            <a:off x="7233659" y="-1682700"/>
            <a:ext cx="2015067" cy="1511300"/>
          </a:xfrm>
          <a:prstGeom prst="rect">
            <a:avLst/>
          </a:prstGeom>
          <a:solidFill>
            <a:srgbClr val="7F7F7F"/>
          </a:solidFill>
          <a:ln>
            <a:noFill/>
          </a:ln>
        </p:spPr>
      </p:sp>
      <p:sp>
        <p:nvSpPr>
          <p:cNvPr id="970" name="Google Shape;970;p184"/>
          <p:cNvSpPr/>
          <p:nvPr>
            <p:ph idx="14" type="pic"/>
          </p:nvPr>
        </p:nvSpPr>
        <p:spPr>
          <a:xfrm>
            <a:off x="9456373" y="-1682700"/>
            <a:ext cx="2015067" cy="1511300"/>
          </a:xfrm>
          <a:prstGeom prst="rect">
            <a:avLst/>
          </a:prstGeom>
          <a:solidFill>
            <a:srgbClr val="7F7F7F"/>
          </a:solidFill>
          <a:ln>
            <a:noFill/>
          </a:ln>
        </p:spPr>
      </p:sp>
      <p:sp>
        <p:nvSpPr>
          <p:cNvPr id="971" name="Google Shape;971;p184"/>
          <p:cNvSpPr/>
          <p:nvPr>
            <p:ph idx="15" type="pic"/>
          </p:nvPr>
        </p:nvSpPr>
        <p:spPr>
          <a:xfrm>
            <a:off x="565515" y="7029399"/>
            <a:ext cx="2015067" cy="1511300"/>
          </a:xfrm>
          <a:prstGeom prst="rect">
            <a:avLst/>
          </a:prstGeom>
          <a:solidFill>
            <a:srgbClr val="7F7F7F"/>
          </a:solidFill>
          <a:ln>
            <a:noFill/>
          </a:ln>
        </p:spPr>
      </p:sp>
      <p:sp>
        <p:nvSpPr>
          <p:cNvPr id="972" name="Google Shape;972;p184"/>
          <p:cNvSpPr/>
          <p:nvPr>
            <p:ph idx="16" type="pic"/>
          </p:nvPr>
        </p:nvSpPr>
        <p:spPr>
          <a:xfrm>
            <a:off x="2788229" y="7029399"/>
            <a:ext cx="2015067" cy="1511300"/>
          </a:xfrm>
          <a:prstGeom prst="rect">
            <a:avLst/>
          </a:prstGeom>
          <a:solidFill>
            <a:srgbClr val="7F7F7F"/>
          </a:solidFill>
          <a:ln>
            <a:noFill/>
          </a:ln>
        </p:spPr>
      </p:sp>
      <p:sp>
        <p:nvSpPr>
          <p:cNvPr id="973" name="Google Shape;973;p184"/>
          <p:cNvSpPr/>
          <p:nvPr>
            <p:ph idx="17" type="pic"/>
          </p:nvPr>
        </p:nvSpPr>
        <p:spPr>
          <a:xfrm>
            <a:off x="5010944" y="7029399"/>
            <a:ext cx="2015067" cy="1511300"/>
          </a:xfrm>
          <a:prstGeom prst="rect">
            <a:avLst/>
          </a:prstGeom>
          <a:solidFill>
            <a:srgbClr val="7F7F7F"/>
          </a:solidFill>
          <a:ln>
            <a:noFill/>
          </a:ln>
        </p:spPr>
      </p:sp>
      <p:sp>
        <p:nvSpPr>
          <p:cNvPr id="974" name="Google Shape;974;p184"/>
          <p:cNvSpPr/>
          <p:nvPr>
            <p:ph idx="18" type="pic"/>
          </p:nvPr>
        </p:nvSpPr>
        <p:spPr>
          <a:xfrm>
            <a:off x="7233659" y="7029399"/>
            <a:ext cx="2015067" cy="1511300"/>
          </a:xfrm>
          <a:prstGeom prst="rect">
            <a:avLst/>
          </a:prstGeom>
          <a:solidFill>
            <a:srgbClr val="7F7F7F"/>
          </a:solidFill>
          <a:ln>
            <a:noFill/>
          </a:ln>
        </p:spPr>
      </p:sp>
      <p:sp>
        <p:nvSpPr>
          <p:cNvPr id="975" name="Google Shape;975;p184"/>
          <p:cNvSpPr/>
          <p:nvPr>
            <p:ph idx="19" type="pic"/>
          </p:nvPr>
        </p:nvSpPr>
        <p:spPr>
          <a:xfrm>
            <a:off x="9456373" y="7029399"/>
            <a:ext cx="2015067" cy="1511300"/>
          </a:xfrm>
          <a:prstGeom prst="rect">
            <a:avLst/>
          </a:prstGeom>
          <a:solidFill>
            <a:srgbClr val="7F7F7F"/>
          </a:solidFill>
          <a:ln>
            <a:noFill/>
          </a:ln>
        </p:spPr>
      </p:sp>
      <p:sp>
        <p:nvSpPr>
          <p:cNvPr id="976" name="Google Shape;976;p184"/>
          <p:cNvSpPr/>
          <p:nvPr>
            <p:ph idx="20" type="pic"/>
          </p:nvPr>
        </p:nvSpPr>
        <p:spPr>
          <a:xfrm>
            <a:off x="565515" y="8686452"/>
            <a:ext cx="2015067" cy="1511300"/>
          </a:xfrm>
          <a:prstGeom prst="rect">
            <a:avLst/>
          </a:prstGeom>
          <a:solidFill>
            <a:srgbClr val="7F7F7F"/>
          </a:solidFill>
          <a:ln>
            <a:noFill/>
          </a:ln>
        </p:spPr>
      </p:sp>
      <p:sp>
        <p:nvSpPr>
          <p:cNvPr id="977" name="Google Shape;977;p184"/>
          <p:cNvSpPr/>
          <p:nvPr>
            <p:ph idx="21" type="pic"/>
          </p:nvPr>
        </p:nvSpPr>
        <p:spPr>
          <a:xfrm>
            <a:off x="2788229" y="8686452"/>
            <a:ext cx="2015067" cy="1511300"/>
          </a:xfrm>
          <a:prstGeom prst="rect">
            <a:avLst/>
          </a:prstGeom>
          <a:solidFill>
            <a:srgbClr val="7F7F7F"/>
          </a:solidFill>
          <a:ln>
            <a:noFill/>
          </a:ln>
        </p:spPr>
      </p:sp>
      <p:sp>
        <p:nvSpPr>
          <p:cNvPr id="978" name="Google Shape;978;p184"/>
          <p:cNvSpPr/>
          <p:nvPr>
            <p:ph idx="22" type="pic"/>
          </p:nvPr>
        </p:nvSpPr>
        <p:spPr>
          <a:xfrm>
            <a:off x="5010944" y="8686452"/>
            <a:ext cx="2015067" cy="1511300"/>
          </a:xfrm>
          <a:prstGeom prst="rect">
            <a:avLst/>
          </a:prstGeom>
          <a:solidFill>
            <a:srgbClr val="7F7F7F"/>
          </a:solidFill>
          <a:ln>
            <a:noFill/>
          </a:ln>
        </p:spPr>
      </p:sp>
      <p:sp>
        <p:nvSpPr>
          <p:cNvPr id="979" name="Google Shape;979;p184"/>
          <p:cNvSpPr/>
          <p:nvPr>
            <p:ph idx="23" type="pic"/>
          </p:nvPr>
        </p:nvSpPr>
        <p:spPr>
          <a:xfrm>
            <a:off x="7233659" y="8686452"/>
            <a:ext cx="2015067" cy="1511300"/>
          </a:xfrm>
          <a:prstGeom prst="rect">
            <a:avLst/>
          </a:prstGeom>
          <a:solidFill>
            <a:srgbClr val="7F7F7F"/>
          </a:solidFill>
          <a:ln>
            <a:noFill/>
          </a:ln>
        </p:spPr>
      </p:sp>
      <p:sp>
        <p:nvSpPr>
          <p:cNvPr id="980" name="Google Shape;980;p184"/>
          <p:cNvSpPr/>
          <p:nvPr>
            <p:ph idx="24" type="pic"/>
          </p:nvPr>
        </p:nvSpPr>
        <p:spPr>
          <a:xfrm>
            <a:off x="9456373" y="8686452"/>
            <a:ext cx="2015067" cy="1511300"/>
          </a:xfrm>
          <a:prstGeom prst="rect">
            <a:avLst/>
          </a:prstGeom>
          <a:solidFill>
            <a:srgbClr val="7F7F7F"/>
          </a:solid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p:cSld name="Gray">
    <p:spTree>
      <p:nvGrpSpPr>
        <p:cNvPr id="981" name="Shape 981"/>
        <p:cNvGrpSpPr/>
        <p:nvPr/>
      </p:nvGrpSpPr>
      <p:grpSpPr>
        <a:xfrm>
          <a:off x="0" y="0"/>
          <a:ext cx="0" cy="0"/>
          <a:chOff x="0" y="0"/>
          <a:chExt cx="0" cy="0"/>
        </a:xfrm>
      </p:grpSpPr>
      <p:sp>
        <p:nvSpPr>
          <p:cNvPr id="982" name="Google Shape;982;p185"/>
          <p:cNvSpPr/>
          <p:nvPr/>
        </p:nvSpPr>
        <p:spPr>
          <a:xfrm>
            <a:off x="0" y="0"/>
            <a:ext cx="12192000" cy="6858000"/>
          </a:xfrm>
          <a:prstGeom prst="rect">
            <a:avLst/>
          </a:prstGeom>
          <a:gradFill>
            <a:gsLst>
              <a:gs pos="0">
                <a:srgbClr val="EFF4F5"/>
              </a:gs>
              <a:gs pos="62000">
                <a:srgbClr val="EFF4F5"/>
              </a:gs>
              <a:gs pos="100000">
                <a:srgbClr val="DCE1E4"/>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Gradient">
  <p:cSld name="Gray Gradient">
    <p:spTree>
      <p:nvGrpSpPr>
        <p:cNvPr id="983" name="Shape 983"/>
        <p:cNvGrpSpPr/>
        <p:nvPr/>
      </p:nvGrpSpPr>
      <p:grpSpPr>
        <a:xfrm>
          <a:off x="0" y="0"/>
          <a:ext cx="0" cy="0"/>
          <a:chOff x="0" y="0"/>
          <a:chExt cx="0" cy="0"/>
        </a:xfrm>
      </p:grpSpPr>
      <p:sp>
        <p:nvSpPr>
          <p:cNvPr id="984" name="Google Shape;984;p186"/>
          <p:cNvSpPr/>
          <p:nvPr/>
        </p:nvSpPr>
        <p:spPr>
          <a:xfrm>
            <a:off x="0" y="0"/>
            <a:ext cx="12188835" cy="6858000"/>
          </a:xfrm>
          <a:prstGeom prst="rect">
            <a:avLst/>
          </a:prstGeom>
          <a:gradFill>
            <a:gsLst>
              <a:gs pos="0">
                <a:srgbClr val="FFFFFF"/>
              </a:gs>
              <a:gs pos="52999">
                <a:srgbClr val="FFFFFF"/>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amp; Gray">
  <p:cSld name="White &amp; Gray">
    <p:spTree>
      <p:nvGrpSpPr>
        <p:cNvPr id="985" name="Shape 985"/>
        <p:cNvGrpSpPr/>
        <p:nvPr/>
      </p:nvGrpSpPr>
      <p:grpSpPr>
        <a:xfrm>
          <a:off x="0" y="0"/>
          <a:ext cx="0" cy="0"/>
          <a:chOff x="0" y="0"/>
          <a:chExt cx="0" cy="0"/>
        </a:xfrm>
      </p:grpSpPr>
      <p:sp>
        <p:nvSpPr>
          <p:cNvPr id="986" name="Google Shape;986;p187"/>
          <p:cNvSpPr/>
          <p:nvPr/>
        </p:nvSpPr>
        <p:spPr>
          <a:xfrm>
            <a:off x="0" y="0"/>
            <a:ext cx="12192000" cy="6858000"/>
          </a:xfrm>
          <a:prstGeom prst="rect">
            <a:avLst/>
          </a:prstGeom>
          <a:gradFill>
            <a:gsLst>
              <a:gs pos="0">
                <a:srgbClr val="EFF4F5"/>
              </a:gs>
              <a:gs pos="62000">
                <a:srgbClr val="EFF4F5"/>
              </a:gs>
              <a:gs pos="100000">
                <a:srgbClr val="DCE1E4"/>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7" name="Google Shape;987;p187"/>
          <p:cNvSpPr/>
          <p:nvPr/>
        </p:nvSpPr>
        <p:spPr>
          <a:xfrm>
            <a:off x="0" y="0"/>
            <a:ext cx="6096000" cy="6858000"/>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Navy">
  <p:cSld name="Dark Navy">
    <p:spTree>
      <p:nvGrpSpPr>
        <p:cNvPr id="988" name="Shape 988"/>
        <p:cNvGrpSpPr/>
        <p:nvPr/>
      </p:nvGrpSpPr>
      <p:grpSpPr>
        <a:xfrm>
          <a:off x="0" y="0"/>
          <a:ext cx="0" cy="0"/>
          <a:chOff x="0" y="0"/>
          <a:chExt cx="0" cy="0"/>
        </a:xfrm>
      </p:grpSpPr>
      <p:sp>
        <p:nvSpPr>
          <p:cNvPr id="989" name="Google Shape;989;p188"/>
          <p:cNvSpPr/>
          <p:nvPr/>
        </p:nvSpPr>
        <p:spPr>
          <a:xfrm>
            <a:off x="0" y="0"/>
            <a:ext cx="12192000" cy="6858000"/>
          </a:xfrm>
          <a:prstGeom prst="rect">
            <a:avLst/>
          </a:prstGeom>
          <a:gradFill>
            <a:gsLst>
              <a:gs pos="0">
                <a:srgbClr val="4F5461"/>
              </a:gs>
              <a:gs pos="46000">
                <a:srgbClr val="636875"/>
              </a:gs>
              <a:gs pos="100000">
                <a:srgbClr val="454C59"/>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p:cSld name="Dark">
    <p:spTree>
      <p:nvGrpSpPr>
        <p:cNvPr id="990" name="Shape 990"/>
        <p:cNvGrpSpPr/>
        <p:nvPr/>
      </p:nvGrpSpPr>
      <p:grpSpPr>
        <a:xfrm>
          <a:off x="0" y="0"/>
          <a:ext cx="0" cy="0"/>
          <a:chOff x="0" y="0"/>
          <a:chExt cx="0" cy="0"/>
        </a:xfrm>
      </p:grpSpPr>
      <p:sp>
        <p:nvSpPr>
          <p:cNvPr id="991" name="Google Shape;991;p189"/>
          <p:cNvSpPr/>
          <p:nvPr/>
        </p:nvSpPr>
        <p:spPr>
          <a:xfrm>
            <a:off x="0" y="0"/>
            <a:ext cx="12192000" cy="6858000"/>
          </a:xfrm>
          <a:prstGeom prst="rect">
            <a:avLst/>
          </a:prstGeom>
          <a:solidFill>
            <a:srgbClr val="3F3F3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2" name="Google Shape;992;p189"/>
          <p:cNvSpPr/>
          <p:nvPr/>
        </p:nvSpPr>
        <p:spPr>
          <a:xfrm>
            <a:off x="6096000" y="0"/>
            <a:ext cx="6096000" cy="6858000"/>
          </a:xfrm>
          <a:prstGeom prst="rect">
            <a:avLst/>
          </a:prstGeom>
          <a:solidFill>
            <a:schemeClr val="dk1">
              <a:alpha val="8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Arial"/>
              <a:buNone/>
            </a:pPr>
            <a:r>
              <a:t/>
            </a:r>
            <a:endParaRPr b="0" i="0" sz="11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cense">
  <p:cSld name="License">
    <p:spTree>
      <p:nvGrpSpPr>
        <p:cNvPr id="993" name="Shape 993"/>
        <p:cNvGrpSpPr/>
        <p:nvPr/>
      </p:nvGrpSpPr>
      <p:grpSpPr>
        <a:xfrm>
          <a:off x="0" y="0"/>
          <a:ext cx="0" cy="0"/>
          <a:chOff x="0" y="0"/>
          <a:chExt cx="0" cy="0"/>
        </a:xfrm>
      </p:grpSpPr>
      <p:sp>
        <p:nvSpPr>
          <p:cNvPr id="994" name="Google Shape;994;p190"/>
          <p:cNvSpPr/>
          <p:nvPr/>
        </p:nvSpPr>
        <p:spPr>
          <a:xfrm>
            <a:off x="0" y="4362450"/>
            <a:ext cx="6085840" cy="2495550"/>
          </a:xfrm>
          <a:prstGeom prst="rect">
            <a:avLst/>
          </a:prstGeom>
          <a:solidFill>
            <a:srgbClr val="6A8094">
              <a:alpha val="30980"/>
            </a:srgbClr>
          </a:solidFill>
          <a:ln>
            <a:noFill/>
          </a:ln>
        </p:spPr>
        <p:txBody>
          <a:bodyPr anchorCtr="0" anchor="t" bIns="0" lIns="144000" spcFirstLastPara="1" rIns="0" wrap="square" tIns="648000">
            <a:noAutofit/>
          </a:bodyPr>
          <a:lstStyle/>
          <a:p>
            <a:pPr indent="-285750" lvl="0" marL="285750" marR="0" rtl="0" algn="l">
              <a:lnSpc>
                <a:spcPct val="150000"/>
              </a:lnSpc>
              <a:spcBef>
                <a:spcPts val="0"/>
              </a:spcBef>
              <a:spcAft>
                <a:spcPts val="0"/>
              </a:spcAft>
              <a:buClr>
                <a:srgbClr val="000000"/>
              </a:buClr>
              <a:buSzPts val="1600"/>
              <a:buFont typeface="Noto Sans Symbols"/>
              <a:buChar char="●"/>
            </a:pPr>
            <a:r>
              <a:rPr b="0" i="0" lang="tr-TR" sz="1600" u="none" cap="none" strike="noStrike">
                <a:solidFill>
                  <a:srgbClr val="000000"/>
                </a:solidFill>
                <a:latin typeface="Malgun Gothic"/>
                <a:ea typeface="Malgun Gothic"/>
                <a:cs typeface="Malgun Gothic"/>
                <a:sym typeface="Malgun Gothic"/>
              </a:rPr>
              <a:t>Personal &amp; Non-Commercial works</a:t>
            </a:r>
            <a:endParaRPr b="0" i="0" sz="1600" u="none" cap="none" strike="noStrike">
              <a:solidFill>
                <a:srgbClr val="000000"/>
              </a:solidFill>
              <a:latin typeface="Malgun Gothic"/>
              <a:ea typeface="Malgun Gothic"/>
              <a:cs typeface="Malgun Gothic"/>
              <a:sym typeface="Malgun Gothic"/>
            </a:endParaRPr>
          </a:p>
        </p:txBody>
      </p:sp>
      <p:sp>
        <p:nvSpPr>
          <p:cNvPr id="995" name="Google Shape;995;p190"/>
          <p:cNvSpPr/>
          <p:nvPr/>
        </p:nvSpPr>
        <p:spPr>
          <a:xfrm>
            <a:off x="6085840" y="4362450"/>
            <a:ext cx="6106160" cy="2495550"/>
          </a:xfrm>
          <a:prstGeom prst="rect">
            <a:avLst/>
          </a:prstGeom>
          <a:solidFill>
            <a:srgbClr val="6A8094"/>
          </a:solidFill>
          <a:ln>
            <a:noFill/>
          </a:ln>
        </p:spPr>
        <p:txBody>
          <a:bodyPr anchorCtr="0" anchor="t" bIns="0" lIns="144000" spcFirstLastPara="1" rIns="0" wrap="square" tIns="648000">
            <a:noAutofit/>
          </a:bodyPr>
          <a:lstStyle/>
          <a:p>
            <a:pPr indent="-285750" lvl="0" marL="285750" marR="0" rtl="0" algn="l">
              <a:lnSpc>
                <a:spcPct val="150000"/>
              </a:lnSpc>
              <a:spcBef>
                <a:spcPts val="0"/>
              </a:spcBef>
              <a:spcAft>
                <a:spcPts val="0"/>
              </a:spcAft>
              <a:buClr>
                <a:srgbClr val="FFFFFF"/>
              </a:buClr>
              <a:buSzPts val="1600"/>
              <a:buFont typeface="Noto Sans Symbols"/>
              <a:buChar char="●"/>
            </a:pPr>
            <a:r>
              <a:rPr b="0" i="0" lang="tr-TR" sz="1600" u="none" cap="none" strike="noStrike">
                <a:solidFill>
                  <a:srgbClr val="FFFFFF"/>
                </a:solidFill>
                <a:latin typeface="Malgun Gothic"/>
                <a:ea typeface="Malgun Gothic"/>
                <a:cs typeface="Malgun Gothic"/>
                <a:sym typeface="Malgun Gothic"/>
              </a:rPr>
              <a:t>Redistribution &amp; Resale</a:t>
            </a:r>
            <a:endParaRPr/>
          </a:p>
          <a:p>
            <a:pPr indent="-285750" lvl="0" marL="285750" marR="0" rtl="0" algn="l">
              <a:lnSpc>
                <a:spcPct val="150000"/>
              </a:lnSpc>
              <a:spcBef>
                <a:spcPts val="1200"/>
              </a:spcBef>
              <a:spcAft>
                <a:spcPts val="0"/>
              </a:spcAft>
              <a:buClr>
                <a:srgbClr val="FFFFFF"/>
              </a:buClr>
              <a:buSzPts val="1600"/>
              <a:buFont typeface="Noto Sans Symbols"/>
              <a:buChar char="●"/>
            </a:pPr>
            <a:r>
              <a:rPr b="0" i="0" lang="tr-TR" sz="1600" u="none" cap="none" strike="noStrike">
                <a:solidFill>
                  <a:srgbClr val="FFFFFF"/>
                </a:solidFill>
                <a:latin typeface="Malgun Gothic"/>
                <a:ea typeface="Malgun Gothic"/>
                <a:cs typeface="Malgun Gothic"/>
                <a:sym typeface="Malgun Gothic"/>
              </a:rPr>
              <a:t>For Commercial works, You must be </a:t>
            </a:r>
            <a:br>
              <a:rPr b="0" i="0" lang="tr-TR" sz="1600" u="none" cap="none" strike="noStrike">
                <a:solidFill>
                  <a:srgbClr val="FFFFFF"/>
                </a:solidFill>
                <a:latin typeface="Malgun Gothic"/>
                <a:ea typeface="Malgun Gothic"/>
                <a:cs typeface="Malgun Gothic"/>
                <a:sym typeface="Malgun Gothic"/>
              </a:rPr>
            </a:br>
            <a:r>
              <a:rPr b="0" i="0" lang="tr-TR" sz="1600" u="none" cap="none" strike="noStrike">
                <a:solidFill>
                  <a:srgbClr val="FFFFFF"/>
                </a:solidFill>
                <a:latin typeface="Malgun Gothic"/>
                <a:ea typeface="Malgun Gothic"/>
                <a:cs typeface="Malgun Gothic"/>
                <a:sym typeface="Malgun Gothic"/>
              </a:rPr>
              <a:t>allowed. E-mail to jaywon1116@gmail.com or Comment on the Post.</a:t>
            </a:r>
            <a:endParaRPr b="0" i="0" sz="1600" u="none" cap="none" strike="noStrike">
              <a:solidFill>
                <a:srgbClr val="FFFFFF"/>
              </a:solidFill>
              <a:latin typeface="Malgun Gothic"/>
              <a:ea typeface="Malgun Gothic"/>
              <a:cs typeface="Malgun Gothic"/>
              <a:sym typeface="Malgun Gothic"/>
            </a:endParaRPr>
          </a:p>
        </p:txBody>
      </p:sp>
      <p:grpSp>
        <p:nvGrpSpPr>
          <p:cNvPr id="996" name="Google Shape;996;p190"/>
          <p:cNvGrpSpPr/>
          <p:nvPr/>
        </p:nvGrpSpPr>
        <p:grpSpPr>
          <a:xfrm>
            <a:off x="2479040" y="3960495"/>
            <a:ext cx="1127760" cy="845820"/>
            <a:chOff x="1584960" y="2659380"/>
            <a:chExt cx="891540" cy="891540"/>
          </a:xfrm>
        </p:grpSpPr>
        <p:sp>
          <p:nvSpPr>
            <p:cNvPr id="997" name="Google Shape;997;p190"/>
            <p:cNvSpPr/>
            <p:nvPr/>
          </p:nvSpPr>
          <p:spPr>
            <a:xfrm>
              <a:off x="1584960" y="2659380"/>
              <a:ext cx="891540" cy="891540"/>
            </a:xfrm>
            <a:prstGeom prst="ellipse">
              <a:avLst/>
            </a:prstGeom>
            <a:solidFill>
              <a:srgbClr val="6A809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8" name="Google Shape;998;p190"/>
            <p:cNvSpPr/>
            <p:nvPr/>
          </p:nvSpPr>
          <p:spPr>
            <a:xfrm>
              <a:off x="1845528" y="2919948"/>
              <a:ext cx="370404" cy="370404"/>
            </a:xfrm>
            <a:prstGeom prst="ellipse">
              <a:avLst/>
            </a:prstGeom>
            <a:noFill/>
            <a:ln cap="flat" cmpd="sng" w="9525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9" name="Google Shape;999;p190"/>
          <p:cNvSpPr/>
          <p:nvPr/>
        </p:nvSpPr>
        <p:spPr>
          <a:xfrm>
            <a:off x="8575040" y="3960495"/>
            <a:ext cx="1127760" cy="845820"/>
          </a:xfrm>
          <a:prstGeom prst="ellipse">
            <a:avLst/>
          </a:prstGeom>
          <a:solidFill>
            <a:srgbClr val="D1D8D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0" name="Google Shape;1000;p190"/>
          <p:cNvSpPr/>
          <p:nvPr/>
        </p:nvSpPr>
        <p:spPr>
          <a:xfrm rot="2700000">
            <a:off x="8919211" y="4090461"/>
            <a:ext cx="439420" cy="585891"/>
          </a:xfrm>
          <a:prstGeom prst="plus">
            <a:avLst>
              <a:gd fmla="val 39456" name="adj"/>
            </a:avLst>
          </a:prstGeom>
          <a:solidFill>
            <a:srgbClr val="6A809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1" name="Google Shape;1001;p190"/>
          <p:cNvSpPr txBox="1"/>
          <p:nvPr/>
        </p:nvSpPr>
        <p:spPr>
          <a:xfrm>
            <a:off x="158728" y="254840"/>
            <a:ext cx="7377433" cy="830997"/>
          </a:xfrm>
          <a:prstGeom prst="rect">
            <a:avLst/>
          </a:prstGeom>
          <a:noFill/>
          <a:ln>
            <a:noFill/>
          </a:ln>
        </p:spPr>
        <p:txBody>
          <a:bodyPr anchorCtr="0" anchor="t" bIns="0" lIns="0" spcFirstLastPara="1" rIns="0" wrap="square" tIns="0">
            <a:spAutoFit/>
          </a:bodyPr>
          <a:lstStyle/>
          <a:p>
            <a:pPr indent="-266700" lvl="0" marL="266700" marR="0" rtl="0" algn="l">
              <a:lnSpc>
                <a:spcPct val="100000"/>
              </a:lnSpc>
              <a:spcBef>
                <a:spcPts val="0"/>
              </a:spcBef>
              <a:spcAft>
                <a:spcPts val="0"/>
              </a:spcAft>
              <a:buClr>
                <a:srgbClr val="000000"/>
              </a:buClr>
              <a:buSzPts val="5400"/>
              <a:buFont typeface="Arial"/>
              <a:buNone/>
            </a:pPr>
            <a:r>
              <a:rPr b="0" i="0" lang="tr-TR" sz="5400" u="none" cap="none" strike="noStrike">
                <a:solidFill>
                  <a:srgbClr val="000000"/>
                </a:solidFill>
                <a:latin typeface="Arial"/>
                <a:ea typeface="Arial"/>
                <a:cs typeface="Arial"/>
                <a:sym typeface="Arial"/>
              </a:rPr>
              <a:t>How you can use</a:t>
            </a:r>
            <a:endParaRPr/>
          </a:p>
        </p:txBody>
      </p:sp>
      <p:sp>
        <p:nvSpPr>
          <p:cNvPr id="1002" name="Google Shape;1002;p190">
            <a:hlinkClick r:id="rId2"/>
          </p:cNvPr>
          <p:cNvSpPr/>
          <p:nvPr/>
        </p:nvSpPr>
        <p:spPr>
          <a:xfrm>
            <a:off x="165785" y="1248404"/>
            <a:ext cx="3111408" cy="16927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tr-TR" sz="1100" u="sng" cap="none" strike="noStrike">
                <a:solidFill>
                  <a:srgbClr val="000000"/>
                </a:solidFill>
                <a:latin typeface="Arial"/>
                <a:ea typeface="Arial"/>
                <a:cs typeface="Arial"/>
                <a:sym typeface="Arial"/>
                <a:hlinkClick r:id="rId3">
                  <a:extLst>
                    <a:ext uri="{A12FA001-AC4F-418D-AE19-62706E023703}">
                      <ahyp:hlinkClr val="tx"/>
                    </a:ext>
                  </a:extLst>
                </a:hlinkClick>
              </a:rPr>
              <a:t>https://powerpoint-free.blogspot.com/</a:t>
            </a:r>
            <a:endParaRPr b="0" i="0" sz="1100" u="none" cap="none" strike="noStrike">
              <a:solidFill>
                <a:srgbClr val="000000"/>
              </a:solidFill>
              <a:latin typeface="Arial"/>
              <a:ea typeface="Arial"/>
              <a:cs typeface="Arial"/>
              <a:sym typeface="Arial"/>
            </a:endParaRPr>
          </a:p>
        </p:txBody>
      </p:sp>
      <p:sp>
        <p:nvSpPr>
          <p:cNvPr id="1003" name="Google Shape;1003;p190"/>
          <p:cNvSpPr/>
          <p:nvPr/>
        </p:nvSpPr>
        <p:spPr>
          <a:xfrm>
            <a:off x="0" y="0"/>
            <a:ext cx="12192000" cy="720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1005" name="Shape 1005"/>
        <p:cNvGrpSpPr/>
        <p:nvPr/>
      </p:nvGrpSpPr>
      <p:grpSpPr>
        <a:xfrm>
          <a:off x="0" y="0"/>
          <a:ext cx="0" cy="0"/>
          <a:chOff x="0" y="0"/>
          <a:chExt cx="0" cy="0"/>
        </a:xfrm>
      </p:grpSpPr>
      <p:sp>
        <p:nvSpPr>
          <p:cNvPr id="1006" name="Google Shape;1006;p62"/>
          <p:cNvSpPr/>
          <p:nvPr>
            <p:ph idx="2" type="pic"/>
          </p:nvPr>
        </p:nvSpPr>
        <p:spPr>
          <a:xfrm>
            <a:off x="0" y="0"/>
            <a:ext cx="12192000" cy="3717032"/>
          </a:xfrm>
          <a:prstGeom prst="rect">
            <a:avLst/>
          </a:prstGeom>
          <a:solidFill>
            <a:srgbClr val="F2F2F2"/>
          </a:solidFill>
          <a:ln>
            <a:noFill/>
          </a:ln>
        </p:spPr>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007" name="Shape 100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96" name="Shape 96"/>
        <p:cNvGrpSpPr/>
        <p:nvPr/>
      </p:nvGrpSpPr>
      <p:grpSpPr>
        <a:xfrm>
          <a:off x="0" y="0"/>
          <a:ext cx="0" cy="0"/>
          <a:chOff x="0" y="0"/>
          <a:chExt cx="0" cy="0"/>
        </a:xfrm>
      </p:grpSpPr>
      <p:sp>
        <p:nvSpPr>
          <p:cNvPr id="97" name="Google Shape;97;p72"/>
          <p:cNvSpPr txBox="1"/>
          <p:nvPr>
            <p:ph type="ctrTitle"/>
          </p:nvPr>
        </p:nvSpPr>
        <p:spPr>
          <a:xfrm>
            <a:off x="627612" y="3043730"/>
            <a:ext cx="5472863" cy="213787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3F3F3F"/>
              </a:buClr>
              <a:buSzPts val="4000"/>
              <a:buFont typeface="Arial"/>
              <a:buNone/>
              <a:defRPr b="0" sz="4000">
                <a:solidFill>
                  <a:srgbClr val="3F3F3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72"/>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72"/>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72"/>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
        <p:nvSpPr>
          <p:cNvPr id="101" name="Google Shape;101;p72"/>
          <p:cNvSpPr txBox="1"/>
          <p:nvPr>
            <p:ph idx="1" type="body"/>
          </p:nvPr>
        </p:nvSpPr>
        <p:spPr>
          <a:xfrm>
            <a:off x="614297" y="5357596"/>
            <a:ext cx="5481703" cy="738404"/>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Font typeface="Arial"/>
              <a:buNone/>
              <a:defRPr sz="1800">
                <a:latin typeface="Arial"/>
                <a:ea typeface="Arial"/>
                <a:cs typeface="Arial"/>
                <a:sym typeface="Arial"/>
              </a:defRPr>
            </a:lvl1pPr>
            <a:lvl2pPr indent="-228600" lvl="1" marL="914400" algn="l">
              <a:spcBef>
                <a:spcPts val="360"/>
              </a:spcBef>
              <a:spcAft>
                <a:spcPts val="0"/>
              </a:spcAft>
              <a:buClr>
                <a:schemeClr val="dk1"/>
              </a:buClr>
              <a:buSzPts val="1800"/>
              <a:buNone/>
              <a:defRPr/>
            </a:lvl2pPr>
            <a:lvl3pPr indent="-228600" lvl="2" marL="1371600" algn="l">
              <a:spcBef>
                <a:spcPts val="360"/>
              </a:spcBef>
              <a:spcAft>
                <a:spcPts val="0"/>
              </a:spcAft>
              <a:buClr>
                <a:schemeClr val="dk1"/>
              </a:buClr>
              <a:buSzPts val="1800"/>
              <a:buNone/>
              <a:defRPr/>
            </a:lvl3pPr>
            <a:lvl4pPr indent="-228600" lvl="3" marL="1828800" algn="l">
              <a:spcBef>
                <a:spcPts val="360"/>
              </a:spcBef>
              <a:spcAft>
                <a:spcPts val="0"/>
              </a:spcAft>
              <a:buClr>
                <a:schemeClr val="dk1"/>
              </a:buClr>
              <a:buSzPts val="1800"/>
              <a:buNone/>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Layout">
  <p:cSld name="1_Basic Layout">
    <p:bg>
      <p:bgPr>
        <a:blipFill>
          <a:blip r:embed="rId2">
            <a:alphaModFix/>
          </a:blip>
          <a:stretch>
            <a:fillRect/>
          </a:stretch>
        </a:blipFill>
      </p:bgPr>
    </p:bg>
    <p:spTree>
      <p:nvGrpSpPr>
        <p:cNvPr id="1008" name="Shape 1008"/>
        <p:cNvGrpSpPr/>
        <p:nvPr/>
      </p:nvGrpSpPr>
      <p:grpSpPr>
        <a:xfrm>
          <a:off x="0" y="0"/>
          <a:ext cx="0" cy="0"/>
          <a:chOff x="0" y="0"/>
          <a:chExt cx="0" cy="0"/>
        </a:xfrm>
      </p:grpSpPr>
      <p:grpSp>
        <p:nvGrpSpPr>
          <p:cNvPr id="1009" name="Google Shape;1009;p151"/>
          <p:cNvGrpSpPr/>
          <p:nvPr/>
        </p:nvGrpSpPr>
        <p:grpSpPr>
          <a:xfrm>
            <a:off x="3791744" y="502830"/>
            <a:ext cx="4608512" cy="4620329"/>
            <a:chOff x="1115616" y="1275607"/>
            <a:chExt cx="2585656" cy="2592286"/>
          </a:xfrm>
        </p:grpSpPr>
        <p:pic>
          <p:nvPicPr>
            <p:cNvPr descr="E:\002-KIMS BUSINESS\007-02-Googleslidesppt\02-GSppt-Contents-Kim\20170215\03-abs\item01-png.png" id="1010" name="Google Shape;1010;p151"/>
            <p:cNvPicPr preferRelativeResize="0"/>
            <p:nvPr/>
          </p:nvPicPr>
          <p:blipFill rotWithShape="1">
            <a:blip r:embed="rId3">
              <a:alphaModFix/>
            </a:blip>
            <a:srcRect b="0" l="0" r="0" t="0"/>
            <a:stretch/>
          </p:blipFill>
          <p:spPr>
            <a:xfrm>
              <a:off x="1115616" y="1275607"/>
              <a:ext cx="2585656" cy="2592286"/>
            </a:xfrm>
            <a:prstGeom prst="rect">
              <a:avLst/>
            </a:prstGeom>
            <a:noFill/>
            <a:ln>
              <a:noFill/>
            </a:ln>
          </p:spPr>
        </p:pic>
        <p:sp>
          <p:nvSpPr>
            <p:cNvPr id="1011" name="Google Shape;1011;p151"/>
            <p:cNvSpPr/>
            <p:nvPr/>
          </p:nvSpPr>
          <p:spPr>
            <a:xfrm>
              <a:off x="1796376" y="1959682"/>
              <a:ext cx="1224136" cy="122413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012" name="Google Shape;1012;p151"/>
          <p:cNvSpPr txBox="1"/>
          <p:nvPr>
            <p:ph idx="1" type="body"/>
          </p:nvPr>
        </p:nvSpPr>
        <p:spPr>
          <a:xfrm>
            <a:off x="3772131" y="5106393"/>
            <a:ext cx="4608512" cy="768084"/>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1"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13" name="Google Shape;1013;p151"/>
          <p:cNvSpPr txBox="1"/>
          <p:nvPr>
            <p:ph idx="2" type="body"/>
          </p:nvPr>
        </p:nvSpPr>
        <p:spPr>
          <a:xfrm>
            <a:off x="3771933" y="5925277"/>
            <a:ext cx="4608512"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Layout">
  <p:cSld name="3_Basic Layout">
    <p:bg>
      <p:bgPr>
        <a:blipFill>
          <a:blip r:embed="rId2">
            <a:alphaModFix/>
          </a:blip>
          <a:stretch>
            <a:fillRect/>
          </a:stretch>
        </a:blipFill>
      </p:bgPr>
    </p:bg>
    <p:spTree>
      <p:nvGrpSpPr>
        <p:cNvPr id="1014" name="Shape 1014"/>
        <p:cNvGrpSpPr/>
        <p:nvPr/>
      </p:nvGrpSpPr>
      <p:grpSpPr>
        <a:xfrm>
          <a:off x="0" y="0"/>
          <a:ext cx="0" cy="0"/>
          <a:chOff x="0" y="0"/>
          <a:chExt cx="0" cy="0"/>
        </a:xfrm>
      </p:grpSpPr>
      <p:sp>
        <p:nvSpPr>
          <p:cNvPr id="1015" name="Google Shape;1015;p152"/>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16" name="Google Shape;1016;p152"/>
          <p:cNvSpPr txBox="1"/>
          <p:nvPr>
            <p:ph idx="2" type="body"/>
          </p:nvPr>
        </p:nvSpPr>
        <p:spPr>
          <a:xfrm>
            <a:off x="0" y="932723"/>
            <a:ext cx="12192000"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bg>
      <p:bgPr>
        <a:blipFill>
          <a:blip r:embed="rId2">
            <a:alphaModFix/>
          </a:blip>
          <a:stretch>
            <a:fillRect/>
          </a:stretch>
        </a:blipFill>
      </p:bgPr>
    </p:bg>
    <p:spTree>
      <p:nvGrpSpPr>
        <p:cNvPr id="1017" name="Shape 1017"/>
        <p:cNvGrpSpPr/>
        <p:nvPr/>
      </p:nvGrpSpPr>
      <p:grpSpPr>
        <a:xfrm>
          <a:off x="0" y="0"/>
          <a:ext cx="0" cy="0"/>
          <a:chOff x="0" y="0"/>
          <a:chExt cx="0" cy="0"/>
        </a:xfrm>
      </p:grpSpPr>
      <p:sp>
        <p:nvSpPr>
          <p:cNvPr id="1018" name="Google Shape;1018;p153"/>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19" name="Google Shape;1019;p153"/>
          <p:cNvSpPr txBox="1"/>
          <p:nvPr>
            <p:ph idx="2" type="body"/>
          </p:nvPr>
        </p:nvSpPr>
        <p:spPr>
          <a:xfrm>
            <a:off x="0" y="932723"/>
            <a:ext cx="12192000"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Layout">
  <p:cSld name="2_Basic Layout">
    <p:bg>
      <p:bgPr>
        <a:blipFill>
          <a:blip r:embed="rId2">
            <a:alphaModFix/>
          </a:blip>
          <a:stretch>
            <a:fillRect/>
          </a:stretch>
        </a:blipFill>
      </p:bgPr>
    </p:bg>
    <p:spTree>
      <p:nvGrpSpPr>
        <p:cNvPr id="1020" name="Shape 1020"/>
        <p:cNvGrpSpPr/>
        <p:nvPr/>
      </p:nvGrpSpPr>
      <p:grpSpPr>
        <a:xfrm>
          <a:off x="0" y="0"/>
          <a:ext cx="0" cy="0"/>
          <a:chOff x="0" y="0"/>
          <a:chExt cx="0" cy="0"/>
        </a:xfrm>
      </p:grpSpPr>
      <p:sp>
        <p:nvSpPr>
          <p:cNvPr id="1021" name="Google Shape;1021;p154"/>
          <p:cNvSpPr/>
          <p:nvPr>
            <p:ph idx="2" type="pic"/>
          </p:nvPr>
        </p:nvSpPr>
        <p:spPr>
          <a:xfrm>
            <a:off x="1151424" y="2133096"/>
            <a:ext cx="1920000" cy="1920000"/>
          </a:xfrm>
          <a:prstGeom prst="ellipse">
            <a:avLst/>
          </a:prstGeom>
          <a:solidFill>
            <a:srgbClr val="F2F2F2"/>
          </a:solidFill>
          <a:ln>
            <a:noFill/>
          </a:ln>
        </p:spPr>
      </p:sp>
      <p:sp>
        <p:nvSpPr>
          <p:cNvPr id="1022" name="Google Shape;1022;p154"/>
          <p:cNvSpPr/>
          <p:nvPr>
            <p:ph idx="3" type="pic"/>
          </p:nvPr>
        </p:nvSpPr>
        <p:spPr>
          <a:xfrm>
            <a:off x="3789508" y="2129832"/>
            <a:ext cx="1920000" cy="1920000"/>
          </a:xfrm>
          <a:prstGeom prst="ellipse">
            <a:avLst/>
          </a:prstGeom>
          <a:solidFill>
            <a:srgbClr val="F2F2F2"/>
          </a:solidFill>
          <a:ln>
            <a:noFill/>
          </a:ln>
        </p:spPr>
      </p:sp>
      <p:sp>
        <p:nvSpPr>
          <p:cNvPr id="1023" name="Google Shape;1023;p154"/>
          <p:cNvSpPr/>
          <p:nvPr>
            <p:ph idx="4" type="pic"/>
          </p:nvPr>
        </p:nvSpPr>
        <p:spPr>
          <a:xfrm>
            <a:off x="6446311" y="2129832"/>
            <a:ext cx="1920000" cy="1920000"/>
          </a:xfrm>
          <a:prstGeom prst="ellipse">
            <a:avLst/>
          </a:prstGeom>
          <a:solidFill>
            <a:srgbClr val="F2F2F2"/>
          </a:solidFill>
          <a:ln>
            <a:noFill/>
          </a:ln>
        </p:spPr>
      </p:sp>
      <p:sp>
        <p:nvSpPr>
          <p:cNvPr id="1024" name="Google Shape;1024;p154"/>
          <p:cNvSpPr/>
          <p:nvPr>
            <p:ph idx="5" type="pic"/>
          </p:nvPr>
        </p:nvSpPr>
        <p:spPr>
          <a:xfrm>
            <a:off x="9102681" y="2133096"/>
            <a:ext cx="1920000" cy="1920000"/>
          </a:xfrm>
          <a:prstGeom prst="ellipse">
            <a:avLst/>
          </a:prstGeom>
          <a:solidFill>
            <a:srgbClr val="F2F2F2"/>
          </a:solidFill>
          <a:ln>
            <a:noFill/>
          </a:ln>
        </p:spPr>
      </p:sp>
      <p:sp>
        <p:nvSpPr>
          <p:cNvPr id="1025" name="Google Shape;1025;p154"/>
          <p:cNvSpPr/>
          <p:nvPr/>
        </p:nvSpPr>
        <p:spPr>
          <a:xfrm>
            <a:off x="911424" y="1893096"/>
            <a:ext cx="2400000" cy="2400000"/>
          </a:xfrm>
          <a:prstGeom prst="blockArc">
            <a:avLst>
              <a:gd fmla="val 10800000" name="adj1"/>
              <a:gd fmla="val 94979" name="adj2"/>
              <a:gd fmla="val 5402" name="adj3"/>
            </a:avLst>
          </a:prstGeom>
          <a:solidFill>
            <a:schemeClr val="accent4"/>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26" name="Google Shape;1026;p154"/>
          <p:cNvSpPr/>
          <p:nvPr/>
        </p:nvSpPr>
        <p:spPr>
          <a:xfrm>
            <a:off x="3561843" y="1893096"/>
            <a:ext cx="2400000" cy="2400000"/>
          </a:xfrm>
          <a:prstGeom prst="blockArc">
            <a:avLst>
              <a:gd fmla="val 10800000" name="adj1"/>
              <a:gd fmla="val 94979" name="adj2"/>
              <a:gd fmla="val 5402" name="adj3"/>
            </a:avLst>
          </a:prstGeom>
          <a:solidFill>
            <a:schemeClr val="accen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27" name="Google Shape;1027;p154"/>
          <p:cNvSpPr/>
          <p:nvPr/>
        </p:nvSpPr>
        <p:spPr>
          <a:xfrm>
            <a:off x="6212261" y="1893096"/>
            <a:ext cx="2400000" cy="2400000"/>
          </a:xfrm>
          <a:prstGeom prst="blockArc">
            <a:avLst>
              <a:gd fmla="val 10800000" name="adj1"/>
              <a:gd fmla="val 94979" name="adj2"/>
              <a:gd fmla="val 5402" name="adj3"/>
            </a:avLst>
          </a:prstGeom>
          <a:solidFill>
            <a:schemeClr val="accent2"/>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28" name="Google Shape;1028;p154"/>
          <p:cNvSpPr/>
          <p:nvPr/>
        </p:nvSpPr>
        <p:spPr>
          <a:xfrm>
            <a:off x="8862681" y="1893096"/>
            <a:ext cx="2400000" cy="2400000"/>
          </a:xfrm>
          <a:prstGeom prst="blockArc">
            <a:avLst>
              <a:gd fmla="val 10800000" name="adj1"/>
              <a:gd fmla="val 94979" name="adj2"/>
              <a:gd fmla="val 5402" name="adj3"/>
            </a:avLst>
          </a:prstGeom>
          <a:solidFill>
            <a:schemeClr val="accent3"/>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29" name="Google Shape;1029;p154"/>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30" name="Google Shape;1030;p154"/>
          <p:cNvSpPr txBox="1"/>
          <p:nvPr>
            <p:ph idx="6" type="body"/>
          </p:nvPr>
        </p:nvSpPr>
        <p:spPr>
          <a:xfrm>
            <a:off x="0" y="932723"/>
            <a:ext cx="12192000"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ts layout">
  <p:cSld name="icon sets layout">
    <p:spTree>
      <p:nvGrpSpPr>
        <p:cNvPr id="1031" name="Shape 1031"/>
        <p:cNvGrpSpPr/>
        <p:nvPr/>
      </p:nvGrpSpPr>
      <p:grpSpPr>
        <a:xfrm>
          <a:off x="0" y="0"/>
          <a:ext cx="0" cy="0"/>
          <a:chOff x="0" y="0"/>
          <a:chExt cx="0" cy="0"/>
        </a:xfrm>
      </p:grpSpPr>
      <p:sp>
        <p:nvSpPr>
          <p:cNvPr id="1032" name="Google Shape;1032;p155"/>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grpSp>
        <p:nvGrpSpPr>
          <p:cNvPr id="1033" name="Google Shape;1033;p155"/>
          <p:cNvGrpSpPr/>
          <p:nvPr/>
        </p:nvGrpSpPr>
        <p:grpSpPr>
          <a:xfrm>
            <a:off x="472011" y="1508786"/>
            <a:ext cx="3799787" cy="4865561"/>
            <a:chOff x="354008" y="1131589"/>
            <a:chExt cx="2849840" cy="3649171"/>
          </a:xfrm>
        </p:grpSpPr>
        <p:sp>
          <p:nvSpPr>
            <p:cNvPr id="1034" name="Google Shape;1034;p155"/>
            <p:cNvSpPr/>
            <p:nvPr/>
          </p:nvSpPr>
          <p:spPr>
            <a:xfrm>
              <a:off x="354008" y="1131589"/>
              <a:ext cx="2849840" cy="3649171"/>
            </a:xfrm>
            <a:prstGeom prst="roundRect">
              <a:avLst>
                <a:gd fmla="val 3968"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35" name="Google Shape;1035;p155"/>
            <p:cNvSpPr/>
            <p:nvPr/>
          </p:nvSpPr>
          <p:spPr>
            <a:xfrm>
              <a:off x="531932" y="1347500"/>
              <a:ext cx="108520" cy="3240473"/>
            </a:xfrm>
            <a:prstGeom prst="roundRect">
              <a:avLst>
                <a:gd fmla="val 50000" name="adj"/>
              </a:avLst>
            </a:prstGeom>
            <a:solidFill>
              <a:schemeClr val="lt1">
                <a:alpha val="4078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36" name="Google Shape;1036;p155"/>
            <p:cNvSpPr/>
            <p:nvPr/>
          </p:nvSpPr>
          <p:spPr>
            <a:xfrm rot="5400000">
              <a:off x="2592642" y="1238201"/>
              <a:ext cx="502331" cy="502331"/>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Layout">
  <p:cSld name="4_Basic Layout">
    <p:bg>
      <p:bgPr>
        <a:blipFill>
          <a:blip r:embed="rId2">
            <a:alphaModFix/>
          </a:blip>
          <a:stretch>
            <a:fillRect/>
          </a:stretch>
        </a:blipFill>
      </p:bgPr>
    </p:bg>
    <p:spTree>
      <p:nvGrpSpPr>
        <p:cNvPr id="1037" name="Shape 1037"/>
        <p:cNvGrpSpPr/>
        <p:nvPr/>
      </p:nvGrpSpPr>
      <p:grpSpPr>
        <a:xfrm>
          <a:off x="0" y="0"/>
          <a:ext cx="0" cy="0"/>
          <a:chOff x="0" y="0"/>
          <a:chExt cx="0" cy="0"/>
        </a:xfrm>
      </p:grpSpPr>
      <p:sp>
        <p:nvSpPr>
          <p:cNvPr id="1038" name="Google Shape;1038;p156"/>
          <p:cNvSpPr/>
          <p:nvPr>
            <p:ph idx="2" type="pic"/>
          </p:nvPr>
        </p:nvSpPr>
        <p:spPr>
          <a:xfrm>
            <a:off x="3695733" y="1873019"/>
            <a:ext cx="8496267" cy="4032448"/>
          </a:xfrm>
          <a:prstGeom prst="rect">
            <a:avLst/>
          </a:prstGeom>
          <a:solidFill>
            <a:srgbClr val="F2F2F2"/>
          </a:solidFill>
          <a:ln>
            <a:noFill/>
          </a:ln>
        </p:spPr>
      </p:sp>
      <p:sp>
        <p:nvSpPr>
          <p:cNvPr id="1039" name="Google Shape;1039;p156"/>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40" name="Google Shape;1040;p156"/>
          <p:cNvSpPr txBox="1"/>
          <p:nvPr>
            <p:ph idx="3" type="body"/>
          </p:nvPr>
        </p:nvSpPr>
        <p:spPr>
          <a:xfrm>
            <a:off x="0" y="932723"/>
            <a:ext cx="12192000"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Layout">
  <p:cSld name="5_Basic Layout">
    <p:bg>
      <p:bgPr>
        <a:blipFill>
          <a:blip r:embed="rId2">
            <a:alphaModFix/>
          </a:blip>
          <a:stretch>
            <a:fillRect/>
          </a:stretch>
        </a:blipFill>
      </p:bgPr>
    </p:bg>
    <p:spTree>
      <p:nvGrpSpPr>
        <p:cNvPr id="1041" name="Shape 1041"/>
        <p:cNvGrpSpPr/>
        <p:nvPr/>
      </p:nvGrpSpPr>
      <p:grpSpPr>
        <a:xfrm>
          <a:off x="0" y="0"/>
          <a:ext cx="0" cy="0"/>
          <a:chOff x="0" y="0"/>
          <a:chExt cx="0" cy="0"/>
        </a:xfrm>
      </p:grpSpPr>
      <p:sp>
        <p:nvSpPr>
          <p:cNvPr id="1042" name="Google Shape;1042;p157"/>
          <p:cNvSpPr/>
          <p:nvPr>
            <p:ph idx="2" type="pic"/>
          </p:nvPr>
        </p:nvSpPr>
        <p:spPr>
          <a:xfrm>
            <a:off x="0" y="0"/>
            <a:ext cx="4079776" cy="2928000"/>
          </a:xfrm>
          <a:prstGeom prst="rect">
            <a:avLst/>
          </a:prstGeom>
          <a:solidFill>
            <a:srgbClr val="F2F2F2"/>
          </a:solidFill>
          <a:ln>
            <a:noFill/>
          </a:ln>
        </p:spPr>
      </p:sp>
      <p:sp>
        <p:nvSpPr>
          <p:cNvPr id="1043" name="Google Shape;1043;p157"/>
          <p:cNvSpPr/>
          <p:nvPr>
            <p:ph idx="3" type="pic"/>
          </p:nvPr>
        </p:nvSpPr>
        <p:spPr>
          <a:xfrm>
            <a:off x="8112000" y="3930000"/>
            <a:ext cx="4080000" cy="2928000"/>
          </a:xfrm>
          <a:prstGeom prst="rect">
            <a:avLst/>
          </a:prstGeom>
          <a:solidFill>
            <a:srgbClr val="F2F2F2"/>
          </a:solidFill>
          <a:ln>
            <a:noFill/>
          </a:ln>
        </p:spPr>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Layout">
  <p:cSld name="6_Basic Layout">
    <p:bg>
      <p:bgPr>
        <a:blipFill>
          <a:blip r:embed="rId2">
            <a:alphaModFix/>
          </a:blip>
          <a:stretch>
            <a:fillRect/>
          </a:stretch>
        </a:blipFill>
      </p:bgPr>
    </p:bg>
    <p:spTree>
      <p:nvGrpSpPr>
        <p:cNvPr id="1044" name="Shape 1044"/>
        <p:cNvGrpSpPr/>
        <p:nvPr/>
      </p:nvGrpSpPr>
      <p:grpSpPr>
        <a:xfrm>
          <a:off x="0" y="0"/>
          <a:ext cx="0" cy="0"/>
          <a:chOff x="0" y="0"/>
          <a:chExt cx="0" cy="0"/>
        </a:xfrm>
      </p:grpSpPr>
      <p:sp>
        <p:nvSpPr>
          <p:cNvPr id="1045" name="Google Shape;1045;p158"/>
          <p:cNvSpPr/>
          <p:nvPr>
            <p:ph idx="2" type="pic"/>
          </p:nvPr>
        </p:nvSpPr>
        <p:spPr>
          <a:xfrm>
            <a:off x="4704523" y="0"/>
            <a:ext cx="2831637" cy="4293096"/>
          </a:xfrm>
          <a:prstGeom prst="rect">
            <a:avLst/>
          </a:prstGeom>
          <a:solidFill>
            <a:srgbClr val="F2F2F2"/>
          </a:solidFill>
          <a:ln>
            <a:noFill/>
          </a:ln>
        </p:spPr>
      </p:sp>
      <p:sp>
        <p:nvSpPr>
          <p:cNvPr id="1046" name="Google Shape;1046;p158"/>
          <p:cNvSpPr/>
          <p:nvPr>
            <p:ph idx="3" type="pic"/>
          </p:nvPr>
        </p:nvSpPr>
        <p:spPr>
          <a:xfrm>
            <a:off x="9360363" y="2564904"/>
            <a:ext cx="2831637" cy="4293096"/>
          </a:xfrm>
          <a:prstGeom prst="rect">
            <a:avLst/>
          </a:prstGeom>
          <a:solidFill>
            <a:srgbClr val="F2F2F2"/>
          </a:solidFill>
          <a:ln>
            <a:noFill/>
          </a:ln>
        </p:spPr>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Layout">
  <p:cSld name="7_Basic Layout">
    <p:bg>
      <p:bgPr>
        <a:blipFill>
          <a:blip r:embed="rId2">
            <a:alphaModFix/>
          </a:blip>
          <a:stretch>
            <a:fillRect/>
          </a:stretch>
        </a:blipFill>
      </p:bgPr>
    </p:bg>
    <p:spTree>
      <p:nvGrpSpPr>
        <p:cNvPr id="1047" name="Shape 1047"/>
        <p:cNvGrpSpPr/>
        <p:nvPr/>
      </p:nvGrpSpPr>
      <p:grpSpPr>
        <a:xfrm>
          <a:off x="0" y="0"/>
          <a:ext cx="0" cy="0"/>
          <a:chOff x="0" y="0"/>
          <a:chExt cx="0" cy="0"/>
        </a:xfrm>
      </p:grpSpPr>
      <p:sp>
        <p:nvSpPr>
          <p:cNvPr id="1048" name="Google Shape;1048;p159"/>
          <p:cNvSpPr/>
          <p:nvPr>
            <p:ph idx="2" type="pic"/>
          </p:nvPr>
        </p:nvSpPr>
        <p:spPr>
          <a:xfrm>
            <a:off x="957145" y="1700808"/>
            <a:ext cx="3264727" cy="2698739"/>
          </a:xfrm>
          <a:prstGeom prst="rect">
            <a:avLst/>
          </a:prstGeom>
          <a:solidFill>
            <a:srgbClr val="F2F2F2"/>
          </a:solidFill>
          <a:ln>
            <a:noFill/>
          </a:ln>
        </p:spPr>
      </p:sp>
      <p:sp>
        <p:nvSpPr>
          <p:cNvPr id="1049" name="Google Shape;1049;p159"/>
          <p:cNvSpPr/>
          <p:nvPr>
            <p:ph idx="3" type="pic"/>
          </p:nvPr>
        </p:nvSpPr>
        <p:spPr>
          <a:xfrm>
            <a:off x="4452723" y="1700808"/>
            <a:ext cx="3264364" cy="2698739"/>
          </a:xfrm>
          <a:prstGeom prst="rect">
            <a:avLst/>
          </a:prstGeom>
          <a:solidFill>
            <a:srgbClr val="F2F2F2"/>
          </a:solidFill>
          <a:ln>
            <a:noFill/>
          </a:ln>
        </p:spPr>
      </p:sp>
      <p:sp>
        <p:nvSpPr>
          <p:cNvPr id="1050" name="Google Shape;1050;p159"/>
          <p:cNvSpPr/>
          <p:nvPr>
            <p:ph idx="4" type="pic"/>
          </p:nvPr>
        </p:nvSpPr>
        <p:spPr>
          <a:xfrm>
            <a:off x="7947939" y="1700808"/>
            <a:ext cx="3264364" cy="2698739"/>
          </a:xfrm>
          <a:prstGeom prst="rect">
            <a:avLst/>
          </a:prstGeom>
          <a:solidFill>
            <a:srgbClr val="F2F2F2"/>
          </a:solidFill>
          <a:ln>
            <a:noFill/>
          </a:ln>
        </p:spPr>
      </p:sp>
      <p:sp>
        <p:nvSpPr>
          <p:cNvPr id="1051" name="Google Shape;1051;p159"/>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52" name="Google Shape;1052;p159"/>
          <p:cNvSpPr txBox="1"/>
          <p:nvPr>
            <p:ph idx="5" type="body"/>
          </p:nvPr>
        </p:nvSpPr>
        <p:spPr>
          <a:xfrm>
            <a:off x="0" y="932723"/>
            <a:ext cx="12192000"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Layout">
  <p:cSld name="8_Basic Layout">
    <p:bg>
      <p:bgPr>
        <a:blipFill>
          <a:blip r:embed="rId2">
            <a:alphaModFix/>
          </a:blip>
          <a:stretch>
            <a:fillRect/>
          </a:stretch>
        </a:blipFill>
      </p:bgPr>
    </p:bg>
    <p:spTree>
      <p:nvGrpSpPr>
        <p:cNvPr id="1053" name="Shape 1053"/>
        <p:cNvGrpSpPr/>
        <p:nvPr/>
      </p:nvGrpSpPr>
      <p:grpSpPr>
        <a:xfrm>
          <a:off x="0" y="0"/>
          <a:ext cx="0" cy="0"/>
          <a:chOff x="0" y="0"/>
          <a:chExt cx="0" cy="0"/>
        </a:xfrm>
      </p:grpSpPr>
      <p:pic>
        <p:nvPicPr>
          <p:cNvPr descr="D:\Fullppt\005-PNG이미지\모니터.png" id="1054" name="Google Shape;1054;p160"/>
          <p:cNvPicPr preferRelativeResize="0"/>
          <p:nvPr/>
        </p:nvPicPr>
        <p:blipFill rotWithShape="1">
          <a:blip r:embed="rId3">
            <a:alphaModFix/>
          </a:blip>
          <a:srcRect b="0" l="0" r="0" t="0"/>
          <a:stretch/>
        </p:blipFill>
        <p:spPr>
          <a:xfrm>
            <a:off x="1976382" y="1700809"/>
            <a:ext cx="3898337" cy="3358159"/>
          </a:xfrm>
          <a:prstGeom prst="rect">
            <a:avLst/>
          </a:prstGeom>
          <a:noFill/>
          <a:ln>
            <a:noFill/>
          </a:ln>
        </p:spPr>
      </p:pic>
      <p:pic>
        <p:nvPicPr>
          <p:cNvPr descr="D:\Fullppt\005-PNG이미지\모니터.png" id="1055" name="Google Shape;1055;p160"/>
          <p:cNvPicPr preferRelativeResize="0"/>
          <p:nvPr/>
        </p:nvPicPr>
        <p:blipFill rotWithShape="1">
          <a:blip r:embed="rId3">
            <a:alphaModFix/>
          </a:blip>
          <a:srcRect b="0" l="0" r="0" t="0"/>
          <a:stretch/>
        </p:blipFill>
        <p:spPr>
          <a:xfrm>
            <a:off x="6296862" y="1700809"/>
            <a:ext cx="3898337" cy="3358159"/>
          </a:xfrm>
          <a:prstGeom prst="rect">
            <a:avLst/>
          </a:prstGeom>
          <a:noFill/>
          <a:ln>
            <a:noFill/>
          </a:ln>
        </p:spPr>
      </p:pic>
      <p:sp>
        <p:nvSpPr>
          <p:cNvPr id="1056" name="Google Shape;1056;p160"/>
          <p:cNvSpPr/>
          <p:nvPr>
            <p:ph idx="2" type="pic"/>
          </p:nvPr>
        </p:nvSpPr>
        <p:spPr>
          <a:xfrm>
            <a:off x="2110208" y="1832542"/>
            <a:ext cx="3600000" cy="2113111"/>
          </a:xfrm>
          <a:prstGeom prst="rect">
            <a:avLst/>
          </a:prstGeom>
          <a:solidFill>
            <a:srgbClr val="F2F2F2"/>
          </a:solidFill>
          <a:ln>
            <a:noFill/>
          </a:ln>
        </p:spPr>
      </p:sp>
      <p:sp>
        <p:nvSpPr>
          <p:cNvPr id="1057" name="Google Shape;1057;p160"/>
          <p:cNvSpPr/>
          <p:nvPr>
            <p:ph idx="3" type="pic"/>
          </p:nvPr>
        </p:nvSpPr>
        <p:spPr>
          <a:xfrm>
            <a:off x="6427952" y="1832542"/>
            <a:ext cx="3648000" cy="2113111"/>
          </a:xfrm>
          <a:prstGeom prst="rect">
            <a:avLst/>
          </a:prstGeom>
          <a:solidFill>
            <a:srgbClr val="F2F2F2"/>
          </a:solidFill>
          <a:ln>
            <a:noFill/>
          </a:ln>
        </p:spPr>
      </p:sp>
      <p:sp>
        <p:nvSpPr>
          <p:cNvPr id="1058" name="Google Shape;1058;p160"/>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59" name="Google Shape;1059;p160"/>
          <p:cNvSpPr txBox="1"/>
          <p:nvPr>
            <p:ph idx="4" type="body"/>
          </p:nvPr>
        </p:nvSpPr>
        <p:spPr>
          <a:xfrm>
            <a:off x="0" y="932723"/>
            <a:ext cx="12192000"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sp>
        <p:nvSpPr>
          <p:cNvPr id="103" name="Google Shape;103;p73"/>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73"/>
          <p:cNvSpPr txBox="1"/>
          <p:nvPr>
            <p:ph idx="1" type="body"/>
          </p:nvPr>
        </p:nvSpPr>
        <p:spPr>
          <a:xfrm>
            <a:off x="609600" y="1600202"/>
            <a:ext cx="5384800" cy="4525963"/>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Font typeface="Arial"/>
              <a:buNone/>
              <a:defRPr sz="1800">
                <a:solidFill>
                  <a:srgbClr val="3F3F3F"/>
                </a:solidFill>
              </a:defRPr>
            </a:lvl1pPr>
            <a:lvl2pPr indent="-228600" lvl="1" marL="914400" algn="l">
              <a:spcBef>
                <a:spcPts val="560"/>
              </a:spcBef>
              <a:spcAft>
                <a:spcPts val="0"/>
              </a:spcAft>
              <a:buClr>
                <a:schemeClr val="dk1"/>
              </a:buClr>
              <a:buSzPts val="2800"/>
              <a:buFont typeface="Arial"/>
              <a:buNone/>
              <a:defRPr sz="2800"/>
            </a:lvl2pPr>
            <a:lvl3pPr indent="-228600" lvl="2" marL="1371600" algn="l">
              <a:spcBef>
                <a:spcPts val="480"/>
              </a:spcBef>
              <a:spcAft>
                <a:spcPts val="0"/>
              </a:spcAft>
              <a:buClr>
                <a:schemeClr val="dk1"/>
              </a:buClr>
              <a:buSzPts val="2400"/>
              <a:buFont typeface="Arial"/>
              <a:buNone/>
              <a:defRPr sz="2400"/>
            </a:lvl3pPr>
            <a:lvl4pPr indent="-228600" lvl="3" marL="1828800" algn="l">
              <a:spcBef>
                <a:spcPts val="400"/>
              </a:spcBef>
              <a:spcAft>
                <a:spcPts val="0"/>
              </a:spcAft>
              <a:buClr>
                <a:schemeClr val="dk1"/>
              </a:buClr>
              <a:buSzPts val="2000"/>
              <a:buFont typeface="Arial"/>
              <a:buNone/>
              <a:defRPr sz="2000"/>
            </a:lvl4pPr>
            <a:lvl5pPr indent="-228600" lvl="4" marL="2286000" algn="l">
              <a:spcBef>
                <a:spcPts val="400"/>
              </a:spcBef>
              <a:spcAft>
                <a:spcPts val="0"/>
              </a:spcAft>
              <a:buClr>
                <a:schemeClr val="dk1"/>
              </a:buClr>
              <a:buSzPts val="2000"/>
              <a:buFont typeface="Arial"/>
              <a:buNone/>
              <a:defRPr sz="20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105" name="Google Shape;105;p73"/>
          <p:cNvSpPr txBox="1"/>
          <p:nvPr>
            <p:ph idx="2" type="body"/>
          </p:nvPr>
        </p:nvSpPr>
        <p:spPr>
          <a:xfrm>
            <a:off x="6197600" y="1600202"/>
            <a:ext cx="5384800" cy="4525963"/>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Font typeface="Arial"/>
              <a:buNone/>
              <a:defRPr sz="1800">
                <a:solidFill>
                  <a:srgbClr val="3F3F3F"/>
                </a:solidFill>
              </a:defRPr>
            </a:lvl1pPr>
            <a:lvl2pPr indent="-228600" lvl="1" marL="914400" algn="l">
              <a:spcBef>
                <a:spcPts val="560"/>
              </a:spcBef>
              <a:spcAft>
                <a:spcPts val="0"/>
              </a:spcAft>
              <a:buClr>
                <a:schemeClr val="dk1"/>
              </a:buClr>
              <a:buSzPts val="2800"/>
              <a:buFont typeface="Arial"/>
              <a:buNone/>
              <a:defRPr sz="2800"/>
            </a:lvl2pPr>
            <a:lvl3pPr indent="-228600" lvl="2" marL="1371600" algn="l">
              <a:spcBef>
                <a:spcPts val="480"/>
              </a:spcBef>
              <a:spcAft>
                <a:spcPts val="0"/>
              </a:spcAft>
              <a:buClr>
                <a:schemeClr val="dk1"/>
              </a:buClr>
              <a:buSzPts val="2400"/>
              <a:buFont typeface="Arial"/>
              <a:buNone/>
              <a:defRPr sz="2400"/>
            </a:lvl3pPr>
            <a:lvl4pPr indent="-228600" lvl="3" marL="1828800" algn="l">
              <a:spcBef>
                <a:spcPts val="400"/>
              </a:spcBef>
              <a:spcAft>
                <a:spcPts val="0"/>
              </a:spcAft>
              <a:buClr>
                <a:schemeClr val="dk1"/>
              </a:buClr>
              <a:buSzPts val="2000"/>
              <a:buFont typeface="Arial"/>
              <a:buNone/>
              <a:defRPr sz="2000"/>
            </a:lvl4pPr>
            <a:lvl5pPr indent="-228600" lvl="4" marL="2286000" algn="l">
              <a:spcBef>
                <a:spcPts val="400"/>
              </a:spcBef>
              <a:spcAft>
                <a:spcPts val="0"/>
              </a:spcAft>
              <a:buClr>
                <a:schemeClr val="dk1"/>
              </a:buClr>
              <a:buSzPts val="2000"/>
              <a:buFont typeface="Arial"/>
              <a:buNone/>
              <a:defRPr sz="20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106" name="Google Shape;106;p73"/>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3"/>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73"/>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Layout">
  <p:cSld name="9_Basic Layout">
    <p:bg>
      <p:bgPr>
        <a:blipFill>
          <a:blip r:embed="rId2">
            <a:alphaModFix/>
          </a:blip>
          <a:stretch>
            <a:fillRect/>
          </a:stretch>
        </a:blipFill>
      </p:bgPr>
    </p:bg>
    <p:spTree>
      <p:nvGrpSpPr>
        <p:cNvPr id="1060" name="Shape 1060"/>
        <p:cNvGrpSpPr/>
        <p:nvPr/>
      </p:nvGrpSpPr>
      <p:grpSpPr>
        <a:xfrm>
          <a:off x="0" y="0"/>
          <a:ext cx="0" cy="0"/>
          <a:chOff x="0" y="0"/>
          <a:chExt cx="0" cy="0"/>
        </a:xfrm>
      </p:grpSpPr>
      <p:sp>
        <p:nvSpPr>
          <p:cNvPr id="1061" name="Google Shape;1061;p161"/>
          <p:cNvSpPr/>
          <p:nvPr/>
        </p:nvSpPr>
        <p:spPr>
          <a:xfrm>
            <a:off x="3796148" y="1572993"/>
            <a:ext cx="4535419" cy="4535419"/>
          </a:xfrm>
          <a:prstGeom prst="donut">
            <a:avLst>
              <a:gd fmla="val 1353"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descr="D:\Fullppt\PNG이미지\핸드폰2.png" id="1062" name="Google Shape;1062;p161"/>
          <p:cNvPicPr preferRelativeResize="0"/>
          <p:nvPr/>
        </p:nvPicPr>
        <p:blipFill rotWithShape="1">
          <a:blip r:embed="rId3">
            <a:alphaModFix/>
          </a:blip>
          <a:srcRect b="0" l="0" r="0" t="0"/>
          <a:stretch/>
        </p:blipFill>
        <p:spPr>
          <a:xfrm>
            <a:off x="3646967" y="1438674"/>
            <a:ext cx="4497771" cy="5446711"/>
          </a:xfrm>
          <a:prstGeom prst="rect">
            <a:avLst/>
          </a:prstGeom>
          <a:noFill/>
          <a:ln>
            <a:noFill/>
          </a:ln>
        </p:spPr>
      </p:pic>
      <p:sp>
        <p:nvSpPr>
          <p:cNvPr id="1063" name="Google Shape;1063;p161"/>
          <p:cNvSpPr/>
          <p:nvPr>
            <p:ph idx="2" type="pic"/>
          </p:nvPr>
        </p:nvSpPr>
        <p:spPr>
          <a:xfrm>
            <a:off x="4755105" y="1622871"/>
            <a:ext cx="2593953" cy="4006860"/>
          </a:xfrm>
          <a:prstGeom prst="rect">
            <a:avLst/>
          </a:prstGeom>
          <a:solidFill>
            <a:srgbClr val="F2F2F2"/>
          </a:solidFill>
          <a:ln>
            <a:noFill/>
          </a:ln>
        </p:spPr>
      </p:sp>
      <p:sp>
        <p:nvSpPr>
          <p:cNvPr id="1064" name="Google Shape;1064;p161"/>
          <p:cNvSpPr txBox="1"/>
          <p:nvPr>
            <p:ph idx="1" type="body"/>
          </p:nvPr>
        </p:nvSpPr>
        <p:spPr>
          <a:xfrm>
            <a:off x="0" y="164638"/>
            <a:ext cx="12192000" cy="768085"/>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96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
        <p:nvSpPr>
          <p:cNvPr id="1065" name="Google Shape;1065;p161"/>
          <p:cNvSpPr txBox="1"/>
          <p:nvPr>
            <p:ph idx="3" type="body"/>
          </p:nvPr>
        </p:nvSpPr>
        <p:spPr>
          <a:xfrm>
            <a:off x="0" y="932723"/>
            <a:ext cx="12192000" cy="384043"/>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373"/>
              </a:spcBef>
              <a:spcAft>
                <a:spcPts val="0"/>
              </a:spcAft>
              <a:buClr>
                <a:srgbClr val="3F3F3F"/>
              </a:buClr>
              <a:buSzPts val="1867"/>
              <a:buFont typeface="Arial"/>
              <a:buNone/>
              <a:defRPr b="0" i="0" sz="1867" u="none" cap="none" strike="noStrike">
                <a:solidFill>
                  <a:srgbClr val="3F3F3F"/>
                </a:solidFill>
                <a:latin typeface="Arial"/>
                <a:ea typeface="Arial"/>
                <a:cs typeface="Arial"/>
                <a:sym typeface="Arial"/>
              </a:defRPr>
            </a:lvl1pPr>
            <a:lvl2pPr indent="-465645" lvl="1" marL="914400" marR="0" rtl="0" algn="l">
              <a:spcBef>
                <a:spcPts val="747"/>
              </a:spcBef>
              <a:spcAft>
                <a:spcPts val="0"/>
              </a:spcAft>
              <a:buClr>
                <a:schemeClr val="dk1"/>
              </a:buClr>
              <a:buSzPts val="3733"/>
              <a:buFont typeface="Arial"/>
              <a:buChar char="–"/>
              <a:defRPr b="0" i="0" sz="3733" u="none" cap="none" strike="noStrike">
                <a:solidFill>
                  <a:schemeClr val="dk1"/>
                </a:solidFill>
                <a:latin typeface="Arial"/>
                <a:ea typeface="Arial"/>
                <a:cs typeface="Arial"/>
                <a:sym typeface="Arial"/>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397954" lvl="3" marL="1828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4pPr>
            <a:lvl5pPr indent="-397954" lvl="4" marL="22860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1066" name="Shape 1066"/>
        <p:cNvGrpSpPr/>
        <p:nvPr/>
      </p:nvGrpSpPr>
      <p:grpSpPr>
        <a:xfrm>
          <a:off x="0" y="0"/>
          <a:ext cx="0" cy="0"/>
          <a:chOff x="0" y="0"/>
          <a:chExt cx="0" cy="0"/>
        </a:xfrm>
      </p:grpSpPr>
      <p:sp>
        <p:nvSpPr>
          <p:cNvPr id="1067" name="Google Shape;1067;p162"/>
          <p:cNvSpPr/>
          <p:nvPr>
            <p:ph idx="2" type="pic"/>
          </p:nvPr>
        </p:nvSpPr>
        <p:spPr>
          <a:xfrm>
            <a:off x="728952" y="1562579"/>
            <a:ext cx="2592000" cy="1391477"/>
          </a:xfrm>
          <a:prstGeom prst="rect">
            <a:avLst/>
          </a:prstGeom>
          <a:solidFill>
            <a:srgbClr val="F2F2F2"/>
          </a:solidFill>
          <a:ln>
            <a:noFill/>
          </a:ln>
        </p:spPr>
      </p:sp>
      <p:sp>
        <p:nvSpPr>
          <p:cNvPr id="1068" name="Google Shape;1068;p162"/>
          <p:cNvSpPr/>
          <p:nvPr>
            <p:ph idx="3" type="pic"/>
          </p:nvPr>
        </p:nvSpPr>
        <p:spPr>
          <a:xfrm>
            <a:off x="728504" y="3816222"/>
            <a:ext cx="2592000" cy="1632181"/>
          </a:xfrm>
          <a:prstGeom prst="rect">
            <a:avLst/>
          </a:prstGeom>
          <a:solidFill>
            <a:srgbClr val="F2F2F2"/>
          </a:solidFill>
          <a:ln>
            <a:noFill/>
          </a:ln>
        </p:spPr>
      </p:sp>
      <p:sp>
        <p:nvSpPr>
          <p:cNvPr id="1069" name="Google Shape;1069;p162"/>
          <p:cNvSpPr/>
          <p:nvPr/>
        </p:nvSpPr>
        <p:spPr>
          <a:xfrm>
            <a:off x="728504" y="2956276"/>
            <a:ext cx="2592000" cy="707936"/>
          </a:xfrm>
          <a:prstGeom prst="rect">
            <a:avLst/>
          </a:prstGeom>
          <a:solidFill>
            <a:schemeClr val="accent4"/>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70" name="Google Shape;1070;p162"/>
          <p:cNvSpPr/>
          <p:nvPr/>
        </p:nvSpPr>
        <p:spPr>
          <a:xfrm>
            <a:off x="728056" y="5447872"/>
            <a:ext cx="2592000" cy="707936"/>
          </a:xfrm>
          <a:prstGeom prst="rect">
            <a:avLst/>
          </a:prstGeom>
          <a:solidFill>
            <a:schemeClr val="accen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71" name="Google Shape;1071;p162"/>
          <p:cNvSpPr/>
          <p:nvPr>
            <p:ph idx="4" type="pic"/>
          </p:nvPr>
        </p:nvSpPr>
        <p:spPr>
          <a:xfrm>
            <a:off x="3444409" y="1562579"/>
            <a:ext cx="2592000" cy="1391477"/>
          </a:xfrm>
          <a:prstGeom prst="rect">
            <a:avLst/>
          </a:prstGeom>
          <a:solidFill>
            <a:srgbClr val="F2F2F2"/>
          </a:solidFill>
          <a:ln>
            <a:noFill/>
          </a:ln>
        </p:spPr>
      </p:sp>
      <p:sp>
        <p:nvSpPr>
          <p:cNvPr id="1072" name="Google Shape;1072;p162"/>
          <p:cNvSpPr/>
          <p:nvPr>
            <p:ph idx="5" type="pic"/>
          </p:nvPr>
        </p:nvSpPr>
        <p:spPr>
          <a:xfrm>
            <a:off x="3443961" y="3816222"/>
            <a:ext cx="2592000" cy="1632181"/>
          </a:xfrm>
          <a:prstGeom prst="rect">
            <a:avLst/>
          </a:prstGeom>
          <a:solidFill>
            <a:srgbClr val="F2F2F2"/>
          </a:solidFill>
          <a:ln>
            <a:noFill/>
          </a:ln>
        </p:spPr>
      </p:sp>
      <p:sp>
        <p:nvSpPr>
          <p:cNvPr id="1073" name="Google Shape;1073;p162"/>
          <p:cNvSpPr/>
          <p:nvPr/>
        </p:nvSpPr>
        <p:spPr>
          <a:xfrm>
            <a:off x="3443961" y="2956276"/>
            <a:ext cx="2592000" cy="707936"/>
          </a:xfrm>
          <a:prstGeom prst="rect">
            <a:avLst/>
          </a:prstGeom>
          <a:solidFill>
            <a:schemeClr val="accent3"/>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74" name="Google Shape;1074;p162"/>
          <p:cNvSpPr/>
          <p:nvPr/>
        </p:nvSpPr>
        <p:spPr>
          <a:xfrm>
            <a:off x="3443513" y="5447872"/>
            <a:ext cx="2592000" cy="707936"/>
          </a:xfrm>
          <a:prstGeom prst="rect">
            <a:avLst/>
          </a:prstGeom>
          <a:solidFill>
            <a:schemeClr val="accent2"/>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75" name="Google Shape;1075;p162"/>
          <p:cNvSpPr/>
          <p:nvPr>
            <p:ph idx="6" type="pic"/>
          </p:nvPr>
        </p:nvSpPr>
        <p:spPr>
          <a:xfrm>
            <a:off x="6159867" y="1562579"/>
            <a:ext cx="2592000" cy="1391477"/>
          </a:xfrm>
          <a:prstGeom prst="rect">
            <a:avLst/>
          </a:prstGeom>
          <a:solidFill>
            <a:srgbClr val="F2F2F2"/>
          </a:solidFill>
          <a:ln>
            <a:noFill/>
          </a:ln>
        </p:spPr>
      </p:sp>
      <p:sp>
        <p:nvSpPr>
          <p:cNvPr id="1076" name="Google Shape;1076;p162"/>
          <p:cNvSpPr/>
          <p:nvPr>
            <p:ph idx="7" type="pic"/>
          </p:nvPr>
        </p:nvSpPr>
        <p:spPr>
          <a:xfrm>
            <a:off x="6159419" y="3816222"/>
            <a:ext cx="2592000" cy="1632181"/>
          </a:xfrm>
          <a:prstGeom prst="rect">
            <a:avLst/>
          </a:prstGeom>
          <a:solidFill>
            <a:srgbClr val="F2F2F2"/>
          </a:solidFill>
          <a:ln>
            <a:noFill/>
          </a:ln>
        </p:spPr>
      </p:sp>
      <p:sp>
        <p:nvSpPr>
          <p:cNvPr id="1077" name="Google Shape;1077;p162"/>
          <p:cNvSpPr/>
          <p:nvPr/>
        </p:nvSpPr>
        <p:spPr>
          <a:xfrm>
            <a:off x="6159419" y="2956276"/>
            <a:ext cx="2592000" cy="707936"/>
          </a:xfrm>
          <a:prstGeom prst="rect">
            <a:avLst/>
          </a:prstGeom>
          <a:solidFill>
            <a:schemeClr val="accent2"/>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78" name="Google Shape;1078;p162"/>
          <p:cNvSpPr/>
          <p:nvPr/>
        </p:nvSpPr>
        <p:spPr>
          <a:xfrm>
            <a:off x="6158971" y="5447872"/>
            <a:ext cx="2592000" cy="707936"/>
          </a:xfrm>
          <a:prstGeom prst="rect">
            <a:avLst/>
          </a:prstGeom>
          <a:solidFill>
            <a:schemeClr val="accent3"/>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79" name="Google Shape;1079;p162"/>
          <p:cNvSpPr/>
          <p:nvPr>
            <p:ph idx="8" type="pic"/>
          </p:nvPr>
        </p:nvSpPr>
        <p:spPr>
          <a:xfrm>
            <a:off x="8875325" y="1562579"/>
            <a:ext cx="2592000" cy="1391477"/>
          </a:xfrm>
          <a:prstGeom prst="rect">
            <a:avLst/>
          </a:prstGeom>
          <a:solidFill>
            <a:srgbClr val="F2F2F2"/>
          </a:solidFill>
          <a:ln>
            <a:noFill/>
          </a:ln>
        </p:spPr>
      </p:sp>
      <p:sp>
        <p:nvSpPr>
          <p:cNvPr id="1080" name="Google Shape;1080;p162"/>
          <p:cNvSpPr/>
          <p:nvPr>
            <p:ph idx="9" type="pic"/>
          </p:nvPr>
        </p:nvSpPr>
        <p:spPr>
          <a:xfrm>
            <a:off x="8874877" y="3816222"/>
            <a:ext cx="2592000" cy="1632181"/>
          </a:xfrm>
          <a:prstGeom prst="rect">
            <a:avLst/>
          </a:prstGeom>
          <a:solidFill>
            <a:srgbClr val="F2F2F2"/>
          </a:solidFill>
          <a:ln>
            <a:noFill/>
          </a:ln>
        </p:spPr>
      </p:sp>
      <p:sp>
        <p:nvSpPr>
          <p:cNvPr id="1081" name="Google Shape;1081;p162"/>
          <p:cNvSpPr/>
          <p:nvPr/>
        </p:nvSpPr>
        <p:spPr>
          <a:xfrm>
            <a:off x="8874877" y="2956276"/>
            <a:ext cx="2592000" cy="707936"/>
          </a:xfrm>
          <a:prstGeom prst="rect">
            <a:avLst/>
          </a:prstGeom>
          <a:solidFill>
            <a:schemeClr val="accen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82" name="Google Shape;1082;p162"/>
          <p:cNvSpPr/>
          <p:nvPr/>
        </p:nvSpPr>
        <p:spPr>
          <a:xfrm>
            <a:off x="8874429" y="5447872"/>
            <a:ext cx="2592000" cy="707936"/>
          </a:xfrm>
          <a:prstGeom prst="rect">
            <a:avLst/>
          </a:prstGeom>
          <a:solidFill>
            <a:schemeClr val="accent4"/>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74"/>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Autofit/>
          </a:bodyPr>
          <a:lstStyle>
            <a:lvl1pPr lvl="0" algn="l">
              <a:spcBef>
                <a:spcPts val="0"/>
              </a:spcBef>
              <a:spcAft>
                <a:spcPts val="0"/>
              </a:spcAft>
              <a:buClr>
                <a:srgbClr val="3F3F3F"/>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74"/>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74"/>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74"/>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4" name="Shape 114"/>
        <p:cNvGrpSpPr/>
        <p:nvPr/>
      </p:nvGrpSpPr>
      <p:grpSpPr>
        <a:xfrm>
          <a:off x="0" y="0"/>
          <a:ext cx="0" cy="0"/>
          <a:chOff x="0" y="0"/>
          <a:chExt cx="0" cy="0"/>
        </a:xfrm>
      </p:grpSpPr>
      <p:sp>
        <p:nvSpPr>
          <p:cNvPr id="115" name="Google Shape;115;p75"/>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75"/>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75"/>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model2">
  <p:cSld name="slidemodel2">
    <p:spTree>
      <p:nvGrpSpPr>
        <p:cNvPr id="118" name="Shape 118"/>
        <p:cNvGrpSpPr/>
        <p:nvPr/>
      </p:nvGrpSpPr>
      <p:grpSpPr>
        <a:xfrm>
          <a:off x="0" y="0"/>
          <a:ext cx="0" cy="0"/>
          <a:chOff x="0" y="0"/>
          <a:chExt cx="0" cy="0"/>
        </a:xfrm>
      </p:grpSpPr>
      <p:sp>
        <p:nvSpPr>
          <p:cNvPr id="119" name="Google Shape;119;p76"/>
          <p:cNvSpPr txBox="1"/>
          <p:nvPr>
            <p:ph type="title"/>
          </p:nvPr>
        </p:nvSpPr>
        <p:spPr>
          <a:xfrm>
            <a:off x="3218672" y="2870634"/>
            <a:ext cx="5932223" cy="711081"/>
          </a:xfrm>
          <a:prstGeom prst="rect">
            <a:avLst/>
          </a:prstGeom>
          <a:noFill/>
          <a:ln>
            <a:noFill/>
          </a:ln>
        </p:spPr>
        <p:txBody>
          <a:bodyPr anchorCtr="0" anchor="ctr" bIns="60925" lIns="0" spcFirstLastPara="1" rIns="0" wrap="square" tIns="60925">
            <a:normAutofit/>
          </a:bodyPr>
          <a:lstStyle>
            <a:lvl1pPr lvl="0" algn="ctr">
              <a:spcBef>
                <a:spcPts val="0"/>
              </a:spcBef>
              <a:spcAft>
                <a:spcPts val="0"/>
              </a:spcAft>
              <a:buClr>
                <a:schemeClr val="lt1"/>
              </a:buClr>
              <a:buSzPts val="3600"/>
              <a:buFont typeface="Calibri"/>
              <a:buNone/>
              <a:defRPr b="0" sz="36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76"/>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76"/>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76"/>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23" name="Shape 123"/>
        <p:cNvGrpSpPr/>
        <p:nvPr/>
      </p:nvGrpSpPr>
      <p:grpSpPr>
        <a:xfrm>
          <a:off x="0" y="0"/>
          <a:ext cx="0" cy="0"/>
          <a:chOff x="0" y="0"/>
          <a:chExt cx="0" cy="0"/>
        </a:xfrm>
      </p:grpSpPr>
      <p:sp>
        <p:nvSpPr>
          <p:cNvPr id="124" name="Google Shape;124;p77"/>
          <p:cNvSpPr txBox="1"/>
          <p:nvPr>
            <p:ph type="ctrTitle"/>
          </p:nvPr>
        </p:nvSpPr>
        <p:spPr>
          <a:xfrm>
            <a:off x="1524000" y="1122363"/>
            <a:ext cx="9144000" cy="2387600"/>
          </a:xfrm>
          <a:prstGeom prst="rect">
            <a:avLst/>
          </a:prstGeom>
          <a:noFill/>
          <a:ln>
            <a:noFill/>
          </a:ln>
        </p:spPr>
        <p:txBody>
          <a:bodyPr anchorCtr="0" anchor="b" bIns="60925" lIns="0" spcFirstLastPara="1" rIns="0" wrap="square" tIns="60925">
            <a:normAutofit/>
          </a:bodyPr>
          <a:lstStyle>
            <a:lvl1pPr lvl="0" algn="ctr">
              <a:spcBef>
                <a:spcPts val="0"/>
              </a:spcBef>
              <a:spcAft>
                <a:spcPts val="0"/>
              </a:spcAft>
              <a:buClr>
                <a:srgbClr val="3F3F3F"/>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77"/>
          <p:cNvSpPr txBox="1"/>
          <p:nvPr>
            <p:ph idx="1" type="subTitle"/>
          </p:nvPr>
        </p:nvSpPr>
        <p:spPr>
          <a:xfrm>
            <a:off x="1524000" y="3602038"/>
            <a:ext cx="9144000" cy="1655762"/>
          </a:xfrm>
          <a:prstGeom prst="rect">
            <a:avLst/>
          </a:prstGeom>
          <a:noFill/>
          <a:ln>
            <a:noFill/>
          </a:ln>
        </p:spPr>
        <p:txBody>
          <a:bodyPr anchorCtr="0" anchor="t" bIns="60925" lIns="0" spcFirstLastPara="1" rIns="0" wrap="square" tIns="60925">
            <a:normAutofit/>
          </a:bodyPr>
          <a:lstStyle>
            <a:lvl1pPr lvl="0" algn="ctr">
              <a:spcBef>
                <a:spcPts val="480"/>
              </a:spcBef>
              <a:spcAft>
                <a:spcPts val="0"/>
              </a:spcAft>
              <a:buClr>
                <a:srgbClr val="3F3F3F"/>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spcBef>
                <a:spcPts val="320"/>
              </a:spcBef>
              <a:spcAft>
                <a:spcPts val="0"/>
              </a:spcAft>
              <a:buClr>
                <a:schemeClr val="dk1"/>
              </a:buClr>
              <a:buSzPts val="1600"/>
              <a:buNone/>
              <a:defRPr sz="1600"/>
            </a:lvl6pPr>
            <a:lvl7pPr lvl="6" algn="ctr">
              <a:spcBef>
                <a:spcPts val="320"/>
              </a:spcBef>
              <a:spcAft>
                <a:spcPts val="0"/>
              </a:spcAft>
              <a:buClr>
                <a:schemeClr val="dk1"/>
              </a:buClr>
              <a:buSzPts val="1600"/>
              <a:buNone/>
              <a:defRPr sz="1600"/>
            </a:lvl7pPr>
            <a:lvl8pPr lvl="7" algn="ctr">
              <a:spcBef>
                <a:spcPts val="320"/>
              </a:spcBef>
              <a:spcAft>
                <a:spcPts val="0"/>
              </a:spcAft>
              <a:buClr>
                <a:schemeClr val="dk1"/>
              </a:buClr>
              <a:buSzPts val="1600"/>
              <a:buNone/>
              <a:defRPr sz="1600"/>
            </a:lvl8pPr>
            <a:lvl9pPr lvl="8" algn="ctr">
              <a:spcBef>
                <a:spcPts val="320"/>
              </a:spcBef>
              <a:spcAft>
                <a:spcPts val="0"/>
              </a:spcAft>
              <a:buClr>
                <a:schemeClr val="dk1"/>
              </a:buClr>
              <a:buSzPts val="1600"/>
              <a:buNone/>
              <a:defRPr sz="1600"/>
            </a:lvl9pPr>
          </a:lstStyle>
          <a:p/>
        </p:txBody>
      </p:sp>
      <p:sp>
        <p:nvSpPr>
          <p:cNvPr id="126" name="Google Shape;126;p77"/>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77"/>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77"/>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ol Gray">
  <p:cSld name="Cool Gray">
    <p:spTree>
      <p:nvGrpSpPr>
        <p:cNvPr id="132" name="Shape 132"/>
        <p:cNvGrpSpPr/>
        <p:nvPr/>
      </p:nvGrpSpPr>
      <p:grpSpPr>
        <a:xfrm>
          <a:off x="0" y="0"/>
          <a:ext cx="0" cy="0"/>
          <a:chOff x="0" y="0"/>
          <a:chExt cx="0" cy="0"/>
        </a:xfrm>
      </p:grpSpPr>
      <p:sp>
        <p:nvSpPr>
          <p:cNvPr id="133" name="Google Shape;133;p43"/>
          <p:cNvSpPr/>
          <p:nvPr/>
        </p:nvSpPr>
        <p:spPr>
          <a:xfrm>
            <a:off x="0" y="0"/>
            <a:ext cx="12192000" cy="6858000"/>
          </a:xfrm>
          <a:prstGeom prst="rect">
            <a:avLst/>
          </a:prstGeom>
          <a:solidFill>
            <a:srgbClr val="EEF0F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1" name="Shape 21"/>
        <p:cNvGrpSpPr/>
        <p:nvPr/>
      </p:nvGrpSpPr>
      <p:grpSpPr>
        <a:xfrm>
          <a:off x="0" y="0"/>
          <a:ext cx="0" cy="0"/>
          <a:chOff x="0" y="0"/>
          <a:chExt cx="0" cy="0"/>
        </a:xfrm>
      </p:grpSpPr>
      <p:sp>
        <p:nvSpPr>
          <p:cNvPr id="22" name="Google Shape;22;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p:cSld name="1_Section">
    <p:spTree>
      <p:nvGrpSpPr>
        <p:cNvPr id="134" name="Shape 134"/>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p:cSld name="1_Slide">
    <p:spTree>
      <p:nvGrpSpPr>
        <p:cNvPr id="135" name="Shape 135"/>
        <p:cNvGrpSpPr/>
        <p:nvPr/>
      </p:nvGrpSpPr>
      <p:grpSpPr>
        <a:xfrm>
          <a:off x="0" y="0"/>
          <a:ext cx="0" cy="0"/>
          <a:chOff x="0" y="0"/>
          <a:chExt cx="0" cy="0"/>
        </a:xfrm>
      </p:grpSpPr>
      <p:sp>
        <p:nvSpPr>
          <p:cNvPr id="136" name="Google Shape;136;p79"/>
          <p:cNvSpPr txBox="1"/>
          <p:nvPr>
            <p:ph idx="12" type="sldNum"/>
          </p:nvPr>
        </p:nvSpPr>
        <p:spPr>
          <a:xfrm>
            <a:off x="5675346" y="6492876"/>
            <a:ext cx="84130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7F7F7F"/>
              </a:buClr>
              <a:buSzPts val="1200"/>
              <a:buFont typeface="Arial"/>
              <a:buNone/>
              <a:defRPr b="0" i="0" sz="12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White">
    <p:spTree>
      <p:nvGrpSpPr>
        <p:cNvPr id="137" name="Shape 13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ert for Picture">
  <p:cSld name="Insert for Picture">
    <p:spTree>
      <p:nvGrpSpPr>
        <p:cNvPr id="138" name="Shape 138"/>
        <p:cNvGrpSpPr/>
        <p:nvPr/>
      </p:nvGrpSpPr>
      <p:grpSpPr>
        <a:xfrm>
          <a:off x="0" y="0"/>
          <a:ext cx="0" cy="0"/>
          <a:chOff x="0" y="0"/>
          <a:chExt cx="0" cy="0"/>
        </a:xfrm>
      </p:grpSpPr>
      <p:sp>
        <p:nvSpPr>
          <p:cNvPr id="139" name="Google Shape;139;p81"/>
          <p:cNvSpPr/>
          <p:nvPr>
            <p:ph idx="2" type="pic"/>
          </p:nvPr>
        </p:nvSpPr>
        <p:spPr>
          <a:xfrm>
            <a:off x="565515" y="-3339752"/>
            <a:ext cx="2015067" cy="1511300"/>
          </a:xfrm>
          <a:prstGeom prst="rect">
            <a:avLst/>
          </a:prstGeom>
          <a:solidFill>
            <a:srgbClr val="7F7F7F"/>
          </a:solidFill>
          <a:ln>
            <a:noFill/>
          </a:ln>
        </p:spPr>
      </p:sp>
      <p:sp>
        <p:nvSpPr>
          <p:cNvPr id="140" name="Google Shape;140;p81"/>
          <p:cNvSpPr/>
          <p:nvPr>
            <p:ph idx="3" type="pic"/>
          </p:nvPr>
        </p:nvSpPr>
        <p:spPr>
          <a:xfrm>
            <a:off x="2788229" y="-3339752"/>
            <a:ext cx="2015067" cy="1511300"/>
          </a:xfrm>
          <a:prstGeom prst="rect">
            <a:avLst/>
          </a:prstGeom>
          <a:solidFill>
            <a:srgbClr val="7F7F7F"/>
          </a:solidFill>
          <a:ln>
            <a:noFill/>
          </a:ln>
        </p:spPr>
      </p:sp>
      <p:sp>
        <p:nvSpPr>
          <p:cNvPr id="141" name="Google Shape;141;p81"/>
          <p:cNvSpPr/>
          <p:nvPr>
            <p:ph idx="4" type="pic"/>
          </p:nvPr>
        </p:nvSpPr>
        <p:spPr>
          <a:xfrm>
            <a:off x="5010944" y="-3339752"/>
            <a:ext cx="2015067" cy="1511300"/>
          </a:xfrm>
          <a:prstGeom prst="rect">
            <a:avLst/>
          </a:prstGeom>
          <a:solidFill>
            <a:srgbClr val="7F7F7F"/>
          </a:solidFill>
          <a:ln>
            <a:noFill/>
          </a:ln>
        </p:spPr>
      </p:sp>
      <p:sp>
        <p:nvSpPr>
          <p:cNvPr id="142" name="Google Shape;142;p81"/>
          <p:cNvSpPr/>
          <p:nvPr>
            <p:ph idx="5" type="pic"/>
          </p:nvPr>
        </p:nvSpPr>
        <p:spPr>
          <a:xfrm>
            <a:off x="7233659" y="-3339752"/>
            <a:ext cx="2015067" cy="1511300"/>
          </a:xfrm>
          <a:prstGeom prst="rect">
            <a:avLst/>
          </a:prstGeom>
          <a:solidFill>
            <a:srgbClr val="7F7F7F"/>
          </a:solidFill>
          <a:ln>
            <a:noFill/>
          </a:ln>
        </p:spPr>
      </p:sp>
      <p:sp>
        <p:nvSpPr>
          <p:cNvPr id="143" name="Google Shape;143;p81"/>
          <p:cNvSpPr/>
          <p:nvPr>
            <p:ph idx="6" type="pic"/>
          </p:nvPr>
        </p:nvSpPr>
        <p:spPr>
          <a:xfrm>
            <a:off x="9456373" y="-3339752"/>
            <a:ext cx="2015067" cy="1511300"/>
          </a:xfrm>
          <a:prstGeom prst="rect">
            <a:avLst/>
          </a:prstGeom>
          <a:solidFill>
            <a:srgbClr val="7F7F7F"/>
          </a:solidFill>
          <a:ln>
            <a:noFill/>
          </a:ln>
        </p:spPr>
      </p:sp>
      <p:sp>
        <p:nvSpPr>
          <p:cNvPr id="144" name="Google Shape;144;p81"/>
          <p:cNvSpPr/>
          <p:nvPr>
            <p:ph idx="7" type="pic"/>
          </p:nvPr>
        </p:nvSpPr>
        <p:spPr>
          <a:xfrm>
            <a:off x="565515" y="-1682700"/>
            <a:ext cx="2015067" cy="1511300"/>
          </a:xfrm>
          <a:prstGeom prst="rect">
            <a:avLst/>
          </a:prstGeom>
          <a:solidFill>
            <a:srgbClr val="7F7F7F"/>
          </a:solidFill>
          <a:ln>
            <a:noFill/>
          </a:ln>
        </p:spPr>
      </p:sp>
      <p:sp>
        <p:nvSpPr>
          <p:cNvPr id="145" name="Google Shape;145;p81"/>
          <p:cNvSpPr/>
          <p:nvPr>
            <p:ph idx="8" type="pic"/>
          </p:nvPr>
        </p:nvSpPr>
        <p:spPr>
          <a:xfrm>
            <a:off x="2788229" y="-1682700"/>
            <a:ext cx="2015067" cy="1511300"/>
          </a:xfrm>
          <a:prstGeom prst="rect">
            <a:avLst/>
          </a:prstGeom>
          <a:solidFill>
            <a:srgbClr val="7F7F7F"/>
          </a:solidFill>
          <a:ln>
            <a:noFill/>
          </a:ln>
        </p:spPr>
      </p:sp>
      <p:sp>
        <p:nvSpPr>
          <p:cNvPr id="146" name="Google Shape;146;p81"/>
          <p:cNvSpPr/>
          <p:nvPr>
            <p:ph idx="9" type="pic"/>
          </p:nvPr>
        </p:nvSpPr>
        <p:spPr>
          <a:xfrm>
            <a:off x="5010944" y="-1682700"/>
            <a:ext cx="2015067" cy="1511300"/>
          </a:xfrm>
          <a:prstGeom prst="rect">
            <a:avLst/>
          </a:prstGeom>
          <a:solidFill>
            <a:srgbClr val="7F7F7F"/>
          </a:solidFill>
          <a:ln>
            <a:noFill/>
          </a:ln>
        </p:spPr>
      </p:sp>
      <p:sp>
        <p:nvSpPr>
          <p:cNvPr id="147" name="Google Shape;147;p81"/>
          <p:cNvSpPr/>
          <p:nvPr>
            <p:ph idx="13" type="pic"/>
          </p:nvPr>
        </p:nvSpPr>
        <p:spPr>
          <a:xfrm>
            <a:off x="7233659" y="-1682700"/>
            <a:ext cx="2015067" cy="1511300"/>
          </a:xfrm>
          <a:prstGeom prst="rect">
            <a:avLst/>
          </a:prstGeom>
          <a:solidFill>
            <a:srgbClr val="7F7F7F"/>
          </a:solidFill>
          <a:ln>
            <a:noFill/>
          </a:ln>
        </p:spPr>
      </p:sp>
      <p:sp>
        <p:nvSpPr>
          <p:cNvPr id="148" name="Google Shape;148;p81"/>
          <p:cNvSpPr/>
          <p:nvPr>
            <p:ph idx="14" type="pic"/>
          </p:nvPr>
        </p:nvSpPr>
        <p:spPr>
          <a:xfrm>
            <a:off x="9456373" y="-1682700"/>
            <a:ext cx="2015067" cy="1511300"/>
          </a:xfrm>
          <a:prstGeom prst="rect">
            <a:avLst/>
          </a:prstGeom>
          <a:solidFill>
            <a:srgbClr val="7F7F7F"/>
          </a:solidFill>
          <a:ln>
            <a:noFill/>
          </a:ln>
        </p:spPr>
      </p:sp>
      <p:sp>
        <p:nvSpPr>
          <p:cNvPr id="149" name="Google Shape;149;p81"/>
          <p:cNvSpPr/>
          <p:nvPr>
            <p:ph idx="15" type="pic"/>
          </p:nvPr>
        </p:nvSpPr>
        <p:spPr>
          <a:xfrm>
            <a:off x="565515" y="7029399"/>
            <a:ext cx="2015067" cy="1511300"/>
          </a:xfrm>
          <a:prstGeom prst="rect">
            <a:avLst/>
          </a:prstGeom>
          <a:solidFill>
            <a:srgbClr val="7F7F7F"/>
          </a:solidFill>
          <a:ln>
            <a:noFill/>
          </a:ln>
        </p:spPr>
      </p:sp>
      <p:sp>
        <p:nvSpPr>
          <p:cNvPr id="150" name="Google Shape;150;p81"/>
          <p:cNvSpPr/>
          <p:nvPr>
            <p:ph idx="16" type="pic"/>
          </p:nvPr>
        </p:nvSpPr>
        <p:spPr>
          <a:xfrm>
            <a:off x="2788229" y="7029399"/>
            <a:ext cx="2015067" cy="1511300"/>
          </a:xfrm>
          <a:prstGeom prst="rect">
            <a:avLst/>
          </a:prstGeom>
          <a:solidFill>
            <a:srgbClr val="7F7F7F"/>
          </a:solidFill>
          <a:ln>
            <a:noFill/>
          </a:ln>
        </p:spPr>
      </p:sp>
      <p:sp>
        <p:nvSpPr>
          <p:cNvPr id="151" name="Google Shape;151;p81"/>
          <p:cNvSpPr/>
          <p:nvPr>
            <p:ph idx="17" type="pic"/>
          </p:nvPr>
        </p:nvSpPr>
        <p:spPr>
          <a:xfrm>
            <a:off x="5010944" y="7029399"/>
            <a:ext cx="2015067" cy="1511300"/>
          </a:xfrm>
          <a:prstGeom prst="rect">
            <a:avLst/>
          </a:prstGeom>
          <a:solidFill>
            <a:srgbClr val="7F7F7F"/>
          </a:solidFill>
          <a:ln>
            <a:noFill/>
          </a:ln>
        </p:spPr>
      </p:sp>
      <p:sp>
        <p:nvSpPr>
          <p:cNvPr id="152" name="Google Shape;152;p81"/>
          <p:cNvSpPr/>
          <p:nvPr>
            <p:ph idx="18" type="pic"/>
          </p:nvPr>
        </p:nvSpPr>
        <p:spPr>
          <a:xfrm>
            <a:off x="7233659" y="7029399"/>
            <a:ext cx="2015067" cy="1511300"/>
          </a:xfrm>
          <a:prstGeom prst="rect">
            <a:avLst/>
          </a:prstGeom>
          <a:solidFill>
            <a:srgbClr val="7F7F7F"/>
          </a:solidFill>
          <a:ln>
            <a:noFill/>
          </a:ln>
        </p:spPr>
      </p:sp>
      <p:sp>
        <p:nvSpPr>
          <p:cNvPr id="153" name="Google Shape;153;p81"/>
          <p:cNvSpPr/>
          <p:nvPr>
            <p:ph idx="19" type="pic"/>
          </p:nvPr>
        </p:nvSpPr>
        <p:spPr>
          <a:xfrm>
            <a:off x="9456373" y="7029399"/>
            <a:ext cx="2015067" cy="1511300"/>
          </a:xfrm>
          <a:prstGeom prst="rect">
            <a:avLst/>
          </a:prstGeom>
          <a:solidFill>
            <a:srgbClr val="7F7F7F"/>
          </a:solidFill>
          <a:ln>
            <a:noFill/>
          </a:ln>
        </p:spPr>
      </p:sp>
      <p:sp>
        <p:nvSpPr>
          <p:cNvPr id="154" name="Google Shape;154;p81"/>
          <p:cNvSpPr/>
          <p:nvPr>
            <p:ph idx="20" type="pic"/>
          </p:nvPr>
        </p:nvSpPr>
        <p:spPr>
          <a:xfrm>
            <a:off x="565515" y="8686452"/>
            <a:ext cx="2015067" cy="1511300"/>
          </a:xfrm>
          <a:prstGeom prst="rect">
            <a:avLst/>
          </a:prstGeom>
          <a:solidFill>
            <a:srgbClr val="7F7F7F"/>
          </a:solidFill>
          <a:ln>
            <a:noFill/>
          </a:ln>
        </p:spPr>
      </p:sp>
      <p:sp>
        <p:nvSpPr>
          <p:cNvPr id="155" name="Google Shape;155;p81"/>
          <p:cNvSpPr/>
          <p:nvPr>
            <p:ph idx="21" type="pic"/>
          </p:nvPr>
        </p:nvSpPr>
        <p:spPr>
          <a:xfrm>
            <a:off x="2788229" y="8686452"/>
            <a:ext cx="2015067" cy="1511300"/>
          </a:xfrm>
          <a:prstGeom prst="rect">
            <a:avLst/>
          </a:prstGeom>
          <a:solidFill>
            <a:srgbClr val="7F7F7F"/>
          </a:solidFill>
          <a:ln>
            <a:noFill/>
          </a:ln>
        </p:spPr>
      </p:sp>
      <p:sp>
        <p:nvSpPr>
          <p:cNvPr id="156" name="Google Shape;156;p81"/>
          <p:cNvSpPr/>
          <p:nvPr>
            <p:ph idx="22" type="pic"/>
          </p:nvPr>
        </p:nvSpPr>
        <p:spPr>
          <a:xfrm>
            <a:off x="5010944" y="8686452"/>
            <a:ext cx="2015067" cy="1511300"/>
          </a:xfrm>
          <a:prstGeom prst="rect">
            <a:avLst/>
          </a:prstGeom>
          <a:solidFill>
            <a:srgbClr val="7F7F7F"/>
          </a:solidFill>
          <a:ln>
            <a:noFill/>
          </a:ln>
        </p:spPr>
      </p:sp>
      <p:sp>
        <p:nvSpPr>
          <p:cNvPr id="157" name="Google Shape;157;p81"/>
          <p:cNvSpPr/>
          <p:nvPr>
            <p:ph idx="23" type="pic"/>
          </p:nvPr>
        </p:nvSpPr>
        <p:spPr>
          <a:xfrm>
            <a:off x="7233659" y="8686452"/>
            <a:ext cx="2015067" cy="1511300"/>
          </a:xfrm>
          <a:prstGeom prst="rect">
            <a:avLst/>
          </a:prstGeom>
          <a:solidFill>
            <a:srgbClr val="7F7F7F"/>
          </a:solidFill>
          <a:ln>
            <a:noFill/>
          </a:ln>
        </p:spPr>
      </p:sp>
      <p:sp>
        <p:nvSpPr>
          <p:cNvPr id="158" name="Google Shape;158;p81"/>
          <p:cNvSpPr/>
          <p:nvPr>
            <p:ph idx="24" type="pic"/>
          </p:nvPr>
        </p:nvSpPr>
        <p:spPr>
          <a:xfrm>
            <a:off x="9456373" y="8686452"/>
            <a:ext cx="2015067" cy="1511300"/>
          </a:xfrm>
          <a:prstGeom prst="rect">
            <a:avLst/>
          </a:prstGeom>
          <a:solidFill>
            <a:srgbClr val="7F7F7F"/>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p:cSld name="Gray">
    <p:spTree>
      <p:nvGrpSpPr>
        <p:cNvPr id="159" name="Shape 159"/>
        <p:cNvGrpSpPr/>
        <p:nvPr/>
      </p:nvGrpSpPr>
      <p:grpSpPr>
        <a:xfrm>
          <a:off x="0" y="0"/>
          <a:ext cx="0" cy="0"/>
          <a:chOff x="0" y="0"/>
          <a:chExt cx="0" cy="0"/>
        </a:xfrm>
      </p:grpSpPr>
      <p:sp>
        <p:nvSpPr>
          <p:cNvPr id="160" name="Google Shape;160;p82"/>
          <p:cNvSpPr/>
          <p:nvPr/>
        </p:nvSpPr>
        <p:spPr>
          <a:xfrm>
            <a:off x="0" y="0"/>
            <a:ext cx="12192000" cy="6858000"/>
          </a:xfrm>
          <a:prstGeom prst="rect">
            <a:avLst/>
          </a:prstGeom>
          <a:gradFill>
            <a:gsLst>
              <a:gs pos="0">
                <a:srgbClr val="EFF4F5"/>
              </a:gs>
              <a:gs pos="62000">
                <a:srgbClr val="EFF4F5"/>
              </a:gs>
              <a:gs pos="100000">
                <a:srgbClr val="DCE1E4"/>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 Half Tone">
  <p:cSld name="Gray - Half Tone">
    <p:spTree>
      <p:nvGrpSpPr>
        <p:cNvPr id="161" name="Shape 161"/>
        <p:cNvGrpSpPr/>
        <p:nvPr/>
      </p:nvGrpSpPr>
      <p:grpSpPr>
        <a:xfrm>
          <a:off x="0" y="0"/>
          <a:ext cx="0" cy="0"/>
          <a:chOff x="0" y="0"/>
          <a:chExt cx="0" cy="0"/>
        </a:xfrm>
      </p:grpSpPr>
      <p:sp>
        <p:nvSpPr>
          <p:cNvPr id="162" name="Google Shape;162;p83"/>
          <p:cNvSpPr/>
          <p:nvPr/>
        </p:nvSpPr>
        <p:spPr>
          <a:xfrm>
            <a:off x="0" y="0"/>
            <a:ext cx="12192000" cy="6858000"/>
          </a:xfrm>
          <a:prstGeom prst="rect">
            <a:avLst/>
          </a:prstGeom>
          <a:gradFill>
            <a:gsLst>
              <a:gs pos="0">
                <a:srgbClr val="E1E4E7"/>
              </a:gs>
              <a:gs pos="100000">
                <a:srgbClr val="CBCFD3"/>
              </a:gs>
            </a:gsLst>
            <a:path path="circle">
              <a:fillToRect b="50%" l="50%" r="50%" t="50%"/>
            </a:path>
            <a:tileRect/>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Gradient">
  <p:cSld name="Gray Gradient">
    <p:spTree>
      <p:nvGrpSpPr>
        <p:cNvPr id="163" name="Shape 163"/>
        <p:cNvGrpSpPr/>
        <p:nvPr/>
      </p:nvGrpSpPr>
      <p:grpSpPr>
        <a:xfrm>
          <a:off x="0" y="0"/>
          <a:ext cx="0" cy="0"/>
          <a:chOff x="0" y="0"/>
          <a:chExt cx="0" cy="0"/>
        </a:xfrm>
      </p:grpSpPr>
      <p:sp>
        <p:nvSpPr>
          <p:cNvPr id="164" name="Google Shape;164;p84"/>
          <p:cNvSpPr/>
          <p:nvPr/>
        </p:nvSpPr>
        <p:spPr>
          <a:xfrm>
            <a:off x="0" y="0"/>
            <a:ext cx="12188835" cy="6858000"/>
          </a:xfrm>
          <a:prstGeom prst="rect">
            <a:avLst/>
          </a:prstGeom>
          <a:gradFill>
            <a:gsLst>
              <a:gs pos="0">
                <a:srgbClr val="FFFFFF"/>
              </a:gs>
              <a:gs pos="52999">
                <a:srgbClr val="FFFFFF"/>
              </a:gs>
              <a:gs pos="100000">
                <a:srgbClr val="D8D8D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amp; Gray">
  <p:cSld name="White &amp; Gray">
    <p:spTree>
      <p:nvGrpSpPr>
        <p:cNvPr id="165" name="Shape 165"/>
        <p:cNvGrpSpPr/>
        <p:nvPr/>
      </p:nvGrpSpPr>
      <p:grpSpPr>
        <a:xfrm>
          <a:off x="0" y="0"/>
          <a:ext cx="0" cy="0"/>
          <a:chOff x="0" y="0"/>
          <a:chExt cx="0" cy="0"/>
        </a:xfrm>
      </p:grpSpPr>
      <p:sp>
        <p:nvSpPr>
          <p:cNvPr id="166" name="Google Shape;166;p85"/>
          <p:cNvSpPr/>
          <p:nvPr/>
        </p:nvSpPr>
        <p:spPr>
          <a:xfrm>
            <a:off x="0" y="0"/>
            <a:ext cx="12192000" cy="6858000"/>
          </a:xfrm>
          <a:prstGeom prst="rect">
            <a:avLst/>
          </a:prstGeom>
          <a:gradFill>
            <a:gsLst>
              <a:gs pos="0">
                <a:srgbClr val="EFF4F5"/>
              </a:gs>
              <a:gs pos="62000">
                <a:srgbClr val="EFF4F5"/>
              </a:gs>
              <a:gs pos="100000">
                <a:srgbClr val="DCE1E4"/>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 name="Google Shape;167;p85"/>
          <p:cNvSpPr/>
          <p:nvPr/>
        </p:nvSpPr>
        <p:spPr>
          <a:xfrm>
            <a:off x="0" y="0"/>
            <a:ext cx="6096000" cy="6858000"/>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Navy">
  <p:cSld name="Dark Navy">
    <p:spTree>
      <p:nvGrpSpPr>
        <p:cNvPr id="168" name="Shape 168"/>
        <p:cNvGrpSpPr/>
        <p:nvPr/>
      </p:nvGrpSpPr>
      <p:grpSpPr>
        <a:xfrm>
          <a:off x="0" y="0"/>
          <a:ext cx="0" cy="0"/>
          <a:chOff x="0" y="0"/>
          <a:chExt cx="0" cy="0"/>
        </a:xfrm>
      </p:grpSpPr>
      <p:sp>
        <p:nvSpPr>
          <p:cNvPr id="169" name="Google Shape;169;p86"/>
          <p:cNvSpPr/>
          <p:nvPr/>
        </p:nvSpPr>
        <p:spPr>
          <a:xfrm>
            <a:off x="0" y="0"/>
            <a:ext cx="12192000" cy="6858000"/>
          </a:xfrm>
          <a:prstGeom prst="rect">
            <a:avLst/>
          </a:prstGeom>
          <a:gradFill>
            <a:gsLst>
              <a:gs pos="0">
                <a:srgbClr val="4F5461"/>
              </a:gs>
              <a:gs pos="46000">
                <a:srgbClr val="636875"/>
              </a:gs>
              <a:gs pos="100000">
                <a:srgbClr val="454C59"/>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p:cSld name="Dark">
    <p:spTree>
      <p:nvGrpSpPr>
        <p:cNvPr id="170" name="Shape 170"/>
        <p:cNvGrpSpPr/>
        <p:nvPr/>
      </p:nvGrpSpPr>
      <p:grpSpPr>
        <a:xfrm>
          <a:off x="0" y="0"/>
          <a:ext cx="0" cy="0"/>
          <a:chOff x="0" y="0"/>
          <a:chExt cx="0" cy="0"/>
        </a:xfrm>
      </p:grpSpPr>
      <p:sp>
        <p:nvSpPr>
          <p:cNvPr id="171" name="Google Shape;171;p87"/>
          <p:cNvSpPr/>
          <p:nvPr/>
        </p:nvSpPr>
        <p:spPr>
          <a:xfrm>
            <a:off x="0" y="0"/>
            <a:ext cx="12192000" cy="6858000"/>
          </a:xfrm>
          <a:prstGeom prst="rect">
            <a:avLst/>
          </a:prstGeom>
          <a:solidFill>
            <a:srgbClr val="3F3F3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 name="Google Shape;172;p87"/>
          <p:cNvSpPr/>
          <p:nvPr/>
        </p:nvSpPr>
        <p:spPr>
          <a:xfrm>
            <a:off x="6096000" y="0"/>
            <a:ext cx="6096000" cy="6858000"/>
          </a:xfrm>
          <a:prstGeom prst="rect">
            <a:avLst/>
          </a:prstGeom>
          <a:solidFill>
            <a:schemeClr val="dk1">
              <a:alpha val="8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Arial"/>
              <a:buNone/>
            </a:pPr>
            <a:r>
              <a:t/>
            </a:r>
            <a:endParaRPr b="0" i="0" sz="11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27" name="Shape 27"/>
        <p:cNvGrpSpPr/>
        <p:nvPr/>
      </p:nvGrpSpPr>
      <p:grpSpPr>
        <a:xfrm>
          <a:off x="0" y="0"/>
          <a:ext cx="0" cy="0"/>
          <a:chOff x="0" y="0"/>
          <a:chExt cx="0" cy="0"/>
        </a:xfrm>
      </p:grpSpPr>
      <p:sp>
        <p:nvSpPr>
          <p:cNvPr id="28" name="Google Shape;28;p6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cense">
  <p:cSld name="License">
    <p:spTree>
      <p:nvGrpSpPr>
        <p:cNvPr id="173" name="Shape 173"/>
        <p:cNvGrpSpPr/>
        <p:nvPr/>
      </p:nvGrpSpPr>
      <p:grpSpPr>
        <a:xfrm>
          <a:off x="0" y="0"/>
          <a:ext cx="0" cy="0"/>
          <a:chOff x="0" y="0"/>
          <a:chExt cx="0" cy="0"/>
        </a:xfrm>
      </p:grpSpPr>
      <p:sp>
        <p:nvSpPr>
          <p:cNvPr id="174" name="Google Shape;174;p88"/>
          <p:cNvSpPr/>
          <p:nvPr/>
        </p:nvSpPr>
        <p:spPr>
          <a:xfrm>
            <a:off x="0" y="4362450"/>
            <a:ext cx="6085840" cy="2495550"/>
          </a:xfrm>
          <a:prstGeom prst="rect">
            <a:avLst/>
          </a:prstGeom>
          <a:solidFill>
            <a:srgbClr val="6A8094">
              <a:alpha val="30980"/>
            </a:srgbClr>
          </a:solidFill>
          <a:ln>
            <a:noFill/>
          </a:ln>
        </p:spPr>
        <p:txBody>
          <a:bodyPr anchorCtr="0" anchor="t" bIns="0" lIns="144000" spcFirstLastPara="1" rIns="0" wrap="square" tIns="648000">
            <a:noAutofit/>
          </a:bodyPr>
          <a:lstStyle/>
          <a:p>
            <a:pPr indent="-285750" lvl="0" marL="285750" marR="0" rtl="0" algn="l">
              <a:lnSpc>
                <a:spcPct val="150000"/>
              </a:lnSpc>
              <a:spcBef>
                <a:spcPts val="0"/>
              </a:spcBef>
              <a:spcAft>
                <a:spcPts val="0"/>
              </a:spcAft>
              <a:buClr>
                <a:srgbClr val="000000"/>
              </a:buClr>
              <a:buSzPts val="1600"/>
              <a:buFont typeface="Noto Sans Symbols"/>
              <a:buChar char="●"/>
            </a:pPr>
            <a:r>
              <a:rPr b="0" i="0" lang="tr-TR" sz="1600" u="none" cap="none" strike="noStrike">
                <a:solidFill>
                  <a:srgbClr val="000000"/>
                </a:solidFill>
                <a:latin typeface="Malgun Gothic"/>
                <a:ea typeface="Malgun Gothic"/>
                <a:cs typeface="Malgun Gothic"/>
                <a:sym typeface="Malgun Gothic"/>
              </a:rPr>
              <a:t>Personal &amp; Non-Commercial works</a:t>
            </a:r>
            <a:endParaRPr b="0" i="0" sz="1600" u="none" cap="none" strike="noStrike">
              <a:solidFill>
                <a:srgbClr val="000000"/>
              </a:solidFill>
              <a:latin typeface="Malgun Gothic"/>
              <a:ea typeface="Malgun Gothic"/>
              <a:cs typeface="Malgun Gothic"/>
              <a:sym typeface="Malgun Gothic"/>
            </a:endParaRPr>
          </a:p>
        </p:txBody>
      </p:sp>
      <p:sp>
        <p:nvSpPr>
          <p:cNvPr id="175" name="Google Shape;175;p88"/>
          <p:cNvSpPr/>
          <p:nvPr/>
        </p:nvSpPr>
        <p:spPr>
          <a:xfrm>
            <a:off x="6085840" y="4362450"/>
            <a:ext cx="6106160" cy="2495550"/>
          </a:xfrm>
          <a:prstGeom prst="rect">
            <a:avLst/>
          </a:prstGeom>
          <a:solidFill>
            <a:srgbClr val="6A8094"/>
          </a:solidFill>
          <a:ln>
            <a:noFill/>
          </a:ln>
        </p:spPr>
        <p:txBody>
          <a:bodyPr anchorCtr="0" anchor="t" bIns="0" lIns="144000" spcFirstLastPara="1" rIns="0" wrap="square" tIns="648000">
            <a:noAutofit/>
          </a:bodyPr>
          <a:lstStyle/>
          <a:p>
            <a:pPr indent="-285750" lvl="0" marL="285750" marR="0" rtl="0" algn="l">
              <a:lnSpc>
                <a:spcPct val="150000"/>
              </a:lnSpc>
              <a:spcBef>
                <a:spcPts val="0"/>
              </a:spcBef>
              <a:spcAft>
                <a:spcPts val="0"/>
              </a:spcAft>
              <a:buClr>
                <a:srgbClr val="FFFFFF"/>
              </a:buClr>
              <a:buSzPts val="1600"/>
              <a:buFont typeface="Noto Sans Symbols"/>
              <a:buChar char="●"/>
            </a:pPr>
            <a:r>
              <a:rPr b="0" i="0" lang="tr-TR" sz="1600" u="none" cap="none" strike="noStrike">
                <a:solidFill>
                  <a:srgbClr val="FFFFFF"/>
                </a:solidFill>
                <a:latin typeface="Malgun Gothic"/>
                <a:ea typeface="Malgun Gothic"/>
                <a:cs typeface="Malgun Gothic"/>
                <a:sym typeface="Malgun Gothic"/>
              </a:rPr>
              <a:t>Redistribution &amp; Resale</a:t>
            </a:r>
            <a:endParaRPr/>
          </a:p>
          <a:p>
            <a:pPr indent="-285750" lvl="0" marL="285750" marR="0" rtl="0" algn="l">
              <a:lnSpc>
                <a:spcPct val="150000"/>
              </a:lnSpc>
              <a:spcBef>
                <a:spcPts val="1200"/>
              </a:spcBef>
              <a:spcAft>
                <a:spcPts val="0"/>
              </a:spcAft>
              <a:buClr>
                <a:srgbClr val="FFFFFF"/>
              </a:buClr>
              <a:buSzPts val="1600"/>
              <a:buFont typeface="Noto Sans Symbols"/>
              <a:buChar char="●"/>
            </a:pPr>
            <a:r>
              <a:rPr b="0" i="0" lang="tr-TR" sz="1600" u="none" cap="none" strike="noStrike">
                <a:solidFill>
                  <a:srgbClr val="FFFFFF"/>
                </a:solidFill>
                <a:latin typeface="Malgun Gothic"/>
                <a:ea typeface="Malgun Gothic"/>
                <a:cs typeface="Malgun Gothic"/>
                <a:sym typeface="Malgun Gothic"/>
              </a:rPr>
              <a:t>For Commercial works, You must be </a:t>
            </a:r>
            <a:br>
              <a:rPr b="0" i="0" lang="tr-TR" sz="1600" u="none" cap="none" strike="noStrike">
                <a:solidFill>
                  <a:srgbClr val="FFFFFF"/>
                </a:solidFill>
                <a:latin typeface="Malgun Gothic"/>
                <a:ea typeface="Malgun Gothic"/>
                <a:cs typeface="Malgun Gothic"/>
                <a:sym typeface="Malgun Gothic"/>
              </a:rPr>
            </a:br>
            <a:r>
              <a:rPr b="0" i="0" lang="tr-TR" sz="1600" u="none" cap="none" strike="noStrike">
                <a:solidFill>
                  <a:srgbClr val="FFFFFF"/>
                </a:solidFill>
                <a:latin typeface="Malgun Gothic"/>
                <a:ea typeface="Malgun Gothic"/>
                <a:cs typeface="Malgun Gothic"/>
                <a:sym typeface="Malgun Gothic"/>
              </a:rPr>
              <a:t>allowed. E-mail to jaywon1116@gmail.com </a:t>
            </a:r>
            <a:endParaRPr b="0" i="0" sz="1600" u="none" cap="none" strike="noStrike">
              <a:solidFill>
                <a:srgbClr val="FFFFFF"/>
              </a:solidFill>
              <a:latin typeface="Malgun Gothic"/>
              <a:ea typeface="Malgun Gothic"/>
              <a:cs typeface="Malgun Gothic"/>
              <a:sym typeface="Malgun Gothic"/>
            </a:endParaRPr>
          </a:p>
        </p:txBody>
      </p:sp>
      <p:grpSp>
        <p:nvGrpSpPr>
          <p:cNvPr id="176" name="Google Shape;176;p88"/>
          <p:cNvGrpSpPr/>
          <p:nvPr/>
        </p:nvGrpSpPr>
        <p:grpSpPr>
          <a:xfrm>
            <a:off x="2479040" y="3960495"/>
            <a:ext cx="1127760" cy="845820"/>
            <a:chOff x="1584960" y="2659380"/>
            <a:chExt cx="891540" cy="891540"/>
          </a:xfrm>
        </p:grpSpPr>
        <p:sp>
          <p:nvSpPr>
            <p:cNvPr id="177" name="Google Shape;177;p88"/>
            <p:cNvSpPr/>
            <p:nvPr/>
          </p:nvSpPr>
          <p:spPr>
            <a:xfrm>
              <a:off x="1584960" y="2659380"/>
              <a:ext cx="891540" cy="891540"/>
            </a:xfrm>
            <a:prstGeom prst="ellipse">
              <a:avLst/>
            </a:prstGeom>
            <a:solidFill>
              <a:srgbClr val="6A809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 name="Google Shape;178;p88"/>
            <p:cNvSpPr/>
            <p:nvPr/>
          </p:nvSpPr>
          <p:spPr>
            <a:xfrm>
              <a:off x="1845528" y="2919948"/>
              <a:ext cx="370404" cy="370404"/>
            </a:xfrm>
            <a:prstGeom prst="ellipse">
              <a:avLst/>
            </a:prstGeom>
            <a:noFill/>
            <a:ln cap="flat" cmpd="sng" w="9525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9" name="Google Shape;179;p88"/>
          <p:cNvSpPr/>
          <p:nvPr/>
        </p:nvSpPr>
        <p:spPr>
          <a:xfrm>
            <a:off x="8575040" y="3960495"/>
            <a:ext cx="1127760" cy="845820"/>
          </a:xfrm>
          <a:prstGeom prst="ellipse">
            <a:avLst/>
          </a:prstGeom>
          <a:solidFill>
            <a:srgbClr val="D1D8D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 name="Google Shape;180;p88"/>
          <p:cNvSpPr/>
          <p:nvPr/>
        </p:nvSpPr>
        <p:spPr>
          <a:xfrm rot="2700000">
            <a:off x="8919211" y="4090461"/>
            <a:ext cx="439420" cy="585891"/>
          </a:xfrm>
          <a:prstGeom prst="plus">
            <a:avLst>
              <a:gd fmla="val 39456" name="adj"/>
            </a:avLst>
          </a:prstGeom>
          <a:solidFill>
            <a:srgbClr val="6A809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 name="Google Shape;181;p88"/>
          <p:cNvSpPr txBox="1"/>
          <p:nvPr/>
        </p:nvSpPr>
        <p:spPr>
          <a:xfrm>
            <a:off x="158728" y="254840"/>
            <a:ext cx="7377433" cy="830997"/>
          </a:xfrm>
          <a:prstGeom prst="rect">
            <a:avLst/>
          </a:prstGeom>
          <a:noFill/>
          <a:ln>
            <a:noFill/>
          </a:ln>
        </p:spPr>
        <p:txBody>
          <a:bodyPr anchorCtr="0" anchor="t" bIns="0" lIns="0" spcFirstLastPara="1" rIns="0" wrap="square" tIns="0">
            <a:spAutoFit/>
          </a:bodyPr>
          <a:lstStyle/>
          <a:p>
            <a:pPr indent="-266700" lvl="0" marL="266700" marR="0" rtl="0" algn="l">
              <a:lnSpc>
                <a:spcPct val="100000"/>
              </a:lnSpc>
              <a:spcBef>
                <a:spcPts val="0"/>
              </a:spcBef>
              <a:spcAft>
                <a:spcPts val="0"/>
              </a:spcAft>
              <a:buClr>
                <a:srgbClr val="000000"/>
              </a:buClr>
              <a:buSzPts val="5400"/>
              <a:buFont typeface="Arial"/>
              <a:buNone/>
            </a:pPr>
            <a:r>
              <a:rPr b="0" i="0" lang="tr-TR" sz="5400" u="none" cap="none" strike="noStrike">
                <a:solidFill>
                  <a:srgbClr val="000000"/>
                </a:solidFill>
                <a:latin typeface="Arial"/>
                <a:ea typeface="Arial"/>
                <a:cs typeface="Arial"/>
                <a:sym typeface="Arial"/>
              </a:rPr>
              <a:t>How you can use</a:t>
            </a:r>
            <a:endParaRPr/>
          </a:p>
        </p:txBody>
      </p:sp>
      <p:sp>
        <p:nvSpPr>
          <p:cNvPr id="182" name="Google Shape;182;p88">
            <a:hlinkClick r:id="rId2"/>
          </p:cNvPr>
          <p:cNvSpPr/>
          <p:nvPr/>
        </p:nvSpPr>
        <p:spPr>
          <a:xfrm>
            <a:off x="165785" y="1248404"/>
            <a:ext cx="3111408" cy="16927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tr-TR" sz="1100" u="sng" cap="none" strike="noStrike">
                <a:solidFill>
                  <a:srgbClr val="000000"/>
                </a:solidFill>
                <a:latin typeface="Arial"/>
                <a:ea typeface="Arial"/>
                <a:cs typeface="Arial"/>
                <a:sym typeface="Arial"/>
                <a:hlinkClick r:id="rId3">
                  <a:extLst>
                    <a:ext uri="{A12FA001-AC4F-418D-AE19-62706E023703}">
                      <ahyp:hlinkClr val="tx"/>
                    </a:ext>
                  </a:extLst>
                </a:hlinkClick>
              </a:rPr>
              <a:t>https://powerpoint-free.blogspot.com/</a:t>
            </a:r>
            <a:endParaRPr b="0" i="0" sz="1100" u="none" cap="none" strike="noStrike">
              <a:solidFill>
                <a:srgbClr val="000000"/>
              </a:solidFill>
              <a:latin typeface="Arial"/>
              <a:ea typeface="Arial"/>
              <a:cs typeface="Arial"/>
              <a:sym typeface="Arial"/>
            </a:endParaRPr>
          </a:p>
        </p:txBody>
      </p:sp>
      <p:sp>
        <p:nvSpPr>
          <p:cNvPr id="183" name="Google Shape;183;p88"/>
          <p:cNvSpPr/>
          <p:nvPr/>
        </p:nvSpPr>
        <p:spPr>
          <a:xfrm>
            <a:off x="0" y="0"/>
            <a:ext cx="12192000" cy="720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90" name="Shape 190"/>
        <p:cNvGrpSpPr/>
        <p:nvPr/>
      </p:nvGrpSpPr>
      <p:grpSpPr>
        <a:xfrm>
          <a:off x="0" y="0"/>
          <a:ext cx="0" cy="0"/>
          <a:chOff x="0" y="0"/>
          <a:chExt cx="0" cy="0"/>
        </a:xfrm>
      </p:grpSpPr>
      <p:sp>
        <p:nvSpPr>
          <p:cNvPr id="191" name="Google Shape;191;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96" name="Shape 196"/>
        <p:cNvGrpSpPr/>
        <p:nvPr/>
      </p:nvGrpSpPr>
      <p:grpSpPr>
        <a:xfrm>
          <a:off x="0" y="0"/>
          <a:ext cx="0" cy="0"/>
          <a:chOff x="0" y="0"/>
          <a:chExt cx="0" cy="0"/>
        </a:xfrm>
      </p:grpSpPr>
      <p:sp>
        <p:nvSpPr>
          <p:cNvPr id="197" name="Google Shape;197;p8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8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9" name="Google Shape;199;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202" name="Shape 202"/>
        <p:cNvGrpSpPr/>
        <p:nvPr/>
      </p:nvGrpSpPr>
      <p:grpSpPr>
        <a:xfrm>
          <a:off x="0" y="0"/>
          <a:ext cx="0" cy="0"/>
          <a:chOff x="0" y="0"/>
          <a:chExt cx="0" cy="0"/>
        </a:xfrm>
      </p:grpSpPr>
      <p:sp>
        <p:nvSpPr>
          <p:cNvPr id="203" name="Google Shape;203;p9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9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5" name="Google Shape;205;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208" name="Shape 208"/>
        <p:cNvGrpSpPr/>
        <p:nvPr/>
      </p:nvGrpSpPr>
      <p:grpSpPr>
        <a:xfrm>
          <a:off x="0" y="0"/>
          <a:ext cx="0" cy="0"/>
          <a:chOff x="0" y="0"/>
          <a:chExt cx="0" cy="0"/>
        </a:xfrm>
      </p:grpSpPr>
      <p:sp>
        <p:nvSpPr>
          <p:cNvPr id="209" name="Google Shape;209;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9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9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215" name="Shape 215"/>
        <p:cNvGrpSpPr/>
        <p:nvPr/>
      </p:nvGrpSpPr>
      <p:grpSpPr>
        <a:xfrm>
          <a:off x="0" y="0"/>
          <a:ext cx="0" cy="0"/>
          <a:chOff x="0" y="0"/>
          <a:chExt cx="0" cy="0"/>
        </a:xfrm>
      </p:grpSpPr>
      <p:sp>
        <p:nvSpPr>
          <p:cNvPr id="216" name="Google Shape;216;p9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9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8" name="Google Shape;218;p9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9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0" name="Google Shape;220;p9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224" name="Shape 224"/>
        <p:cNvGrpSpPr/>
        <p:nvPr/>
      </p:nvGrpSpPr>
      <p:grpSpPr>
        <a:xfrm>
          <a:off x="0" y="0"/>
          <a:ext cx="0" cy="0"/>
          <a:chOff x="0" y="0"/>
          <a:chExt cx="0" cy="0"/>
        </a:xfrm>
      </p:grpSpPr>
      <p:sp>
        <p:nvSpPr>
          <p:cNvPr id="225" name="Google Shape;225;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229" name="Shape 229"/>
        <p:cNvGrpSpPr/>
        <p:nvPr/>
      </p:nvGrpSpPr>
      <p:grpSpPr>
        <a:xfrm>
          <a:off x="0" y="0"/>
          <a:ext cx="0" cy="0"/>
          <a:chOff x="0" y="0"/>
          <a:chExt cx="0" cy="0"/>
        </a:xfrm>
      </p:grpSpPr>
      <p:sp>
        <p:nvSpPr>
          <p:cNvPr id="230" name="Google Shape;230;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233" name="Shape 233"/>
        <p:cNvGrpSpPr/>
        <p:nvPr/>
      </p:nvGrpSpPr>
      <p:grpSpPr>
        <a:xfrm>
          <a:off x="0" y="0"/>
          <a:ext cx="0" cy="0"/>
          <a:chOff x="0" y="0"/>
          <a:chExt cx="0" cy="0"/>
        </a:xfrm>
      </p:grpSpPr>
      <p:sp>
        <p:nvSpPr>
          <p:cNvPr id="234" name="Google Shape;234;p9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9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36" name="Google Shape;236;p9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7" name="Google Shape;237;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240" name="Shape 240"/>
        <p:cNvGrpSpPr/>
        <p:nvPr/>
      </p:nvGrpSpPr>
      <p:grpSpPr>
        <a:xfrm>
          <a:off x="0" y="0"/>
          <a:ext cx="0" cy="0"/>
          <a:chOff x="0" y="0"/>
          <a:chExt cx="0" cy="0"/>
        </a:xfrm>
      </p:grpSpPr>
      <p:sp>
        <p:nvSpPr>
          <p:cNvPr id="241" name="Google Shape;241;p9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96"/>
          <p:cNvSpPr/>
          <p:nvPr>
            <p:ph idx="2" type="pic"/>
          </p:nvPr>
        </p:nvSpPr>
        <p:spPr>
          <a:xfrm>
            <a:off x="5183188" y="987425"/>
            <a:ext cx="6172200" cy="4873625"/>
          </a:xfrm>
          <a:prstGeom prst="rect">
            <a:avLst/>
          </a:prstGeom>
          <a:noFill/>
          <a:ln>
            <a:noFill/>
          </a:ln>
        </p:spPr>
      </p:sp>
      <p:sp>
        <p:nvSpPr>
          <p:cNvPr id="243" name="Google Shape;243;p9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44" name="Google Shape;244;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3" name="Shape 33"/>
        <p:cNvGrpSpPr/>
        <p:nvPr/>
      </p:nvGrpSpPr>
      <p:grpSpPr>
        <a:xfrm>
          <a:off x="0" y="0"/>
          <a:ext cx="0" cy="0"/>
          <a:chOff x="0" y="0"/>
          <a:chExt cx="0" cy="0"/>
        </a:xfrm>
      </p:grpSpPr>
      <p:sp>
        <p:nvSpPr>
          <p:cNvPr id="34" name="Google Shape;34;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247" name="Shape 247"/>
        <p:cNvGrpSpPr/>
        <p:nvPr/>
      </p:nvGrpSpPr>
      <p:grpSpPr>
        <a:xfrm>
          <a:off x="0" y="0"/>
          <a:ext cx="0" cy="0"/>
          <a:chOff x="0" y="0"/>
          <a:chExt cx="0" cy="0"/>
        </a:xfrm>
      </p:grpSpPr>
      <p:sp>
        <p:nvSpPr>
          <p:cNvPr id="248" name="Google Shape;248;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9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253" name="Shape 253"/>
        <p:cNvGrpSpPr/>
        <p:nvPr/>
      </p:nvGrpSpPr>
      <p:grpSpPr>
        <a:xfrm>
          <a:off x="0" y="0"/>
          <a:ext cx="0" cy="0"/>
          <a:chOff x="0" y="0"/>
          <a:chExt cx="0" cy="0"/>
        </a:xfrm>
      </p:grpSpPr>
      <p:sp>
        <p:nvSpPr>
          <p:cNvPr id="254" name="Google Shape;254;p9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9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65" name="Shape 265"/>
        <p:cNvGrpSpPr/>
        <p:nvPr/>
      </p:nvGrpSpPr>
      <p:grpSpPr>
        <a:xfrm>
          <a:off x="0" y="0"/>
          <a:ext cx="0" cy="0"/>
          <a:chOff x="0" y="0"/>
          <a:chExt cx="0" cy="0"/>
        </a:xfrm>
      </p:grpSpPr>
      <p:sp>
        <p:nvSpPr>
          <p:cNvPr id="266" name="Google Shape;266;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271" name="Shape 271"/>
        <p:cNvGrpSpPr/>
        <p:nvPr/>
      </p:nvGrpSpPr>
      <p:grpSpPr>
        <a:xfrm>
          <a:off x="0" y="0"/>
          <a:ext cx="0" cy="0"/>
          <a:chOff x="0" y="0"/>
          <a:chExt cx="0" cy="0"/>
        </a:xfrm>
      </p:grpSpPr>
      <p:sp>
        <p:nvSpPr>
          <p:cNvPr id="272" name="Google Shape;272;p10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10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4" name="Google Shape;274;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277" name="Shape 277"/>
        <p:cNvGrpSpPr/>
        <p:nvPr/>
      </p:nvGrpSpPr>
      <p:grpSpPr>
        <a:xfrm>
          <a:off x="0" y="0"/>
          <a:ext cx="0" cy="0"/>
          <a:chOff x="0" y="0"/>
          <a:chExt cx="0" cy="0"/>
        </a:xfrm>
      </p:grpSpPr>
      <p:sp>
        <p:nvSpPr>
          <p:cNvPr id="278" name="Google Shape;278;p1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1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0" name="Google Shape;280;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283" name="Shape 283"/>
        <p:cNvGrpSpPr/>
        <p:nvPr/>
      </p:nvGrpSpPr>
      <p:grpSpPr>
        <a:xfrm>
          <a:off x="0" y="0"/>
          <a:ext cx="0" cy="0"/>
          <a:chOff x="0" y="0"/>
          <a:chExt cx="0" cy="0"/>
        </a:xfrm>
      </p:grpSpPr>
      <p:sp>
        <p:nvSpPr>
          <p:cNvPr id="284" name="Google Shape;284;p1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1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1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290" name="Shape 290"/>
        <p:cNvGrpSpPr/>
        <p:nvPr/>
      </p:nvGrpSpPr>
      <p:grpSpPr>
        <a:xfrm>
          <a:off x="0" y="0"/>
          <a:ext cx="0" cy="0"/>
          <a:chOff x="0" y="0"/>
          <a:chExt cx="0" cy="0"/>
        </a:xfrm>
      </p:grpSpPr>
      <p:sp>
        <p:nvSpPr>
          <p:cNvPr id="291" name="Google Shape;291;p1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1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3" name="Google Shape;293;p1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1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5" name="Google Shape;295;p1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299" name="Shape 299"/>
        <p:cNvGrpSpPr/>
        <p:nvPr/>
      </p:nvGrpSpPr>
      <p:grpSpPr>
        <a:xfrm>
          <a:off x="0" y="0"/>
          <a:ext cx="0" cy="0"/>
          <a:chOff x="0" y="0"/>
          <a:chExt cx="0" cy="0"/>
        </a:xfrm>
      </p:grpSpPr>
      <p:sp>
        <p:nvSpPr>
          <p:cNvPr id="300" name="Google Shape;300;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304" name="Shape 304"/>
        <p:cNvGrpSpPr/>
        <p:nvPr/>
      </p:nvGrpSpPr>
      <p:grpSpPr>
        <a:xfrm>
          <a:off x="0" y="0"/>
          <a:ext cx="0" cy="0"/>
          <a:chOff x="0" y="0"/>
          <a:chExt cx="0" cy="0"/>
        </a:xfrm>
      </p:grpSpPr>
      <p:sp>
        <p:nvSpPr>
          <p:cNvPr id="305" name="Google Shape;305;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308" name="Shape 308"/>
        <p:cNvGrpSpPr/>
        <p:nvPr/>
      </p:nvGrpSpPr>
      <p:grpSpPr>
        <a:xfrm>
          <a:off x="0" y="0"/>
          <a:ext cx="0" cy="0"/>
          <a:chOff x="0" y="0"/>
          <a:chExt cx="0" cy="0"/>
        </a:xfrm>
      </p:grpSpPr>
      <p:sp>
        <p:nvSpPr>
          <p:cNvPr id="309" name="Google Shape;309;p1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1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11" name="Google Shape;311;p1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 name="Google Shape;312;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0" name="Shape 40"/>
        <p:cNvGrpSpPr/>
        <p:nvPr/>
      </p:nvGrpSpPr>
      <p:grpSpPr>
        <a:xfrm>
          <a:off x="0" y="0"/>
          <a:ext cx="0" cy="0"/>
          <a:chOff x="0" y="0"/>
          <a:chExt cx="0" cy="0"/>
        </a:xfrm>
      </p:grpSpPr>
      <p:sp>
        <p:nvSpPr>
          <p:cNvPr id="41" name="Google Shape;41;p6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315" name="Shape 315"/>
        <p:cNvGrpSpPr/>
        <p:nvPr/>
      </p:nvGrpSpPr>
      <p:grpSpPr>
        <a:xfrm>
          <a:off x="0" y="0"/>
          <a:ext cx="0" cy="0"/>
          <a:chOff x="0" y="0"/>
          <a:chExt cx="0" cy="0"/>
        </a:xfrm>
      </p:grpSpPr>
      <p:sp>
        <p:nvSpPr>
          <p:cNvPr id="316" name="Google Shape;316;p1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116"/>
          <p:cNvSpPr/>
          <p:nvPr>
            <p:ph idx="2" type="pic"/>
          </p:nvPr>
        </p:nvSpPr>
        <p:spPr>
          <a:xfrm>
            <a:off x="5183188" y="987425"/>
            <a:ext cx="6172200" cy="4873625"/>
          </a:xfrm>
          <a:prstGeom prst="rect">
            <a:avLst/>
          </a:prstGeom>
          <a:noFill/>
          <a:ln>
            <a:noFill/>
          </a:ln>
        </p:spPr>
      </p:sp>
      <p:sp>
        <p:nvSpPr>
          <p:cNvPr id="318" name="Google Shape;318;p1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9" name="Google Shape;319;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322" name="Shape 322"/>
        <p:cNvGrpSpPr/>
        <p:nvPr/>
      </p:nvGrpSpPr>
      <p:grpSpPr>
        <a:xfrm>
          <a:off x="0" y="0"/>
          <a:ext cx="0" cy="0"/>
          <a:chOff x="0" y="0"/>
          <a:chExt cx="0" cy="0"/>
        </a:xfrm>
      </p:grpSpPr>
      <p:sp>
        <p:nvSpPr>
          <p:cNvPr id="323" name="Google Shape;323;p1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1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328" name="Shape 328"/>
        <p:cNvGrpSpPr/>
        <p:nvPr/>
      </p:nvGrpSpPr>
      <p:grpSpPr>
        <a:xfrm>
          <a:off x="0" y="0"/>
          <a:ext cx="0" cy="0"/>
          <a:chOff x="0" y="0"/>
          <a:chExt cx="0" cy="0"/>
        </a:xfrm>
      </p:grpSpPr>
      <p:sp>
        <p:nvSpPr>
          <p:cNvPr id="329" name="Google Shape;329;p1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1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337" name="Shape 337"/>
        <p:cNvGrpSpPr/>
        <p:nvPr/>
      </p:nvGrpSpPr>
      <p:grpSpPr>
        <a:xfrm>
          <a:off x="0" y="0"/>
          <a:ext cx="0" cy="0"/>
          <a:chOff x="0" y="0"/>
          <a:chExt cx="0" cy="0"/>
        </a:xfrm>
      </p:grpSpPr>
      <p:grpSp>
        <p:nvGrpSpPr>
          <p:cNvPr id="338" name="Google Shape;338;p50"/>
          <p:cNvGrpSpPr/>
          <p:nvPr/>
        </p:nvGrpSpPr>
        <p:grpSpPr>
          <a:xfrm>
            <a:off x="-16603" y="413700"/>
            <a:ext cx="12241067" cy="6051067"/>
            <a:chOff x="-12452" y="310275"/>
            <a:chExt cx="9180800" cy="4538300"/>
          </a:xfrm>
        </p:grpSpPr>
        <p:cxnSp>
          <p:nvCxnSpPr>
            <p:cNvPr id="339" name="Google Shape;339;p50"/>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340" name="Google Shape;340;p50"/>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341" name="Google Shape;341;p50"/>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342" name="Google Shape;342;p50"/>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343" name="Google Shape;343;p50"/>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344" name="Google Shape;344;p50"/>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345" name="Google Shape;345;p50"/>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346" name="Google Shape;346;p50"/>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347" name="Google Shape;347;p50"/>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348" name="Google Shape;348;p50"/>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349" name="Google Shape;349;p50"/>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350" name="Google Shape;350;p50"/>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TITLE" type="title">
  <p:cSld name="TITLE">
    <p:spTree>
      <p:nvGrpSpPr>
        <p:cNvPr id="351" name="Shape 351"/>
        <p:cNvGrpSpPr/>
        <p:nvPr/>
      </p:nvGrpSpPr>
      <p:grpSpPr>
        <a:xfrm>
          <a:off x="0" y="0"/>
          <a:ext cx="0" cy="0"/>
          <a:chOff x="0" y="0"/>
          <a:chExt cx="0" cy="0"/>
        </a:xfrm>
      </p:grpSpPr>
      <p:grpSp>
        <p:nvGrpSpPr>
          <p:cNvPr id="352" name="Google Shape;352;p163"/>
          <p:cNvGrpSpPr/>
          <p:nvPr/>
        </p:nvGrpSpPr>
        <p:grpSpPr>
          <a:xfrm>
            <a:off x="-16603" y="413700"/>
            <a:ext cx="12241067" cy="6051067"/>
            <a:chOff x="-12452" y="310275"/>
            <a:chExt cx="9180800" cy="4538300"/>
          </a:xfrm>
        </p:grpSpPr>
        <p:cxnSp>
          <p:nvCxnSpPr>
            <p:cNvPr id="353" name="Google Shape;353;p163"/>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354" name="Google Shape;354;p163"/>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355" name="Google Shape;355;p163"/>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356" name="Google Shape;356;p163"/>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357" name="Google Shape;357;p163"/>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358" name="Google Shape;358;p163"/>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359" name="Google Shape;359;p163"/>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360" name="Google Shape;360;p163"/>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361" name="Google Shape;361;p163"/>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362" name="Google Shape;362;p163"/>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363" name="Google Shape;363;p163"/>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364" name="Google Shape;364;p163"/>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365" name="Google Shape;365;p163"/>
          <p:cNvSpPr txBox="1"/>
          <p:nvPr>
            <p:ph type="ctrTitle"/>
          </p:nvPr>
        </p:nvSpPr>
        <p:spPr>
          <a:xfrm>
            <a:off x="415600" y="1930400"/>
            <a:ext cx="11360800" cy="1942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lnSpc>
                <a:spcPct val="100000"/>
              </a:lnSpc>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p:txBody>
      </p:sp>
      <p:sp>
        <p:nvSpPr>
          <p:cNvPr id="366" name="Google Shape;366;p163"/>
          <p:cNvSpPr txBox="1"/>
          <p:nvPr>
            <p:ph idx="1" type="subTitle"/>
          </p:nvPr>
        </p:nvSpPr>
        <p:spPr>
          <a:xfrm>
            <a:off x="415600" y="3849867"/>
            <a:ext cx="113608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p:cSld name="TITLE + BULLET POINTS">
    <p:spTree>
      <p:nvGrpSpPr>
        <p:cNvPr id="367" name="Shape 367"/>
        <p:cNvGrpSpPr/>
        <p:nvPr/>
      </p:nvGrpSpPr>
      <p:grpSpPr>
        <a:xfrm>
          <a:off x="0" y="0"/>
          <a:ext cx="0" cy="0"/>
          <a:chOff x="0" y="0"/>
          <a:chExt cx="0" cy="0"/>
        </a:xfrm>
      </p:grpSpPr>
      <p:grpSp>
        <p:nvGrpSpPr>
          <p:cNvPr id="368" name="Google Shape;368;p164"/>
          <p:cNvGrpSpPr/>
          <p:nvPr/>
        </p:nvGrpSpPr>
        <p:grpSpPr>
          <a:xfrm>
            <a:off x="-16603" y="413700"/>
            <a:ext cx="12241067" cy="6051067"/>
            <a:chOff x="-12452" y="310275"/>
            <a:chExt cx="9180800" cy="4538300"/>
          </a:xfrm>
        </p:grpSpPr>
        <p:cxnSp>
          <p:nvCxnSpPr>
            <p:cNvPr id="369" name="Google Shape;369;p164"/>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370" name="Google Shape;370;p164"/>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371" name="Google Shape;371;p164"/>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372" name="Google Shape;372;p164"/>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373" name="Google Shape;373;p164"/>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374" name="Google Shape;374;p164"/>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375" name="Google Shape;375;p164"/>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376" name="Google Shape;376;p164"/>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377" name="Google Shape;377;p164"/>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378" name="Google Shape;378;p164"/>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379" name="Google Shape;379;p164"/>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380" name="Google Shape;380;p164"/>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381" name="Google Shape;381;p164"/>
          <p:cNvSpPr txBox="1"/>
          <p:nvPr>
            <p:ph type="ctrTitle"/>
          </p:nvPr>
        </p:nvSpPr>
        <p:spPr>
          <a:xfrm>
            <a:off x="1252700" y="689133"/>
            <a:ext cx="9720400" cy="97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
        <p:nvSpPr>
          <p:cNvPr id="382" name="Google Shape;382;p164"/>
          <p:cNvSpPr txBox="1"/>
          <p:nvPr>
            <p:ph idx="1" type="body"/>
          </p:nvPr>
        </p:nvSpPr>
        <p:spPr>
          <a:xfrm>
            <a:off x="1252700" y="1968500"/>
            <a:ext cx="8085200" cy="40640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indent="-292100" lvl="1" marL="914400" algn="l">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indent="-292100" lvl="2" marL="1371600" algn="l">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indent="-292100" lvl="3" marL="1828800" algn="l">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indent="-292100" lvl="4" marL="2286000" algn="l">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indent="-292100" lvl="5" marL="2743200" algn="l">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indent="-292100" lvl="6" marL="3200400" algn="l">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indent="-292100" lvl="7" marL="3657600" algn="l">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indent="-292100" lvl="8" marL="4114800" algn="l">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383" name="Shape 383"/>
        <p:cNvGrpSpPr/>
        <p:nvPr/>
      </p:nvGrpSpPr>
      <p:grpSpPr>
        <a:xfrm>
          <a:off x="0" y="0"/>
          <a:ext cx="0" cy="0"/>
          <a:chOff x="0" y="0"/>
          <a:chExt cx="0" cy="0"/>
        </a:xfrm>
      </p:grpSpPr>
      <p:grpSp>
        <p:nvGrpSpPr>
          <p:cNvPr id="384" name="Google Shape;384;p165"/>
          <p:cNvGrpSpPr/>
          <p:nvPr/>
        </p:nvGrpSpPr>
        <p:grpSpPr>
          <a:xfrm>
            <a:off x="-16603" y="413700"/>
            <a:ext cx="12241067" cy="6051067"/>
            <a:chOff x="-12452" y="310275"/>
            <a:chExt cx="9180800" cy="4538300"/>
          </a:xfrm>
        </p:grpSpPr>
        <p:cxnSp>
          <p:nvCxnSpPr>
            <p:cNvPr id="385" name="Google Shape;385;p165"/>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386" name="Google Shape;386;p165"/>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387" name="Google Shape;387;p165"/>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388" name="Google Shape;388;p165"/>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389" name="Google Shape;389;p165"/>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390" name="Google Shape;390;p165"/>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391" name="Google Shape;391;p165"/>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392" name="Google Shape;392;p165"/>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393" name="Google Shape;393;p165"/>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394" name="Google Shape;394;p165"/>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395" name="Google Shape;395;p165"/>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396" name="Google Shape;396;p165"/>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397" name="Google Shape;397;p165"/>
          <p:cNvSpPr txBox="1"/>
          <p:nvPr>
            <p:ph type="title"/>
          </p:nvPr>
        </p:nvSpPr>
        <p:spPr>
          <a:xfrm>
            <a:off x="1895117" y="3121800"/>
            <a:ext cx="1245600" cy="76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398" name="Google Shape;398;p165"/>
          <p:cNvSpPr txBox="1"/>
          <p:nvPr>
            <p:ph idx="2" type="title"/>
          </p:nvPr>
        </p:nvSpPr>
        <p:spPr>
          <a:xfrm>
            <a:off x="4280505" y="3121800"/>
            <a:ext cx="1245600" cy="76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399" name="Google Shape;399;p165"/>
          <p:cNvSpPr txBox="1"/>
          <p:nvPr>
            <p:ph idx="3" type="title"/>
          </p:nvPr>
        </p:nvSpPr>
        <p:spPr>
          <a:xfrm>
            <a:off x="6665895" y="3121800"/>
            <a:ext cx="1245600" cy="76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400" name="Google Shape;400;p165"/>
          <p:cNvSpPr txBox="1"/>
          <p:nvPr>
            <p:ph idx="4" type="title"/>
          </p:nvPr>
        </p:nvSpPr>
        <p:spPr>
          <a:xfrm>
            <a:off x="9051284" y="3121800"/>
            <a:ext cx="1245600" cy="76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401" name="Google Shape;401;p165"/>
          <p:cNvSpPr txBox="1"/>
          <p:nvPr>
            <p:ph idx="5" type="ctrTitle"/>
          </p:nvPr>
        </p:nvSpPr>
        <p:spPr>
          <a:xfrm>
            <a:off x="415600" y="824767"/>
            <a:ext cx="113608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p:txBody>
      </p:sp>
      <p:sp>
        <p:nvSpPr>
          <p:cNvPr id="402" name="Google Shape;402;p165"/>
          <p:cNvSpPr txBox="1"/>
          <p:nvPr>
            <p:ph idx="1" type="subTitle"/>
          </p:nvPr>
        </p:nvSpPr>
        <p:spPr>
          <a:xfrm>
            <a:off x="1521933" y="49527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sz="1867"/>
            </a:lvl2pPr>
            <a:lvl3pPr lvl="2" algn="ctr">
              <a:lnSpc>
                <a:spcPct val="100000"/>
              </a:lnSpc>
              <a:spcBef>
                <a:spcPts val="0"/>
              </a:spcBef>
              <a:spcAft>
                <a:spcPts val="0"/>
              </a:spcAft>
              <a:buSzPts val="1400"/>
              <a:buNone/>
              <a:defRPr sz="1867"/>
            </a:lvl3pPr>
            <a:lvl4pPr lvl="3" algn="ctr">
              <a:lnSpc>
                <a:spcPct val="100000"/>
              </a:lnSpc>
              <a:spcBef>
                <a:spcPts val="0"/>
              </a:spcBef>
              <a:spcAft>
                <a:spcPts val="0"/>
              </a:spcAft>
              <a:buSzPts val="1400"/>
              <a:buNone/>
              <a:defRPr sz="1867"/>
            </a:lvl4pPr>
            <a:lvl5pPr lvl="4" algn="ctr">
              <a:lnSpc>
                <a:spcPct val="100000"/>
              </a:lnSpc>
              <a:spcBef>
                <a:spcPts val="0"/>
              </a:spcBef>
              <a:spcAft>
                <a:spcPts val="0"/>
              </a:spcAft>
              <a:buSzPts val="1400"/>
              <a:buNone/>
              <a:defRPr sz="1867"/>
            </a:lvl5pPr>
            <a:lvl6pPr lvl="5" algn="ctr">
              <a:lnSpc>
                <a:spcPct val="100000"/>
              </a:lnSpc>
              <a:spcBef>
                <a:spcPts val="0"/>
              </a:spcBef>
              <a:spcAft>
                <a:spcPts val="0"/>
              </a:spcAft>
              <a:buSzPts val="1400"/>
              <a:buNone/>
              <a:defRPr sz="1867"/>
            </a:lvl6pPr>
            <a:lvl7pPr lvl="6" algn="ctr">
              <a:lnSpc>
                <a:spcPct val="100000"/>
              </a:lnSpc>
              <a:spcBef>
                <a:spcPts val="0"/>
              </a:spcBef>
              <a:spcAft>
                <a:spcPts val="0"/>
              </a:spcAft>
              <a:buSzPts val="1400"/>
              <a:buNone/>
              <a:defRPr sz="1867"/>
            </a:lvl7pPr>
            <a:lvl8pPr lvl="7" algn="ctr">
              <a:lnSpc>
                <a:spcPct val="100000"/>
              </a:lnSpc>
              <a:spcBef>
                <a:spcPts val="0"/>
              </a:spcBef>
              <a:spcAft>
                <a:spcPts val="0"/>
              </a:spcAft>
              <a:buSzPts val="1400"/>
              <a:buNone/>
              <a:defRPr sz="1867"/>
            </a:lvl8pPr>
            <a:lvl9pPr lvl="8" algn="ctr">
              <a:lnSpc>
                <a:spcPct val="100000"/>
              </a:lnSpc>
              <a:spcBef>
                <a:spcPts val="0"/>
              </a:spcBef>
              <a:spcAft>
                <a:spcPts val="0"/>
              </a:spcAft>
              <a:buSzPts val="1400"/>
              <a:buNone/>
              <a:defRPr sz="1867"/>
            </a:lvl9pPr>
          </a:lstStyle>
          <a:p/>
        </p:txBody>
      </p:sp>
      <p:sp>
        <p:nvSpPr>
          <p:cNvPr id="403" name="Google Shape;403;p165"/>
          <p:cNvSpPr txBox="1"/>
          <p:nvPr>
            <p:ph idx="6" type="subTitle"/>
          </p:nvPr>
        </p:nvSpPr>
        <p:spPr>
          <a:xfrm>
            <a:off x="3907300" y="49527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sz="1867"/>
            </a:lvl2pPr>
            <a:lvl3pPr lvl="2" algn="ctr">
              <a:lnSpc>
                <a:spcPct val="100000"/>
              </a:lnSpc>
              <a:spcBef>
                <a:spcPts val="0"/>
              </a:spcBef>
              <a:spcAft>
                <a:spcPts val="0"/>
              </a:spcAft>
              <a:buSzPts val="1400"/>
              <a:buNone/>
              <a:defRPr sz="1867"/>
            </a:lvl3pPr>
            <a:lvl4pPr lvl="3" algn="ctr">
              <a:lnSpc>
                <a:spcPct val="100000"/>
              </a:lnSpc>
              <a:spcBef>
                <a:spcPts val="0"/>
              </a:spcBef>
              <a:spcAft>
                <a:spcPts val="0"/>
              </a:spcAft>
              <a:buSzPts val="1400"/>
              <a:buNone/>
              <a:defRPr sz="1867"/>
            </a:lvl4pPr>
            <a:lvl5pPr lvl="4" algn="ctr">
              <a:lnSpc>
                <a:spcPct val="100000"/>
              </a:lnSpc>
              <a:spcBef>
                <a:spcPts val="0"/>
              </a:spcBef>
              <a:spcAft>
                <a:spcPts val="0"/>
              </a:spcAft>
              <a:buSzPts val="1400"/>
              <a:buNone/>
              <a:defRPr sz="1867"/>
            </a:lvl5pPr>
            <a:lvl6pPr lvl="5" algn="ctr">
              <a:lnSpc>
                <a:spcPct val="100000"/>
              </a:lnSpc>
              <a:spcBef>
                <a:spcPts val="0"/>
              </a:spcBef>
              <a:spcAft>
                <a:spcPts val="0"/>
              </a:spcAft>
              <a:buSzPts val="1400"/>
              <a:buNone/>
              <a:defRPr sz="1867"/>
            </a:lvl6pPr>
            <a:lvl7pPr lvl="6" algn="ctr">
              <a:lnSpc>
                <a:spcPct val="100000"/>
              </a:lnSpc>
              <a:spcBef>
                <a:spcPts val="0"/>
              </a:spcBef>
              <a:spcAft>
                <a:spcPts val="0"/>
              </a:spcAft>
              <a:buSzPts val="1400"/>
              <a:buNone/>
              <a:defRPr sz="1867"/>
            </a:lvl7pPr>
            <a:lvl8pPr lvl="7" algn="ctr">
              <a:lnSpc>
                <a:spcPct val="100000"/>
              </a:lnSpc>
              <a:spcBef>
                <a:spcPts val="0"/>
              </a:spcBef>
              <a:spcAft>
                <a:spcPts val="0"/>
              </a:spcAft>
              <a:buSzPts val="1400"/>
              <a:buNone/>
              <a:defRPr sz="1867"/>
            </a:lvl8pPr>
            <a:lvl9pPr lvl="8" algn="ctr">
              <a:lnSpc>
                <a:spcPct val="100000"/>
              </a:lnSpc>
              <a:spcBef>
                <a:spcPts val="0"/>
              </a:spcBef>
              <a:spcAft>
                <a:spcPts val="0"/>
              </a:spcAft>
              <a:buSzPts val="1400"/>
              <a:buNone/>
              <a:defRPr sz="1867"/>
            </a:lvl9pPr>
          </a:lstStyle>
          <a:p/>
        </p:txBody>
      </p:sp>
      <p:sp>
        <p:nvSpPr>
          <p:cNvPr id="404" name="Google Shape;404;p165"/>
          <p:cNvSpPr txBox="1"/>
          <p:nvPr>
            <p:ph idx="7" type="subTitle"/>
          </p:nvPr>
        </p:nvSpPr>
        <p:spPr>
          <a:xfrm>
            <a:off x="6292667" y="49527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sz="1867"/>
            </a:lvl2pPr>
            <a:lvl3pPr lvl="2" algn="ctr">
              <a:lnSpc>
                <a:spcPct val="100000"/>
              </a:lnSpc>
              <a:spcBef>
                <a:spcPts val="0"/>
              </a:spcBef>
              <a:spcAft>
                <a:spcPts val="0"/>
              </a:spcAft>
              <a:buSzPts val="1400"/>
              <a:buNone/>
              <a:defRPr sz="1867"/>
            </a:lvl3pPr>
            <a:lvl4pPr lvl="3" algn="ctr">
              <a:lnSpc>
                <a:spcPct val="100000"/>
              </a:lnSpc>
              <a:spcBef>
                <a:spcPts val="0"/>
              </a:spcBef>
              <a:spcAft>
                <a:spcPts val="0"/>
              </a:spcAft>
              <a:buSzPts val="1400"/>
              <a:buNone/>
              <a:defRPr sz="1867"/>
            </a:lvl4pPr>
            <a:lvl5pPr lvl="4" algn="ctr">
              <a:lnSpc>
                <a:spcPct val="100000"/>
              </a:lnSpc>
              <a:spcBef>
                <a:spcPts val="0"/>
              </a:spcBef>
              <a:spcAft>
                <a:spcPts val="0"/>
              </a:spcAft>
              <a:buSzPts val="1400"/>
              <a:buNone/>
              <a:defRPr sz="1867"/>
            </a:lvl5pPr>
            <a:lvl6pPr lvl="5" algn="ctr">
              <a:lnSpc>
                <a:spcPct val="100000"/>
              </a:lnSpc>
              <a:spcBef>
                <a:spcPts val="0"/>
              </a:spcBef>
              <a:spcAft>
                <a:spcPts val="0"/>
              </a:spcAft>
              <a:buSzPts val="1400"/>
              <a:buNone/>
              <a:defRPr sz="1867"/>
            </a:lvl6pPr>
            <a:lvl7pPr lvl="6" algn="ctr">
              <a:lnSpc>
                <a:spcPct val="100000"/>
              </a:lnSpc>
              <a:spcBef>
                <a:spcPts val="0"/>
              </a:spcBef>
              <a:spcAft>
                <a:spcPts val="0"/>
              </a:spcAft>
              <a:buSzPts val="1400"/>
              <a:buNone/>
              <a:defRPr sz="1867"/>
            </a:lvl7pPr>
            <a:lvl8pPr lvl="7" algn="ctr">
              <a:lnSpc>
                <a:spcPct val="100000"/>
              </a:lnSpc>
              <a:spcBef>
                <a:spcPts val="0"/>
              </a:spcBef>
              <a:spcAft>
                <a:spcPts val="0"/>
              </a:spcAft>
              <a:buSzPts val="1400"/>
              <a:buNone/>
              <a:defRPr sz="1867"/>
            </a:lvl8pPr>
            <a:lvl9pPr lvl="8" algn="ctr">
              <a:lnSpc>
                <a:spcPct val="100000"/>
              </a:lnSpc>
              <a:spcBef>
                <a:spcPts val="0"/>
              </a:spcBef>
              <a:spcAft>
                <a:spcPts val="0"/>
              </a:spcAft>
              <a:buSzPts val="1400"/>
              <a:buNone/>
              <a:defRPr sz="1867"/>
            </a:lvl9pPr>
          </a:lstStyle>
          <a:p/>
        </p:txBody>
      </p:sp>
      <p:sp>
        <p:nvSpPr>
          <p:cNvPr id="405" name="Google Shape;405;p165"/>
          <p:cNvSpPr txBox="1"/>
          <p:nvPr>
            <p:ph idx="8" type="subTitle"/>
          </p:nvPr>
        </p:nvSpPr>
        <p:spPr>
          <a:xfrm>
            <a:off x="8678100" y="49101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sz="1867"/>
            </a:lvl2pPr>
            <a:lvl3pPr lvl="2" algn="ctr">
              <a:lnSpc>
                <a:spcPct val="100000"/>
              </a:lnSpc>
              <a:spcBef>
                <a:spcPts val="0"/>
              </a:spcBef>
              <a:spcAft>
                <a:spcPts val="0"/>
              </a:spcAft>
              <a:buSzPts val="1400"/>
              <a:buNone/>
              <a:defRPr sz="1867"/>
            </a:lvl3pPr>
            <a:lvl4pPr lvl="3" algn="ctr">
              <a:lnSpc>
                <a:spcPct val="100000"/>
              </a:lnSpc>
              <a:spcBef>
                <a:spcPts val="0"/>
              </a:spcBef>
              <a:spcAft>
                <a:spcPts val="0"/>
              </a:spcAft>
              <a:buSzPts val="1400"/>
              <a:buNone/>
              <a:defRPr sz="1867"/>
            </a:lvl4pPr>
            <a:lvl5pPr lvl="4" algn="ctr">
              <a:lnSpc>
                <a:spcPct val="100000"/>
              </a:lnSpc>
              <a:spcBef>
                <a:spcPts val="0"/>
              </a:spcBef>
              <a:spcAft>
                <a:spcPts val="0"/>
              </a:spcAft>
              <a:buSzPts val="1400"/>
              <a:buNone/>
              <a:defRPr sz="1867"/>
            </a:lvl5pPr>
            <a:lvl6pPr lvl="5" algn="ctr">
              <a:lnSpc>
                <a:spcPct val="100000"/>
              </a:lnSpc>
              <a:spcBef>
                <a:spcPts val="0"/>
              </a:spcBef>
              <a:spcAft>
                <a:spcPts val="0"/>
              </a:spcAft>
              <a:buSzPts val="1400"/>
              <a:buNone/>
              <a:defRPr sz="1867"/>
            </a:lvl6pPr>
            <a:lvl7pPr lvl="6" algn="ctr">
              <a:lnSpc>
                <a:spcPct val="100000"/>
              </a:lnSpc>
              <a:spcBef>
                <a:spcPts val="0"/>
              </a:spcBef>
              <a:spcAft>
                <a:spcPts val="0"/>
              </a:spcAft>
              <a:buSzPts val="1400"/>
              <a:buNone/>
              <a:defRPr sz="1867"/>
            </a:lvl7pPr>
            <a:lvl8pPr lvl="7" algn="ctr">
              <a:lnSpc>
                <a:spcPct val="100000"/>
              </a:lnSpc>
              <a:spcBef>
                <a:spcPts val="0"/>
              </a:spcBef>
              <a:spcAft>
                <a:spcPts val="0"/>
              </a:spcAft>
              <a:buSzPts val="1400"/>
              <a:buNone/>
              <a:defRPr sz="1867"/>
            </a:lvl8pPr>
            <a:lvl9pPr lvl="8" algn="ctr">
              <a:lnSpc>
                <a:spcPct val="100000"/>
              </a:lnSpc>
              <a:spcBef>
                <a:spcPts val="0"/>
              </a:spcBef>
              <a:spcAft>
                <a:spcPts val="0"/>
              </a:spcAft>
              <a:buSzPts val="1400"/>
              <a:buNone/>
              <a:defRPr sz="1867"/>
            </a:lvl9pPr>
          </a:lstStyle>
          <a:p/>
        </p:txBody>
      </p:sp>
      <p:sp>
        <p:nvSpPr>
          <p:cNvPr id="406" name="Google Shape;406;p165"/>
          <p:cNvSpPr txBox="1"/>
          <p:nvPr>
            <p:ph idx="9" type="subTitle"/>
          </p:nvPr>
        </p:nvSpPr>
        <p:spPr>
          <a:xfrm>
            <a:off x="6292700" y="49527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sz="1867"/>
            </a:lvl2pPr>
            <a:lvl3pPr lvl="2" algn="ctr">
              <a:lnSpc>
                <a:spcPct val="100000"/>
              </a:lnSpc>
              <a:spcBef>
                <a:spcPts val="0"/>
              </a:spcBef>
              <a:spcAft>
                <a:spcPts val="0"/>
              </a:spcAft>
              <a:buSzPts val="1400"/>
              <a:buNone/>
              <a:defRPr sz="1867"/>
            </a:lvl3pPr>
            <a:lvl4pPr lvl="3" algn="ctr">
              <a:lnSpc>
                <a:spcPct val="100000"/>
              </a:lnSpc>
              <a:spcBef>
                <a:spcPts val="0"/>
              </a:spcBef>
              <a:spcAft>
                <a:spcPts val="0"/>
              </a:spcAft>
              <a:buSzPts val="1400"/>
              <a:buNone/>
              <a:defRPr sz="1867"/>
            </a:lvl4pPr>
            <a:lvl5pPr lvl="4" algn="ctr">
              <a:lnSpc>
                <a:spcPct val="100000"/>
              </a:lnSpc>
              <a:spcBef>
                <a:spcPts val="0"/>
              </a:spcBef>
              <a:spcAft>
                <a:spcPts val="0"/>
              </a:spcAft>
              <a:buSzPts val="1400"/>
              <a:buNone/>
              <a:defRPr sz="1867"/>
            </a:lvl5pPr>
            <a:lvl6pPr lvl="5" algn="ctr">
              <a:lnSpc>
                <a:spcPct val="100000"/>
              </a:lnSpc>
              <a:spcBef>
                <a:spcPts val="0"/>
              </a:spcBef>
              <a:spcAft>
                <a:spcPts val="0"/>
              </a:spcAft>
              <a:buSzPts val="1400"/>
              <a:buNone/>
              <a:defRPr sz="1867"/>
            </a:lvl6pPr>
            <a:lvl7pPr lvl="6" algn="ctr">
              <a:lnSpc>
                <a:spcPct val="100000"/>
              </a:lnSpc>
              <a:spcBef>
                <a:spcPts val="0"/>
              </a:spcBef>
              <a:spcAft>
                <a:spcPts val="0"/>
              </a:spcAft>
              <a:buSzPts val="1400"/>
              <a:buNone/>
              <a:defRPr sz="1867"/>
            </a:lvl7pPr>
            <a:lvl8pPr lvl="7" algn="ctr">
              <a:lnSpc>
                <a:spcPct val="100000"/>
              </a:lnSpc>
              <a:spcBef>
                <a:spcPts val="0"/>
              </a:spcBef>
              <a:spcAft>
                <a:spcPts val="0"/>
              </a:spcAft>
              <a:buSzPts val="1400"/>
              <a:buNone/>
              <a:defRPr sz="1867"/>
            </a:lvl8pPr>
            <a:lvl9pPr lvl="8" algn="ctr">
              <a:lnSpc>
                <a:spcPct val="100000"/>
              </a:lnSpc>
              <a:spcBef>
                <a:spcPts val="0"/>
              </a:spcBef>
              <a:spcAft>
                <a:spcPts val="0"/>
              </a:spcAft>
              <a:buSzPts val="1400"/>
              <a:buNone/>
              <a:defRPr sz="1867"/>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 + TEXT">
    <p:spTree>
      <p:nvGrpSpPr>
        <p:cNvPr id="407" name="Shape 407"/>
        <p:cNvGrpSpPr/>
        <p:nvPr/>
      </p:nvGrpSpPr>
      <p:grpSpPr>
        <a:xfrm>
          <a:off x="0" y="0"/>
          <a:ext cx="0" cy="0"/>
          <a:chOff x="0" y="0"/>
          <a:chExt cx="0" cy="0"/>
        </a:xfrm>
      </p:grpSpPr>
      <p:grpSp>
        <p:nvGrpSpPr>
          <p:cNvPr id="408" name="Google Shape;408;p166"/>
          <p:cNvGrpSpPr/>
          <p:nvPr/>
        </p:nvGrpSpPr>
        <p:grpSpPr>
          <a:xfrm>
            <a:off x="-16603" y="413700"/>
            <a:ext cx="12241067" cy="6051067"/>
            <a:chOff x="-12452" y="310275"/>
            <a:chExt cx="9180800" cy="4538300"/>
          </a:xfrm>
        </p:grpSpPr>
        <p:cxnSp>
          <p:nvCxnSpPr>
            <p:cNvPr id="409" name="Google Shape;409;p166"/>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410" name="Google Shape;410;p166"/>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411" name="Google Shape;411;p166"/>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412" name="Google Shape;412;p166"/>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413" name="Google Shape;413;p166"/>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414" name="Google Shape;414;p166"/>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415" name="Google Shape;415;p166"/>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416" name="Google Shape;416;p166"/>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417" name="Google Shape;417;p166"/>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418" name="Google Shape;418;p166"/>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419" name="Google Shape;419;p166"/>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420" name="Google Shape;420;p166"/>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421" name="Google Shape;421;p166"/>
          <p:cNvSpPr txBox="1"/>
          <p:nvPr>
            <p:ph idx="1" type="subTitle"/>
          </p:nvPr>
        </p:nvSpPr>
        <p:spPr>
          <a:xfrm>
            <a:off x="1252700" y="2739400"/>
            <a:ext cx="3888000" cy="105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2" name="Google Shape;422;p166"/>
          <p:cNvSpPr txBox="1"/>
          <p:nvPr>
            <p:ph type="ctrTitle"/>
          </p:nvPr>
        </p:nvSpPr>
        <p:spPr>
          <a:xfrm>
            <a:off x="1252700" y="689133"/>
            <a:ext cx="9720400" cy="97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423" name="Shape 423"/>
        <p:cNvGrpSpPr/>
        <p:nvPr/>
      </p:nvGrpSpPr>
      <p:grpSpPr>
        <a:xfrm>
          <a:off x="0" y="0"/>
          <a:ext cx="0" cy="0"/>
          <a:chOff x="0" y="0"/>
          <a:chExt cx="0" cy="0"/>
        </a:xfrm>
      </p:grpSpPr>
      <p:grpSp>
        <p:nvGrpSpPr>
          <p:cNvPr id="424" name="Google Shape;424;p167"/>
          <p:cNvGrpSpPr/>
          <p:nvPr/>
        </p:nvGrpSpPr>
        <p:grpSpPr>
          <a:xfrm>
            <a:off x="-16603" y="413700"/>
            <a:ext cx="12241067" cy="6051067"/>
            <a:chOff x="-12452" y="310275"/>
            <a:chExt cx="9180800" cy="4538300"/>
          </a:xfrm>
        </p:grpSpPr>
        <p:cxnSp>
          <p:nvCxnSpPr>
            <p:cNvPr id="425" name="Google Shape;425;p167"/>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426" name="Google Shape;426;p167"/>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427" name="Google Shape;427;p167"/>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428" name="Google Shape;428;p167"/>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429" name="Google Shape;429;p167"/>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430" name="Google Shape;430;p167"/>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431" name="Google Shape;431;p167"/>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432" name="Google Shape;432;p167"/>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433" name="Google Shape;433;p167"/>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434" name="Google Shape;434;p167"/>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435" name="Google Shape;435;p167"/>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436" name="Google Shape;436;p167"/>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437" name="Google Shape;437;p167"/>
          <p:cNvSpPr txBox="1"/>
          <p:nvPr>
            <p:ph type="ctrTitle"/>
          </p:nvPr>
        </p:nvSpPr>
        <p:spPr>
          <a:xfrm>
            <a:off x="2678400" y="5196051"/>
            <a:ext cx="6835200" cy="51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100"/>
              <a:buFont typeface="Comfortaa"/>
              <a:buNone/>
              <a:defRPr sz="1467">
                <a:latin typeface="Comfortaa"/>
                <a:ea typeface="Comfortaa"/>
                <a:cs typeface="Comfortaa"/>
                <a:sym typeface="Comfortaa"/>
              </a:defRPr>
            </a:lvl1pPr>
            <a:lvl2pPr lvl="1" algn="l">
              <a:lnSpc>
                <a:spcPct val="100000"/>
              </a:lnSpc>
              <a:spcBef>
                <a:spcPts val="0"/>
              </a:spcBef>
              <a:spcAft>
                <a:spcPts val="0"/>
              </a:spcAft>
              <a:buSzPts val="3000"/>
              <a:buFont typeface="Comfortaa"/>
              <a:buNone/>
              <a:defRPr sz="4000">
                <a:latin typeface="Comfortaa"/>
                <a:ea typeface="Comfortaa"/>
                <a:cs typeface="Comfortaa"/>
                <a:sym typeface="Comfortaa"/>
              </a:defRPr>
            </a:lvl2pPr>
            <a:lvl3pPr lvl="2" algn="l">
              <a:lnSpc>
                <a:spcPct val="100000"/>
              </a:lnSpc>
              <a:spcBef>
                <a:spcPts val="0"/>
              </a:spcBef>
              <a:spcAft>
                <a:spcPts val="0"/>
              </a:spcAft>
              <a:buSzPts val="3000"/>
              <a:buFont typeface="Comfortaa"/>
              <a:buNone/>
              <a:defRPr sz="4000">
                <a:latin typeface="Comfortaa"/>
                <a:ea typeface="Comfortaa"/>
                <a:cs typeface="Comfortaa"/>
                <a:sym typeface="Comfortaa"/>
              </a:defRPr>
            </a:lvl3pPr>
            <a:lvl4pPr lvl="3" algn="l">
              <a:lnSpc>
                <a:spcPct val="100000"/>
              </a:lnSpc>
              <a:spcBef>
                <a:spcPts val="0"/>
              </a:spcBef>
              <a:spcAft>
                <a:spcPts val="0"/>
              </a:spcAft>
              <a:buSzPts val="3000"/>
              <a:buFont typeface="Comfortaa"/>
              <a:buNone/>
              <a:defRPr sz="4000">
                <a:latin typeface="Comfortaa"/>
                <a:ea typeface="Comfortaa"/>
                <a:cs typeface="Comfortaa"/>
                <a:sym typeface="Comfortaa"/>
              </a:defRPr>
            </a:lvl4pPr>
            <a:lvl5pPr lvl="4" algn="l">
              <a:lnSpc>
                <a:spcPct val="100000"/>
              </a:lnSpc>
              <a:spcBef>
                <a:spcPts val="0"/>
              </a:spcBef>
              <a:spcAft>
                <a:spcPts val="0"/>
              </a:spcAft>
              <a:buSzPts val="3000"/>
              <a:buFont typeface="Comfortaa"/>
              <a:buNone/>
              <a:defRPr sz="4000">
                <a:latin typeface="Comfortaa"/>
                <a:ea typeface="Comfortaa"/>
                <a:cs typeface="Comfortaa"/>
                <a:sym typeface="Comfortaa"/>
              </a:defRPr>
            </a:lvl5pPr>
            <a:lvl6pPr lvl="5" algn="l">
              <a:lnSpc>
                <a:spcPct val="100000"/>
              </a:lnSpc>
              <a:spcBef>
                <a:spcPts val="0"/>
              </a:spcBef>
              <a:spcAft>
                <a:spcPts val="0"/>
              </a:spcAft>
              <a:buSzPts val="3000"/>
              <a:buFont typeface="Comfortaa"/>
              <a:buNone/>
              <a:defRPr sz="4000">
                <a:latin typeface="Comfortaa"/>
                <a:ea typeface="Comfortaa"/>
                <a:cs typeface="Comfortaa"/>
                <a:sym typeface="Comfortaa"/>
              </a:defRPr>
            </a:lvl6pPr>
            <a:lvl7pPr lvl="6" algn="l">
              <a:lnSpc>
                <a:spcPct val="100000"/>
              </a:lnSpc>
              <a:spcBef>
                <a:spcPts val="0"/>
              </a:spcBef>
              <a:spcAft>
                <a:spcPts val="0"/>
              </a:spcAft>
              <a:buSzPts val="3000"/>
              <a:buFont typeface="Comfortaa"/>
              <a:buNone/>
              <a:defRPr sz="4000">
                <a:latin typeface="Comfortaa"/>
                <a:ea typeface="Comfortaa"/>
                <a:cs typeface="Comfortaa"/>
                <a:sym typeface="Comfortaa"/>
              </a:defRPr>
            </a:lvl7pPr>
            <a:lvl8pPr lvl="7" algn="l">
              <a:lnSpc>
                <a:spcPct val="100000"/>
              </a:lnSpc>
              <a:spcBef>
                <a:spcPts val="0"/>
              </a:spcBef>
              <a:spcAft>
                <a:spcPts val="0"/>
              </a:spcAft>
              <a:buSzPts val="3000"/>
              <a:buFont typeface="Comfortaa"/>
              <a:buNone/>
              <a:defRPr sz="4000">
                <a:latin typeface="Comfortaa"/>
                <a:ea typeface="Comfortaa"/>
                <a:cs typeface="Comfortaa"/>
                <a:sym typeface="Comfortaa"/>
              </a:defRPr>
            </a:lvl8pPr>
            <a:lvl9pPr lvl="8" algn="l">
              <a:lnSpc>
                <a:spcPct val="100000"/>
              </a:lnSpc>
              <a:spcBef>
                <a:spcPts val="0"/>
              </a:spcBef>
              <a:spcAft>
                <a:spcPts val="0"/>
              </a:spcAft>
              <a:buSzPts val="3000"/>
              <a:buFont typeface="Comfortaa"/>
              <a:buNone/>
              <a:defRPr sz="4000">
                <a:latin typeface="Comfortaa"/>
                <a:ea typeface="Comfortaa"/>
                <a:cs typeface="Comfortaa"/>
                <a:sym typeface="Comfortaa"/>
              </a:defRPr>
            </a:lvl9pPr>
          </a:lstStyle>
          <a:p/>
        </p:txBody>
      </p:sp>
      <p:sp>
        <p:nvSpPr>
          <p:cNvPr id="438" name="Google Shape;438;p167"/>
          <p:cNvSpPr txBox="1"/>
          <p:nvPr>
            <p:ph idx="1" type="subTitle"/>
          </p:nvPr>
        </p:nvSpPr>
        <p:spPr>
          <a:xfrm>
            <a:off x="2553000" y="1869300"/>
            <a:ext cx="7086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 + TEXT 2">
    <p:spTree>
      <p:nvGrpSpPr>
        <p:cNvPr id="439" name="Shape 439"/>
        <p:cNvGrpSpPr/>
        <p:nvPr/>
      </p:nvGrpSpPr>
      <p:grpSpPr>
        <a:xfrm>
          <a:off x="0" y="0"/>
          <a:ext cx="0" cy="0"/>
          <a:chOff x="0" y="0"/>
          <a:chExt cx="0" cy="0"/>
        </a:xfrm>
      </p:grpSpPr>
      <p:grpSp>
        <p:nvGrpSpPr>
          <p:cNvPr id="440" name="Google Shape;440;p168"/>
          <p:cNvGrpSpPr/>
          <p:nvPr/>
        </p:nvGrpSpPr>
        <p:grpSpPr>
          <a:xfrm>
            <a:off x="-16603" y="413700"/>
            <a:ext cx="12241067" cy="6051067"/>
            <a:chOff x="-12452" y="310275"/>
            <a:chExt cx="9180800" cy="4538300"/>
          </a:xfrm>
        </p:grpSpPr>
        <p:cxnSp>
          <p:nvCxnSpPr>
            <p:cNvPr id="441" name="Google Shape;441;p168"/>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442" name="Google Shape;442;p168"/>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443" name="Google Shape;443;p168"/>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444" name="Google Shape;444;p168"/>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445" name="Google Shape;445;p168"/>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446" name="Google Shape;446;p168"/>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447" name="Google Shape;447;p168"/>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448" name="Google Shape;448;p168"/>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449" name="Google Shape;449;p168"/>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450" name="Google Shape;450;p168"/>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451" name="Google Shape;451;p168"/>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452" name="Google Shape;452;p168"/>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453" name="Google Shape;453;p168"/>
          <p:cNvSpPr txBox="1"/>
          <p:nvPr>
            <p:ph type="ctrTitle"/>
          </p:nvPr>
        </p:nvSpPr>
        <p:spPr>
          <a:xfrm>
            <a:off x="2678400" y="689133"/>
            <a:ext cx="68352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
        <p:nvSpPr>
          <p:cNvPr id="454" name="Google Shape;454;p168"/>
          <p:cNvSpPr txBox="1"/>
          <p:nvPr>
            <p:ph idx="1" type="subTitle"/>
          </p:nvPr>
        </p:nvSpPr>
        <p:spPr>
          <a:xfrm>
            <a:off x="4152000" y="2739400"/>
            <a:ext cx="3888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49" name="Shape 49"/>
        <p:cNvGrpSpPr/>
        <p:nvPr/>
      </p:nvGrpSpPr>
      <p:grpSpPr>
        <a:xfrm>
          <a:off x="0" y="0"/>
          <a:ext cx="0" cy="0"/>
          <a:chOff x="0" y="0"/>
          <a:chExt cx="0" cy="0"/>
        </a:xfrm>
      </p:grpSpPr>
      <p:sp>
        <p:nvSpPr>
          <p:cNvPr id="50" name="Google Shape;50;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 TITLE">
    <p:spTree>
      <p:nvGrpSpPr>
        <p:cNvPr id="455" name="Shape 455"/>
        <p:cNvGrpSpPr/>
        <p:nvPr/>
      </p:nvGrpSpPr>
      <p:grpSpPr>
        <a:xfrm>
          <a:off x="0" y="0"/>
          <a:ext cx="0" cy="0"/>
          <a:chOff x="0" y="0"/>
          <a:chExt cx="0" cy="0"/>
        </a:xfrm>
      </p:grpSpPr>
      <p:sp>
        <p:nvSpPr>
          <p:cNvPr id="456" name="Google Shape;456;p169"/>
          <p:cNvSpPr txBox="1"/>
          <p:nvPr>
            <p:ph type="ctrTitle"/>
          </p:nvPr>
        </p:nvSpPr>
        <p:spPr>
          <a:xfrm>
            <a:off x="4145000" y="2940400"/>
            <a:ext cx="3902000" cy="97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type="blank">
  <p:cSld name="BLANK">
    <p:spTree>
      <p:nvGrpSpPr>
        <p:cNvPr id="457" name="Shape 457"/>
        <p:cNvGrpSpPr/>
        <p:nvPr/>
      </p:nvGrpSpPr>
      <p:grpSpPr>
        <a:xfrm>
          <a:off x="0" y="0"/>
          <a:ext cx="0" cy="0"/>
          <a:chOff x="0" y="0"/>
          <a:chExt cx="0" cy="0"/>
        </a:xfrm>
      </p:grpSpPr>
      <p:grpSp>
        <p:nvGrpSpPr>
          <p:cNvPr id="458" name="Google Shape;458;p170"/>
          <p:cNvGrpSpPr/>
          <p:nvPr/>
        </p:nvGrpSpPr>
        <p:grpSpPr>
          <a:xfrm>
            <a:off x="-16603" y="413700"/>
            <a:ext cx="12241067" cy="6051067"/>
            <a:chOff x="-12452" y="310275"/>
            <a:chExt cx="9180800" cy="4538300"/>
          </a:xfrm>
        </p:grpSpPr>
        <p:cxnSp>
          <p:nvCxnSpPr>
            <p:cNvPr id="459" name="Google Shape;459;p170"/>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460" name="Google Shape;460;p170"/>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461" name="Google Shape;461;p170"/>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462" name="Google Shape;462;p170"/>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463" name="Google Shape;463;p170"/>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464" name="Google Shape;464;p170"/>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465" name="Google Shape;465;p170"/>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466" name="Google Shape;466;p170"/>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467" name="Google Shape;467;p170"/>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468" name="Google Shape;468;p170"/>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469" name="Google Shape;469;p170"/>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470" name="Google Shape;470;p170"/>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471" name="Google Shape;471;p170"/>
          <p:cNvSpPr txBox="1"/>
          <p:nvPr>
            <p:ph idx="1" type="subTitle"/>
          </p:nvPr>
        </p:nvSpPr>
        <p:spPr>
          <a:xfrm>
            <a:off x="1521917" y="43513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72" name="Google Shape;472;p170"/>
          <p:cNvSpPr txBox="1"/>
          <p:nvPr>
            <p:ph idx="2" type="subTitle"/>
          </p:nvPr>
        </p:nvSpPr>
        <p:spPr>
          <a:xfrm>
            <a:off x="3907284" y="43513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73" name="Google Shape;473;p170"/>
          <p:cNvSpPr txBox="1"/>
          <p:nvPr>
            <p:ph idx="3" type="subTitle"/>
          </p:nvPr>
        </p:nvSpPr>
        <p:spPr>
          <a:xfrm>
            <a:off x="8678084" y="43513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74" name="Google Shape;474;p170"/>
          <p:cNvSpPr txBox="1"/>
          <p:nvPr>
            <p:ph idx="4" type="subTitle"/>
          </p:nvPr>
        </p:nvSpPr>
        <p:spPr>
          <a:xfrm>
            <a:off x="6292684" y="4351333"/>
            <a:ext cx="199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75" name="Google Shape;475;p170"/>
          <p:cNvSpPr txBox="1"/>
          <p:nvPr>
            <p:ph type="ctrTitle"/>
          </p:nvPr>
        </p:nvSpPr>
        <p:spPr>
          <a:xfrm>
            <a:off x="1521933" y="34196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476" name="Google Shape;476;p170"/>
          <p:cNvSpPr txBox="1"/>
          <p:nvPr>
            <p:ph idx="5" type="ctrTitle"/>
          </p:nvPr>
        </p:nvSpPr>
        <p:spPr>
          <a:xfrm>
            <a:off x="3907300" y="34196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477" name="Google Shape;477;p170"/>
          <p:cNvSpPr txBox="1"/>
          <p:nvPr>
            <p:ph idx="6" type="ctrTitle"/>
          </p:nvPr>
        </p:nvSpPr>
        <p:spPr>
          <a:xfrm>
            <a:off x="6292700" y="34196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478" name="Google Shape;478;p170"/>
          <p:cNvSpPr txBox="1"/>
          <p:nvPr>
            <p:ph idx="7" type="ctrTitle"/>
          </p:nvPr>
        </p:nvSpPr>
        <p:spPr>
          <a:xfrm>
            <a:off x="8678100" y="34196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479" name="Google Shape;479;p170"/>
          <p:cNvSpPr txBox="1"/>
          <p:nvPr>
            <p:ph idx="8" type="ctrTitle"/>
          </p:nvPr>
        </p:nvSpPr>
        <p:spPr>
          <a:xfrm>
            <a:off x="2678400" y="689133"/>
            <a:ext cx="68352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spTree>
      <p:nvGrpSpPr>
        <p:cNvPr id="480" name="Shape 480"/>
        <p:cNvGrpSpPr/>
        <p:nvPr/>
      </p:nvGrpSpPr>
      <p:grpSpPr>
        <a:xfrm>
          <a:off x="0" y="0"/>
          <a:ext cx="0" cy="0"/>
          <a:chOff x="0" y="0"/>
          <a:chExt cx="0" cy="0"/>
        </a:xfrm>
      </p:grpSpPr>
      <p:grpSp>
        <p:nvGrpSpPr>
          <p:cNvPr id="481" name="Google Shape;481;p171"/>
          <p:cNvGrpSpPr/>
          <p:nvPr/>
        </p:nvGrpSpPr>
        <p:grpSpPr>
          <a:xfrm>
            <a:off x="-16603" y="413700"/>
            <a:ext cx="12241067" cy="6051067"/>
            <a:chOff x="-12452" y="310275"/>
            <a:chExt cx="9180800" cy="4538300"/>
          </a:xfrm>
        </p:grpSpPr>
        <p:cxnSp>
          <p:nvCxnSpPr>
            <p:cNvPr id="482" name="Google Shape;482;p171"/>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483" name="Google Shape;483;p171"/>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484" name="Google Shape;484;p171"/>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485" name="Google Shape;485;p171"/>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486" name="Google Shape;486;p171"/>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487" name="Google Shape;487;p171"/>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488" name="Google Shape;488;p171"/>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489" name="Google Shape;489;p171"/>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490" name="Google Shape;490;p171"/>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491" name="Google Shape;491;p171"/>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492" name="Google Shape;492;p171"/>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493" name="Google Shape;493;p171"/>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494" name="Google Shape;494;p171"/>
          <p:cNvSpPr txBox="1"/>
          <p:nvPr>
            <p:ph idx="1" type="subTitle"/>
          </p:nvPr>
        </p:nvSpPr>
        <p:spPr>
          <a:xfrm>
            <a:off x="1665233" y="3809733"/>
            <a:ext cx="226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95" name="Google Shape;495;p171"/>
          <p:cNvSpPr txBox="1"/>
          <p:nvPr>
            <p:ph idx="2" type="subTitle"/>
          </p:nvPr>
        </p:nvSpPr>
        <p:spPr>
          <a:xfrm>
            <a:off x="4965000" y="3809733"/>
            <a:ext cx="226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96" name="Google Shape;496;p171"/>
          <p:cNvSpPr txBox="1"/>
          <p:nvPr>
            <p:ph idx="3" type="subTitle"/>
          </p:nvPr>
        </p:nvSpPr>
        <p:spPr>
          <a:xfrm>
            <a:off x="8264767" y="3809733"/>
            <a:ext cx="226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97" name="Google Shape;497;p171"/>
          <p:cNvSpPr txBox="1"/>
          <p:nvPr>
            <p:ph type="ctrTitle"/>
          </p:nvPr>
        </p:nvSpPr>
        <p:spPr>
          <a:xfrm>
            <a:off x="1800217" y="23655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498" name="Google Shape;498;p171"/>
          <p:cNvSpPr txBox="1"/>
          <p:nvPr>
            <p:ph idx="4" type="ctrTitle"/>
          </p:nvPr>
        </p:nvSpPr>
        <p:spPr>
          <a:xfrm>
            <a:off x="5099984" y="23655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499" name="Google Shape;499;p171"/>
          <p:cNvSpPr txBox="1"/>
          <p:nvPr>
            <p:ph idx="5" type="ctrTitle"/>
          </p:nvPr>
        </p:nvSpPr>
        <p:spPr>
          <a:xfrm>
            <a:off x="8399784" y="23655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500" name="Google Shape;500;p171"/>
          <p:cNvSpPr txBox="1"/>
          <p:nvPr>
            <p:ph idx="6" type="ctrTitle"/>
          </p:nvPr>
        </p:nvSpPr>
        <p:spPr>
          <a:xfrm>
            <a:off x="2678400" y="689133"/>
            <a:ext cx="68352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BIG NUMBERS">
    <p:spTree>
      <p:nvGrpSpPr>
        <p:cNvPr id="501" name="Shape 501"/>
        <p:cNvGrpSpPr/>
        <p:nvPr/>
      </p:nvGrpSpPr>
      <p:grpSpPr>
        <a:xfrm>
          <a:off x="0" y="0"/>
          <a:ext cx="0" cy="0"/>
          <a:chOff x="0" y="0"/>
          <a:chExt cx="0" cy="0"/>
        </a:xfrm>
      </p:grpSpPr>
      <p:grpSp>
        <p:nvGrpSpPr>
          <p:cNvPr id="502" name="Google Shape;502;p172"/>
          <p:cNvGrpSpPr/>
          <p:nvPr/>
        </p:nvGrpSpPr>
        <p:grpSpPr>
          <a:xfrm>
            <a:off x="-16603" y="413700"/>
            <a:ext cx="12241067" cy="6051067"/>
            <a:chOff x="-12452" y="310275"/>
            <a:chExt cx="9180800" cy="4538300"/>
          </a:xfrm>
        </p:grpSpPr>
        <p:cxnSp>
          <p:nvCxnSpPr>
            <p:cNvPr id="503" name="Google Shape;503;p172"/>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504" name="Google Shape;504;p172"/>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505" name="Google Shape;505;p172"/>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506" name="Google Shape;506;p172"/>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507" name="Google Shape;507;p172"/>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508" name="Google Shape;508;p172"/>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509" name="Google Shape;509;p172"/>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510" name="Google Shape;510;p172"/>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511" name="Google Shape;511;p172"/>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512" name="Google Shape;512;p172"/>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513" name="Google Shape;513;p172"/>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514" name="Google Shape;514;p172"/>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515" name="Google Shape;515;p172"/>
          <p:cNvSpPr txBox="1"/>
          <p:nvPr>
            <p:ph type="title"/>
          </p:nvPr>
        </p:nvSpPr>
        <p:spPr>
          <a:xfrm>
            <a:off x="3335000" y="934651"/>
            <a:ext cx="5522000" cy="79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80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p:txBody>
      </p:sp>
      <p:sp>
        <p:nvSpPr>
          <p:cNvPr id="516" name="Google Shape;516;p172"/>
          <p:cNvSpPr txBox="1"/>
          <p:nvPr>
            <p:ph idx="2" type="title"/>
          </p:nvPr>
        </p:nvSpPr>
        <p:spPr>
          <a:xfrm>
            <a:off x="3335000" y="2814251"/>
            <a:ext cx="5522000" cy="79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80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p:txBody>
      </p:sp>
      <p:sp>
        <p:nvSpPr>
          <p:cNvPr id="517" name="Google Shape;517;p172"/>
          <p:cNvSpPr txBox="1"/>
          <p:nvPr>
            <p:ph idx="3" type="title"/>
          </p:nvPr>
        </p:nvSpPr>
        <p:spPr>
          <a:xfrm>
            <a:off x="3335000" y="4693851"/>
            <a:ext cx="5522000" cy="79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80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 + DESIGN">
    <p:spTree>
      <p:nvGrpSpPr>
        <p:cNvPr id="518" name="Shape 518"/>
        <p:cNvGrpSpPr/>
        <p:nvPr/>
      </p:nvGrpSpPr>
      <p:grpSpPr>
        <a:xfrm>
          <a:off x="0" y="0"/>
          <a:ext cx="0" cy="0"/>
          <a:chOff x="0" y="0"/>
          <a:chExt cx="0" cy="0"/>
        </a:xfrm>
      </p:grpSpPr>
      <p:grpSp>
        <p:nvGrpSpPr>
          <p:cNvPr id="519" name="Google Shape;519;p173"/>
          <p:cNvGrpSpPr/>
          <p:nvPr/>
        </p:nvGrpSpPr>
        <p:grpSpPr>
          <a:xfrm>
            <a:off x="-16603" y="413700"/>
            <a:ext cx="12241067" cy="6051067"/>
            <a:chOff x="-12452" y="310275"/>
            <a:chExt cx="9180800" cy="4538300"/>
          </a:xfrm>
        </p:grpSpPr>
        <p:cxnSp>
          <p:nvCxnSpPr>
            <p:cNvPr id="520" name="Google Shape;520;p173"/>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521" name="Google Shape;521;p173"/>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522" name="Google Shape;522;p173"/>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523" name="Google Shape;523;p173"/>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524" name="Google Shape;524;p173"/>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525" name="Google Shape;525;p173"/>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526" name="Google Shape;526;p173"/>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527" name="Google Shape;527;p173"/>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528" name="Google Shape;528;p173"/>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529" name="Google Shape;529;p173"/>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530" name="Google Shape;530;p173"/>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531" name="Google Shape;531;p173"/>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532" name="Google Shape;532;p173"/>
          <p:cNvSpPr txBox="1"/>
          <p:nvPr>
            <p:ph type="ctrTitle"/>
          </p:nvPr>
        </p:nvSpPr>
        <p:spPr>
          <a:xfrm>
            <a:off x="4416800" y="1603533"/>
            <a:ext cx="33584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1_TITLE + THREE COLUMNS">
    <p:spTree>
      <p:nvGrpSpPr>
        <p:cNvPr id="533" name="Shape 533"/>
        <p:cNvGrpSpPr/>
        <p:nvPr/>
      </p:nvGrpSpPr>
      <p:grpSpPr>
        <a:xfrm>
          <a:off x="0" y="0"/>
          <a:ext cx="0" cy="0"/>
          <a:chOff x="0" y="0"/>
          <a:chExt cx="0" cy="0"/>
        </a:xfrm>
      </p:grpSpPr>
      <p:grpSp>
        <p:nvGrpSpPr>
          <p:cNvPr id="534" name="Google Shape;534;p174"/>
          <p:cNvGrpSpPr/>
          <p:nvPr/>
        </p:nvGrpSpPr>
        <p:grpSpPr>
          <a:xfrm>
            <a:off x="-16603" y="413700"/>
            <a:ext cx="12241067" cy="6051067"/>
            <a:chOff x="-12452" y="310275"/>
            <a:chExt cx="9180800" cy="4538300"/>
          </a:xfrm>
        </p:grpSpPr>
        <p:cxnSp>
          <p:nvCxnSpPr>
            <p:cNvPr id="535" name="Google Shape;535;p174"/>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536" name="Google Shape;536;p174"/>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537" name="Google Shape;537;p174"/>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538" name="Google Shape;538;p174"/>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539" name="Google Shape;539;p174"/>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540" name="Google Shape;540;p174"/>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541" name="Google Shape;541;p174"/>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542" name="Google Shape;542;p174"/>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543" name="Google Shape;543;p174"/>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544" name="Google Shape;544;p174"/>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545" name="Google Shape;545;p174"/>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546" name="Google Shape;546;p174"/>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547" name="Google Shape;547;p174"/>
          <p:cNvSpPr txBox="1"/>
          <p:nvPr>
            <p:ph idx="1" type="subTitle"/>
          </p:nvPr>
        </p:nvSpPr>
        <p:spPr>
          <a:xfrm>
            <a:off x="8303733" y="2601400"/>
            <a:ext cx="2528800" cy="62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48" name="Google Shape;548;p174"/>
          <p:cNvSpPr txBox="1"/>
          <p:nvPr>
            <p:ph type="ctrTitle"/>
          </p:nvPr>
        </p:nvSpPr>
        <p:spPr>
          <a:xfrm>
            <a:off x="8303733" y="1946433"/>
            <a:ext cx="3964800" cy="790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549" name="Google Shape;549;p174"/>
          <p:cNvSpPr txBox="1"/>
          <p:nvPr>
            <p:ph idx="2" type="subTitle"/>
          </p:nvPr>
        </p:nvSpPr>
        <p:spPr>
          <a:xfrm>
            <a:off x="8303733" y="3959267"/>
            <a:ext cx="2528800" cy="62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50" name="Google Shape;550;p174"/>
          <p:cNvSpPr txBox="1"/>
          <p:nvPr>
            <p:ph idx="3" type="ctrTitle"/>
          </p:nvPr>
        </p:nvSpPr>
        <p:spPr>
          <a:xfrm>
            <a:off x="8303733" y="3304300"/>
            <a:ext cx="3964800" cy="790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551" name="Google Shape;551;p174"/>
          <p:cNvSpPr txBox="1"/>
          <p:nvPr>
            <p:ph idx="4" type="subTitle"/>
          </p:nvPr>
        </p:nvSpPr>
        <p:spPr>
          <a:xfrm>
            <a:off x="8303733" y="5317133"/>
            <a:ext cx="2528800" cy="62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52" name="Google Shape;552;p174"/>
          <p:cNvSpPr txBox="1"/>
          <p:nvPr>
            <p:ph idx="5" type="ctrTitle"/>
          </p:nvPr>
        </p:nvSpPr>
        <p:spPr>
          <a:xfrm>
            <a:off x="8303733" y="4662167"/>
            <a:ext cx="3964800" cy="790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l">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553" name="Google Shape;553;p174"/>
          <p:cNvSpPr txBox="1"/>
          <p:nvPr>
            <p:ph idx="6" type="ctrTitle"/>
          </p:nvPr>
        </p:nvSpPr>
        <p:spPr>
          <a:xfrm>
            <a:off x="1252700" y="689133"/>
            <a:ext cx="9720400" cy="97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
  <p:cSld name="TWO COLUMNS ">
    <p:spTree>
      <p:nvGrpSpPr>
        <p:cNvPr id="554" name="Shape 554"/>
        <p:cNvGrpSpPr/>
        <p:nvPr/>
      </p:nvGrpSpPr>
      <p:grpSpPr>
        <a:xfrm>
          <a:off x="0" y="0"/>
          <a:ext cx="0" cy="0"/>
          <a:chOff x="0" y="0"/>
          <a:chExt cx="0" cy="0"/>
        </a:xfrm>
      </p:grpSpPr>
      <p:grpSp>
        <p:nvGrpSpPr>
          <p:cNvPr id="555" name="Google Shape;555;p175"/>
          <p:cNvGrpSpPr/>
          <p:nvPr/>
        </p:nvGrpSpPr>
        <p:grpSpPr>
          <a:xfrm>
            <a:off x="-16603" y="413700"/>
            <a:ext cx="12241067" cy="6051067"/>
            <a:chOff x="-12452" y="310275"/>
            <a:chExt cx="9180800" cy="4538300"/>
          </a:xfrm>
        </p:grpSpPr>
        <p:cxnSp>
          <p:nvCxnSpPr>
            <p:cNvPr id="556" name="Google Shape;556;p175"/>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557" name="Google Shape;557;p175"/>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558" name="Google Shape;558;p175"/>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559" name="Google Shape;559;p175"/>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560" name="Google Shape;560;p175"/>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561" name="Google Shape;561;p175"/>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562" name="Google Shape;562;p175"/>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563" name="Google Shape;563;p175"/>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564" name="Google Shape;564;p175"/>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565" name="Google Shape;565;p175"/>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566" name="Google Shape;566;p175"/>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567" name="Google Shape;567;p175"/>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568" name="Google Shape;568;p175"/>
          <p:cNvSpPr txBox="1"/>
          <p:nvPr>
            <p:ph idx="1" type="subTitle"/>
          </p:nvPr>
        </p:nvSpPr>
        <p:spPr>
          <a:xfrm>
            <a:off x="3111900" y="3365233"/>
            <a:ext cx="226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69" name="Google Shape;569;p175"/>
          <p:cNvSpPr txBox="1"/>
          <p:nvPr>
            <p:ph idx="2" type="subTitle"/>
          </p:nvPr>
        </p:nvSpPr>
        <p:spPr>
          <a:xfrm>
            <a:off x="6818067" y="3365233"/>
            <a:ext cx="22620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70" name="Google Shape;570;p175"/>
          <p:cNvSpPr txBox="1"/>
          <p:nvPr>
            <p:ph type="ctrTitle"/>
          </p:nvPr>
        </p:nvSpPr>
        <p:spPr>
          <a:xfrm>
            <a:off x="3246884" y="23274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571" name="Google Shape;571;p175"/>
          <p:cNvSpPr txBox="1"/>
          <p:nvPr>
            <p:ph idx="3" type="ctrTitle"/>
          </p:nvPr>
        </p:nvSpPr>
        <p:spPr>
          <a:xfrm>
            <a:off x="6953051" y="2327433"/>
            <a:ext cx="199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TITLE + DESIGN 2">
    <p:spTree>
      <p:nvGrpSpPr>
        <p:cNvPr id="572" name="Shape 572"/>
        <p:cNvGrpSpPr/>
        <p:nvPr/>
      </p:nvGrpSpPr>
      <p:grpSpPr>
        <a:xfrm>
          <a:off x="0" y="0"/>
          <a:ext cx="0" cy="0"/>
          <a:chOff x="0" y="0"/>
          <a:chExt cx="0" cy="0"/>
        </a:xfrm>
      </p:grpSpPr>
      <p:grpSp>
        <p:nvGrpSpPr>
          <p:cNvPr id="573" name="Google Shape;573;p176"/>
          <p:cNvGrpSpPr/>
          <p:nvPr/>
        </p:nvGrpSpPr>
        <p:grpSpPr>
          <a:xfrm>
            <a:off x="-16603" y="413700"/>
            <a:ext cx="12241067" cy="6051067"/>
            <a:chOff x="-12452" y="310275"/>
            <a:chExt cx="9180800" cy="4538300"/>
          </a:xfrm>
        </p:grpSpPr>
        <p:cxnSp>
          <p:nvCxnSpPr>
            <p:cNvPr id="574" name="Google Shape;574;p176"/>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575" name="Google Shape;575;p176"/>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576" name="Google Shape;576;p176"/>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577" name="Google Shape;577;p176"/>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578" name="Google Shape;578;p176"/>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579" name="Google Shape;579;p176"/>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580" name="Google Shape;580;p176"/>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581" name="Google Shape;581;p176"/>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582" name="Google Shape;582;p176"/>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583" name="Google Shape;583;p176"/>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584" name="Google Shape;584;p176"/>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585" name="Google Shape;585;p176"/>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586" name="Google Shape;586;p176"/>
          <p:cNvSpPr txBox="1"/>
          <p:nvPr>
            <p:ph type="ctrTitle"/>
          </p:nvPr>
        </p:nvSpPr>
        <p:spPr>
          <a:xfrm>
            <a:off x="2678400" y="689133"/>
            <a:ext cx="68352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spTree>
      <p:nvGrpSpPr>
        <p:cNvPr id="587" name="Shape 587"/>
        <p:cNvGrpSpPr/>
        <p:nvPr/>
      </p:nvGrpSpPr>
      <p:grpSpPr>
        <a:xfrm>
          <a:off x="0" y="0"/>
          <a:ext cx="0" cy="0"/>
          <a:chOff x="0" y="0"/>
          <a:chExt cx="0" cy="0"/>
        </a:xfrm>
      </p:grpSpPr>
      <p:grpSp>
        <p:nvGrpSpPr>
          <p:cNvPr id="588" name="Google Shape;588;p177"/>
          <p:cNvGrpSpPr/>
          <p:nvPr/>
        </p:nvGrpSpPr>
        <p:grpSpPr>
          <a:xfrm>
            <a:off x="-16603" y="413700"/>
            <a:ext cx="12241067" cy="6051067"/>
            <a:chOff x="-12452" y="310275"/>
            <a:chExt cx="9180800" cy="4538300"/>
          </a:xfrm>
        </p:grpSpPr>
        <p:cxnSp>
          <p:nvCxnSpPr>
            <p:cNvPr id="589" name="Google Shape;589;p177"/>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590" name="Google Shape;590;p177"/>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591" name="Google Shape;591;p177"/>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592" name="Google Shape;592;p177"/>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593" name="Google Shape;593;p177"/>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594" name="Google Shape;594;p177"/>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595" name="Google Shape;595;p177"/>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596" name="Google Shape;596;p177"/>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597" name="Google Shape;597;p177"/>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598" name="Google Shape;598;p177"/>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599" name="Google Shape;599;p177"/>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600" name="Google Shape;600;p177"/>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601" name="Google Shape;601;p177"/>
          <p:cNvSpPr txBox="1"/>
          <p:nvPr>
            <p:ph idx="1" type="subTitle"/>
          </p:nvPr>
        </p:nvSpPr>
        <p:spPr>
          <a:xfrm>
            <a:off x="1974803" y="2844533"/>
            <a:ext cx="22524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2" name="Google Shape;602;p177"/>
          <p:cNvSpPr txBox="1"/>
          <p:nvPr>
            <p:ph idx="2" type="subTitle"/>
          </p:nvPr>
        </p:nvSpPr>
        <p:spPr>
          <a:xfrm>
            <a:off x="4969788" y="2844533"/>
            <a:ext cx="22524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3" name="Google Shape;603;p177"/>
          <p:cNvSpPr txBox="1"/>
          <p:nvPr>
            <p:ph idx="3" type="subTitle"/>
          </p:nvPr>
        </p:nvSpPr>
        <p:spPr>
          <a:xfrm>
            <a:off x="7964777" y="2844533"/>
            <a:ext cx="22524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4" name="Google Shape;604;p177"/>
          <p:cNvSpPr txBox="1"/>
          <p:nvPr>
            <p:ph type="ctrTitle"/>
          </p:nvPr>
        </p:nvSpPr>
        <p:spPr>
          <a:xfrm>
            <a:off x="1885017" y="1765733"/>
            <a:ext cx="243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605" name="Google Shape;605;p177"/>
          <p:cNvSpPr txBox="1"/>
          <p:nvPr>
            <p:ph idx="4" type="ctrTitle"/>
          </p:nvPr>
        </p:nvSpPr>
        <p:spPr>
          <a:xfrm>
            <a:off x="4880020" y="1765733"/>
            <a:ext cx="243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606" name="Google Shape;606;p177"/>
          <p:cNvSpPr txBox="1"/>
          <p:nvPr>
            <p:ph idx="5" type="ctrTitle"/>
          </p:nvPr>
        </p:nvSpPr>
        <p:spPr>
          <a:xfrm>
            <a:off x="7874997" y="1765733"/>
            <a:ext cx="243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607" name="Google Shape;607;p177"/>
          <p:cNvSpPr txBox="1"/>
          <p:nvPr>
            <p:ph idx="6" type="subTitle"/>
          </p:nvPr>
        </p:nvSpPr>
        <p:spPr>
          <a:xfrm>
            <a:off x="1974803" y="4990833"/>
            <a:ext cx="22524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8" name="Google Shape;608;p177"/>
          <p:cNvSpPr txBox="1"/>
          <p:nvPr>
            <p:ph idx="7" type="subTitle"/>
          </p:nvPr>
        </p:nvSpPr>
        <p:spPr>
          <a:xfrm>
            <a:off x="4969788" y="4990833"/>
            <a:ext cx="22524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9" name="Google Shape;609;p177"/>
          <p:cNvSpPr txBox="1"/>
          <p:nvPr>
            <p:ph idx="8" type="subTitle"/>
          </p:nvPr>
        </p:nvSpPr>
        <p:spPr>
          <a:xfrm>
            <a:off x="7964760" y="4990833"/>
            <a:ext cx="22524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10" name="Google Shape;610;p177"/>
          <p:cNvSpPr txBox="1"/>
          <p:nvPr>
            <p:ph idx="9" type="ctrTitle"/>
          </p:nvPr>
        </p:nvSpPr>
        <p:spPr>
          <a:xfrm>
            <a:off x="1885000" y="3912033"/>
            <a:ext cx="243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611" name="Google Shape;611;p177"/>
          <p:cNvSpPr txBox="1"/>
          <p:nvPr>
            <p:ph idx="13" type="ctrTitle"/>
          </p:nvPr>
        </p:nvSpPr>
        <p:spPr>
          <a:xfrm>
            <a:off x="4880004" y="3912033"/>
            <a:ext cx="243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612" name="Google Shape;612;p177"/>
          <p:cNvSpPr txBox="1"/>
          <p:nvPr>
            <p:ph idx="14" type="ctrTitle"/>
          </p:nvPr>
        </p:nvSpPr>
        <p:spPr>
          <a:xfrm>
            <a:off x="7874981" y="3912033"/>
            <a:ext cx="24320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a:lnSpc>
                <a:spcPct val="100000"/>
              </a:lnSpc>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p:txBody>
      </p:sp>
      <p:sp>
        <p:nvSpPr>
          <p:cNvPr id="613" name="Google Shape;613;p177"/>
          <p:cNvSpPr txBox="1"/>
          <p:nvPr>
            <p:ph idx="15" type="ctrTitle"/>
          </p:nvPr>
        </p:nvSpPr>
        <p:spPr>
          <a:xfrm>
            <a:off x="2678400" y="689133"/>
            <a:ext cx="68352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amp; CREDITS">
  <p:cSld name="THANKS &amp; CREDITS">
    <p:spTree>
      <p:nvGrpSpPr>
        <p:cNvPr id="614" name="Shape 614"/>
        <p:cNvGrpSpPr/>
        <p:nvPr/>
      </p:nvGrpSpPr>
      <p:grpSpPr>
        <a:xfrm>
          <a:off x="0" y="0"/>
          <a:ext cx="0" cy="0"/>
          <a:chOff x="0" y="0"/>
          <a:chExt cx="0" cy="0"/>
        </a:xfrm>
      </p:grpSpPr>
      <p:grpSp>
        <p:nvGrpSpPr>
          <p:cNvPr id="615" name="Google Shape;615;p178"/>
          <p:cNvGrpSpPr/>
          <p:nvPr/>
        </p:nvGrpSpPr>
        <p:grpSpPr>
          <a:xfrm>
            <a:off x="-16603" y="413700"/>
            <a:ext cx="12241067" cy="6051067"/>
            <a:chOff x="-12452" y="310275"/>
            <a:chExt cx="9180800" cy="4538300"/>
          </a:xfrm>
        </p:grpSpPr>
        <p:cxnSp>
          <p:nvCxnSpPr>
            <p:cNvPr id="616" name="Google Shape;616;p178"/>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617" name="Google Shape;617;p178"/>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618" name="Google Shape;618;p178"/>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619" name="Google Shape;619;p178"/>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620" name="Google Shape;620;p178"/>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621" name="Google Shape;621;p178"/>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622" name="Google Shape;622;p178"/>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623" name="Google Shape;623;p178"/>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624" name="Google Shape;624;p178"/>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625" name="Google Shape;625;p178"/>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626" name="Google Shape;626;p178"/>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627" name="Google Shape;627;p178"/>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628" name="Google Shape;628;p178"/>
          <p:cNvSpPr txBox="1"/>
          <p:nvPr>
            <p:ph type="ctrTitle"/>
          </p:nvPr>
        </p:nvSpPr>
        <p:spPr>
          <a:xfrm>
            <a:off x="1252700" y="1197133"/>
            <a:ext cx="6835200" cy="977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l">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
        <p:nvSpPr>
          <p:cNvPr id="629" name="Google Shape;629;p178"/>
          <p:cNvSpPr txBox="1"/>
          <p:nvPr>
            <p:ph idx="1" type="subTitle"/>
          </p:nvPr>
        </p:nvSpPr>
        <p:spPr>
          <a:xfrm>
            <a:off x="1252700" y="2739400"/>
            <a:ext cx="3888000" cy="105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0" name="Google Shape;630;p178"/>
          <p:cNvSpPr txBox="1"/>
          <p:nvPr/>
        </p:nvSpPr>
        <p:spPr>
          <a:xfrm>
            <a:off x="1252700" y="4710800"/>
            <a:ext cx="4138000" cy="1358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400"/>
              </a:spcBef>
              <a:spcAft>
                <a:spcPts val="0"/>
              </a:spcAft>
              <a:buClr>
                <a:srgbClr val="000000"/>
              </a:buClr>
              <a:buSzPts val="1067"/>
              <a:buFont typeface="Arial"/>
              <a:buNone/>
            </a:pPr>
            <a:r>
              <a:rPr b="0" i="0" lang="tr-TR" sz="1067" u="none" cap="none" strike="noStrike">
                <a:solidFill>
                  <a:srgbClr val="000000"/>
                </a:solidFill>
                <a:latin typeface="Comfortaa"/>
                <a:ea typeface="Comfortaa"/>
                <a:cs typeface="Comfortaa"/>
                <a:sym typeface="Comfortaa"/>
              </a:rPr>
              <a:t>CREDITS: This presentation template was created by </a:t>
            </a:r>
            <a:r>
              <a:rPr b="1" i="0" lang="tr-TR" sz="1067" u="none" cap="none" strike="noStrike">
                <a:solidFill>
                  <a:srgbClr val="000000"/>
                </a:solidFill>
                <a:uFill>
                  <a:noFill/>
                </a:uFill>
                <a:latin typeface="Comfortaa"/>
                <a:ea typeface="Comfortaa"/>
                <a:cs typeface="Comfortaa"/>
                <a:sym typeface="Comfortaa"/>
                <a:hlinkClick r:id="rId2">
                  <a:extLst>
                    <a:ext uri="{A12FA001-AC4F-418D-AE19-62706E023703}">
                      <ahyp:hlinkClr val="tx"/>
                    </a:ext>
                  </a:extLst>
                </a:hlinkClick>
              </a:rPr>
              <a:t>Slidesgo</a:t>
            </a:r>
            <a:r>
              <a:rPr b="0" i="0" lang="tr-TR" sz="1067" u="none" cap="none" strike="noStrike">
                <a:solidFill>
                  <a:srgbClr val="000000"/>
                </a:solidFill>
                <a:latin typeface="Comfortaa"/>
                <a:ea typeface="Comfortaa"/>
                <a:cs typeface="Comfortaa"/>
                <a:sym typeface="Comfortaa"/>
              </a:rPr>
              <a:t>, including icons by </a:t>
            </a:r>
            <a:r>
              <a:rPr b="1" i="0" lang="tr-TR" sz="1067" u="none" cap="none" strike="noStrike">
                <a:solidFill>
                  <a:srgbClr val="000000"/>
                </a:solidFill>
                <a:uFill>
                  <a:noFill/>
                </a:uFill>
                <a:latin typeface="Comfortaa"/>
                <a:ea typeface="Comfortaa"/>
                <a:cs typeface="Comfortaa"/>
                <a:sym typeface="Comfortaa"/>
                <a:hlinkClick r:id="rId3">
                  <a:extLst>
                    <a:ext uri="{A12FA001-AC4F-418D-AE19-62706E023703}">
                      <ahyp:hlinkClr val="tx"/>
                    </a:ext>
                  </a:extLst>
                </a:hlinkClick>
              </a:rPr>
              <a:t>Flatico</a:t>
            </a:r>
            <a:r>
              <a:rPr b="0" i="0" lang="tr-TR" sz="1067" u="none" cap="none" strike="noStrike">
                <a:solidFill>
                  <a:srgbClr val="000000"/>
                </a:solidFill>
                <a:uFill>
                  <a:noFill/>
                </a:uFill>
                <a:latin typeface="Comfortaa"/>
                <a:ea typeface="Comfortaa"/>
                <a:cs typeface="Comfortaa"/>
                <a:sym typeface="Comfortaa"/>
                <a:hlinkClick r:id="rId4">
                  <a:extLst>
                    <a:ext uri="{A12FA001-AC4F-418D-AE19-62706E023703}">
                      <ahyp:hlinkClr val="tx"/>
                    </a:ext>
                  </a:extLst>
                </a:hlinkClick>
              </a:rPr>
              <a:t>n</a:t>
            </a:r>
            <a:r>
              <a:rPr b="0" i="0" lang="tr-TR" sz="1067" u="none" cap="none" strike="noStrike">
                <a:solidFill>
                  <a:srgbClr val="000000"/>
                </a:solidFill>
                <a:latin typeface="Comfortaa"/>
                <a:ea typeface="Comfortaa"/>
                <a:cs typeface="Comfortaa"/>
                <a:sym typeface="Comfortaa"/>
              </a:rPr>
              <a:t>, and infographics &amp; images by </a:t>
            </a:r>
            <a:r>
              <a:rPr b="1" i="0" lang="tr-TR" sz="1067" u="none" cap="none" strike="noStrike">
                <a:solidFill>
                  <a:srgbClr val="000000"/>
                </a:solidFill>
                <a:uFill>
                  <a:noFill/>
                </a:uFill>
                <a:latin typeface="Comfortaa"/>
                <a:ea typeface="Comfortaa"/>
                <a:cs typeface="Comfortaa"/>
                <a:sym typeface="Comfortaa"/>
                <a:hlinkClick r:id="rId5">
                  <a:extLst>
                    <a:ext uri="{A12FA001-AC4F-418D-AE19-62706E023703}">
                      <ahyp:hlinkClr val="tx"/>
                    </a:ext>
                  </a:extLst>
                </a:hlinkClick>
              </a:rPr>
              <a:t>Freepik</a:t>
            </a:r>
            <a:r>
              <a:rPr b="0" i="0" lang="tr-TR" sz="1067" u="none" cap="none" strike="noStrike">
                <a:solidFill>
                  <a:srgbClr val="000000"/>
                </a:solidFill>
                <a:latin typeface="Comfortaa"/>
                <a:ea typeface="Comfortaa"/>
                <a:cs typeface="Comfortaa"/>
                <a:sym typeface="Comfortaa"/>
              </a:rPr>
              <a:t>. </a:t>
            </a:r>
            <a:endParaRPr b="0" i="0" sz="1067" u="none" cap="none" strike="noStrike">
              <a:solidFill>
                <a:srgbClr val="000000"/>
              </a:solidFill>
              <a:latin typeface="Comfortaa"/>
              <a:ea typeface="Comfortaa"/>
              <a:cs typeface="Comfortaa"/>
              <a:sym typeface="Comfortaa"/>
            </a:endParaRPr>
          </a:p>
          <a:p>
            <a:pPr indent="0" lvl="0" marL="0" marR="0" rtl="0" algn="l">
              <a:lnSpc>
                <a:spcPct val="100000"/>
              </a:lnSpc>
              <a:spcBef>
                <a:spcPts val="400"/>
              </a:spcBef>
              <a:spcAft>
                <a:spcPts val="0"/>
              </a:spcAft>
              <a:buClr>
                <a:srgbClr val="000000"/>
              </a:buClr>
              <a:buSzPts val="1067"/>
              <a:buFont typeface="Arial"/>
              <a:buNone/>
            </a:pPr>
            <a:r>
              <a:t/>
            </a:r>
            <a:endParaRPr b="0" i="0" sz="1067" u="none" cap="none" strike="noStrike">
              <a:solidFill>
                <a:srgbClr val="000000"/>
              </a:solidFill>
              <a:latin typeface="Comfortaa"/>
              <a:ea typeface="Comfortaa"/>
              <a:cs typeface="Comfortaa"/>
              <a:sym typeface="Comforta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54" name="Shape 54"/>
        <p:cNvGrpSpPr/>
        <p:nvPr/>
      </p:nvGrpSpPr>
      <p:grpSpPr>
        <a:xfrm>
          <a:off x="0" y="0"/>
          <a:ext cx="0" cy="0"/>
          <a:chOff x="0" y="0"/>
          <a:chExt cx="0" cy="0"/>
        </a:xfrm>
      </p:grpSpPr>
      <p:sp>
        <p:nvSpPr>
          <p:cNvPr id="55" name="Google Shape;55;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p:cSld name="1_TITLE + BULLET POINTS">
    <p:spTree>
      <p:nvGrpSpPr>
        <p:cNvPr id="631" name="Shape 631"/>
        <p:cNvGrpSpPr/>
        <p:nvPr/>
      </p:nvGrpSpPr>
      <p:grpSpPr>
        <a:xfrm>
          <a:off x="0" y="0"/>
          <a:ext cx="0" cy="0"/>
          <a:chOff x="0" y="0"/>
          <a:chExt cx="0" cy="0"/>
        </a:xfrm>
      </p:grpSpPr>
      <p:grpSp>
        <p:nvGrpSpPr>
          <p:cNvPr id="632" name="Google Shape;632;p179"/>
          <p:cNvGrpSpPr/>
          <p:nvPr/>
        </p:nvGrpSpPr>
        <p:grpSpPr>
          <a:xfrm>
            <a:off x="-16603" y="413700"/>
            <a:ext cx="12241067" cy="6051067"/>
            <a:chOff x="-12452" y="310275"/>
            <a:chExt cx="9180800" cy="4538300"/>
          </a:xfrm>
        </p:grpSpPr>
        <p:cxnSp>
          <p:nvCxnSpPr>
            <p:cNvPr id="633" name="Google Shape;633;p179"/>
            <p:cNvCxnSpPr/>
            <p:nvPr/>
          </p:nvCxnSpPr>
          <p:spPr>
            <a:xfrm>
              <a:off x="-552" y="4023430"/>
              <a:ext cx="9168900" cy="0"/>
            </a:xfrm>
            <a:prstGeom prst="straightConnector1">
              <a:avLst/>
            </a:prstGeom>
            <a:noFill/>
            <a:ln cap="flat" cmpd="sng" w="9525">
              <a:solidFill>
                <a:srgbClr val="F3F3F3"/>
              </a:solidFill>
              <a:prstDash val="solid"/>
              <a:round/>
              <a:headEnd len="sm" w="sm" type="none"/>
              <a:tailEnd len="sm" w="sm" type="none"/>
            </a:ln>
          </p:spPr>
        </p:cxnSp>
        <p:cxnSp>
          <p:nvCxnSpPr>
            <p:cNvPr id="634" name="Google Shape;634;p179"/>
            <p:cNvCxnSpPr/>
            <p:nvPr/>
          </p:nvCxnSpPr>
          <p:spPr>
            <a:xfrm>
              <a:off x="-12452" y="310275"/>
              <a:ext cx="9168900" cy="0"/>
            </a:xfrm>
            <a:prstGeom prst="straightConnector1">
              <a:avLst/>
            </a:prstGeom>
            <a:noFill/>
            <a:ln cap="flat" cmpd="sng" w="9525">
              <a:solidFill>
                <a:srgbClr val="F3F3F3"/>
              </a:solidFill>
              <a:prstDash val="solid"/>
              <a:round/>
              <a:headEnd len="sm" w="sm" type="none"/>
              <a:tailEnd len="sm" w="sm" type="none"/>
            </a:ln>
          </p:spPr>
        </p:cxnSp>
        <p:cxnSp>
          <p:nvCxnSpPr>
            <p:cNvPr id="635" name="Google Shape;635;p179"/>
            <p:cNvCxnSpPr/>
            <p:nvPr/>
          </p:nvCxnSpPr>
          <p:spPr>
            <a:xfrm>
              <a:off x="-552" y="722848"/>
              <a:ext cx="9168900" cy="0"/>
            </a:xfrm>
            <a:prstGeom prst="straightConnector1">
              <a:avLst/>
            </a:prstGeom>
            <a:noFill/>
            <a:ln cap="flat" cmpd="sng" w="9525">
              <a:solidFill>
                <a:srgbClr val="F3F3F3"/>
              </a:solidFill>
              <a:prstDash val="solid"/>
              <a:round/>
              <a:headEnd len="sm" w="sm" type="none"/>
              <a:tailEnd len="sm" w="sm" type="none"/>
            </a:ln>
          </p:spPr>
        </p:cxnSp>
        <p:cxnSp>
          <p:nvCxnSpPr>
            <p:cNvPr id="636" name="Google Shape;636;p179"/>
            <p:cNvCxnSpPr/>
            <p:nvPr/>
          </p:nvCxnSpPr>
          <p:spPr>
            <a:xfrm>
              <a:off x="-552" y="1135420"/>
              <a:ext cx="9168900" cy="0"/>
            </a:xfrm>
            <a:prstGeom prst="straightConnector1">
              <a:avLst/>
            </a:prstGeom>
            <a:noFill/>
            <a:ln cap="flat" cmpd="sng" w="9525">
              <a:solidFill>
                <a:srgbClr val="F3F3F3"/>
              </a:solidFill>
              <a:prstDash val="solid"/>
              <a:round/>
              <a:headEnd len="sm" w="sm" type="none"/>
              <a:tailEnd len="sm" w="sm" type="none"/>
            </a:ln>
          </p:spPr>
        </p:cxnSp>
        <p:cxnSp>
          <p:nvCxnSpPr>
            <p:cNvPr id="637" name="Google Shape;637;p179"/>
            <p:cNvCxnSpPr/>
            <p:nvPr/>
          </p:nvCxnSpPr>
          <p:spPr>
            <a:xfrm>
              <a:off x="-552" y="1547993"/>
              <a:ext cx="9168900" cy="0"/>
            </a:xfrm>
            <a:prstGeom prst="straightConnector1">
              <a:avLst/>
            </a:prstGeom>
            <a:noFill/>
            <a:ln cap="flat" cmpd="sng" w="9525">
              <a:solidFill>
                <a:srgbClr val="F3F3F3"/>
              </a:solidFill>
              <a:prstDash val="solid"/>
              <a:round/>
              <a:headEnd len="sm" w="sm" type="none"/>
              <a:tailEnd len="sm" w="sm" type="none"/>
            </a:ln>
          </p:spPr>
        </p:cxnSp>
        <p:cxnSp>
          <p:nvCxnSpPr>
            <p:cNvPr id="638" name="Google Shape;638;p179"/>
            <p:cNvCxnSpPr/>
            <p:nvPr/>
          </p:nvCxnSpPr>
          <p:spPr>
            <a:xfrm>
              <a:off x="-552" y="1960566"/>
              <a:ext cx="9168900" cy="0"/>
            </a:xfrm>
            <a:prstGeom prst="straightConnector1">
              <a:avLst/>
            </a:prstGeom>
            <a:noFill/>
            <a:ln cap="flat" cmpd="sng" w="9525">
              <a:solidFill>
                <a:srgbClr val="F3F3F3"/>
              </a:solidFill>
              <a:prstDash val="solid"/>
              <a:round/>
              <a:headEnd len="sm" w="sm" type="none"/>
              <a:tailEnd len="sm" w="sm" type="none"/>
            </a:ln>
          </p:spPr>
        </p:cxnSp>
        <p:cxnSp>
          <p:nvCxnSpPr>
            <p:cNvPr id="639" name="Google Shape;639;p179"/>
            <p:cNvCxnSpPr/>
            <p:nvPr/>
          </p:nvCxnSpPr>
          <p:spPr>
            <a:xfrm>
              <a:off x="-552" y="2373139"/>
              <a:ext cx="9168900" cy="0"/>
            </a:xfrm>
            <a:prstGeom prst="straightConnector1">
              <a:avLst/>
            </a:prstGeom>
            <a:noFill/>
            <a:ln cap="flat" cmpd="sng" w="9525">
              <a:solidFill>
                <a:srgbClr val="F3F3F3"/>
              </a:solidFill>
              <a:prstDash val="solid"/>
              <a:round/>
              <a:headEnd len="sm" w="sm" type="none"/>
              <a:tailEnd len="sm" w="sm" type="none"/>
            </a:ln>
          </p:spPr>
        </p:cxnSp>
        <p:cxnSp>
          <p:nvCxnSpPr>
            <p:cNvPr id="640" name="Google Shape;640;p179"/>
            <p:cNvCxnSpPr/>
            <p:nvPr/>
          </p:nvCxnSpPr>
          <p:spPr>
            <a:xfrm>
              <a:off x="-552" y="2785711"/>
              <a:ext cx="9168900" cy="0"/>
            </a:xfrm>
            <a:prstGeom prst="straightConnector1">
              <a:avLst/>
            </a:prstGeom>
            <a:noFill/>
            <a:ln cap="flat" cmpd="sng" w="9525">
              <a:solidFill>
                <a:srgbClr val="F3F3F3"/>
              </a:solidFill>
              <a:prstDash val="solid"/>
              <a:round/>
              <a:headEnd len="sm" w="sm" type="none"/>
              <a:tailEnd len="sm" w="sm" type="none"/>
            </a:ln>
          </p:spPr>
        </p:cxnSp>
        <p:cxnSp>
          <p:nvCxnSpPr>
            <p:cNvPr id="641" name="Google Shape;641;p179"/>
            <p:cNvCxnSpPr/>
            <p:nvPr/>
          </p:nvCxnSpPr>
          <p:spPr>
            <a:xfrm>
              <a:off x="-552" y="3198284"/>
              <a:ext cx="9168900" cy="0"/>
            </a:xfrm>
            <a:prstGeom prst="straightConnector1">
              <a:avLst/>
            </a:prstGeom>
            <a:noFill/>
            <a:ln cap="flat" cmpd="sng" w="9525">
              <a:solidFill>
                <a:srgbClr val="F3F3F3"/>
              </a:solidFill>
              <a:prstDash val="solid"/>
              <a:round/>
              <a:headEnd len="sm" w="sm" type="none"/>
              <a:tailEnd len="sm" w="sm" type="none"/>
            </a:ln>
          </p:spPr>
        </p:cxnSp>
        <p:cxnSp>
          <p:nvCxnSpPr>
            <p:cNvPr id="642" name="Google Shape;642;p179"/>
            <p:cNvCxnSpPr/>
            <p:nvPr/>
          </p:nvCxnSpPr>
          <p:spPr>
            <a:xfrm>
              <a:off x="-552" y="3610857"/>
              <a:ext cx="9168900" cy="0"/>
            </a:xfrm>
            <a:prstGeom prst="straightConnector1">
              <a:avLst/>
            </a:prstGeom>
            <a:noFill/>
            <a:ln cap="flat" cmpd="sng" w="9525">
              <a:solidFill>
                <a:srgbClr val="F3F3F3"/>
              </a:solidFill>
              <a:prstDash val="solid"/>
              <a:round/>
              <a:headEnd len="sm" w="sm" type="none"/>
              <a:tailEnd len="sm" w="sm" type="none"/>
            </a:ln>
          </p:spPr>
        </p:cxnSp>
        <p:cxnSp>
          <p:nvCxnSpPr>
            <p:cNvPr id="643" name="Google Shape;643;p179"/>
            <p:cNvCxnSpPr/>
            <p:nvPr/>
          </p:nvCxnSpPr>
          <p:spPr>
            <a:xfrm>
              <a:off x="-552" y="4436002"/>
              <a:ext cx="9168900" cy="0"/>
            </a:xfrm>
            <a:prstGeom prst="straightConnector1">
              <a:avLst/>
            </a:prstGeom>
            <a:noFill/>
            <a:ln cap="flat" cmpd="sng" w="9525">
              <a:solidFill>
                <a:srgbClr val="F3F3F3"/>
              </a:solidFill>
              <a:prstDash val="solid"/>
              <a:round/>
              <a:headEnd len="sm" w="sm" type="none"/>
              <a:tailEnd len="sm" w="sm" type="none"/>
            </a:ln>
          </p:spPr>
        </p:cxnSp>
        <p:cxnSp>
          <p:nvCxnSpPr>
            <p:cNvPr id="644" name="Google Shape;644;p179"/>
            <p:cNvCxnSpPr/>
            <p:nvPr/>
          </p:nvCxnSpPr>
          <p:spPr>
            <a:xfrm>
              <a:off x="-552" y="4848575"/>
              <a:ext cx="9168900" cy="0"/>
            </a:xfrm>
            <a:prstGeom prst="straightConnector1">
              <a:avLst/>
            </a:prstGeom>
            <a:noFill/>
            <a:ln cap="flat" cmpd="sng" w="9525">
              <a:solidFill>
                <a:srgbClr val="F3F3F3"/>
              </a:solidFill>
              <a:prstDash val="solid"/>
              <a:round/>
              <a:headEnd len="sm" w="sm" type="none"/>
              <a:tailEnd len="sm" w="sm" type="none"/>
            </a:ln>
          </p:spPr>
        </p:cxnSp>
      </p:grpSp>
      <p:sp>
        <p:nvSpPr>
          <p:cNvPr id="645" name="Google Shape;645;p179"/>
          <p:cNvSpPr txBox="1"/>
          <p:nvPr>
            <p:ph type="ctrTitle"/>
          </p:nvPr>
        </p:nvSpPr>
        <p:spPr>
          <a:xfrm>
            <a:off x="2678400" y="689133"/>
            <a:ext cx="6835200" cy="97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a:lnSpc>
                <a:spcPct val="100000"/>
              </a:lnSpc>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p:txBody>
      </p:sp>
      <p:sp>
        <p:nvSpPr>
          <p:cNvPr id="646" name="Google Shape;646;p179"/>
          <p:cNvSpPr txBox="1"/>
          <p:nvPr>
            <p:ph idx="1" type="body"/>
          </p:nvPr>
        </p:nvSpPr>
        <p:spPr>
          <a:xfrm>
            <a:off x="1479551" y="2057400"/>
            <a:ext cx="4419600" cy="4161600"/>
          </a:xfrm>
          <a:prstGeom prst="rect">
            <a:avLst/>
          </a:prstGeom>
          <a:noFill/>
          <a:ln>
            <a:noFill/>
          </a:ln>
        </p:spPr>
        <p:txBody>
          <a:bodyPr anchorCtr="0" anchor="t" bIns="91425" lIns="91425" spcFirstLastPara="1" rIns="91425" wrap="square" tIns="91425">
            <a:noAutofit/>
          </a:bodyPr>
          <a:lstStyle>
            <a:lvl1pPr indent="-298450" lvl="0" marL="457200" algn="l">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indent="-298450" lvl="1" marL="914400" algn="l">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indent="-298450" lvl="2" marL="1371600" algn="l">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indent="-298450" lvl="3" marL="1828800" algn="l">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indent="-298450" lvl="4" marL="2286000" algn="l">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indent="-298450" lvl="5" marL="2743200" algn="l">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indent="-298450" lvl="6" marL="3200400" algn="l">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indent="-298450" lvl="7" marL="3657600" algn="l">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indent="-298450" lvl="8" marL="4114800" algn="l">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p:txBody>
      </p:sp>
      <p:sp>
        <p:nvSpPr>
          <p:cNvPr id="647" name="Google Shape;647;p179"/>
          <p:cNvSpPr txBox="1"/>
          <p:nvPr>
            <p:ph idx="2" type="body"/>
          </p:nvPr>
        </p:nvSpPr>
        <p:spPr>
          <a:xfrm>
            <a:off x="6292851" y="2057400"/>
            <a:ext cx="4419600" cy="4161600"/>
          </a:xfrm>
          <a:prstGeom prst="rect">
            <a:avLst/>
          </a:prstGeom>
          <a:noFill/>
          <a:ln>
            <a:noFill/>
          </a:ln>
        </p:spPr>
        <p:txBody>
          <a:bodyPr anchorCtr="0" anchor="t" bIns="91425" lIns="91425" spcFirstLastPara="1" rIns="91425" wrap="square" tIns="91425">
            <a:noAutofit/>
          </a:bodyPr>
          <a:lstStyle>
            <a:lvl1pPr indent="-298450" lvl="0" marL="457200" algn="l">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indent="-298450" lvl="1" marL="914400" algn="l">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indent="-298450" lvl="2" marL="1371600" algn="l">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indent="-298450" lvl="3" marL="1828800" algn="l">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indent="-298450" lvl="4" marL="2286000" algn="l">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indent="-298450" lvl="5" marL="2743200" algn="l">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indent="-298450" lvl="6" marL="3200400" algn="l">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indent="-298450" lvl="7" marL="3657600" algn="l">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indent="-298450" lvl="8" marL="4114800" algn="l">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648" name="Shape 648"/>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655" name="Shape 655"/>
        <p:cNvGrpSpPr/>
        <p:nvPr/>
      </p:nvGrpSpPr>
      <p:grpSpPr>
        <a:xfrm>
          <a:off x="0" y="0"/>
          <a:ext cx="0" cy="0"/>
          <a:chOff x="0" y="0"/>
          <a:chExt cx="0" cy="0"/>
        </a:xfrm>
      </p:grpSpPr>
      <p:sp>
        <p:nvSpPr>
          <p:cNvPr id="656" name="Google Shape;656;p52"/>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657" name="Shape 657"/>
        <p:cNvGrpSpPr/>
        <p:nvPr/>
      </p:nvGrpSpPr>
      <p:grpSpPr>
        <a:xfrm>
          <a:off x="0" y="0"/>
          <a:ext cx="0" cy="0"/>
          <a:chOff x="0" y="0"/>
          <a:chExt cx="0" cy="0"/>
        </a:xfrm>
      </p:grpSpPr>
      <p:sp>
        <p:nvSpPr>
          <p:cNvPr id="658" name="Google Shape;658;p1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9" name="Google Shape;659;p1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60" name="Google Shape;660;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1" name="Google Shape;661;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663" name="Shape 663"/>
        <p:cNvGrpSpPr/>
        <p:nvPr/>
      </p:nvGrpSpPr>
      <p:grpSpPr>
        <a:xfrm>
          <a:off x="0" y="0"/>
          <a:ext cx="0" cy="0"/>
          <a:chOff x="0" y="0"/>
          <a:chExt cx="0" cy="0"/>
        </a:xfrm>
      </p:grpSpPr>
      <p:sp>
        <p:nvSpPr>
          <p:cNvPr id="664" name="Google Shape;664;p1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5" name="Google Shape;665;p1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1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7" name="Google Shape;667;p1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8" name="Google Shape;668;p1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669" name="Shape 669"/>
        <p:cNvGrpSpPr/>
        <p:nvPr/>
      </p:nvGrpSpPr>
      <p:grpSpPr>
        <a:xfrm>
          <a:off x="0" y="0"/>
          <a:ext cx="0" cy="0"/>
          <a:chOff x="0" y="0"/>
          <a:chExt cx="0" cy="0"/>
        </a:xfrm>
      </p:grpSpPr>
      <p:sp>
        <p:nvSpPr>
          <p:cNvPr id="670" name="Google Shape;670;p1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1" name="Google Shape;671;p1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72" name="Google Shape;672;p1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3" name="Google Shape;673;p1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4" name="Google Shape;674;p1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675" name="Shape 675"/>
        <p:cNvGrpSpPr/>
        <p:nvPr/>
      </p:nvGrpSpPr>
      <p:grpSpPr>
        <a:xfrm>
          <a:off x="0" y="0"/>
          <a:ext cx="0" cy="0"/>
          <a:chOff x="0" y="0"/>
          <a:chExt cx="0" cy="0"/>
        </a:xfrm>
      </p:grpSpPr>
      <p:sp>
        <p:nvSpPr>
          <p:cNvPr id="676" name="Google Shape;676;p1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7" name="Google Shape;677;p1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1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1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0" name="Google Shape;680;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1" name="Google Shape;681;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682" name="Shape 682"/>
        <p:cNvGrpSpPr/>
        <p:nvPr/>
      </p:nvGrpSpPr>
      <p:grpSpPr>
        <a:xfrm>
          <a:off x="0" y="0"/>
          <a:ext cx="0" cy="0"/>
          <a:chOff x="0" y="0"/>
          <a:chExt cx="0" cy="0"/>
        </a:xfrm>
      </p:grpSpPr>
      <p:sp>
        <p:nvSpPr>
          <p:cNvPr id="683" name="Google Shape;683;p1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4" name="Google Shape;684;p1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5" name="Google Shape;685;p1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6" name="Google Shape;686;p1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7" name="Google Shape;687;p1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8" name="Google Shape;688;p1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9" name="Google Shape;689;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0" name="Google Shape;690;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691" name="Shape 691"/>
        <p:cNvGrpSpPr/>
        <p:nvPr/>
      </p:nvGrpSpPr>
      <p:grpSpPr>
        <a:xfrm>
          <a:off x="0" y="0"/>
          <a:ext cx="0" cy="0"/>
          <a:chOff x="0" y="0"/>
          <a:chExt cx="0" cy="0"/>
        </a:xfrm>
      </p:grpSpPr>
      <p:sp>
        <p:nvSpPr>
          <p:cNvPr id="692" name="Google Shape;692;p1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3" name="Google Shape;693;p1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4" name="Google Shape;694;p1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5" name="Google Shape;695;p1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696" name="Shape 696"/>
        <p:cNvGrpSpPr/>
        <p:nvPr/>
      </p:nvGrpSpPr>
      <p:grpSpPr>
        <a:xfrm>
          <a:off x="0" y="0"/>
          <a:ext cx="0" cy="0"/>
          <a:chOff x="0" y="0"/>
          <a:chExt cx="0" cy="0"/>
        </a:xfrm>
      </p:grpSpPr>
      <p:sp>
        <p:nvSpPr>
          <p:cNvPr id="697" name="Google Shape;697;p1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8" name="Google Shape;698;p1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9" name="Google Shape;699;p1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6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700" name="Shape 700"/>
        <p:cNvGrpSpPr/>
        <p:nvPr/>
      </p:nvGrpSpPr>
      <p:grpSpPr>
        <a:xfrm>
          <a:off x="0" y="0"/>
          <a:ext cx="0" cy="0"/>
          <a:chOff x="0" y="0"/>
          <a:chExt cx="0" cy="0"/>
        </a:xfrm>
      </p:grpSpPr>
      <p:sp>
        <p:nvSpPr>
          <p:cNvPr id="701" name="Google Shape;701;p1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2" name="Google Shape;702;p1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3" name="Google Shape;703;p1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4" name="Google Shape;704;p1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5" name="Google Shape;705;p1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6" name="Google Shape;706;p1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707" name="Shape 707"/>
        <p:cNvGrpSpPr/>
        <p:nvPr/>
      </p:nvGrpSpPr>
      <p:grpSpPr>
        <a:xfrm>
          <a:off x="0" y="0"/>
          <a:ext cx="0" cy="0"/>
          <a:chOff x="0" y="0"/>
          <a:chExt cx="0" cy="0"/>
        </a:xfrm>
      </p:grpSpPr>
      <p:sp>
        <p:nvSpPr>
          <p:cNvPr id="708" name="Google Shape;708;p1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9" name="Google Shape;709;p127"/>
          <p:cNvSpPr/>
          <p:nvPr>
            <p:ph idx="2" type="pic"/>
          </p:nvPr>
        </p:nvSpPr>
        <p:spPr>
          <a:xfrm>
            <a:off x="5183188" y="987425"/>
            <a:ext cx="6172200" cy="4873625"/>
          </a:xfrm>
          <a:prstGeom prst="rect">
            <a:avLst/>
          </a:prstGeom>
          <a:noFill/>
          <a:ln>
            <a:noFill/>
          </a:ln>
        </p:spPr>
      </p:sp>
      <p:sp>
        <p:nvSpPr>
          <p:cNvPr id="710" name="Google Shape;710;p1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1" name="Google Shape;711;p1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2" name="Google Shape;712;p1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3" name="Google Shape;713;p1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14" name="Shape 714"/>
        <p:cNvGrpSpPr/>
        <p:nvPr/>
      </p:nvGrpSpPr>
      <p:grpSpPr>
        <a:xfrm>
          <a:off x="0" y="0"/>
          <a:ext cx="0" cy="0"/>
          <a:chOff x="0" y="0"/>
          <a:chExt cx="0" cy="0"/>
        </a:xfrm>
      </p:grpSpPr>
      <p:sp>
        <p:nvSpPr>
          <p:cNvPr id="715" name="Google Shape;715;p1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6" name="Google Shape;716;p1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7" name="Google Shape;717;p1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8" name="Google Shape;718;p1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1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20" name="Shape 720"/>
        <p:cNvGrpSpPr/>
        <p:nvPr/>
      </p:nvGrpSpPr>
      <p:grpSpPr>
        <a:xfrm>
          <a:off x="0" y="0"/>
          <a:ext cx="0" cy="0"/>
          <a:chOff x="0" y="0"/>
          <a:chExt cx="0" cy="0"/>
        </a:xfrm>
      </p:grpSpPr>
      <p:sp>
        <p:nvSpPr>
          <p:cNvPr id="721" name="Google Shape;721;p1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2" name="Google Shape;722;p1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3" name="Google Shape;723;p1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4" name="Google Shape;724;p1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5" name="Google Shape;725;p1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732" name="Shape 732"/>
        <p:cNvGrpSpPr/>
        <p:nvPr/>
      </p:nvGrpSpPr>
      <p:grpSpPr>
        <a:xfrm>
          <a:off x="0" y="0"/>
          <a:ext cx="0" cy="0"/>
          <a:chOff x="0" y="0"/>
          <a:chExt cx="0" cy="0"/>
        </a:xfrm>
      </p:grpSpPr>
      <p:sp>
        <p:nvSpPr>
          <p:cNvPr id="733" name="Google Shape;733;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4" name="Google Shape;734;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6" name="Google Shape;73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7" name="Google Shape;73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738" name="Shape 738"/>
        <p:cNvGrpSpPr/>
        <p:nvPr/>
      </p:nvGrpSpPr>
      <p:grpSpPr>
        <a:xfrm>
          <a:off x="0" y="0"/>
          <a:ext cx="0" cy="0"/>
          <a:chOff x="0" y="0"/>
          <a:chExt cx="0" cy="0"/>
        </a:xfrm>
      </p:grpSpPr>
      <p:sp>
        <p:nvSpPr>
          <p:cNvPr id="739" name="Google Shape;739;p9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0" name="Google Shape;740;p9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41" name="Google Shape;741;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2" name="Google Shape;742;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3" name="Google Shape;743;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744" name="Shape 744"/>
        <p:cNvGrpSpPr/>
        <p:nvPr/>
      </p:nvGrpSpPr>
      <p:grpSpPr>
        <a:xfrm>
          <a:off x="0" y="0"/>
          <a:ext cx="0" cy="0"/>
          <a:chOff x="0" y="0"/>
          <a:chExt cx="0" cy="0"/>
        </a:xfrm>
      </p:grpSpPr>
      <p:sp>
        <p:nvSpPr>
          <p:cNvPr id="745" name="Google Shape;745;p10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6" name="Google Shape;746;p10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47" name="Google Shape;747;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8" name="Google Shape;748;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9" name="Google Shape;749;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750" name="Shape 750"/>
        <p:cNvGrpSpPr/>
        <p:nvPr/>
      </p:nvGrpSpPr>
      <p:grpSpPr>
        <a:xfrm>
          <a:off x="0" y="0"/>
          <a:ext cx="0" cy="0"/>
          <a:chOff x="0" y="0"/>
          <a:chExt cx="0" cy="0"/>
        </a:xfrm>
      </p:grpSpPr>
      <p:sp>
        <p:nvSpPr>
          <p:cNvPr id="751" name="Google Shape;751;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2" name="Google Shape;752;p10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10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5" name="Google Shape;755;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6" name="Google Shape;756;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757" name="Shape 757"/>
        <p:cNvGrpSpPr/>
        <p:nvPr/>
      </p:nvGrpSpPr>
      <p:grpSpPr>
        <a:xfrm>
          <a:off x="0" y="0"/>
          <a:ext cx="0" cy="0"/>
          <a:chOff x="0" y="0"/>
          <a:chExt cx="0" cy="0"/>
        </a:xfrm>
      </p:grpSpPr>
      <p:sp>
        <p:nvSpPr>
          <p:cNvPr id="758" name="Google Shape;758;p10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9" name="Google Shape;759;p10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0" name="Google Shape;760;p10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10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2" name="Google Shape;762;p10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3" name="Google Shape;763;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4" name="Google Shape;764;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5" name="Google Shape;765;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766" name="Shape 766"/>
        <p:cNvGrpSpPr/>
        <p:nvPr/>
      </p:nvGrpSpPr>
      <p:grpSpPr>
        <a:xfrm>
          <a:off x="0" y="0"/>
          <a:ext cx="0" cy="0"/>
          <a:chOff x="0" y="0"/>
          <a:chExt cx="0" cy="0"/>
        </a:xfrm>
      </p:grpSpPr>
      <p:sp>
        <p:nvSpPr>
          <p:cNvPr id="767" name="Google Shape;767;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8" name="Google Shape;768;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9" name="Google Shape;769;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0" name="Google Shape;770;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9"/>
          <p:cNvSpPr/>
          <p:nvPr>
            <p:ph idx="2" type="pic"/>
          </p:nvPr>
        </p:nvSpPr>
        <p:spPr>
          <a:xfrm>
            <a:off x="5183188" y="987425"/>
            <a:ext cx="6172200" cy="4873625"/>
          </a:xfrm>
          <a:prstGeom prst="rect">
            <a:avLst/>
          </a:prstGeom>
          <a:noFill/>
          <a:ln>
            <a:noFill/>
          </a:ln>
        </p:spPr>
      </p:sp>
      <p:sp>
        <p:nvSpPr>
          <p:cNvPr id="68" name="Google Shape;68;p6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771" name="Shape 771"/>
        <p:cNvGrpSpPr/>
        <p:nvPr/>
      </p:nvGrpSpPr>
      <p:grpSpPr>
        <a:xfrm>
          <a:off x="0" y="0"/>
          <a:ext cx="0" cy="0"/>
          <a:chOff x="0" y="0"/>
          <a:chExt cx="0" cy="0"/>
        </a:xfrm>
      </p:grpSpPr>
      <p:sp>
        <p:nvSpPr>
          <p:cNvPr id="772" name="Google Shape;772;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3" name="Google Shape;773;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4" name="Google Shape;774;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775" name="Shape 775"/>
        <p:cNvGrpSpPr/>
        <p:nvPr/>
      </p:nvGrpSpPr>
      <p:grpSpPr>
        <a:xfrm>
          <a:off x="0" y="0"/>
          <a:ext cx="0" cy="0"/>
          <a:chOff x="0" y="0"/>
          <a:chExt cx="0" cy="0"/>
        </a:xfrm>
      </p:grpSpPr>
      <p:sp>
        <p:nvSpPr>
          <p:cNvPr id="776" name="Google Shape;776;p10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7" name="Google Shape;777;p10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78" name="Google Shape;778;p10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9" name="Google Shape;779;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0" name="Google Shape;780;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1" name="Google Shape;781;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782" name="Shape 782"/>
        <p:cNvGrpSpPr/>
        <p:nvPr/>
      </p:nvGrpSpPr>
      <p:grpSpPr>
        <a:xfrm>
          <a:off x="0" y="0"/>
          <a:ext cx="0" cy="0"/>
          <a:chOff x="0" y="0"/>
          <a:chExt cx="0" cy="0"/>
        </a:xfrm>
      </p:grpSpPr>
      <p:sp>
        <p:nvSpPr>
          <p:cNvPr id="783" name="Google Shape;783;p10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4" name="Google Shape;784;p106"/>
          <p:cNvSpPr/>
          <p:nvPr>
            <p:ph idx="2" type="pic"/>
          </p:nvPr>
        </p:nvSpPr>
        <p:spPr>
          <a:xfrm>
            <a:off x="5183188" y="987425"/>
            <a:ext cx="6172200" cy="4873625"/>
          </a:xfrm>
          <a:prstGeom prst="rect">
            <a:avLst/>
          </a:prstGeom>
          <a:noFill/>
          <a:ln>
            <a:noFill/>
          </a:ln>
        </p:spPr>
      </p:sp>
      <p:sp>
        <p:nvSpPr>
          <p:cNvPr id="785" name="Google Shape;785;p10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6" name="Google Shape;786;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7" name="Google Shape;787;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8" name="Google Shape;788;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89" name="Shape 789"/>
        <p:cNvGrpSpPr/>
        <p:nvPr/>
      </p:nvGrpSpPr>
      <p:grpSpPr>
        <a:xfrm>
          <a:off x="0" y="0"/>
          <a:ext cx="0" cy="0"/>
          <a:chOff x="0" y="0"/>
          <a:chExt cx="0" cy="0"/>
        </a:xfrm>
      </p:grpSpPr>
      <p:sp>
        <p:nvSpPr>
          <p:cNvPr id="790" name="Google Shape;790;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1" name="Google Shape;791;p10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3" name="Google Shape;793;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4" name="Google Shape;794;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95" name="Shape 795"/>
        <p:cNvGrpSpPr/>
        <p:nvPr/>
      </p:nvGrpSpPr>
      <p:grpSpPr>
        <a:xfrm>
          <a:off x="0" y="0"/>
          <a:ext cx="0" cy="0"/>
          <a:chOff x="0" y="0"/>
          <a:chExt cx="0" cy="0"/>
        </a:xfrm>
      </p:grpSpPr>
      <p:sp>
        <p:nvSpPr>
          <p:cNvPr id="796" name="Google Shape;796;p10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7" name="Google Shape;797;p10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8" name="Google Shape;798;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9" name="Google Shape;799;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0" name="Google Shape;800;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807" name="Shape 807"/>
        <p:cNvGrpSpPr/>
        <p:nvPr/>
      </p:nvGrpSpPr>
      <p:grpSpPr>
        <a:xfrm>
          <a:off x="0" y="0"/>
          <a:ext cx="0" cy="0"/>
          <a:chOff x="0" y="0"/>
          <a:chExt cx="0" cy="0"/>
        </a:xfrm>
      </p:grpSpPr>
      <p:sp>
        <p:nvSpPr>
          <p:cNvPr id="808" name="Google Shape;808;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9" name="Google Shape;809;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1" name="Google Shape;811;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2" name="Google Shape;812;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813" name="Shape 813"/>
        <p:cNvGrpSpPr/>
        <p:nvPr/>
      </p:nvGrpSpPr>
      <p:grpSpPr>
        <a:xfrm>
          <a:off x="0" y="0"/>
          <a:ext cx="0" cy="0"/>
          <a:chOff x="0" y="0"/>
          <a:chExt cx="0" cy="0"/>
        </a:xfrm>
      </p:grpSpPr>
      <p:sp>
        <p:nvSpPr>
          <p:cNvPr id="814" name="Google Shape;814;p1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5" name="Google Shape;815;p1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16" name="Google Shape;816;p1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7" name="Google Shape;817;p1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8" name="Google Shape;818;p1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819" name="Shape 819"/>
        <p:cNvGrpSpPr/>
        <p:nvPr/>
      </p:nvGrpSpPr>
      <p:grpSpPr>
        <a:xfrm>
          <a:off x="0" y="0"/>
          <a:ext cx="0" cy="0"/>
          <a:chOff x="0" y="0"/>
          <a:chExt cx="0" cy="0"/>
        </a:xfrm>
      </p:grpSpPr>
      <p:sp>
        <p:nvSpPr>
          <p:cNvPr id="820" name="Google Shape;820;p1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1" name="Google Shape;821;p1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22" name="Google Shape;822;p1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3" name="Google Shape;823;p1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4" name="Google Shape;824;p1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825" name="Shape 825"/>
        <p:cNvGrpSpPr/>
        <p:nvPr/>
      </p:nvGrpSpPr>
      <p:grpSpPr>
        <a:xfrm>
          <a:off x="0" y="0"/>
          <a:ext cx="0" cy="0"/>
          <a:chOff x="0" y="0"/>
          <a:chExt cx="0" cy="0"/>
        </a:xfrm>
      </p:grpSpPr>
      <p:sp>
        <p:nvSpPr>
          <p:cNvPr id="826" name="Google Shape;826;p1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7" name="Google Shape;827;p1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8" name="Google Shape;828;p1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9" name="Google Shape;829;p1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0" name="Google Shape;830;p1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1" name="Google Shape;831;p1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832" name="Shape 832"/>
        <p:cNvGrpSpPr/>
        <p:nvPr/>
      </p:nvGrpSpPr>
      <p:grpSpPr>
        <a:xfrm>
          <a:off x="0" y="0"/>
          <a:ext cx="0" cy="0"/>
          <a:chOff x="0" y="0"/>
          <a:chExt cx="0" cy="0"/>
        </a:xfrm>
      </p:grpSpPr>
      <p:sp>
        <p:nvSpPr>
          <p:cNvPr id="833" name="Google Shape;833;p1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4" name="Google Shape;834;p1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35" name="Google Shape;835;p1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6" name="Google Shape;836;p1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37" name="Google Shape;837;p1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8" name="Google Shape;838;p1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9" name="Google Shape;839;p1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0" name="Google Shape;840;p1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0" Type="http://schemas.openxmlformats.org/officeDocument/2006/relationships/slideLayout" Target="../slideLayouts/slideLayout115.xml"/><Relationship Id="rId12" Type="http://schemas.openxmlformats.org/officeDocument/2006/relationships/theme" Target="../theme/theme7.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0" Type="http://schemas.openxmlformats.org/officeDocument/2006/relationships/slideLayout" Target="../slideLayouts/slideLayout126.xml"/><Relationship Id="rId12" Type="http://schemas.openxmlformats.org/officeDocument/2006/relationships/theme" Target="../theme/theme13.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8.xml"/><Relationship Id="rId10" Type="http://schemas.openxmlformats.org/officeDocument/2006/relationships/slideLayout" Target="../slideLayouts/slideLayout137.xml"/><Relationship Id="rId13" Type="http://schemas.openxmlformats.org/officeDocument/2006/relationships/slideLayout" Target="../slideLayouts/slideLayout140.xml"/><Relationship Id="rId12" Type="http://schemas.openxmlformats.org/officeDocument/2006/relationships/slideLayout" Target="../slideLayouts/slideLayout139.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5" Type="http://schemas.openxmlformats.org/officeDocument/2006/relationships/theme" Target="../theme/theme3.xml"/><Relationship Id="rId14" Type="http://schemas.openxmlformats.org/officeDocument/2006/relationships/slideLayout" Target="../slideLayouts/slideLayout14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theme" Target="../theme/theme8.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4.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2" Type="http://schemas.openxmlformats.org/officeDocument/2006/relationships/theme" Target="../theme/theme11.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5" Type="http://schemas.openxmlformats.org/officeDocument/2006/relationships/slideLayout" Target="../slideLayouts/slideLayout57.xml"/><Relationship Id="rId19" Type="http://schemas.openxmlformats.org/officeDocument/2006/relationships/slideLayout" Target="../slideLayouts/slideLayout71.xml"/><Relationship Id="rId6" Type="http://schemas.openxmlformats.org/officeDocument/2006/relationships/slideLayout" Target="../slideLayouts/slideLayout58.xml"/><Relationship Id="rId18" Type="http://schemas.openxmlformats.org/officeDocument/2006/relationships/slideLayout" Target="../slideLayouts/slideLayout70.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theme" Target="../theme/theme2.xml"/><Relationship Id="rId12" Type="http://schemas.openxmlformats.org/officeDocument/2006/relationships/slideLayout" Target="../slideLayouts/slideLayout83.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0" Type="http://schemas.openxmlformats.org/officeDocument/2006/relationships/slideLayout" Target="../slideLayouts/slideLayout93.xml"/><Relationship Id="rId12" Type="http://schemas.openxmlformats.org/officeDocument/2006/relationships/theme" Target="../theme/theme6.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2" Type="http://schemas.openxmlformats.org/officeDocument/2006/relationships/theme" Target="../theme/theme12.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100000">
              <a:srgbClr val="ACB8CA"/>
            </a:gs>
          </a:gsLst>
          <a:lin ang="8100000" scaled="0"/>
        </a:gradFill>
      </p:bgPr>
    </p:bg>
    <p:spTree>
      <p:nvGrpSpPr>
        <p:cNvPr id="876" name="Shape 876"/>
        <p:cNvGrpSpPr/>
        <p:nvPr/>
      </p:nvGrpSpPr>
      <p:grpSpPr>
        <a:xfrm>
          <a:off x="0" y="0"/>
          <a:ext cx="0" cy="0"/>
          <a:chOff x="0" y="0"/>
          <a:chExt cx="0" cy="0"/>
        </a:xfrm>
      </p:grpSpPr>
      <p:sp>
        <p:nvSpPr>
          <p:cNvPr id="877" name="Google Shape;877;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8" name="Google Shape;878;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9" name="Google Shape;87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0" name="Google Shape;88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1" name="Google Shape;88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1" name="Shape 951"/>
        <p:cNvGrpSpPr/>
        <p:nvPr/>
      </p:nvGrpSpPr>
      <p:grpSpPr>
        <a:xfrm>
          <a:off x="0" y="0"/>
          <a:ext cx="0" cy="0"/>
          <a:chOff x="0" y="0"/>
          <a:chExt cx="0" cy="0"/>
        </a:xfrm>
      </p:grpSpPr>
      <p:sp>
        <p:nvSpPr>
          <p:cNvPr id="952" name="Google Shape;952;p59"/>
          <p:cNvSpPr txBox="1"/>
          <p:nvPr/>
        </p:nvSpPr>
        <p:spPr>
          <a:xfrm>
            <a:off x="1" y="-206512"/>
            <a:ext cx="577851" cy="9233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6E6E6"/>
              </a:buClr>
              <a:buSzPts val="600"/>
              <a:buFont typeface="Arial"/>
              <a:buNone/>
            </a:pPr>
            <a:r>
              <a:rPr b="0" i="0" lang="tr-TR" sz="600" u="none" cap="none" strike="noStrike">
                <a:solidFill>
                  <a:srgbClr val="E6E6E6"/>
                </a:solidFill>
                <a:latin typeface="Arial"/>
                <a:ea typeface="Arial"/>
                <a:cs typeface="Arial"/>
                <a:sym typeface="Arial"/>
              </a:rPr>
              <a:t>JAY DESIGN</a:t>
            </a:r>
            <a:endParaRPr/>
          </a:p>
        </p:txBody>
      </p:sp>
      <p:sp>
        <p:nvSpPr>
          <p:cNvPr id="953" name="Google Shape;953;p59"/>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4" name="Shape 100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2"/>
            </a:gs>
            <a:gs pos="100000">
              <a:schemeClr val="lt2"/>
            </a:gs>
          </a:gsLst>
          <a:lin ang="5400000" scaled="0"/>
        </a:gradFill>
      </p:bgPr>
    </p:bg>
    <p:spTree>
      <p:nvGrpSpPr>
        <p:cNvPr id="84" name="Shape 84"/>
        <p:cNvGrpSpPr/>
        <p:nvPr/>
      </p:nvGrpSpPr>
      <p:grpSpPr>
        <a:xfrm>
          <a:off x="0" y="0"/>
          <a:ext cx="0" cy="0"/>
          <a:chOff x="0" y="0"/>
          <a:chExt cx="0" cy="0"/>
        </a:xfrm>
      </p:grpSpPr>
      <p:sp>
        <p:nvSpPr>
          <p:cNvPr id="85" name="Google Shape;85;p40"/>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rmAutofit/>
          </a:bodyPr>
          <a:lstStyle>
            <a:lvl1pPr lvl="0" marR="0" rtl="0" algn="l">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40"/>
          <p:cNvSpPr txBox="1"/>
          <p:nvPr>
            <p:ph idx="1" type="body"/>
          </p:nvPr>
        </p:nvSpPr>
        <p:spPr>
          <a:xfrm>
            <a:off x="609600" y="1138426"/>
            <a:ext cx="10972801" cy="4987739"/>
          </a:xfrm>
          <a:prstGeom prst="rect">
            <a:avLst/>
          </a:prstGeom>
          <a:noFill/>
          <a:ln>
            <a:noFill/>
          </a:ln>
        </p:spPr>
        <p:txBody>
          <a:bodyPr anchorCtr="0" anchor="t" bIns="60925" lIns="0" spcFirstLastPara="1" rIns="0" wrap="square" tIns="60925">
            <a:normAutofit/>
          </a:bodyPr>
          <a:lstStyle>
            <a:lvl1pPr indent="-228600" lvl="0" marL="457200" marR="0" rtl="0" algn="l">
              <a:spcBef>
                <a:spcPts val="360"/>
              </a:spcBef>
              <a:spcAft>
                <a:spcPts val="0"/>
              </a:spcAft>
              <a:buClr>
                <a:srgbClr val="3F3F3F"/>
              </a:buClr>
              <a:buSzPts val="1800"/>
              <a:buFont typeface="Arial"/>
              <a:buNone/>
              <a:defRPr b="0" i="0" sz="1800" u="none" cap="none" strike="noStrike">
                <a:solidFill>
                  <a:srgbClr val="3F3F3F"/>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400050" lvl="5" marL="27432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87" name="Google Shape;87;p40"/>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marR="0" rtl="0" algn="l">
              <a:spcBef>
                <a:spcPts val="0"/>
              </a:spcBef>
              <a:spcAft>
                <a:spcPts val="0"/>
              </a:spcAft>
              <a:buSzPts val="1400"/>
              <a:buNone/>
              <a:defRPr b="0" i="0" sz="1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40"/>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marR="0" rtl="0" algn="ctr">
              <a:spcBef>
                <a:spcPts val="0"/>
              </a:spcBef>
              <a:spcAft>
                <a:spcPts val="0"/>
              </a:spcAft>
              <a:buSzPts val="1400"/>
              <a:buNone/>
              <a:defRPr b="0" i="0" sz="1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40"/>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F2F2F2"/>
            </a:gs>
          </a:gsLst>
          <a:lin ang="5400000" scaled="0"/>
        </a:gradFill>
      </p:bgPr>
    </p:bg>
    <p:spTree>
      <p:nvGrpSpPr>
        <p:cNvPr id="129" name="Shape 129"/>
        <p:cNvGrpSpPr/>
        <p:nvPr/>
      </p:nvGrpSpPr>
      <p:grpSpPr>
        <a:xfrm>
          <a:off x="0" y="0"/>
          <a:ext cx="0" cy="0"/>
          <a:chOff x="0" y="0"/>
          <a:chExt cx="0" cy="0"/>
        </a:xfrm>
      </p:grpSpPr>
      <p:sp>
        <p:nvSpPr>
          <p:cNvPr id="130" name="Google Shape;130;p42"/>
          <p:cNvSpPr txBox="1"/>
          <p:nvPr/>
        </p:nvSpPr>
        <p:spPr>
          <a:xfrm>
            <a:off x="1" y="-206512"/>
            <a:ext cx="577851" cy="9233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6E6E6"/>
              </a:buClr>
              <a:buSzPts val="600"/>
              <a:buFont typeface="Arial"/>
              <a:buNone/>
            </a:pPr>
            <a:r>
              <a:rPr b="0" i="0" lang="tr-TR" sz="600" u="none" cap="none" strike="noStrike">
                <a:solidFill>
                  <a:srgbClr val="E6E6E6"/>
                </a:solidFill>
                <a:latin typeface="Arial"/>
                <a:ea typeface="Arial"/>
                <a:cs typeface="Arial"/>
                <a:sym typeface="Arial"/>
              </a:rPr>
              <a:t>JAY DESIGN</a:t>
            </a:r>
            <a:endParaRPr/>
          </a:p>
        </p:txBody>
      </p:sp>
      <p:sp>
        <p:nvSpPr>
          <p:cNvPr id="131" name="Google Shape;131;p4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F2F2F2"/>
            </a:gs>
          </a:gsLst>
          <a:lin ang="16200000" scaled="0"/>
        </a:gradFill>
      </p:bgPr>
    </p:bg>
    <p:spTree>
      <p:nvGrpSpPr>
        <p:cNvPr id="184" name="Shape 184"/>
        <p:cNvGrpSpPr/>
        <p:nvPr/>
      </p:nvGrpSpPr>
      <p:grpSpPr>
        <a:xfrm>
          <a:off x="0" y="0"/>
          <a:ext cx="0" cy="0"/>
          <a:chOff x="0" y="0"/>
          <a:chExt cx="0" cy="0"/>
        </a:xfrm>
      </p:grpSpPr>
      <p:sp>
        <p:nvSpPr>
          <p:cNvPr id="185" name="Google Shape;185;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6" name="Google Shape;186;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7" name="Google Shape;18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8" name="Google Shape;18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9" name="Google Shape;18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1" name="Google Shape;26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2" name="Google Shape;26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3" name="Google Shape;26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4" name="Google Shape;26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49"/>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Permanent Marker"/>
              <a:buNone/>
              <a:defRPr b="0" i="0" sz="2800" u="none" cap="none" strike="noStrike">
                <a:solidFill>
                  <a:srgbClr val="000000"/>
                </a:solidFill>
                <a:latin typeface="Permanent Marker"/>
                <a:ea typeface="Permanent Marker"/>
                <a:cs typeface="Permanent Marker"/>
                <a:sym typeface="Permanent Marker"/>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336" name="Google Shape;336;p49"/>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15000"/>
              </a:lnSpc>
              <a:spcBef>
                <a:spcPts val="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1pPr>
            <a:lvl2pPr indent="-298450" lvl="1" marL="914400" marR="0" rtl="0" algn="l">
              <a:lnSpc>
                <a:spcPct val="115000"/>
              </a:lnSpc>
              <a:spcBef>
                <a:spcPts val="160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2pPr>
            <a:lvl3pPr indent="-298450" lvl="2" marL="1371600" marR="0" rtl="0" algn="l">
              <a:lnSpc>
                <a:spcPct val="115000"/>
              </a:lnSpc>
              <a:spcBef>
                <a:spcPts val="160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3pPr>
            <a:lvl4pPr indent="-298450" lvl="3" marL="1828800" marR="0" rtl="0" algn="l">
              <a:lnSpc>
                <a:spcPct val="115000"/>
              </a:lnSpc>
              <a:spcBef>
                <a:spcPts val="160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4pPr>
            <a:lvl5pPr indent="-298450" lvl="4" marL="2286000" marR="0" rtl="0" algn="l">
              <a:lnSpc>
                <a:spcPct val="115000"/>
              </a:lnSpc>
              <a:spcBef>
                <a:spcPts val="160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5pPr>
            <a:lvl6pPr indent="-298450" lvl="5" marL="2743200" marR="0" rtl="0" algn="l">
              <a:lnSpc>
                <a:spcPct val="115000"/>
              </a:lnSpc>
              <a:spcBef>
                <a:spcPts val="160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6pPr>
            <a:lvl7pPr indent="-298450" lvl="6" marL="3200400" marR="0" rtl="0" algn="l">
              <a:lnSpc>
                <a:spcPct val="115000"/>
              </a:lnSpc>
              <a:spcBef>
                <a:spcPts val="160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7pPr>
            <a:lvl8pPr indent="-298450" lvl="7" marL="3657600" marR="0" rtl="0" algn="l">
              <a:lnSpc>
                <a:spcPct val="115000"/>
              </a:lnSpc>
              <a:spcBef>
                <a:spcPts val="1600"/>
              </a:spcBef>
              <a:spcAft>
                <a:spcPts val="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8pPr>
            <a:lvl9pPr indent="-298450" lvl="8" marL="4114800" marR="0" rtl="0" algn="l">
              <a:lnSpc>
                <a:spcPct val="115000"/>
              </a:lnSpc>
              <a:spcBef>
                <a:spcPts val="1600"/>
              </a:spcBef>
              <a:spcAft>
                <a:spcPts val="1600"/>
              </a:spcAft>
              <a:buClr>
                <a:srgbClr val="000000"/>
              </a:buClr>
              <a:buSzPts val="1100"/>
              <a:buFont typeface="Comfortaa"/>
              <a:buChar char="■"/>
              <a:defRPr b="0" i="0" sz="1100" u="none" cap="none" strike="noStrike">
                <a:solidFill>
                  <a:srgbClr val="000000"/>
                </a:solidFill>
                <a:latin typeface="Comfortaa"/>
                <a:ea typeface="Comfortaa"/>
                <a:cs typeface="Comfortaa"/>
                <a:sym typeface="Comfortaa"/>
              </a:defRPr>
            </a:lvl9pPr>
          </a:lstStyle>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100000">
              <a:srgbClr val="CCE0F2"/>
            </a:gs>
          </a:gsLst>
          <a:lin ang="5400000" scaled="0"/>
        </a:gradFill>
      </p:bgPr>
    </p:bg>
    <p:spTree>
      <p:nvGrpSpPr>
        <p:cNvPr id="649" name="Shape 649"/>
        <p:cNvGrpSpPr/>
        <p:nvPr/>
      </p:nvGrpSpPr>
      <p:grpSpPr>
        <a:xfrm>
          <a:off x="0" y="0"/>
          <a:ext cx="0" cy="0"/>
          <a:chOff x="0" y="0"/>
          <a:chExt cx="0" cy="0"/>
        </a:xfrm>
      </p:grpSpPr>
      <p:sp>
        <p:nvSpPr>
          <p:cNvPr id="650" name="Google Shape;650;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1" name="Google Shape;651;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2" name="Google Shape;652;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3" name="Google Shape;653;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4" name="Google Shape;654;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2"/>
            </a:gs>
            <a:gs pos="100000">
              <a:schemeClr val="lt2"/>
            </a:gs>
          </a:gsLst>
          <a:lin ang="5400000" scaled="0"/>
        </a:gradFill>
      </p:bgPr>
    </p:bg>
    <p:spTree>
      <p:nvGrpSpPr>
        <p:cNvPr id="726" name="Shape 726"/>
        <p:cNvGrpSpPr/>
        <p:nvPr/>
      </p:nvGrpSpPr>
      <p:grpSpPr>
        <a:xfrm>
          <a:off x="0" y="0"/>
          <a:ext cx="0" cy="0"/>
          <a:chOff x="0" y="0"/>
          <a:chExt cx="0" cy="0"/>
        </a:xfrm>
      </p:grpSpPr>
      <p:sp>
        <p:nvSpPr>
          <p:cNvPr id="727" name="Google Shape;727;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8" name="Google Shape;728;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9" name="Google Shape;72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0" name="Google Shape;73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1" name="Google Shape;73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DDEAF6"/>
            </a:gs>
          </a:gsLst>
          <a:lin ang="5400000" scaled="0"/>
        </a:gradFill>
      </p:bgPr>
    </p:bg>
    <p:spTree>
      <p:nvGrpSpPr>
        <p:cNvPr id="801" name="Shape 801"/>
        <p:cNvGrpSpPr/>
        <p:nvPr/>
      </p:nvGrpSpPr>
      <p:grpSpPr>
        <a:xfrm>
          <a:off x="0" y="0"/>
          <a:ext cx="0" cy="0"/>
          <a:chOff x="0" y="0"/>
          <a:chExt cx="0" cy="0"/>
        </a:xfrm>
      </p:grpSpPr>
      <p:sp>
        <p:nvSpPr>
          <p:cNvPr id="802" name="Google Shape;802;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3" name="Google Shape;803;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4" name="Google Shape;804;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5" name="Google Shape;805;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6" name="Google Shape;806;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hyperlink" Target="https://www.youtube.com/watch?v=KonQunY2Fo0" TargetMode="External"/><Relationship Id="rId4" Type="http://schemas.openxmlformats.org/officeDocument/2006/relationships/hyperlink" Target="https://www.youtube.com/watch?v=PZIv5BL5uj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hyperlink" Target="https://wordwall.net/play/4431/106/40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5.xml"/><Relationship Id="rId3" Type="http://schemas.openxmlformats.org/officeDocument/2006/relationships/image" Target="../media/image22.png"/><Relationship Id="rId4" Type="http://schemas.openxmlformats.org/officeDocument/2006/relationships/hyperlink" Target="https://wordwall.net/play/4430/766/65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1" Type="http://schemas.openxmlformats.org/officeDocument/2006/relationships/hyperlink" Target="https://www.dindersimateryal.com/?SyfNmb=4&amp;pt=G%C3%96R%C3%9C%C5%9E%20VE%20%C3%96NER%C4%B0" TargetMode="External"/><Relationship Id="rId10" Type="http://schemas.openxmlformats.org/officeDocument/2006/relationships/image" Target="../media/image29.png"/><Relationship Id="rId1" Type="http://schemas.openxmlformats.org/officeDocument/2006/relationships/slideLayout" Target="../slideLayouts/slideLayout128.xml"/><Relationship Id="rId2" Type="http://schemas.openxmlformats.org/officeDocument/2006/relationships/notesSlide" Target="../notesSlides/notesSlide37.xml"/><Relationship Id="rId3" Type="http://schemas.openxmlformats.org/officeDocument/2006/relationships/image" Target="../media/image32.jpg"/><Relationship Id="rId4" Type="http://schemas.openxmlformats.org/officeDocument/2006/relationships/hyperlink" Target="http://www.dindersimateryal.com/" TargetMode="External"/><Relationship Id="rId9" Type="http://schemas.openxmlformats.org/officeDocument/2006/relationships/hyperlink" Target="https://www.facebook.com/groups/144669549475946" TargetMode="External"/><Relationship Id="rId5" Type="http://schemas.openxmlformats.org/officeDocument/2006/relationships/image" Target="../media/image33.png"/><Relationship Id="rId6" Type="http://schemas.openxmlformats.org/officeDocument/2006/relationships/hyperlink" Target="http://www.dindersimateryal.com/" TargetMode="External"/><Relationship Id="rId7" Type="http://schemas.openxmlformats.org/officeDocument/2006/relationships/hyperlink" Target="https://www.facebook.com/groups/144669549475946" TargetMode="External"/><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100000">
              <a:srgbClr val="ACB8CA"/>
            </a:gs>
          </a:gsLst>
          <a:lin ang="5400000" scaled="0"/>
        </a:gradFill>
      </p:bgPr>
    </p:bg>
    <p:spTree>
      <p:nvGrpSpPr>
        <p:cNvPr id="1086" name="Shape 1086"/>
        <p:cNvGrpSpPr/>
        <p:nvPr/>
      </p:nvGrpSpPr>
      <p:grpSpPr>
        <a:xfrm>
          <a:off x="0" y="0"/>
          <a:ext cx="0" cy="0"/>
          <a:chOff x="0" y="0"/>
          <a:chExt cx="0" cy="0"/>
        </a:xfrm>
      </p:grpSpPr>
      <p:cxnSp>
        <p:nvCxnSpPr>
          <p:cNvPr id="1087" name="Google Shape;1087;p1"/>
          <p:cNvCxnSpPr/>
          <p:nvPr/>
        </p:nvCxnSpPr>
        <p:spPr>
          <a:xfrm flipH="1" rot="-9300000">
            <a:off x="2340608" y="1635649"/>
            <a:ext cx="1181100" cy="2282617"/>
          </a:xfrm>
          <a:prstGeom prst="straightConnector1">
            <a:avLst/>
          </a:prstGeom>
          <a:noFill/>
          <a:ln cap="flat" cmpd="sng" w="38100">
            <a:solidFill>
              <a:srgbClr val="FFFFFF"/>
            </a:solidFill>
            <a:prstDash val="solid"/>
            <a:miter lim="800000"/>
            <a:headEnd len="sm" w="sm" type="none"/>
            <a:tailEnd len="med" w="med" type="triangle"/>
          </a:ln>
        </p:spPr>
      </p:cxnSp>
      <p:cxnSp>
        <p:nvCxnSpPr>
          <p:cNvPr id="1088" name="Google Shape;1088;p1"/>
          <p:cNvCxnSpPr/>
          <p:nvPr/>
        </p:nvCxnSpPr>
        <p:spPr>
          <a:xfrm flipH="1" rot="-7800000">
            <a:off x="2625858" y="2121369"/>
            <a:ext cx="1181100" cy="2282617"/>
          </a:xfrm>
          <a:prstGeom prst="straightConnector1">
            <a:avLst/>
          </a:prstGeom>
          <a:noFill/>
          <a:ln cap="flat" cmpd="sng" w="38100">
            <a:solidFill>
              <a:srgbClr val="FFFFFF"/>
            </a:solidFill>
            <a:prstDash val="solid"/>
            <a:miter lim="800000"/>
            <a:headEnd len="sm" w="sm" type="none"/>
            <a:tailEnd len="med" w="med" type="triangle"/>
          </a:ln>
        </p:spPr>
      </p:cxnSp>
      <p:cxnSp>
        <p:nvCxnSpPr>
          <p:cNvPr id="1089" name="Google Shape;1089;p1"/>
          <p:cNvCxnSpPr/>
          <p:nvPr/>
        </p:nvCxnSpPr>
        <p:spPr>
          <a:xfrm flipH="1" rot="-6300000">
            <a:off x="2554920" y="2698017"/>
            <a:ext cx="1181100" cy="2282617"/>
          </a:xfrm>
          <a:prstGeom prst="straightConnector1">
            <a:avLst/>
          </a:prstGeom>
          <a:noFill/>
          <a:ln cap="flat" cmpd="sng" w="38100">
            <a:solidFill>
              <a:srgbClr val="FFFFFF"/>
            </a:solidFill>
            <a:prstDash val="solid"/>
            <a:miter lim="800000"/>
            <a:headEnd len="sm" w="sm" type="none"/>
            <a:tailEnd len="med" w="med" type="triangle"/>
          </a:ln>
        </p:spPr>
      </p:cxnSp>
      <p:cxnSp>
        <p:nvCxnSpPr>
          <p:cNvPr id="1090" name="Google Shape;1090;p1"/>
          <p:cNvCxnSpPr/>
          <p:nvPr/>
        </p:nvCxnSpPr>
        <p:spPr>
          <a:xfrm flipH="1" rot="-4800000">
            <a:off x="2308012" y="3199413"/>
            <a:ext cx="1181100" cy="2282617"/>
          </a:xfrm>
          <a:prstGeom prst="straightConnector1">
            <a:avLst/>
          </a:prstGeom>
          <a:noFill/>
          <a:ln cap="flat" cmpd="sng" w="38100">
            <a:solidFill>
              <a:srgbClr val="FFFFFF"/>
            </a:solidFill>
            <a:prstDash val="solid"/>
            <a:miter lim="800000"/>
            <a:headEnd len="sm" w="sm" type="none"/>
            <a:tailEnd len="med" w="med" type="triangle"/>
          </a:ln>
        </p:spPr>
      </p:cxnSp>
      <p:sp>
        <p:nvSpPr>
          <p:cNvPr id="1091" name="Google Shape;1091;p1"/>
          <p:cNvSpPr/>
          <p:nvPr/>
        </p:nvSpPr>
        <p:spPr>
          <a:xfrm>
            <a:off x="280308" y="1945465"/>
            <a:ext cx="3236890" cy="3236890"/>
          </a:xfrm>
          <a:prstGeom prst="ellipse">
            <a:avLst/>
          </a:prstGeom>
          <a:solidFill>
            <a:srgbClr val="FFFFFF"/>
          </a:solidFill>
          <a:ln>
            <a:noFill/>
          </a:ln>
          <a:effectLst>
            <a:outerShdw blurRad="190500" rotWithShape="0" algn="tl" dir="2700000" dist="1270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2" name="Google Shape;1092;p1"/>
          <p:cNvSpPr/>
          <p:nvPr/>
        </p:nvSpPr>
        <p:spPr>
          <a:xfrm rot="-2044717">
            <a:off x="290505" y="1948820"/>
            <a:ext cx="3230172" cy="3230172"/>
          </a:xfrm>
          <a:prstGeom prst="pie">
            <a:avLst>
              <a:gd fmla="val 533039" name="adj1"/>
              <a:gd fmla="val 2039325" name="adj2"/>
            </a:avLst>
          </a:prstGeom>
          <a:solidFill>
            <a:srgbClr val="BD25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3" name="Google Shape;1093;p1"/>
          <p:cNvSpPr/>
          <p:nvPr/>
        </p:nvSpPr>
        <p:spPr>
          <a:xfrm rot="-3556196">
            <a:off x="290505" y="1948818"/>
            <a:ext cx="3230172" cy="3230172"/>
          </a:xfrm>
          <a:prstGeom prst="pie">
            <a:avLst>
              <a:gd fmla="val 533039" name="adj1"/>
              <a:gd fmla="val 2039325" name="adj2"/>
            </a:avLst>
          </a:prstGeom>
          <a:solidFill>
            <a:srgbClr val="E7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4" name="Google Shape;1094;p1"/>
          <p:cNvSpPr/>
          <p:nvPr/>
        </p:nvSpPr>
        <p:spPr>
          <a:xfrm rot="-5054221">
            <a:off x="288535" y="1939572"/>
            <a:ext cx="3230172" cy="3230172"/>
          </a:xfrm>
          <a:prstGeom prst="pie">
            <a:avLst>
              <a:gd fmla="val 533039" name="adj1"/>
              <a:gd fmla="val 2039325" name="adj2"/>
            </a:avLst>
          </a:prstGeom>
          <a:solidFill>
            <a:srgbClr val="FED4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5" name="Google Shape;1095;p1"/>
          <p:cNvSpPr/>
          <p:nvPr/>
        </p:nvSpPr>
        <p:spPr>
          <a:xfrm rot="-554447">
            <a:off x="290506" y="1948824"/>
            <a:ext cx="3230172" cy="3230172"/>
          </a:xfrm>
          <a:prstGeom prst="pie">
            <a:avLst>
              <a:gd fmla="val 533039" name="adj1"/>
              <a:gd fmla="val 2039325" name="adj2"/>
            </a:avLst>
          </a:prstGeom>
          <a:solidFill>
            <a:srgbClr val="593F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6" name="Google Shape;1096;p1"/>
          <p:cNvSpPr/>
          <p:nvPr/>
        </p:nvSpPr>
        <p:spPr>
          <a:xfrm rot="984140">
            <a:off x="290508" y="1939572"/>
            <a:ext cx="3230172" cy="3230172"/>
          </a:xfrm>
          <a:prstGeom prst="pie">
            <a:avLst>
              <a:gd fmla="val 533039" name="adj1"/>
              <a:gd fmla="val 2039325" name="adj2"/>
            </a:avLst>
          </a:prstGeom>
          <a:solidFill>
            <a:srgbClr val="00A0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7" name="Google Shape;1097;p1"/>
          <p:cNvSpPr/>
          <p:nvPr/>
        </p:nvSpPr>
        <p:spPr>
          <a:xfrm rot="2487498">
            <a:off x="296364" y="1945922"/>
            <a:ext cx="3230172" cy="3230172"/>
          </a:xfrm>
          <a:prstGeom prst="pie">
            <a:avLst>
              <a:gd fmla="val 533039" name="adj1"/>
              <a:gd fmla="val 2039325" name="adj2"/>
            </a:avLst>
          </a:prstGeom>
          <a:solidFill>
            <a:srgbClr val="74B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8" name="Google Shape;1098;p1"/>
          <p:cNvSpPr/>
          <p:nvPr/>
        </p:nvSpPr>
        <p:spPr>
          <a:xfrm>
            <a:off x="895453" y="2560610"/>
            <a:ext cx="2006600" cy="2006600"/>
          </a:xfrm>
          <a:prstGeom prst="ellipse">
            <a:avLst/>
          </a:prstGeom>
          <a:gradFill>
            <a:gsLst>
              <a:gs pos="0">
                <a:srgbClr val="FFFFFF"/>
              </a:gs>
              <a:gs pos="100000">
                <a:srgbClr val="FFFFFF"/>
              </a:gs>
            </a:gsLst>
            <a:lin ang="13500000" scaled="0"/>
          </a:gradFill>
          <a:ln>
            <a:noFill/>
          </a:ln>
          <a:effectLst>
            <a:outerShdw blurRad="190500" rotWithShape="0" algn="tl" dir="2700000" dist="1270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9" name="Google Shape;1099;p1"/>
          <p:cNvSpPr/>
          <p:nvPr/>
        </p:nvSpPr>
        <p:spPr>
          <a:xfrm>
            <a:off x="1124053" y="2789210"/>
            <a:ext cx="1549400" cy="1549400"/>
          </a:xfrm>
          <a:prstGeom prst="ellipse">
            <a:avLst/>
          </a:prstGeom>
          <a:noFill/>
          <a:ln cap="flat" cmpd="sng" w="12700">
            <a:solidFill>
              <a:srgbClr val="00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00" name="Google Shape;1100;p1"/>
          <p:cNvSpPr txBox="1"/>
          <p:nvPr/>
        </p:nvSpPr>
        <p:spPr>
          <a:xfrm>
            <a:off x="1038616" y="3277253"/>
            <a:ext cx="184242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4C3C0"/>
              </a:buClr>
              <a:buSzPts val="2400"/>
              <a:buFont typeface="Calibri"/>
              <a:buNone/>
            </a:pPr>
            <a:r>
              <a:rPr b="1" i="0" lang="tr-TR" sz="2400" u="none" cap="none" strike="noStrike">
                <a:solidFill>
                  <a:srgbClr val="44C3C0"/>
                </a:solidFill>
                <a:latin typeface="Calibri"/>
                <a:ea typeface="Calibri"/>
                <a:cs typeface="Calibri"/>
                <a:sym typeface="Calibri"/>
              </a:rPr>
              <a:t>Konular</a:t>
            </a:r>
            <a:endParaRPr b="0" i="0" sz="2400" u="none" cap="none" strike="noStrike">
              <a:solidFill>
                <a:srgbClr val="3F3F3F"/>
              </a:solidFill>
              <a:latin typeface="Calibri"/>
              <a:ea typeface="Calibri"/>
              <a:cs typeface="Calibri"/>
              <a:sym typeface="Calibri"/>
            </a:endParaRPr>
          </a:p>
        </p:txBody>
      </p:sp>
      <p:sp>
        <p:nvSpPr>
          <p:cNvPr id="1101" name="Google Shape;1101;p1"/>
          <p:cNvSpPr/>
          <p:nvPr/>
        </p:nvSpPr>
        <p:spPr>
          <a:xfrm>
            <a:off x="4000905" y="1651135"/>
            <a:ext cx="7096241" cy="780295"/>
          </a:xfrm>
          <a:prstGeom prst="roundRect">
            <a:avLst>
              <a:gd fmla="val 50000" name="adj"/>
            </a:avLst>
          </a:prstGeom>
          <a:gradFill>
            <a:gsLst>
              <a:gs pos="0">
                <a:srgbClr val="FF851A"/>
              </a:gs>
              <a:gs pos="97000">
                <a:srgbClr val="E70000"/>
              </a:gs>
              <a:gs pos="100000">
                <a:srgbClr val="E70000"/>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r">
              <a:spcBef>
                <a:spcPts val="0"/>
              </a:spcBef>
              <a:spcAft>
                <a:spcPts val="0"/>
              </a:spcAft>
              <a:buNone/>
            </a:pPr>
            <a:r>
              <a:rPr b="0" i="0" lang="tr-TR" sz="3600" u="none" cap="none" strike="noStrike">
                <a:solidFill>
                  <a:srgbClr val="FFFFFF"/>
                </a:solidFill>
                <a:latin typeface="Calibri"/>
                <a:ea typeface="Calibri"/>
                <a:cs typeface="Calibri"/>
                <a:sym typeface="Calibri"/>
              </a:rPr>
              <a:t>Peygamberimizin Çocukluk Yılları</a:t>
            </a:r>
            <a:endParaRPr b="0" i="0" sz="3600" u="none" cap="none" strike="noStrike">
              <a:solidFill>
                <a:srgbClr val="FFFFFF"/>
              </a:solidFill>
              <a:latin typeface="Calibri"/>
              <a:ea typeface="Calibri"/>
              <a:cs typeface="Calibri"/>
              <a:sym typeface="Calibri"/>
            </a:endParaRPr>
          </a:p>
        </p:txBody>
      </p:sp>
      <p:sp>
        <p:nvSpPr>
          <p:cNvPr id="1102" name="Google Shape;1102;p1"/>
          <p:cNvSpPr/>
          <p:nvPr/>
        </p:nvSpPr>
        <p:spPr>
          <a:xfrm>
            <a:off x="4062672" y="1698382"/>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i="0" lang="tr-TR" sz="4400" u="none" cap="none" strike="noStrike">
                <a:solidFill>
                  <a:schemeClr val="dk1"/>
                </a:solidFill>
                <a:latin typeface="Calibri"/>
                <a:ea typeface="Calibri"/>
                <a:cs typeface="Calibri"/>
                <a:sym typeface="Calibri"/>
              </a:rPr>
              <a:t>1</a:t>
            </a:r>
            <a:endParaRPr b="1" i="0" sz="4400" u="none" cap="none" strike="noStrike">
              <a:solidFill>
                <a:schemeClr val="dk1"/>
              </a:solidFill>
              <a:latin typeface="Calibri"/>
              <a:ea typeface="Calibri"/>
              <a:cs typeface="Calibri"/>
              <a:sym typeface="Calibri"/>
            </a:endParaRPr>
          </a:p>
        </p:txBody>
      </p:sp>
      <p:sp>
        <p:nvSpPr>
          <p:cNvPr id="1103" name="Google Shape;1103;p1"/>
          <p:cNvSpPr/>
          <p:nvPr/>
        </p:nvSpPr>
        <p:spPr>
          <a:xfrm>
            <a:off x="4000905" y="4798702"/>
            <a:ext cx="7096241" cy="780295"/>
          </a:xfrm>
          <a:prstGeom prst="roundRect">
            <a:avLst>
              <a:gd fmla="val 50000" name="adj"/>
            </a:avLst>
          </a:prstGeom>
          <a:gradFill>
            <a:gsLst>
              <a:gs pos="0">
                <a:srgbClr val="00A7DF"/>
              </a:gs>
              <a:gs pos="97000">
                <a:srgbClr val="00A0B1"/>
              </a:gs>
              <a:gs pos="100000">
                <a:srgbClr val="00A0B1"/>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tr-TR" sz="3600" u="none" cap="none" strike="noStrike">
                <a:solidFill>
                  <a:srgbClr val="FFFFFF"/>
                </a:solidFill>
                <a:latin typeface="Calibri"/>
                <a:ea typeface="Calibri"/>
                <a:cs typeface="Calibri"/>
                <a:sym typeface="Calibri"/>
              </a:rPr>
              <a:t>  Peygamberimizin Medine Yıllar</a:t>
            </a:r>
            <a:endParaRPr b="0" i="0" sz="3600" u="none" cap="none" strike="noStrike">
              <a:solidFill>
                <a:srgbClr val="FFFFFF"/>
              </a:solidFill>
              <a:latin typeface="Calibri"/>
              <a:ea typeface="Calibri"/>
              <a:cs typeface="Calibri"/>
              <a:sym typeface="Calibri"/>
            </a:endParaRPr>
          </a:p>
        </p:txBody>
      </p:sp>
      <p:sp>
        <p:nvSpPr>
          <p:cNvPr id="1104" name="Google Shape;1104;p1"/>
          <p:cNvSpPr/>
          <p:nvPr/>
        </p:nvSpPr>
        <p:spPr>
          <a:xfrm>
            <a:off x="4062672" y="4858409"/>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i="0" lang="tr-TR" sz="4400" u="none" cap="none" strike="noStrike">
                <a:solidFill>
                  <a:schemeClr val="dk1"/>
                </a:solidFill>
                <a:latin typeface="Calibri"/>
                <a:ea typeface="Calibri"/>
                <a:cs typeface="Calibri"/>
                <a:sym typeface="Calibri"/>
              </a:rPr>
              <a:t>4</a:t>
            </a:r>
            <a:endParaRPr b="1" i="0" sz="4400" u="none" cap="none" strike="noStrike">
              <a:solidFill>
                <a:schemeClr val="dk1"/>
              </a:solidFill>
              <a:latin typeface="Calibri"/>
              <a:ea typeface="Calibri"/>
              <a:cs typeface="Calibri"/>
              <a:sym typeface="Calibri"/>
            </a:endParaRPr>
          </a:p>
        </p:txBody>
      </p:sp>
      <p:sp>
        <p:nvSpPr>
          <p:cNvPr id="1105" name="Google Shape;1105;p1"/>
          <p:cNvSpPr/>
          <p:nvPr/>
        </p:nvSpPr>
        <p:spPr>
          <a:xfrm>
            <a:off x="4533774" y="2700324"/>
            <a:ext cx="7096241" cy="780295"/>
          </a:xfrm>
          <a:prstGeom prst="roundRect">
            <a:avLst>
              <a:gd fmla="val 50000" name="adj"/>
            </a:avLst>
          </a:prstGeom>
          <a:gradFill>
            <a:gsLst>
              <a:gs pos="0">
                <a:srgbClr val="D85AA2"/>
              </a:gs>
              <a:gs pos="97000">
                <a:srgbClr val="BD2583"/>
              </a:gs>
              <a:gs pos="100000">
                <a:srgbClr val="BD2583"/>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tr-TR" sz="2400" u="none" cap="none" strike="noStrike">
                <a:solidFill>
                  <a:srgbClr val="FFFFFF"/>
                </a:solidFill>
                <a:latin typeface="Calibri"/>
                <a:ea typeface="Calibri"/>
                <a:cs typeface="Calibri"/>
                <a:sym typeface="Calibri"/>
              </a:rPr>
              <a:t>    </a:t>
            </a:r>
            <a:r>
              <a:rPr b="0" i="0" lang="tr-TR" sz="3600" u="none" cap="none" strike="noStrike">
                <a:solidFill>
                  <a:srgbClr val="FFFFFF"/>
                </a:solidFill>
                <a:latin typeface="Calibri"/>
                <a:ea typeface="Calibri"/>
                <a:cs typeface="Calibri"/>
                <a:sym typeface="Calibri"/>
              </a:rPr>
              <a:t>Peygamberimizin Gençlik Yılları</a:t>
            </a:r>
            <a:endParaRPr b="0" i="0" sz="3600" u="none" cap="none" strike="noStrike">
              <a:solidFill>
                <a:srgbClr val="FFFFFF"/>
              </a:solidFill>
              <a:latin typeface="Calibri"/>
              <a:ea typeface="Calibri"/>
              <a:cs typeface="Calibri"/>
              <a:sym typeface="Calibri"/>
            </a:endParaRPr>
          </a:p>
        </p:txBody>
      </p:sp>
      <p:sp>
        <p:nvSpPr>
          <p:cNvPr id="1106" name="Google Shape;1106;p1"/>
          <p:cNvSpPr/>
          <p:nvPr/>
        </p:nvSpPr>
        <p:spPr>
          <a:xfrm>
            <a:off x="4595630" y="2747571"/>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i="0" lang="tr-TR" sz="4400" u="none" cap="none" strike="noStrike">
                <a:solidFill>
                  <a:schemeClr val="dk1"/>
                </a:solidFill>
                <a:latin typeface="Calibri"/>
                <a:ea typeface="Calibri"/>
                <a:cs typeface="Calibri"/>
                <a:sym typeface="Calibri"/>
              </a:rPr>
              <a:t>2</a:t>
            </a:r>
            <a:endParaRPr b="1" i="0" sz="4400" u="none" cap="none" strike="noStrike">
              <a:solidFill>
                <a:schemeClr val="dk1"/>
              </a:solidFill>
              <a:latin typeface="Calibri"/>
              <a:ea typeface="Calibri"/>
              <a:cs typeface="Calibri"/>
              <a:sym typeface="Calibri"/>
            </a:endParaRPr>
          </a:p>
        </p:txBody>
      </p:sp>
      <p:sp>
        <p:nvSpPr>
          <p:cNvPr id="1107" name="Google Shape;1107;p1"/>
          <p:cNvSpPr/>
          <p:nvPr/>
        </p:nvSpPr>
        <p:spPr>
          <a:xfrm>
            <a:off x="4533774" y="3749513"/>
            <a:ext cx="7096241" cy="780295"/>
          </a:xfrm>
          <a:prstGeom prst="roundRect">
            <a:avLst>
              <a:gd fmla="val 50000" name="adj"/>
            </a:avLst>
          </a:prstGeom>
          <a:gradFill>
            <a:gsLst>
              <a:gs pos="0">
                <a:srgbClr val="7B5BA6"/>
              </a:gs>
              <a:gs pos="97000">
                <a:srgbClr val="593F92"/>
              </a:gs>
              <a:gs pos="100000">
                <a:srgbClr val="593F92"/>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tr-TR" sz="3600" u="none" cap="none" strike="noStrike">
                <a:solidFill>
                  <a:srgbClr val="FFFFFF"/>
                </a:solidFill>
                <a:latin typeface="Calibri"/>
                <a:ea typeface="Calibri"/>
                <a:cs typeface="Calibri"/>
                <a:sym typeface="Calibri"/>
              </a:rPr>
              <a:t>  Peygamberimizin Mekke Yılları</a:t>
            </a:r>
            <a:endParaRPr b="0" i="0" sz="3600" u="none" cap="none" strike="noStrike">
              <a:solidFill>
                <a:srgbClr val="FFFFFF"/>
              </a:solidFill>
              <a:latin typeface="Calibri"/>
              <a:ea typeface="Calibri"/>
              <a:cs typeface="Calibri"/>
              <a:sym typeface="Calibri"/>
            </a:endParaRPr>
          </a:p>
        </p:txBody>
      </p:sp>
      <p:sp>
        <p:nvSpPr>
          <p:cNvPr id="1108" name="Google Shape;1108;p1"/>
          <p:cNvSpPr/>
          <p:nvPr/>
        </p:nvSpPr>
        <p:spPr>
          <a:xfrm>
            <a:off x="4595630" y="3796760"/>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i="0" lang="tr-TR" sz="4400" u="none" cap="none" strike="noStrike">
                <a:solidFill>
                  <a:schemeClr val="dk1"/>
                </a:solidFill>
                <a:latin typeface="Calibri"/>
                <a:ea typeface="Calibri"/>
                <a:cs typeface="Calibri"/>
                <a:sym typeface="Calibri"/>
              </a:rPr>
              <a:t>3</a:t>
            </a:r>
            <a:endParaRPr b="1" i="0" sz="4400" u="none" cap="none" strike="noStrike">
              <a:solidFill>
                <a:schemeClr val="dk1"/>
              </a:solidFill>
              <a:latin typeface="Calibri"/>
              <a:ea typeface="Calibri"/>
              <a:cs typeface="Calibri"/>
              <a:sym typeface="Calibri"/>
            </a:endParaRPr>
          </a:p>
        </p:txBody>
      </p:sp>
      <p:sp>
        <p:nvSpPr>
          <p:cNvPr id="1109" name="Google Shape;1109;p1"/>
          <p:cNvSpPr/>
          <p:nvPr/>
        </p:nvSpPr>
        <p:spPr>
          <a:xfrm>
            <a:off x="3759075" y="627312"/>
            <a:ext cx="788157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PEYGAMBERİMİZİN (SAV) HAYATI</a:t>
            </a:r>
            <a:endParaRPr b="0" i="0" sz="40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0"/>
          <p:cNvSpPr/>
          <p:nvPr/>
        </p:nvSpPr>
        <p:spPr>
          <a:xfrm>
            <a:off x="3875350" y="2152792"/>
            <a:ext cx="4120135" cy="2175187"/>
          </a:xfrm>
          <a:custGeom>
            <a:rect b="b" l="l" r="r" t="t"/>
            <a:pathLst>
              <a:path extrusionOk="0" h="3316909" w="6282731">
                <a:moveTo>
                  <a:pt x="2918207" y="0"/>
                </a:moveTo>
                <a:cubicBezTo>
                  <a:pt x="3471743" y="0"/>
                  <a:pt x="3933573" y="392638"/>
                  <a:pt x="4040382" y="914599"/>
                </a:cubicBezTo>
                <a:lnTo>
                  <a:pt x="4047436" y="984571"/>
                </a:lnTo>
                <a:lnTo>
                  <a:pt x="4103706" y="954028"/>
                </a:lnTo>
                <a:cubicBezTo>
                  <a:pt x="4187730" y="918489"/>
                  <a:pt x="4280110" y="898837"/>
                  <a:pt x="4377079" y="898837"/>
                </a:cubicBezTo>
                <a:cubicBezTo>
                  <a:pt x="4619503" y="898837"/>
                  <a:pt x="4833239" y="1021664"/>
                  <a:pt x="4959450" y="1208481"/>
                </a:cubicBezTo>
                <a:lnTo>
                  <a:pt x="5007718" y="1297408"/>
                </a:lnTo>
                <a:lnTo>
                  <a:pt x="5031416" y="1268686"/>
                </a:lnTo>
                <a:cubicBezTo>
                  <a:pt x="5116501" y="1183601"/>
                  <a:pt x="5234045" y="1130975"/>
                  <a:pt x="5363881" y="1130975"/>
                </a:cubicBezTo>
                <a:cubicBezTo>
                  <a:pt x="5623553" y="1130975"/>
                  <a:pt x="5834058" y="1341480"/>
                  <a:pt x="5834058" y="1601152"/>
                </a:cubicBezTo>
                <a:cubicBezTo>
                  <a:pt x="5834058" y="1682299"/>
                  <a:pt x="5813501" y="1758646"/>
                  <a:pt x="5777310" y="1825267"/>
                </a:cubicBezTo>
                <a:lnTo>
                  <a:pt x="5742460" y="1874306"/>
                </a:lnTo>
                <a:lnTo>
                  <a:pt x="5833120" y="1902448"/>
                </a:lnTo>
                <a:cubicBezTo>
                  <a:pt x="6097338" y="2014202"/>
                  <a:pt x="6282731" y="2275827"/>
                  <a:pt x="6282731" y="2580753"/>
                </a:cubicBezTo>
                <a:cubicBezTo>
                  <a:pt x="6282731" y="2961911"/>
                  <a:pt x="5993054" y="3275410"/>
                  <a:pt x="5621843" y="3313109"/>
                </a:cubicBezTo>
                <a:lnTo>
                  <a:pt x="5583798" y="3315030"/>
                </a:lnTo>
                <a:lnTo>
                  <a:pt x="5583798" y="3316909"/>
                </a:lnTo>
                <a:lnTo>
                  <a:pt x="5546575" y="3316909"/>
                </a:lnTo>
                <a:lnTo>
                  <a:pt x="916622" y="3316909"/>
                </a:lnTo>
                <a:lnTo>
                  <a:pt x="916622" y="3316780"/>
                </a:lnTo>
                <a:lnTo>
                  <a:pt x="914090" y="3316908"/>
                </a:lnTo>
                <a:cubicBezTo>
                  <a:pt x="409252" y="3316908"/>
                  <a:pt x="0" y="2907656"/>
                  <a:pt x="0" y="2402818"/>
                </a:cubicBezTo>
                <a:cubicBezTo>
                  <a:pt x="0" y="1897980"/>
                  <a:pt x="409252" y="1488728"/>
                  <a:pt x="914090" y="1488728"/>
                </a:cubicBezTo>
                <a:lnTo>
                  <a:pt x="1010294" y="1496007"/>
                </a:lnTo>
                <a:lnTo>
                  <a:pt x="994223" y="1466398"/>
                </a:lnTo>
                <a:cubicBezTo>
                  <a:pt x="958316" y="1381505"/>
                  <a:pt x="938460" y="1288170"/>
                  <a:pt x="938460" y="1190197"/>
                </a:cubicBezTo>
                <a:cubicBezTo>
                  <a:pt x="938460" y="798306"/>
                  <a:pt x="1256150" y="480616"/>
                  <a:pt x="1648041" y="480616"/>
                </a:cubicBezTo>
                <a:cubicBezTo>
                  <a:pt x="1746014" y="480616"/>
                  <a:pt x="1839349" y="500472"/>
                  <a:pt x="1924242" y="536378"/>
                </a:cubicBezTo>
                <a:lnTo>
                  <a:pt x="1945191" y="547749"/>
                </a:lnTo>
                <a:lnTo>
                  <a:pt x="1968386" y="505016"/>
                </a:lnTo>
                <a:cubicBezTo>
                  <a:pt x="2174231" y="200326"/>
                  <a:pt x="2522825" y="0"/>
                  <a:pt x="2918207" y="0"/>
                </a:cubicBezTo>
                <a:close/>
              </a:path>
            </a:pathLst>
          </a:custGeom>
          <a:solidFill>
            <a:srgbClr val="9CC2E5"/>
          </a:solid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tr-TR" sz="1800" u="none" cap="none" strike="noStrike">
                <a:solidFill>
                  <a:srgbClr val="FFFFFF"/>
                </a:solidFill>
                <a:latin typeface="Calibri"/>
                <a:ea typeface="Calibri"/>
                <a:cs typeface="Calibri"/>
                <a:sym typeface="Calibri"/>
              </a:rPr>
              <a:t> </a:t>
            </a:r>
            <a:endParaRPr b="1" i="0" sz="1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800"/>
              <a:buFont typeface="Arial"/>
              <a:buNone/>
            </a:pPr>
            <a:r>
              <a:t/>
            </a:r>
            <a:endParaRPr b="1" i="0" sz="2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2800"/>
              <a:buFont typeface="Calibri"/>
              <a:buNone/>
            </a:pPr>
            <a:r>
              <a:rPr b="1" i="0" lang="tr-TR" sz="2800" u="none" cap="none" strike="noStrike">
                <a:solidFill>
                  <a:srgbClr val="FFFFFF"/>
                </a:solidFill>
                <a:latin typeface="Calibri"/>
                <a:ea typeface="Calibri"/>
                <a:cs typeface="Calibri"/>
                <a:sym typeface="Calibri"/>
              </a:rPr>
              <a:t>Peygamberimizin</a:t>
            </a:r>
            <a:endParaRPr b="1" i="0" sz="28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2800"/>
              <a:buFont typeface="Calibri"/>
              <a:buNone/>
            </a:pPr>
            <a:r>
              <a:rPr b="1" i="0" lang="tr-TR" sz="2800" u="none" cap="none" strike="noStrike">
                <a:solidFill>
                  <a:srgbClr val="FFFFFF"/>
                </a:solidFill>
                <a:latin typeface="Calibri"/>
                <a:ea typeface="Calibri"/>
                <a:cs typeface="Calibri"/>
                <a:sym typeface="Calibri"/>
              </a:rPr>
              <a:t>(s.a.v.) nübüvvet öncesi ahlaki özellikleri</a:t>
            </a:r>
            <a:endParaRPr b="1" i="0" sz="2800" u="none" cap="none" strike="noStrike">
              <a:solidFill>
                <a:srgbClr val="FFFFFF"/>
              </a:solidFill>
              <a:latin typeface="Calibri"/>
              <a:ea typeface="Calibri"/>
              <a:cs typeface="Calibri"/>
              <a:sym typeface="Calibri"/>
            </a:endParaRPr>
          </a:p>
        </p:txBody>
      </p:sp>
      <p:sp>
        <p:nvSpPr>
          <p:cNvPr id="1261" name="Google Shape;1261;p10"/>
          <p:cNvSpPr/>
          <p:nvPr/>
        </p:nvSpPr>
        <p:spPr>
          <a:xfrm rot="-9000000">
            <a:off x="3558257" y="4307746"/>
            <a:ext cx="552218" cy="1381912"/>
          </a:xfrm>
          <a:custGeom>
            <a:rect b="b" l="l" r="r" t="t"/>
            <a:pathLst>
              <a:path extrusionOk="0" h="2645" w="1594">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2" name="Google Shape;1262;p10"/>
          <p:cNvSpPr/>
          <p:nvPr/>
        </p:nvSpPr>
        <p:spPr>
          <a:xfrm rot="-5400000">
            <a:off x="3214157" y="3014564"/>
            <a:ext cx="280988" cy="877458"/>
          </a:xfrm>
          <a:custGeom>
            <a:rect b="b" l="l" r="r" t="t"/>
            <a:pathLst>
              <a:path extrusionOk="0" h="2533" w="705">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3" name="Google Shape;1263;p10"/>
          <p:cNvSpPr/>
          <p:nvPr/>
        </p:nvSpPr>
        <p:spPr>
          <a:xfrm flipH="1" rot="9605539">
            <a:off x="7752319" y="4350560"/>
            <a:ext cx="1010743" cy="1464693"/>
          </a:xfrm>
          <a:custGeom>
            <a:rect b="b" l="l" r="r" t="t"/>
            <a:pathLst>
              <a:path extrusionOk="0" h="2645" w="1594">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4" name="Google Shape;1264;p10"/>
          <p:cNvSpPr/>
          <p:nvPr/>
        </p:nvSpPr>
        <p:spPr>
          <a:xfrm rot="5400000">
            <a:off x="8389349" y="2996450"/>
            <a:ext cx="280988" cy="904775"/>
          </a:xfrm>
          <a:custGeom>
            <a:rect b="b" l="l" r="r" t="t"/>
            <a:pathLst>
              <a:path extrusionOk="0" h="2533" w="705">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5" name="Google Shape;1265;p10"/>
          <p:cNvSpPr txBox="1"/>
          <p:nvPr/>
        </p:nvSpPr>
        <p:spPr>
          <a:xfrm>
            <a:off x="-28841" y="2708178"/>
            <a:ext cx="3279576" cy="1200329"/>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A8D08C"/>
              </a:buClr>
              <a:buSzPts val="3600"/>
              <a:buFont typeface="Calibri"/>
              <a:buNone/>
            </a:pPr>
            <a:r>
              <a:rPr b="1" i="0" lang="tr-TR" sz="3600" u="none" cap="none" strike="noStrike">
                <a:solidFill>
                  <a:srgbClr val="A8D08C"/>
                </a:solidFill>
                <a:latin typeface="Calibri"/>
                <a:ea typeface="Calibri"/>
                <a:cs typeface="Calibri"/>
                <a:sym typeface="Calibri"/>
              </a:rPr>
              <a:t>Güvenilen bir kişi olması </a:t>
            </a:r>
            <a:endParaRPr b="1" i="0" sz="3600" u="none" cap="none" strike="noStrike">
              <a:solidFill>
                <a:srgbClr val="A8D08C"/>
              </a:solidFill>
              <a:latin typeface="Calibri"/>
              <a:ea typeface="Calibri"/>
              <a:cs typeface="Calibri"/>
              <a:sym typeface="Calibri"/>
            </a:endParaRPr>
          </a:p>
        </p:txBody>
      </p:sp>
      <p:sp>
        <p:nvSpPr>
          <p:cNvPr id="1266" name="Google Shape;1266;p10"/>
          <p:cNvSpPr txBox="1"/>
          <p:nvPr/>
        </p:nvSpPr>
        <p:spPr>
          <a:xfrm>
            <a:off x="48960" y="4262262"/>
            <a:ext cx="3572977" cy="156966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FFC000"/>
              </a:buClr>
              <a:buSzPts val="3200"/>
              <a:buFont typeface="Calibri"/>
              <a:buNone/>
            </a:pPr>
            <a:r>
              <a:rPr b="1" i="0" lang="tr-TR" sz="3200" u="none" cap="none" strike="noStrike">
                <a:solidFill>
                  <a:srgbClr val="FFC000"/>
                </a:solidFill>
                <a:latin typeface="Calibri"/>
                <a:ea typeface="Calibri"/>
                <a:cs typeface="Calibri"/>
                <a:sym typeface="Calibri"/>
              </a:rPr>
              <a:t>Yanlış inançlardan her zaman uzak</a:t>
            </a:r>
            <a:endParaRPr/>
          </a:p>
          <a:p>
            <a:pPr indent="0" lvl="0" marL="0" marR="0" rtl="0" algn="ctr">
              <a:lnSpc>
                <a:spcPct val="100000"/>
              </a:lnSpc>
              <a:spcBef>
                <a:spcPts val="0"/>
              </a:spcBef>
              <a:spcAft>
                <a:spcPts val="0"/>
              </a:spcAft>
              <a:buClr>
                <a:srgbClr val="FFC000"/>
              </a:buClr>
              <a:buSzPts val="3200"/>
              <a:buFont typeface="Calibri"/>
              <a:buNone/>
            </a:pPr>
            <a:r>
              <a:rPr b="1" i="0" lang="tr-TR" sz="3200" u="none" cap="none" strike="noStrike">
                <a:solidFill>
                  <a:srgbClr val="FFC000"/>
                </a:solidFill>
                <a:latin typeface="Calibri"/>
                <a:ea typeface="Calibri"/>
                <a:cs typeface="Calibri"/>
                <a:sym typeface="Calibri"/>
              </a:rPr>
              <a:t>durdu.</a:t>
            </a:r>
            <a:endParaRPr b="1" i="0" sz="3200" u="none" cap="none" strike="noStrike">
              <a:solidFill>
                <a:srgbClr val="FFC000"/>
              </a:solidFill>
              <a:latin typeface="Calibri"/>
              <a:ea typeface="Calibri"/>
              <a:cs typeface="Calibri"/>
              <a:sym typeface="Calibri"/>
            </a:endParaRPr>
          </a:p>
        </p:txBody>
      </p:sp>
      <p:sp>
        <p:nvSpPr>
          <p:cNvPr id="1267" name="Google Shape;1267;p10"/>
          <p:cNvSpPr txBox="1"/>
          <p:nvPr/>
        </p:nvSpPr>
        <p:spPr>
          <a:xfrm>
            <a:off x="8290466" y="4781035"/>
            <a:ext cx="4033275" cy="954107"/>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4472C4"/>
              </a:buClr>
              <a:buSzPts val="2800"/>
              <a:buFont typeface="Calibri"/>
              <a:buNone/>
            </a:pPr>
            <a:r>
              <a:rPr b="1" i="0" lang="tr-TR" sz="2800" u="none" cap="none" strike="noStrike">
                <a:solidFill>
                  <a:srgbClr val="4472C4"/>
                </a:solidFill>
                <a:latin typeface="Calibri"/>
                <a:ea typeface="Calibri"/>
                <a:cs typeface="Calibri"/>
                <a:sym typeface="Calibri"/>
              </a:rPr>
              <a:t>Zulüm ve adaletsizliğe engel olması</a:t>
            </a:r>
            <a:endParaRPr b="1" i="0" sz="2800" u="none" cap="none" strike="noStrike">
              <a:solidFill>
                <a:srgbClr val="4472C4"/>
              </a:solidFill>
              <a:latin typeface="Calibri"/>
              <a:ea typeface="Calibri"/>
              <a:cs typeface="Calibri"/>
              <a:sym typeface="Calibri"/>
            </a:endParaRPr>
          </a:p>
        </p:txBody>
      </p:sp>
      <p:sp>
        <p:nvSpPr>
          <p:cNvPr id="1268" name="Google Shape;1268;p10"/>
          <p:cNvSpPr txBox="1"/>
          <p:nvPr/>
        </p:nvSpPr>
        <p:spPr>
          <a:xfrm>
            <a:off x="8620100" y="2815919"/>
            <a:ext cx="3145174" cy="1200329"/>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ED7D31"/>
              </a:buClr>
              <a:buSzPts val="3600"/>
              <a:buFont typeface="Calibri"/>
              <a:buNone/>
            </a:pPr>
            <a:r>
              <a:rPr b="1" i="0" lang="tr-TR" sz="3600" u="none" cap="none" strike="noStrike">
                <a:solidFill>
                  <a:srgbClr val="ED7D31"/>
                </a:solidFill>
                <a:latin typeface="Calibri"/>
                <a:ea typeface="Calibri"/>
                <a:cs typeface="Calibri"/>
                <a:sym typeface="Calibri"/>
              </a:rPr>
              <a:t>Doğru sözlü olması</a:t>
            </a:r>
            <a:endParaRPr b="1" i="0" sz="3600" u="none" cap="none" strike="noStrike">
              <a:solidFill>
                <a:srgbClr val="ED7D31"/>
              </a:solidFill>
              <a:latin typeface="Calibri"/>
              <a:ea typeface="Calibri"/>
              <a:cs typeface="Calibri"/>
              <a:sym typeface="Calibri"/>
            </a:endParaRPr>
          </a:p>
        </p:txBody>
      </p:sp>
      <p:sp>
        <p:nvSpPr>
          <p:cNvPr id="1269" name="Google Shape;1269;p10"/>
          <p:cNvSpPr/>
          <p:nvPr/>
        </p:nvSpPr>
        <p:spPr>
          <a:xfrm flipH="1" rot="1772073">
            <a:off x="6923950" y="986693"/>
            <a:ext cx="1016404" cy="1688405"/>
          </a:xfrm>
          <a:custGeom>
            <a:rect b="b" l="l" r="r" t="t"/>
            <a:pathLst>
              <a:path extrusionOk="0" h="2611" w="1749">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0" name="Google Shape;1270;p10"/>
          <p:cNvSpPr txBox="1"/>
          <p:nvPr/>
        </p:nvSpPr>
        <p:spPr>
          <a:xfrm>
            <a:off x="8201815" y="713474"/>
            <a:ext cx="3762078" cy="1323439"/>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4000"/>
              <a:buFont typeface="Calibri"/>
              <a:buNone/>
            </a:pPr>
            <a:r>
              <a:rPr b="0" i="0" lang="tr-TR" sz="4000" u="none" cap="none" strike="noStrike">
                <a:solidFill>
                  <a:srgbClr val="7030A0"/>
                </a:solidFill>
                <a:latin typeface="Calibri"/>
                <a:ea typeface="Calibri"/>
                <a:cs typeface="Calibri"/>
                <a:sym typeface="Calibri"/>
              </a:rPr>
              <a:t>Komşularına iyi davranan bir kişi</a:t>
            </a:r>
            <a:endParaRPr b="0" i="0" sz="4000" u="none" cap="none" strike="noStrike">
              <a:solidFill>
                <a:srgbClr val="7030A0"/>
              </a:solidFill>
              <a:latin typeface="Calibri"/>
              <a:ea typeface="Calibri"/>
              <a:cs typeface="Calibri"/>
              <a:sym typeface="Calibri"/>
            </a:endParaRPr>
          </a:p>
        </p:txBody>
      </p:sp>
      <p:sp>
        <p:nvSpPr>
          <p:cNvPr id="1271" name="Google Shape;1271;p10"/>
          <p:cNvSpPr/>
          <p:nvPr/>
        </p:nvSpPr>
        <p:spPr>
          <a:xfrm rot="-1772073">
            <a:off x="4160187" y="873897"/>
            <a:ext cx="849948" cy="1545978"/>
          </a:xfrm>
          <a:custGeom>
            <a:rect b="b" l="l" r="r" t="t"/>
            <a:pathLst>
              <a:path extrusionOk="0" h="2611" w="1749">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2" name="Google Shape;1272;p10"/>
          <p:cNvSpPr txBox="1"/>
          <p:nvPr/>
        </p:nvSpPr>
        <p:spPr>
          <a:xfrm>
            <a:off x="-133350" y="547157"/>
            <a:ext cx="4132098" cy="954107"/>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800"/>
              <a:buFont typeface="Arial"/>
              <a:buNone/>
            </a:pPr>
            <a:r>
              <a:rPr b="0" i="0" lang="tr-TR" sz="2800" u="none" cap="none" strike="noStrike">
                <a:solidFill>
                  <a:srgbClr val="002060"/>
                </a:solidFill>
                <a:latin typeface="Arial"/>
                <a:ea typeface="Arial"/>
                <a:cs typeface="Arial"/>
                <a:sym typeface="Arial"/>
              </a:rPr>
              <a:t>Putlara tapmadı, onlar için kurban kesmedi.</a:t>
            </a:r>
            <a:endParaRPr b="0" i="0" sz="2800" u="none" cap="none" strike="noStrike">
              <a:solidFill>
                <a:srgbClr val="00206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500"/>
                                        <p:tgtEl>
                                          <p:spTgt spid="1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gtEl>
                                        <p:attrNameLst>
                                          <p:attrName>style.visibility</p:attrName>
                                        </p:attrNameLst>
                                      </p:cBhvr>
                                      <p:to>
                                        <p:strVal val="visible"/>
                                      </p:to>
                                    </p:set>
                                    <p:animEffect filter="fade" transition="in">
                                      <p:cBhvr>
                                        <p:cTn dur="500"/>
                                        <p:tgtEl>
                                          <p:spTgt spid="12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72"/>
                                        </p:tgtEl>
                                        <p:attrNameLst>
                                          <p:attrName>style.visibility</p:attrName>
                                        </p:attrNameLst>
                                      </p:cBhvr>
                                      <p:to>
                                        <p:strVal val="visible"/>
                                      </p:to>
                                    </p:set>
                                    <p:animEffect filter="fade" transition="in">
                                      <p:cBhvr>
                                        <p:cTn dur="500"/>
                                        <p:tgtEl>
                                          <p:spTgt spid="1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500"/>
                                        <p:tgtEl>
                                          <p:spTgt spid="12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500"/>
                                        <p:tgtEl>
                                          <p:spTgt spid="12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500"/>
                                        <p:tgtEl>
                                          <p:spTgt spid="12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70"/>
                                        </p:tgtEl>
                                        <p:attrNameLst>
                                          <p:attrName>style.visibility</p:attrName>
                                        </p:attrNameLst>
                                      </p:cBhvr>
                                      <p:to>
                                        <p:strVal val="visible"/>
                                      </p:to>
                                    </p:set>
                                    <p:animEffect filter="fade" transition="in">
                                      <p:cBhvr>
                                        <p:cTn dur="500"/>
                                        <p:tgtEl>
                                          <p:spTgt spid="1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500"/>
                                        <p:tgtEl>
                                          <p:spTgt spid="1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500"/>
                                        <p:tgtEl>
                                          <p:spTgt spid="12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500"/>
                                        <p:tgtEl>
                                          <p:spTgt spid="1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1"/>
          <p:cNvSpPr/>
          <p:nvPr/>
        </p:nvSpPr>
        <p:spPr>
          <a:xfrm rot="-5400000">
            <a:off x="6110851" y="-4371341"/>
            <a:ext cx="831795" cy="10408190"/>
          </a:xfrm>
          <a:prstGeom prst="rect">
            <a:avLst/>
          </a:prstGeom>
          <a:solidFill>
            <a:srgbClr val="F8C2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78" name="Google Shape;1278;p11"/>
          <p:cNvSpPr/>
          <p:nvPr/>
        </p:nvSpPr>
        <p:spPr>
          <a:xfrm>
            <a:off x="186996" y="274860"/>
            <a:ext cx="1512168" cy="1115790"/>
          </a:xfrm>
          <a:prstGeom prst="roundRect">
            <a:avLst>
              <a:gd fmla="val 16667" name="adj"/>
            </a:avLst>
          </a:prstGeom>
          <a:solidFill>
            <a:srgbClr val="F8C200"/>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79" name="Google Shape;1279;p11"/>
          <p:cNvSpPr/>
          <p:nvPr/>
        </p:nvSpPr>
        <p:spPr>
          <a:xfrm>
            <a:off x="338863" y="324126"/>
            <a:ext cx="1208434" cy="1017258"/>
          </a:xfrm>
          <a:prstGeom prst="roundRect">
            <a:avLst>
              <a:gd fmla="val 16667"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8C200"/>
              </a:buClr>
              <a:buSzPts val="7200"/>
              <a:buFont typeface="Arial"/>
              <a:buNone/>
            </a:pPr>
            <a:r>
              <a:rPr b="0" i="0" lang="tr-TR" sz="7200" u="none" cap="none" strike="noStrike">
                <a:solidFill>
                  <a:srgbClr val="F8C200"/>
                </a:solidFill>
                <a:latin typeface="Arial"/>
                <a:ea typeface="Arial"/>
                <a:cs typeface="Arial"/>
                <a:sym typeface="Arial"/>
              </a:rPr>
              <a:t>2</a:t>
            </a:r>
            <a:endParaRPr b="1" i="0" sz="7200" u="none" cap="none" strike="noStrike">
              <a:solidFill>
                <a:srgbClr val="F8C200"/>
              </a:solidFill>
              <a:latin typeface="Arial"/>
              <a:ea typeface="Arial"/>
              <a:cs typeface="Arial"/>
              <a:sym typeface="Arial"/>
            </a:endParaRPr>
          </a:p>
        </p:txBody>
      </p:sp>
      <p:sp>
        <p:nvSpPr>
          <p:cNvPr id="1280" name="Google Shape;1280;p11"/>
          <p:cNvSpPr/>
          <p:nvPr/>
        </p:nvSpPr>
        <p:spPr>
          <a:xfrm>
            <a:off x="1699164" y="492153"/>
            <a:ext cx="980703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tr-TR" sz="3600" u="none" cap="none" strike="noStrike">
                <a:solidFill>
                  <a:srgbClr val="000000"/>
                </a:solidFill>
                <a:latin typeface="Arial"/>
                <a:ea typeface="Arial"/>
                <a:cs typeface="Arial"/>
                <a:sym typeface="Arial"/>
              </a:rPr>
              <a:t>Toplumsal Sorunlara Duyarlı ve Güvenilir Genç</a:t>
            </a:r>
            <a:endParaRPr b="0" i="0" sz="3600" u="none" cap="none" strike="noStrike">
              <a:solidFill>
                <a:srgbClr val="000000"/>
              </a:solidFill>
              <a:latin typeface="Arial"/>
              <a:ea typeface="Arial"/>
              <a:cs typeface="Arial"/>
              <a:sym typeface="Arial"/>
            </a:endParaRPr>
          </a:p>
        </p:txBody>
      </p:sp>
      <p:sp>
        <p:nvSpPr>
          <p:cNvPr id="1281" name="Google Shape;1281;p11"/>
          <p:cNvSpPr/>
          <p:nvPr/>
        </p:nvSpPr>
        <p:spPr>
          <a:xfrm>
            <a:off x="311154" y="3332657"/>
            <a:ext cx="6309587" cy="1651671"/>
          </a:xfrm>
          <a:prstGeom prst="rect">
            <a:avLst/>
          </a:prstGeom>
          <a:solidFill>
            <a:srgbClr val="C4E0B2"/>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600"/>
              <a:buFont typeface="Arial"/>
              <a:buNone/>
            </a:pPr>
            <a:r>
              <a:rPr b="0" i="0" lang="tr-TR" sz="3600" u="none" cap="none" strike="noStrike">
                <a:solidFill>
                  <a:srgbClr val="000000"/>
                </a:solidFill>
                <a:latin typeface="Arial"/>
                <a:ea typeface="Arial"/>
                <a:cs typeface="Arial"/>
                <a:sym typeface="Arial"/>
              </a:rPr>
              <a:t>Güvenilir bir insanda hangi özellikler bulunur? Söyleyiniz.</a:t>
            </a:r>
            <a:endParaRPr b="0" i="0" sz="3600" u="none" cap="none" strike="noStrike">
              <a:solidFill>
                <a:srgbClr val="000000"/>
              </a:solidFill>
              <a:latin typeface="Arial"/>
              <a:ea typeface="Arial"/>
              <a:cs typeface="Arial"/>
              <a:sym typeface="Arial"/>
            </a:endParaRPr>
          </a:p>
        </p:txBody>
      </p:sp>
      <p:pic>
        <p:nvPicPr>
          <p:cNvPr id="1282" name="Google Shape;1282;p11"/>
          <p:cNvPicPr preferRelativeResize="0"/>
          <p:nvPr/>
        </p:nvPicPr>
        <p:blipFill rotWithShape="1">
          <a:blip r:embed="rId3">
            <a:alphaModFix/>
          </a:blip>
          <a:srcRect b="-2418" l="22537" r="24626" t="0"/>
          <a:stretch/>
        </p:blipFill>
        <p:spPr>
          <a:xfrm>
            <a:off x="6769804" y="1531767"/>
            <a:ext cx="5297055" cy="5134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100000">
              <a:schemeClr val="lt2"/>
            </a:gs>
          </a:gsLst>
          <a:lin ang="5400000" scaled="0"/>
        </a:gradFill>
      </p:bgPr>
    </p:bg>
    <p:spTree>
      <p:nvGrpSpPr>
        <p:cNvPr id="1286" name="Shape 1286"/>
        <p:cNvGrpSpPr/>
        <p:nvPr/>
      </p:nvGrpSpPr>
      <p:grpSpPr>
        <a:xfrm>
          <a:off x="0" y="0"/>
          <a:ext cx="0" cy="0"/>
          <a:chOff x="0" y="0"/>
          <a:chExt cx="0" cy="0"/>
        </a:xfrm>
      </p:grpSpPr>
      <p:sp>
        <p:nvSpPr>
          <p:cNvPr id="1287" name="Google Shape;1287;p12"/>
          <p:cNvSpPr txBox="1"/>
          <p:nvPr>
            <p:ph type="title"/>
          </p:nvPr>
        </p:nvSpPr>
        <p:spPr>
          <a:xfrm>
            <a:off x="659566" y="455067"/>
            <a:ext cx="10897849" cy="924030"/>
          </a:xfrm>
          <a:prstGeom prst="rect">
            <a:avLst/>
          </a:prstGeom>
          <a:solidFill>
            <a:srgbClr val="D8E2F3"/>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Calibri"/>
              <a:buNone/>
            </a:pPr>
            <a:r>
              <a:rPr lang="tr-TR" sz="4800"/>
              <a:t>Peygamberlerin bir sıfatı da </a:t>
            </a:r>
            <a:r>
              <a:rPr b="1" lang="tr-TR" sz="4800"/>
              <a:t>SIDK</a:t>
            </a:r>
            <a:r>
              <a:rPr lang="tr-TR" sz="4800"/>
              <a:t>’tır.</a:t>
            </a:r>
            <a:endParaRPr sz="4800"/>
          </a:p>
        </p:txBody>
      </p:sp>
      <p:sp>
        <p:nvSpPr>
          <p:cNvPr id="1288" name="Google Shape;1288;p12"/>
          <p:cNvSpPr txBox="1"/>
          <p:nvPr>
            <p:ph idx="1" type="body"/>
          </p:nvPr>
        </p:nvSpPr>
        <p:spPr>
          <a:xfrm>
            <a:off x="659567" y="1900575"/>
            <a:ext cx="2563318" cy="4440263"/>
          </a:xfrm>
          <a:prstGeom prst="rect">
            <a:avLst/>
          </a:prstGeom>
          <a:solidFill>
            <a:srgbClr val="FFF2CC"/>
          </a:solidFill>
          <a:ln>
            <a:noFill/>
          </a:ln>
        </p:spPr>
        <p:txBody>
          <a:bodyPr anchorCtr="0" anchor="ctr" bIns="45700" lIns="91425" spcFirstLastPara="1" rIns="91425" wrap="square" tIns="45700">
            <a:normAutofit/>
          </a:bodyPr>
          <a:lstStyle/>
          <a:p>
            <a:pPr indent="-279400" lvl="0" marL="228600" rtl="0" algn="l">
              <a:lnSpc>
                <a:spcPct val="200000"/>
              </a:lnSpc>
              <a:spcBef>
                <a:spcPts val="0"/>
              </a:spcBef>
              <a:spcAft>
                <a:spcPts val="0"/>
              </a:spcAft>
              <a:buClr>
                <a:schemeClr val="dk1"/>
              </a:buClr>
              <a:buSzPts val="4400"/>
              <a:buFont typeface="Noto Sans Symbols"/>
              <a:buChar char="⮚"/>
            </a:pPr>
            <a:r>
              <a:rPr lang="tr-TR" sz="4400"/>
              <a:t>Sıdk </a:t>
            </a:r>
            <a:endParaRPr/>
          </a:p>
          <a:p>
            <a:pPr indent="-279400" lvl="0" marL="228600" rtl="0" algn="l">
              <a:lnSpc>
                <a:spcPct val="200000"/>
              </a:lnSpc>
              <a:spcBef>
                <a:spcPts val="1000"/>
              </a:spcBef>
              <a:spcAft>
                <a:spcPts val="0"/>
              </a:spcAft>
              <a:buClr>
                <a:schemeClr val="dk1"/>
              </a:buClr>
              <a:buSzPts val="4400"/>
              <a:buFont typeface="Noto Sans Symbols"/>
              <a:buChar char="⮚"/>
            </a:pPr>
            <a:r>
              <a:rPr lang="tr-TR" sz="4400"/>
              <a:t>Sadakat</a:t>
            </a:r>
            <a:endParaRPr/>
          </a:p>
          <a:p>
            <a:pPr indent="-279400" lvl="0" marL="228600" rtl="0" algn="l">
              <a:lnSpc>
                <a:spcPct val="200000"/>
              </a:lnSpc>
              <a:spcBef>
                <a:spcPts val="1000"/>
              </a:spcBef>
              <a:spcAft>
                <a:spcPts val="0"/>
              </a:spcAft>
              <a:buClr>
                <a:schemeClr val="dk1"/>
              </a:buClr>
              <a:buSzPts val="4400"/>
              <a:buFont typeface="Noto Sans Symbols"/>
              <a:buChar char="⮚"/>
            </a:pPr>
            <a:r>
              <a:rPr lang="tr-TR" sz="4400"/>
              <a:t>Sadık</a:t>
            </a:r>
            <a:endParaRPr sz="4400"/>
          </a:p>
        </p:txBody>
      </p:sp>
      <p:sp>
        <p:nvSpPr>
          <p:cNvPr id="1289" name="Google Shape;1289;p12"/>
          <p:cNvSpPr/>
          <p:nvPr/>
        </p:nvSpPr>
        <p:spPr>
          <a:xfrm>
            <a:off x="6407670" y="3221295"/>
            <a:ext cx="5231567" cy="1798819"/>
          </a:xfrm>
          <a:prstGeom prst="rect">
            <a:avLst/>
          </a:prstGeom>
          <a:gradFill>
            <a:gsLst>
              <a:gs pos="0">
                <a:srgbClr val="B0CAE9"/>
              </a:gs>
              <a:gs pos="50000">
                <a:srgbClr val="A1C1E4"/>
              </a:gs>
              <a:gs pos="100000">
                <a:srgbClr val="90B8E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Daha önce duyduk mu?</a:t>
            </a:r>
            <a:endParaRPr b="0" i="0" sz="3600" u="none" cap="none" strike="noStrike">
              <a:solidFill>
                <a:srgbClr val="000000"/>
              </a:solidFill>
              <a:latin typeface="Calibri"/>
              <a:ea typeface="Calibri"/>
              <a:cs typeface="Calibri"/>
              <a:sym typeface="Calibri"/>
            </a:endParaRPr>
          </a:p>
        </p:txBody>
      </p:sp>
      <p:sp>
        <p:nvSpPr>
          <p:cNvPr id="1290" name="Google Shape;1290;p12"/>
          <p:cNvSpPr/>
          <p:nvPr/>
        </p:nvSpPr>
        <p:spPr>
          <a:xfrm rot="10800000">
            <a:off x="3432748" y="3878389"/>
            <a:ext cx="2765060" cy="484632"/>
          </a:xfrm>
          <a:prstGeom prst="rightArrow">
            <a:avLst>
              <a:gd fmla="val 50000" name="adj1"/>
              <a:gd fmla="val 50000" name="adj2"/>
            </a:avLst>
          </a:prstGeom>
          <a:gradFill>
            <a:gsLst>
              <a:gs pos="0">
                <a:srgbClr val="B4D4A5"/>
              </a:gs>
              <a:gs pos="50000">
                <a:srgbClr val="A8CD97"/>
              </a:gs>
              <a:gs pos="100000">
                <a:srgbClr val="9BC985"/>
              </a:gs>
            </a:gsLst>
            <a:lin ang="5400000" scaled="0"/>
          </a:gradFill>
          <a:ln cap="flat" cmpd="sng" w="9525">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1288">
                                            <p:txEl>
                                              <p:pRg end="0" st="0"/>
                                            </p:txEl>
                                          </p:spTgt>
                                        </p:tgtEl>
                                        <p:attrNameLst>
                                          <p:attrName>style.visibility</p:attrName>
                                        </p:attrNameLst>
                                      </p:cBhvr>
                                      <p:to>
                                        <p:strVal val="visible"/>
                                      </p:to>
                                    </p:set>
                                    <p:anim calcmode="lin" valueType="num">
                                      <p:cBhvr additive="base">
                                        <p:cTn dur="500"/>
                                        <p:tgtEl>
                                          <p:spTgt spid="1288">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288">
                                            <p:txEl>
                                              <p:pRg end="1" st="1"/>
                                            </p:txEl>
                                          </p:spTgt>
                                        </p:tgtEl>
                                        <p:attrNameLst>
                                          <p:attrName>style.visibility</p:attrName>
                                        </p:attrNameLst>
                                      </p:cBhvr>
                                      <p:to>
                                        <p:strVal val="visible"/>
                                      </p:to>
                                    </p:set>
                                    <p:anim calcmode="lin" valueType="num">
                                      <p:cBhvr additive="base">
                                        <p:cTn dur="500"/>
                                        <p:tgtEl>
                                          <p:spTgt spid="1288">
                                            <p:txEl>
                                              <p:pRg end="1" st="1"/>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288">
                                            <p:txEl>
                                              <p:pRg end="2" st="2"/>
                                            </p:txEl>
                                          </p:spTgt>
                                        </p:tgtEl>
                                        <p:attrNameLst>
                                          <p:attrName>style.visibility</p:attrName>
                                        </p:attrNameLst>
                                      </p:cBhvr>
                                      <p:to>
                                        <p:strVal val="visible"/>
                                      </p:to>
                                    </p:set>
                                    <p:anim calcmode="lin" valueType="num">
                                      <p:cBhvr additive="base">
                                        <p:cTn dur="500"/>
                                        <p:tgtEl>
                                          <p:spTgt spid="1288">
                                            <p:txEl>
                                              <p:pRg end="2" st="2"/>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500"/>
                                        <p:tgtEl>
                                          <p:spTgt spid="12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290"/>
                                        </p:tgtEl>
                                        <p:attrNameLst>
                                          <p:attrName>style.visibility</p:attrName>
                                        </p:attrNameLst>
                                      </p:cBhvr>
                                      <p:to>
                                        <p:strVal val="visible"/>
                                      </p:to>
                                    </p:set>
                                    <p:animEffect filter="fade" transition="in">
                                      <p:cBhvr>
                                        <p:cTn dur="500"/>
                                        <p:tgtEl>
                                          <p:spTgt spid="1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2"/>
            </a:gs>
            <a:gs pos="100000">
              <a:schemeClr val="lt2"/>
            </a:gs>
          </a:gsLst>
          <a:lin ang="5400000" scaled="0"/>
        </a:gradFill>
      </p:bgPr>
    </p:bg>
    <p:spTree>
      <p:nvGrpSpPr>
        <p:cNvPr id="1294" name="Shape 1294"/>
        <p:cNvGrpSpPr/>
        <p:nvPr/>
      </p:nvGrpSpPr>
      <p:grpSpPr>
        <a:xfrm>
          <a:off x="0" y="0"/>
          <a:ext cx="0" cy="0"/>
          <a:chOff x="0" y="0"/>
          <a:chExt cx="0" cy="0"/>
        </a:xfrm>
      </p:grpSpPr>
      <p:sp>
        <p:nvSpPr>
          <p:cNvPr id="1295" name="Google Shape;1295;p13"/>
          <p:cNvSpPr txBox="1"/>
          <p:nvPr>
            <p:ph type="title"/>
          </p:nvPr>
        </p:nvSpPr>
        <p:spPr>
          <a:xfrm>
            <a:off x="7225582" y="305165"/>
            <a:ext cx="3639487" cy="954009"/>
          </a:xfrm>
          <a:prstGeom prst="rect">
            <a:avLst/>
          </a:prstGeom>
          <a:gradFill>
            <a:gsLst>
              <a:gs pos="0">
                <a:srgbClr val="B0CAE9"/>
              </a:gs>
              <a:gs pos="50000">
                <a:srgbClr val="A1C1E4"/>
              </a:gs>
              <a:gs pos="100000">
                <a:srgbClr val="90B8E4"/>
              </a:gs>
            </a:gsLst>
            <a:lin ang="5400000" scaled="0"/>
          </a:gra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tr-TR" sz="4800">
                <a:solidFill>
                  <a:schemeClr val="dk1"/>
                </a:solidFill>
                <a:latin typeface="Calibri"/>
                <a:ea typeface="Calibri"/>
                <a:cs typeface="Calibri"/>
                <a:sym typeface="Calibri"/>
              </a:rPr>
              <a:t>SIDK: Doğruluk</a:t>
            </a:r>
            <a:endParaRPr sz="4800"/>
          </a:p>
        </p:txBody>
      </p:sp>
      <p:sp>
        <p:nvSpPr>
          <p:cNvPr id="1296" name="Google Shape;1296;p13"/>
          <p:cNvSpPr txBox="1"/>
          <p:nvPr>
            <p:ph idx="1" type="body"/>
          </p:nvPr>
        </p:nvSpPr>
        <p:spPr>
          <a:xfrm>
            <a:off x="6470073" y="3507697"/>
            <a:ext cx="5264727" cy="2865393"/>
          </a:xfrm>
          <a:prstGeom prst="rect">
            <a:avLst/>
          </a:prstGeom>
          <a:solidFill>
            <a:srgbClr val="FFF2CC"/>
          </a:solid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chemeClr val="dk1"/>
              </a:buClr>
              <a:buSzPts val="3600"/>
              <a:buNone/>
            </a:pPr>
            <a:r>
              <a:rPr lang="tr-TR" sz="3600">
                <a:solidFill>
                  <a:schemeClr val="dk1"/>
                </a:solidFill>
                <a:latin typeface="Calibri"/>
                <a:ea typeface="Calibri"/>
                <a:cs typeface="Calibri"/>
                <a:sym typeface="Calibri"/>
              </a:rPr>
              <a:t>Peygamberlerin her zaman söz, davranış ve işlerinde doğru olmalarıdır.</a:t>
            </a:r>
            <a:endParaRPr sz="3600"/>
          </a:p>
        </p:txBody>
      </p:sp>
      <p:sp>
        <p:nvSpPr>
          <p:cNvPr id="1297" name="Google Shape;1297;p13"/>
          <p:cNvSpPr/>
          <p:nvPr/>
        </p:nvSpPr>
        <p:spPr>
          <a:xfrm>
            <a:off x="8889564" y="1418752"/>
            <a:ext cx="484632" cy="1858780"/>
          </a:xfrm>
          <a:prstGeom prst="down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1298" name="Google Shape;1298;p13"/>
          <p:cNvPicPr preferRelativeResize="0"/>
          <p:nvPr/>
        </p:nvPicPr>
        <p:blipFill rotWithShape="1">
          <a:blip r:embed="rId3">
            <a:alphaModFix/>
          </a:blip>
          <a:srcRect b="0" l="0" r="0" t="0"/>
          <a:stretch/>
        </p:blipFill>
        <p:spPr>
          <a:xfrm>
            <a:off x="215856" y="955343"/>
            <a:ext cx="6156449" cy="4402523"/>
          </a:xfrm>
          <a:prstGeom prst="rect">
            <a:avLst/>
          </a:prstGeom>
          <a:noFill/>
          <a:ln>
            <a:noFill/>
          </a:ln>
          <a:effectLst>
            <a:reflection blurRad="0" dir="5400000" dist="5000" endA="0" endPos="30000" fadeDir="5400000" kx="0" rotWithShape="0" algn="bl" stA="30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98"/>
                                        </p:tgtEl>
                                        <p:attrNameLst>
                                          <p:attrName>style.visibility</p:attrName>
                                        </p:attrNameLst>
                                      </p:cBhvr>
                                      <p:to>
                                        <p:strVal val="visible"/>
                                      </p:to>
                                    </p:set>
                                    <p:anim calcmode="lin" valueType="num">
                                      <p:cBhvr additive="base">
                                        <p:cTn dur="500"/>
                                        <p:tgtEl>
                                          <p:spTgt spid="129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7"/>
                                        </p:tgtEl>
                                        <p:attrNameLst>
                                          <p:attrName>style.visibility</p:attrName>
                                        </p:attrNameLst>
                                      </p:cBhvr>
                                      <p:to>
                                        <p:strVal val="visible"/>
                                      </p:to>
                                    </p:set>
                                    <p:animEffect filter="fade" transition="in">
                                      <p:cBhvr>
                                        <p:cTn dur="500"/>
                                        <p:tgtEl>
                                          <p:spTgt spid="12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96">
                                            <p:txEl>
                                              <p:pRg end="0" st="0"/>
                                            </p:txEl>
                                          </p:spTgt>
                                        </p:tgtEl>
                                        <p:attrNameLst>
                                          <p:attrName>style.visibility</p:attrName>
                                        </p:attrNameLst>
                                      </p:cBhvr>
                                      <p:to>
                                        <p:strVal val="visible"/>
                                      </p:to>
                                    </p:set>
                                    <p:animEffect filter="fade" transition="in">
                                      <p:cBhvr>
                                        <p:cTn dur="500"/>
                                        <p:tgtEl>
                                          <p:spTgt spid="129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F2F2F2"/>
            </a:gs>
          </a:gsLst>
          <a:lin ang="5400000" scaled="0"/>
        </a:gradFill>
      </p:bgPr>
    </p:bg>
    <p:spTree>
      <p:nvGrpSpPr>
        <p:cNvPr id="1302" name="Shape 1302"/>
        <p:cNvGrpSpPr/>
        <p:nvPr/>
      </p:nvGrpSpPr>
      <p:grpSpPr>
        <a:xfrm>
          <a:off x="0" y="0"/>
          <a:ext cx="0" cy="0"/>
          <a:chOff x="0" y="0"/>
          <a:chExt cx="0" cy="0"/>
        </a:xfrm>
      </p:grpSpPr>
      <p:pic>
        <p:nvPicPr>
          <p:cNvPr id="1303" name="Google Shape;1303;p14"/>
          <p:cNvPicPr preferRelativeResize="0"/>
          <p:nvPr/>
        </p:nvPicPr>
        <p:blipFill rotWithShape="1">
          <a:blip r:embed="rId3">
            <a:alphaModFix/>
          </a:blip>
          <a:srcRect b="0" l="0" r="0" t="0"/>
          <a:stretch/>
        </p:blipFill>
        <p:spPr>
          <a:xfrm>
            <a:off x="0" y="324615"/>
            <a:ext cx="4530741" cy="448975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1304" name="Google Shape;1304;p14"/>
          <p:cNvSpPr txBox="1"/>
          <p:nvPr>
            <p:ph type="title"/>
          </p:nvPr>
        </p:nvSpPr>
        <p:spPr>
          <a:xfrm>
            <a:off x="3570952" y="4648201"/>
            <a:ext cx="6373147" cy="1457740"/>
          </a:xfrm>
          <a:prstGeom prst="rect">
            <a:avLst/>
          </a:prstGeom>
          <a:solidFill>
            <a:srgbClr val="FFD966"/>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tr-TR">
                <a:solidFill>
                  <a:schemeClr val="dk1"/>
                </a:solidFill>
                <a:latin typeface="Calibri"/>
                <a:ea typeface="Calibri"/>
                <a:cs typeface="Calibri"/>
                <a:sym typeface="Calibri"/>
              </a:rPr>
              <a:t>Daha önce duydunuz mu?</a:t>
            </a:r>
            <a:endParaRPr/>
          </a:p>
        </p:txBody>
      </p:sp>
      <p:sp>
        <p:nvSpPr>
          <p:cNvPr id="1305" name="Google Shape;1305;p14"/>
          <p:cNvSpPr/>
          <p:nvPr/>
        </p:nvSpPr>
        <p:spPr>
          <a:xfrm rot="-1264767">
            <a:off x="9686262" y="1651837"/>
            <a:ext cx="2219116" cy="4130908"/>
          </a:xfrm>
          <a:prstGeom prst="curvedLeftArrow">
            <a:avLst>
              <a:gd fmla="val 25000" name="adj1"/>
              <a:gd fmla="val 50000" name="adj2"/>
              <a:gd fmla="val 25000" name="adj3"/>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06" name="Google Shape;1306;p14"/>
          <p:cNvSpPr txBox="1"/>
          <p:nvPr>
            <p:ph idx="1" type="body"/>
          </p:nvPr>
        </p:nvSpPr>
        <p:spPr>
          <a:xfrm>
            <a:off x="3837710" y="1155010"/>
            <a:ext cx="6351538" cy="1591431"/>
          </a:xfrm>
          <a:prstGeom prst="rect">
            <a:avLst/>
          </a:prstGeom>
          <a:solidFill>
            <a:srgbClr val="BBD6EE"/>
          </a:solidFill>
          <a:ln cap="flat" cmpd="sng" w="9525">
            <a:solidFill>
              <a:srgbClr val="B3C6E7"/>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ctr">
              <a:lnSpc>
                <a:spcPct val="200000"/>
              </a:lnSpc>
              <a:spcBef>
                <a:spcPts val="0"/>
              </a:spcBef>
              <a:spcAft>
                <a:spcPts val="0"/>
              </a:spcAft>
              <a:buClr>
                <a:schemeClr val="dk1"/>
              </a:buClr>
              <a:buSzPts val="4800"/>
              <a:buNone/>
            </a:pPr>
            <a:r>
              <a:rPr lang="tr-TR" sz="4800">
                <a:solidFill>
                  <a:schemeClr val="dk1"/>
                </a:solidFill>
                <a:latin typeface="Calibri"/>
                <a:ea typeface="Calibri"/>
                <a:cs typeface="Calibri"/>
                <a:sym typeface="Calibri"/>
              </a:rPr>
              <a:t>“Muhammed’ül emin”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06">
                                            <p:txEl>
                                              <p:pRg end="0" st="0"/>
                                            </p:txEl>
                                          </p:spTgt>
                                        </p:tgtEl>
                                        <p:attrNameLst>
                                          <p:attrName>style.visibility</p:attrName>
                                        </p:attrNameLst>
                                      </p:cBhvr>
                                      <p:to>
                                        <p:strVal val="visible"/>
                                      </p:to>
                                    </p:set>
                                    <p:animEffect filter="fade" transition="in">
                                      <p:cBhvr>
                                        <p:cTn dur="500"/>
                                        <p:tgtEl>
                                          <p:spTgt spid="13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500"/>
                                        <p:tgtEl>
                                          <p:spTgt spid="13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04"/>
                                        </p:tgtEl>
                                        <p:attrNameLst>
                                          <p:attrName>style.visibility</p:attrName>
                                        </p:attrNameLst>
                                      </p:cBhvr>
                                      <p:to>
                                        <p:strVal val="visible"/>
                                      </p:to>
                                    </p:set>
                                    <p:animEffect filter="fade" transition="in">
                                      <p:cBhvr>
                                        <p:cTn dur="500"/>
                                        <p:tgtEl>
                                          <p:spTgt spid="1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F2F2F2"/>
            </a:gs>
          </a:gsLst>
          <a:lin ang="5400000" scaled="0"/>
        </a:gradFill>
      </p:bgPr>
    </p:bg>
    <p:spTree>
      <p:nvGrpSpPr>
        <p:cNvPr id="1310" name="Shape 1310"/>
        <p:cNvGrpSpPr/>
        <p:nvPr/>
      </p:nvGrpSpPr>
      <p:grpSpPr>
        <a:xfrm>
          <a:off x="0" y="0"/>
          <a:ext cx="0" cy="0"/>
          <a:chOff x="0" y="0"/>
          <a:chExt cx="0" cy="0"/>
        </a:xfrm>
      </p:grpSpPr>
      <p:cxnSp>
        <p:nvCxnSpPr>
          <p:cNvPr id="1311" name="Google Shape;1311;p15"/>
          <p:cNvCxnSpPr/>
          <p:nvPr/>
        </p:nvCxnSpPr>
        <p:spPr>
          <a:xfrm flipH="1" rot="10800000">
            <a:off x="3791744" y="1916832"/>
            <a:ext cx="1872208" cy="1687624"/>
          </a:xfrm>
          <a:prstGeom prst="straightConnector1">
            <a:avLst/>
          </a:prstGeom>
          <a:noFill/>
          <a:ln cap="flat" cmpd="sng" w="38100">
            <a:solidFill>
              <a:schemeClr val="accent2"/>
            </a:solidFill>
            <a:prstDash val="solid"/>
            <a:miter lim="800000"/>
            <a:headEnd len="sm" w="sm" type="none"/>
            <a:tailEnd len="med" w="med" type="stealth"/>
          </a:ln>
        </p:spPr>
      </p:cxnSp>
      <p:cxnSp>
        <p:nvCxnSpPr>
          <p:cNvPr id="1312" name="Google Shape;1312;p15"/>
          <p:cNvCxnSpPr/>
          <p:nvPr/>
        </p:nvCxnSpPr>
        <p:spPr>
          <a:xfrm>
            <a:off x="3791744" y="3604456"/>
            <a:ext cx="1944216" cy="1336712"/>
          </a:xfrm>
          <a:prstGeom prst="straightConnector1">
            <a:avLst/>
          </a:prstGeom>
          <a:noFill/>
          <a:ln cap="flat" cmpd="sng" w="38100">
            <a:solidFill>
              <a:schemeClr val="accent2"/>
            </a:solidFill>
            <a:prstDash val="solid"/>
            <a:miter lim="800000"/>
            <a:headEnd len="sm" w="sm" type="none"/>
            <a:tailEnd len="med" w="med" type="stealth"/>
          </a:ln>
        </p:spPr>
      </p:cxnSp>
      <p:sp>
        <p:nvSpPr>
          <p:cNvPr id="1313" name="Google Shape;1313;p15"/>
          <p:cNvSpPr/>
          <p:nvPr/>
        </p:nvSpPr>
        <p:spPr>
          <a:xfrm>
            <a:off x="5735960" y="1412776"/>
            <a:ext cx="2376264" cy="576064"/>
          </a:xfrm>
          <a:prstGeom prst="roundRect">
            <a:avLst>
              <a:gd fmla="val 16667" name="adj"/>
            </a:avLst>
          </a:prstGeom>
          <a:solidFill>
            <a:srgbClr val="BBD6EE"/>
          </a:solidFill>
          <a:ln cap="flat" cmpd="sng" w="19050">
            <a:solidFill>
              <a:srgbClr val="DDEAF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200"/>
              <a:buFont typeface="Calibri"/>
              <a:buNone/>
            </a:pPr>
            <a:r>
              <a:rPr b="0" i="0" lang="tr-TR" sz="3200" u="none" cap="none" strike="noStrike">
                <a:solidFill>
                  <a:srgbClr val="0C0C0C"/>
                </a:solidFill>
                <a:latin typeface="Calibri"/>
                <a:ea typeface="Calibri"/>
                <a:cs typeface="Calibri"/>
                <a:sym typeface="Calibri"/>
              </a:rPr>
              <a:t>SÖZÜNDE</a:t>
            </a:r>
            <a:r>
              <a:rPr b="0" i="0" lang="tr-TR" sz="1800" u="none" cap="none" strike="noStrike">
                <a:solidFill>
                  <a:srgbClr val="0C0C0C"/>
                </a:solidFill>
                <a:latin typeface="Calibri"/>
                <a:ea typeface="Calibri"/>
                <a:cs typeface="Calibri"/>
                <a:sym typeface="Calibri"/>
              </a:rPr>
              <a:t> </a:t>
            </a:r>
            <a:endParaRPr/>
          </a:p>
        </p:txBody>
      </p:sp>
      <p:sp>
        <p:nvSpPr>
          <p:cNvPr id="1314" name="Google Shape;1314;p15"/>
          <p:cNvSpPr/>
          <p:nvPr/>
        </p:nvSpPr>
        <p:spPr>
          <a:xfrm>
            <a:off x="5735960" y="3284984"/>
            <a:ext cx="2376264" cy="648072"/>
          </a:xfrm>
          <a:prstGeom prst="roundRect">
            <a:avLst>
              <a:gd fmla="val 16667" name="adj"/>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tr-TR" sz="2000" u="none" cap="none" strike="noStrike">
                <a:solidFill>
                  <a:srgbClr val="000000"/>
                </a:solidFill>
                <a:latin typeface="Calibri"/>
                <a:ea typeface="Calibri"/>
                <a:cs typeface="Calibri"/>
                <a:sym typeface="Calibri"/>
              </a:rPr>
              <a:t>DAVRANIŞLARINDA</a:t>
            </a:r>
            <a:endParaRPr/>
          </a:p>
        </p:txBody>
      </p:sp>
      <p:sp>
        <p:nvSpPr>
          <p:cNvPr id="1315" name="Google Shape;1315;p15"/>
          <p:cNvSpPr/>
          <p:nvPr/>
        </p:nvSpPr>
        <p:spPr>
          <a:xfrm>
            <a:off x="5807968" y="4869160"/>
            <a:ext cx="2304256" cy="648072"/>
          </a:xfrm>
          <a:prstGeom prst="roundRect">
            <a:avLst>
              <a:gd fmla="val 16667" name="adj"/>
            </a:avLst>
          </a:prstGeom>
          <a:solidFill>
            <a:srgbClr val="F7CA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İŞİNDE </a:t>
            </a:r>
            <a:endParaRPr/>
          </a:p>
        </p:txBody>
      </p:sp>
      <p:sp>
        <p:nvSpPr>
          <p:cNvPr id="1316" name="Google Shape;1316;p15"/>
          <p:cNvSpPr/>
          <p:nvPr/>
        </p:nvSpPr>
        <p:spPr>
          <a:xfrm>
            <a:off x="8441882" y="1554944"/>
            <a:ext cx="803520" cy="3888432"/>
          </a:xfrm>
          <a:prstGeom prst="rightBrace">
            <a:avLst>
              <a:gd fmla="val 8333" name="adj1"/>
              <a:gd fmla="val 50000" name="adj2"/>
            </a:avLst>
          </a:prstGeom>
          <a:no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17" name="Google Shape;1317;p15"/>
          <p:cNvSpPr/>
          <p:nvPr/>
        </p:nvSpPr>
        <p:spPr>
          <a:xfrm>
            <a:off x="9431044" y="2817765"/>
            <a:ext cx="2561906" cy="1115291"/>
          </a:xfrm>
          <a:prstGeom prst="roundRect">
            <a:avLst>
              <a:gd fmla="val 16667" name="adj"/>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Her zaman doğru olduğu için </a:t>
            </a:r>
            <a:endParaRPr b="0" i="0" sz="2400" u="none" cap="none" strike="noStrike">
              <a:solidFill>
                <a:srgbClr val="000000"/>
              </a:solidFill>
              <a:latin typeface="Calibri"/>
              <a:ea typeface="Calibri"/>
              <a:cs typeface="Calibri"/>
              <a:sym typeface="Calibri"/>
            </a:endParaRPr>
          </a:p>
        </p:txBody>
      </p:sp>
      <p:cxnSp>
        <p:nvCxnSpPr>
          <p:cNvPr id="1318" name="Google Shape;1318;p15"/>
          <p:cNvCxnSpPr/>
          <p:nvPr/>
        </p:nvCxnSpPr>
        <p:spPr>
          <a:xfrm flipH="1" rot="10800000">
            <a:off x="3791744" y="3573016"/>
            <a:ext cx="1728192" cy="31440"/>
          </a:xfrm>
          <a:prstGeom prst="straightConnector1">
            <a:avLst/>
          </a:prstGeom>
          <a:noFill/>
          <a:ln cap="flat" cmpd="sng" w="38100">
            <a:solidFill>
              <a:schemeClr val="accent2"/>
            </a:solidFill>
            <a:prstDash val="solid"/>
            <a:miter lim="800000"/>
            <a:headEnd len="sm" w="sm" type="none"/>
            <a:tailEnd len="med" w="med" type="stealth"/>
          </a:ln>
        </p:spPr>
      </p:cxnSp>
      <p:sp>
        <p:nvSpPr>
          <p:cNvPr id="1319" name="Google Shape;1319;p15"/>
          <p:cNvSpPr/>
          <p:nvPr/>
        </p:nvSpPr>
        <p:spPr>
          <a:xfrm rot="10800000">
            <a:off x="8513890" y="4128654"/>
            <a:ext cx="2592286" cy="2521349"/>
          </a:xfrm>
          <a:prstGeom prst="bentArrow">
            <a:avLst>
              <a:gd fmla="val 12576" name="adj1"/>
              <a:gd fmla="val 16081" name="adj2"/>
              <a:gd fmla="val 25000" name="adj3"/>
              <a:gd fmla="val 43750" name="adj4"/>
            </a:avLst>
          </a:prstGeom>
          <a:solidFill>
            <a:schemeClr val="accent2"/>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20" name="Google Shape;1320;p15"/>
          <p:cNvSpPr/>
          <p:nvPr/>
        </p:nvSpPr>
        <p:spPr>
          <a:xfrm>
            <a:off x="1454047" y="5673272"/>
            <a:ext cx="6802193" cy="976733"/>
          </a:xfrm>
          <a:prstGeom prst="roundRect">
            <a:avLst>
              <a:gd fmla="val 16667" name="adj"/>
            </a:avLst>
          </a:prstGeom>
          <a:solidFill>
            <a:srgbClr val="FEE599"/>
          </a:soli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MUHAMMEDUL EMİN </a:t>
            </a:r>
            <a:endParaRPr/>
          </a:p>
          <a:p>
            <a:pPr indent="0" lvl="0" marL="0" marR="0" rtl="0" algn="ctr">
              <a:lnSpc>
                <a:spcPct val="100000"/>
              </a:lnSpc>
              <a:spcBef>
                <a:spcPts val="0"/>
              </a:spcBef>
              <a:spcAft>
                <a:spcPts val="0"/>
              </a:spcAft>
              <a:buClr>
                <a:srgbClr val="0C0C0C"/>
              </a:buClr>
              <a:buSzPts val="2800"/>
              <a:buFont typeface="Calibri"/>
              <a:buNone/>
            </a:pPr>
            <a:r>
              <a:rPr b="0" i="0" lang="tr-TR" sz="2800" u="none" cap="none" strike="noStrike">
                <a:solidFill>
                  <a:srgbClr val="0C0C0C"/>
                </a:solidFill>
                <a:latin typeface="Calibri"/>
                <a:ea typeface="Calibri"/>
                <a:cs typeface="Calibri"/>
                <a:sym typeface="Calibri"/>
              </a:rPr>
              <a:t>(GÜVENİLİR MUHAMMED)</a:t>
            </a:r>
            <a:endParaRPr/>
          </a:p>
        </p:txBody>
      </p:sp>
      <p:sp>
        <p:nvSpPr>
          <p:cNvPr id="1321" name="Google Shape;1321;p15"/>
          <p:cNvSpPr/>
          <p:nvPr/>
        </p:nvSpPr>
        <p:spPr>
          <a:xfrm>
            <a:off x="997527" y="0"/>
            <a:ext cx="9504218" cy="1368152"/>
          </a:xfrm>
          <a:prstGeom prst="horizontalScroll">
            <a:avLst>
              <a:gd fmla="val 20545" name="adj"/>
            </a:avLst>
          </a:prstGeom>
          <a:solidFill>
            <a:srgbClr val="FFD966"/>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200"/>
              <a:buFont typeface="Calibri"/>
              <a:buNone/>
            </a:pPr>
            <a:r>
              <a:rPr b="0" i="0" lang="tr-TR" sz="3200" u="none" cap="none" strike="noStrike">
                <a:solidFill>
                  <a:srgbClr val="0C0C0C"/>
                </a:solidFill>
                <a:latin typeface="Calibri"/>
                <a:ea typeface="Calibri"/>
                <a:cs typeface="Calibri"/>
                <a:sym typeface="Calibri"/>
              </a:rPr>
              <a:t>GÜVENİLİR BİR GENÇ: HZ. MUHAMMED (SAV)</a:t>
            </a:r>
            <a:endParaRPr b="0" i="0" sz="3200" u="none" cap="none" strike="noStrike">
              <a:solidFill>
                <a:srgbClr val="0C0C0C"/>
              </a:solidFill>
              <a:latin typeface="Calibri"/>
              <a:ea typeface="Calibri"/>
              <a:cs typeface="Calibri"/>
              <a:sym typeface="Calibri"/>
            </a:endParaRPr>
          </a:p>
        </p:txBody>
      </p:sp>
      <p:sp>
        <p:nvSpPr>
          <p:cNvPr id="1322" name="Google Shape;1322;p15"/>
          <p:cNvSpPr/>
          <p:nvPr/>
        </p:nvSpPr>
        <p:spPr>
          <a:xfrm>
            <a:off x="125866" y="2621192"/>
            <a:ext cx="4109358" cy="1755936"/>
          </a:xfrm>
          <a:prstGeom prst="verticalScroll">
            <a:avLst>
              <a:gd fmla="val 22933" name="adj"/>
            </a:avLst>
          </a:prstGeom>
          <a:solidFill>
            <a:srgbClr val="FFD966"/>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400"/>
              <a:buFont typeface="Calibri"/>
              <a:buNone/>
            </a:pPr>
            <a:r>
              <a:rPr b="1" i="0" lang="tr-TR" sz="2400" u="none" cap="none" strike="noStrike">
                <a:solidFill>
                  <a:srgbClr val="0C0C0C"/>
                </a:solidFill>
                <a:latin typeface="Calibri"/>
                <a:ea typeface="Calibri"/>
                <a:cs typeface="Calibri"/>
                <a:sym typeface="Calibri"/>
              </a:rPr>
              <a:t>HZ. MUHAMMED (SAV)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500"/>
                                        <p:tgtEl>
                                          <p:spTgt spid="1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gtEl>
                                        <p:attrNameLst>
                                          <p:attrName>style.visibility</p:attrName>
                                        </p:attrNameLst>
                                      </p:cBhvr>
                                      <p:to>
                                        <p:strVal val="visible"/>
                                      </p:to>
                                    </p:set>
                                    <p:animEffect filter="fade" transition="in">
                                      <p:cBhvr>
                                        <p:cTn dur="500"/>
                                        <p:tgtEl>
                                          <p:spTgt spid="1311"/>
                                        </p:tgtEl>
                                      </p:cBhvr>
                                    </p:animEffect>
                                  </p:childTnLst>
                                </p:cTn>
                              </p:par>
                              <p:par>
                                <p:cTn fill="hold" nodeType="withEffect" presetClass="entr" presetID="10" presetSubtype="0">
                                  <p:stCondLst>
                                    <p:cond delay="0"/>
                                  </p:stCondLst>
                                  <p:childTnLst>
                                    <p:set>
                                      <p:cBhvr>
                                        <p:cTn dur="1" fill="hold">
                                          <p:stCondLst>
                                            <p:cond delay="0"/>
                                          </p:stCondLst>
                                        </p:cTn>
                                        <p:tgtEl>
                                          <p:spTgt spid="1313"/>
                                        </p:tgtEl>
                                        <p:attrNameLst>
                                          <p:attrName>style.visibility</p:attrName>
                                        </p:attrNameLst>
                                      </p:cBhvr>
                                      <p:to>
                                        <p:strVal val="visible"/>
                                      </p:to>
                                    </p:set>
                                    <p:animEffect filter="fade" transition="in">
                                      <p:cBhvr>
                                        <p:cTn dur="500"/>
                                        <p:tgtEl>
                                          <p:spTgt spid="1313"/>
                                        </p:tgtEl>
                                      </p:cBhvr>
                                    </p:animEffect>
                                  </p:childTnLst>
                                </p:cTn>
                              </p:par>
                              <p:par>
                                <p:cTn fill="hold" nodeType="with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500"/>
                                        <p:tgtEl>
                                          <p:spTgt spid="1318"/>
                                        </p:tgtEl>
                                      </p:cBhvr>
                                    </p:animEffect>
                                  </p:childTnLst>
                                </p:cTn>
                              </p:par>
                              <p:par>
                                <p:cTn fill="hold" nodeType="with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500"/>
                                        <p:tgtEl>
                                          <p:spTgt spid="1314"/>
                                        </p:tgtEl>
                                      </p:cBhvr>
                                    </p:animEffect>
                                  </p:childTnLst>
                                </p:cTn>
                              </p:par>
                              <p:par>
                                <p:cTn fill="hold" nodeType="withEffect" presetClass="entr" presetID="10" presetSubtype="0">
                                  <p:stCondLst>
                                    <p:cond delay="0"/>
                                  </p:stCondLst>
                                  <p:childTnLst>
                                    <p:set>
                                      <p:cBhvr>
                                        <p:cTn dur="1" fill="hold">
                                          <p:stCondLst>
                                            <p:cond delay="0"/>
                                          </p:stCondLst>
                                        </p:cTn>
                                        <p:tgtEl>
                                          <p:spTgt spid="1312"/>
                                        </p:tgtEl>
                                        <p:attrNameLst>
                                          <p:attrName>style.visibility</p:attrName>
                                        </p:attrNameLst>
                                      </p:cBhvr>
                                      <p:to>
                                        <p:strVal val="visible"/>
                                      </p:to>
                                    </p:set>
                                    <p:animEffect filter="fade" transition="in">
                                      <p:cBhvr>
                                        <p:cTn dur="500"/>
                                        <p:tgtEl>
                                          <p:spTgt spid="1312"/>
                                        </p:tgtEl>
                                      </p:cBhvr>
                                    </p:animEffect>
                                  </p:childTnLst>
                                </p:cTn>
                              </p:par>
                              <p:par>
                                <p:cTn fill="hold" nodeType="withEffect" presetClass="entr" presetID="10" presetSubtype="0">
                                  <p:stCondLst>
                                    <p:cond delay="0"/>
                                  </p:stCondLst>
                                  <p:childTnLst>
                                    <p:set>
                                      <p:cBhvr>
                                        <p:cTn dur="1" fill="hold">
                                          <p:stCondLst>
                                            <p:cond delay="0"/>
                                          </p:stCondLst>
                                        </p:cTn>
                                        <p:tgtEl>
                                          <p:spTgt spid="1315"/>
                                        </p:tgtEl>
                                        <p:attrNameLst>
                                          <p:attrName>style.visibility</p:attrName>
                                        </p:attrNameLst>
                                      </p:cBhvr>
                                      <p:to>
                                        <p:strVal val="visible"/>
                                      </p:to>
                                    </p:set>
                                    <p:animEffect filter="fade" transition="in">
                                      <p:cBhvr>
                                        <p:cTn dur="500"/>
                                        <p:tgtEl>
                                          <p:spTgt spid="1315"/>
                                        </p:tgtEl>
                                      </p:cBhvr>
                                    </p:animEffect>
                                  </p:childTnLst>
                                </p:cTn>
                              </p:par>
                              <p:par>
                                <p:cTn fill="hold" nodeType="with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par>
                                <p:cTn fill="hold" nodeType="with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par>
                                <p:cTn fill="hold" nodeType="with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par>
                                <p:cTn fill="hold" nodeType="with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6"/>
          <p:cNvSpPr/>
          <p:nvPr/>
        </p:nvSpPr>
        <p:spPr>
          <a:xfrm>
            <a:off x="5791200" y="933449"/>
            <a:ext cx="6019800" cy="5439641"/>
          </a:xfrm>
          <a:prstGeom prst="rect">
            <a:avLst/>
          </a:prstGeom>
          <a:solidFill>
            <a:srgbClr val="FFF2CC"/>
          </a:solidFill>
          <a:ln cap="flat" cmpd="sng" w="38100">
            <a:solidFill>
              <a:srgbClr val="B3C6E7"/>
            </a:solidFill>
            <a:prstDash val="solid"/>
            <a:miter lim="800000"/>
            <a:headEnd len="sm" w="sm" type="none"/>
            <a:tailEnd len="sm" w="sm" type="none"/>
          </a:ln>
        </p:spPr>
        <p:txBody>
          <a:bodyPr anchorCtr="0" anchor="ctr" bIns="0" lIns="0" spcFirstLastPara="1" rIns="0" wrap="square" tIns="0">
            <a:noAutofit/>
          </a:bodyPr>
          <a:lstStyle/>
          <a:p>
            <a:pPr indent="0" lvl="0" marL="0" marR="0" rtl="0" algn="just">
              <a:lnSpc>
                <a:spcPct val="150000"/>
              </a:lnSpc>
              <a:spcBef>
                <a:spcPts val="0"/>
              </a:spcBef>
              <a:spcAft>
                <a:spcPts val="0"/>
              </a:spcAft>
              <a:buClr>
                <a:srgbClr val="0C0C0C"/>
              </a:buClr>
              <a:buSzPts val="2800"/>
              <a:buFont typeface="Calibri"/>
              <a:buNone/>
            </a:pPr>
            <a:r>
              <a:rPr b="0" i="0" lang="tr-TR" sz="2800" u="none" cap="none" strike="noStrike">
                <a:solidFill>
                  <a:srgbClr val="0C0C0C"/>
                </a:solidFill>
                <a:latin typeface="Calibri"/>
                <a:ea typeface="Calibri"/>
                <a:cs typeface="Calibri"/>
                <a:sym typeface="Calibri"/>
              </a:rPr>
              <a:t>Mekkeliler şehir dışına çıktıklarında değerli eşyalarını, kendisine sonsuz güven duydukları Hz. Muhammed’e (s.a.v.) emanet ederlerdi. Hz. Muhammed’i (s.a.v.) seven ve sayan Mekkeliler ona, </a:t>
            </a:r>
            <a:r>
              <a:rPr b="1" i="1" lang="tr-TR" sz="2800" u="none" cap="none" strike="noStrike">
                <a:solidFill>
                  <a:srgbClr val="0C0C0C"/>
                </a:solidFill>
                <a:latin typeface="Calibri"/>
                <a:ea typeface="Calibri"/>
                <a:cs typeface="Calibri"/>
                <a:sym typeface="Calibri"/>
              </a:rPr>
              <a:t>“el-Emin” </a:t>
            </a:r>
            <a:r>
              <a:rPr b="0" i="0" lang="tr-TR" sz="2800" u="none" cap="none" strike="noStrike">
                <a:solidFill>
                  <a:srgbClr val="0C0C0C"/>
                </a:solidFill>
                <a:latin typeface="Calibri"/>
                <a:ea typeface="Calibri"/>
                <a:cs typeface="Calibri"/>
                <a:sym typeface="Calibri"/>
              </a:rPr>
              <a:t>yani güvenilir insan derlerdi.</a:t>
            </a:r>
            <a:endParaRPr b="0" i="0" sz="2800" u="none" cap="none" strike="noStrike">
              <a:solidFill>
                <a:srgbClr val="0C0C0C"/>
              </a:solidFill>
              <a:latin typeface="Calibri"/>
              <a:ea typeface="Calibri"/>
              <a:cs typeface="Calibri"/>
              <a:sym typeface="Calibri"/>
            </a:endParaRPr>
          </a:p>
        </p:txBody>
      </p:sp>
      <p:sp>
        <p:nvSpPr>
          <p:cNvPr id="1328" name="Google Shape;1328;p16"/>
          <p:cNvSpPr/>
          <p:nvPr/>
        </p:nvSpPr>
        <p:spPr>
          <a:xfrm>
            <a:off x="7086600" y="457200"/>
            <a:ext cx="3790950" cy="952500"/>
          </a:xfrm>
          <a:prstGeom prst="rect">
            <a:avLst/>
          </a:prstGeom>
          <a:solidFill>
            <a:srgbClr val="D8E2F3"/>
          </a:solid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tr-TR" sz="4400" u="none" cap="none" strike="noStrike">
                <a:solidFill>
                  <a:srgbClr val="000000"/>
                </a:solidFill>
                <a:latin typeface="Arial"/>
                <a:ea typeface="Arial"/>
                <a:cs typeface="Arial"/>
                <a:sym typeface="Arial"/>
              </a:rPr>
              <a:t>el-Emin</a:t>
            </a:r>
            <a:endParaRPr/>
          </a:p>
        </p:txBody>
      </p:sp>
      <p:pic>
        <p:nvPicPr>
          <p:cNvPr descr="El Emin Ne Demek? | İslam ve İhsan" id="1329" name="Google Shape;1329;p16"/>
          <p:cNvPicPr preferRelativeResize="0"/>
          <p:nvPr/>
        </p:nvPicPr>
        <p:blipFill rotWithShape="1">
          <a:blip r:embed="rId3">
            <a:alphaModFix/>
          </a:blip>
          <a:srcRect b="0" l="0" r="0" t="0"/>
          <a:stretch/>
        </p:blipFill>
        <p:spPr>
          <a:xfrm>
            <a:off x="254416" y="1421460"/>
            <a:ext cx="5815607" cy="2783539"/>
          </a:xfrm>
          <a:prstGeom prst="rect">
            <a:avLst/>
          </a:prstGeom>
          <a:noFill/>
          <a:ln>
            <a:noFill/>
          </a:ln>
          <a:effectLst>
            <a:reflection blurRad="0" dir="5400000" dist="5000" endA="0" endPos="30000" fadeDir="5400000" kx="0" rotWithShape="0" algn="bl" stA="30000" stPos="0" sy="-100000" ky="0"/>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7"/>
          <p:cNvSpPr txBox="1"/>
          <p:nvPr>
            <p:ph idx="4294967295" type="subTitle"/>
          </p:nvPr>
        </p:nvSpPr>
        <p:spPr>
          <a:xfrm>
            <a:off x="1499017" y="2304116"/>
            <a:ext cx="3267855" cy="105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4000"/>
              <a:buFont typeface="Comfortaa"/>
              <a:buNone/>
            </a:pPr>
            <a:r>
              <a:rPr b="0" i="0" lang="tr-TR" sz="4000" u="none" cap="none" strike="noStrike">
                <a:solidFill>
                  <a:schemeClr val="dk1"/>
                </a:solidFill>
                <a:latin typeface="Calibri"/>
                <a:ea typeface="Calibri"/>
                <a:cs typeface="Calibri"/>
                <a:sym typeface="Calibri"/>
              </a:rPr>
              <a:t>Video izliyoruz </a:t>
            </a:r>
            <a:endParaRPr/>
          </a:p>
        </p:txBody>
      </p:sp>
      <p:sp>
        <p:nvSpPr>
          <p:cNvPr id="1335" name="Google Shape;1335;p17"/>
          <p:cNvSpPr/>
          <p:nvPr/>
        </p:nvSpPr>
        <p:spPr>
          <a:xfrm>
            <a:off x="1616399" y="3671616"/>
            <a:ext cx="2978932" cy="5733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336" name="Google Shape;1336;p17"/>
          <p:cNvSpPr/>
          <p:nvPr/>
        </p:nvSpPr>
        <p:spPr>
          <a:xfrm>
            <a:off x="1616399" y="1936083"/>
            <a:ext cx="2978932" cy="5733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1337" name="Google Shape;1337;p17"/>
          <p:cNvGrpSpPr/>
          <p:nvPr/>
        </p:nvGrpSpPr>
        <p:grpSpPr>
          <a:xfrm>
            <a:off x="5081667" y="884419"/>
            <a:ext cx="6415789" cy="3987383"/>
            <a:chOff x="310825" y="367425"/>
            <a:chExt cx="6969275" cy="4888550"/>
          </a:xfrm>
        </p:grpSpPr>
        <p:sp>
          <p:nvSpPr>
            <p:cNvPr id="1338" name="Google Shape;1338;p17"/>
            <p:cNvSpPr/>
            <p:nvPr/>
          </p:nvSpPr>
          <p:spPr>
            <a:xfrm>
              <a:off x="310825" y="412500"/>
              <a:ext cx="6969275" cy="4843475"/>
            </a:xfrm>
            <a:custGeom>
              <a:rect b="b" l="l" r="r" t="t"/>
              <a:pathLst>
                <a:path extrusionOk="0" h="193739" w="278771">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7"/>
            <p:cNvSpPr/>
            <p:nvPr/>
          </p:nvSpPr>
          <p:spPr>
            <a:xfrm>
              <a:off x="412600" y="438675"/>
              <a:ext cx="6765725" cy="4700975"/>
            </a:xfrm>
            <a:custGeom>
              <a:rect b="b" l="l" r="r" t="t"/>
              <a:pathLst>
                <a:path extrusionOk="0" h="188039" w="270629">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7"/>
            <p:cNvSpPr/>
            <p:nvPr/>
          </p:nvSpPr>
          <p:spPr>
            <a:xfrm>
              <a:off x="310825" y="367425"/>
              <a:ext cx="6969275" cy="508950"/>
            </a:xfrm>
            <a:custGeom>
              <a:rect b="b" l="l" r="r" t="t"/>
              <a:pathLst>
                <a:path extrusionOk="0" h="20358" w="278771">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7"/>
            <p:cNvSpPr/>
            <p:nvPr/>
          </p:nvSpPr>
          <p:spPr>
            <a:xfrm>
              <a:off x="2134200" y="1172975"/>
              <a:ext cx="3200375" cy="3079475"/>
            </a:xfrm>
            <a:custGeom>
              <a:rect b="b" l="l" r="r" t="t"/>
              <a:pathLst>
                <a:path extrusionOk="0" h="123179" w="128015">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7"/>
            <p:cNvSpPr/>
            <p:nvPr/>
          </p:nvSpPr>
          <p:spPr>
            <a:xfrm>
              <a:off x="3370125" y="2064300"/>
              <a:ext cx="1193800" cy="1488975"/>
            </a:xfrm>
            <a:custGeom>
              <a:rect b="b" l="l" r="r" t="t"/>
              <a:pathLst>
                <a:path extrusionOk="0" h="59559" w="47752">
                  <a:moveTo>
                    <a:pt x="1" y="1"/>
                  </a:moveTo>
                  <a:lnTo>
                    <a:pt x="292" y="59558"/>
                  </a:lnTo>
                  <a:lnTo>
                    <a:pt x="47752" y="29896"/>
                  </a:lnTo>
                  <a:lnTo>
                    <a:pt x="1" y="1"/>
                  </a:ln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7"/>
            <p:cNvSpPr/>
            <p:nvPr/>
          </p:nvSpPr>
          <p:spPr>
            <a:xfrm>
              <a:off x="398050" y="4443125"/>
              <a:ext cx="6794800" cy="769225"/>
            </a:xfrm>
            <a:custGeom>
              <a:rect b="b" l="l" r="r" t="t"/>
              <a:pathLst>
                <a:path extrusionOk="0" h="30769" w="271792">
                  <a:moveTo>
                    <a:pt x="1" y="1"/>
                  </a:moveTo>
                  <a:lnTo>
                    <a:pt x="1" y="30768"/>
                  </a:lnTo>
                  <a:lnTo>
                    <a:pt x="271792" y="30768"/>
                  </a:lnTo>
                  <a:lnTo>
                    <a:pt x="271792" y="1"/>
                  </a:lnTo>
                  <a:close/>
                </a:path>
              </a:pathLst>
            </a:custGeom>
            <a:solidFill>
              <a:srgbClr val="043B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7"/>
            <p:cNvSpPr/>
            <p:nvPr/>
          </p:nvSpPr>
          <p:spPr>
            <a:xfrm>
              <a:off x="617625" y="4565275"/>
              <a:ext cx="6310600" cy="34925"/>
            </a:xfrm>
            <a:custGeom>
              <a:rect b="b" l="l" r="r" t="t"/>
              <a:pathLst>
                <a:path extrusionOk="0" h="1397" w="252424">
                  <a:moveTo>
                    <a:pt x="0" y="0"/>
                  </a:moveTo>
                  <a:lnTo>
                    <a:pt x="0" y="1396"/>
                  </a:lnTo>
                  <a:lnTo>
                    <a:pt x="252423" y="1396"/>
                  </a:lnTo>
                  <a:lnTo>
                    <a:pt x="252423" y="0"/>
                  </a:lnTo>
                  <a:close/>
                </a:path>
              </a:pathLst>
            </a:custGeom>
            <a:solidFill>
              <a:srgbClr val="D9E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7"/>
            <p:cNvSpPr/>
            <p:nvPr/>
          </p:nvSpPr>
          <p:spPr>
            <a:xfrm>
              <a:off x="617625" y="4565275"/>
              <a:ext cx="2576600" cy="34925"/>
            </a:xfrm>
            <a:custGeom>
              <a:rect b="b" l="l" r="r" t="t"/>
              <a:pathLst>
                <a:path extrusionOk="0" h="1397" w="103064">
                  <a:moveTo>
                    <a:pt x="0" y="0"/>
                  </a:moveTo>
                  <a:lnTo>
                    <a:pt x="0" y="1396"/>
                  </a:lnTo>
                  <a:lnTo>
                    <a:pt x="103063" y="1396"/>
                  </a:lnTo>
                  <a:lnTo>
                    <a:pt x="103063" y="0"/>
                  </a:ln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7"/>
            <p:cNvSpPr/>
            <p:nvPr/>
          </p:nvSpPr>
          <p:spPr>
            <a:xfrm>
              <a:off x="1825925" y="4761575"/>
              <a:ext cx="167250" cy="234125"/>
            </a:xfrm>
            <a:custGeom>
              <a:rect b="b" l="l" r="r" t="t"/>
              <a:pathLst>
                <a:path extrusionOk="0" h="9365" w="6690">
                  <a:moveTo>
                    <a:pt x="1" y="0"/>
                  </a:moveTo>
                  <a:lnTo>
                    <a:pt x="1" y="9364"/>
                  </a:lnTo>
                  <a:lnTo>
                    <a:pt x="6690" y="4653"/>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7"/>
            <p:cNvSpPr/>
            <p:nvPr/>
          </p:nvSpPr>
          <p:spPr>
            <a:xfrm>
              <a:off x="2022225" y="4761575"/>
              <a:ext cx="39300" cy="234125"/>
            </a:xfrm>
            <a:custGeom>
              <a:rect b="b" l="l" r="r" t="t"/>
              <a:pathLst>
                <a:path extrusionOk="0" h="9365" w="1572">
                  <a:moveTo>
                    <a:pt x="1" y="0"/>
                  </a:moveTo>
                  <a:lnTo>
                    <a:pt x="1" y="9364"/>
                  </a:lnTo>
                  <a:lnTo>
                    <a:pt x="1571" y="9364"/>
                  </a:lnTo>
                  <a:lnTo>
                    <a:pt x="157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7"/>
            <p:cNvSpPr/>
            <p:nvPr/>
          </p:nvSpPr>
          <p:spPr>
            <a:xfrm>
              <a:off x="1351925" y="4761575"/>
              <a:ext cx="167225" cy="234125"/>
            </a:xfrm>
            <a:custGeom>
              <a:rect b="b" l="l" r="r" t="t"/>
              <a:pathLst>
                <a:path extrusionOk="0" h="9365" w="6689">
                  <a:moveTo>
                    <a:pt x="0" y="0"/>
                  </a:moveTo>
                  <a:lnTo>
                    <a:pt x="0" y="9364"/>
                  </a:lnTo>
                  <a:lnTo>
                    <a:pt x="6689" y="4653"/>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7"/>
            <p:cNvSpPr/>
            <p:nvPr/>
          </p:nvSpPr>
          <p:spPr>
            <a:xfrm>
              <a:off x="877900" y="4761575"/>
              <a:ext cx="167225" cy="234125"/>
            </a:xfrm>
            <a:custGeom>
              <a:rect b="b" l="l" r="r" t="t"/>
              <a:pathLst>
                <a:path extrusionOk="0" h="9365" w="6689">
                  <a:moveTo>
                    <a:pt x="6689" y="0"/>
                  </a:moveTo>
                  <a:lnTo>
                    <a:pt x="0" y="4653"/>
                  </a:lnTo>
                  <a:lnTo>
                    <a:pt x="6689" y="9364"/>
                  </a:lnTo>
                  <a:lnTo>
                    <a:pt x="66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7"/>
            <p:cNvSpPr/>
            <p:nvPr/>
          </p:nvSpPr>
          <p:spPr>
            <a:xfrm>
              <a:off x="809550" y="4761575"/>
              <a:ext cx="39300" cy="234125"/>
            </a:xfrm>
            <a:custGeom>
              <a:rect b="b" l="l" r="r" t="t"/>
              <a:pathLst>
                <a:path extrusionOk="0" h="9365" w="1572">
                  <a:moveTo>
                    <a:pt x="1" y="0"/>
                  </a:moveTo>
                  <a:lnTo>
                    <a:pt x="1" y="9364"/>
                  </a:lnTo>
                  <a:lnTo>
                    <a:pt x="1571" y="9364"/>
                  </a:lnTo>
                  <a:lnTo>
                    <a:pt x="157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7"/>
            <p:cNvSpPr/>
            <p:nvPr/>
          </p:nvSpPr>
          <p:spPr>
            <a:xfrm>
              <a:off x="5477050" y="4719400"/>
              <a:ext cx="303925" cy="299550"/>
            </a:xfrm>
            <a:custGeom>
              <a:rect b="b" l="l" r="r" t="t"/>
              <a:pathLst>
                <a:path extrusionOk="0" h="11982" w="12157">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7"/>
            <p:cNvSpPr/>
            <p:nvPr/>
          </p:nvSpPr>
          <p:spPr>
            <a:xfrm>
              <a:off x="5997600" y="4752850"/>
              <a:ext cx="349000" cy="229750"/>
            </a:xfrm>
            <a:custGeom>
              <a:rect b="b" l="l" r="r" t="t"/>
              <a:pathLst>
                <a:path extrusionOk="0" h="9190" w="1396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7"/>
            <p:cNvSpPr/>
            <p:nvPr/>
          </p:nvSpPr>
          <p:spPr>
            <a:xfrm>
              <a:off x="6720275" y="4728125"/>
              <a:ext cx="114900" cy="114900"/>
            </a:xfrm>
            <a:custGeom>
              <a:rect b="b" l="l" r="r" t="t"/>
              <a:pathLst>
                <a:path extrusionOk="0" h="4596" w="4596">
                  <a:moveTo>
                    <a:pt x="0" y="0"/>
                  </a:moveTo>
                  <a:lnTo>
                    <a:pt x="0" y="1047"/>
                  </a:lnTo>
                  <a:lnTo>
                    <a:pt x="3548" y="1047"/>
                  </a:lnTo>
                  <a:lnTo>
                    <a:pt x="3548" y="4595"/>
                  </a:lnTo>
                  <a:lnTo>
                    <a:pt x="4595" y="4595"/>
                  </a:lnTo>
                  <a:lnTo>
                    <a:pt x="459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7"/>
            <p:cNvSpPr/>
            <p:nvPr/>
          </p:nvSpPr>
          <p:spPr>
            <a:xfrm>
              <a:off x="6557425" y="4728125"/>
              <a:ext cx="113425" cy="114900"/>
            </a:xfrm>
            <a:custGeom>
              <a:rect b="b" l="l" r="r" t="t"/>
              <a:pathLst>
                <a:path extrusionOk="0" h="4596" w="4537">
                  <a:moveTo>
                    <a:pt x="0" y="0"/>
                  </a:moveTo>
                  <a:lnTo>
                    <a:pt x="0" y="4595"/>
                  </a:lnTo>
                  <a:lnTo>
                    <a:pt x="989" y="4595"/>
                  </a:lnTo>
                  <a:lnTo>
                    <a:pt x="989" y="1047"/>
                  </a:lnTo>
                  <a:lnTo>
                    <a:pt x="4537" y="1047"/>
                  </a:lnTo>
                  <a:lnTo>
                    <a:pt x="453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7"/>
            <p:cNvSpPr/>
            <p:nvPr/>
          </p:nvSpPr>
          <p:spPr>
            <a:xfrm>
              <a:off x="6720275" y="4892425"/>
              <a:ext cx="114900" cy="113450"/>
            </a:xfrm>
            <a:custGeom>
              <a:rect b="b" l="l" r="r" t="t"/>
              <a:pathLst>
                <a:path extrusionOk="0" h="4538" w="4596">
                  <a:moveTo>
                    <a:pt x="3548" y="1"/>
                  </a:moveTo>
                  <a:lnTo>
                    <a:pt x="3548" y="3549"/>
                  </a:lnTo>
                  <a:lnTo>
                    <a:pt x="0" y="3549"/>
                  </a:lnTo>
                  <a:lnTo>
                    <a:pt x="0" y="4537"/>
                  </a:lnTo>
                  <a:lnTo>
                    <a:pt x="4595" y="4537"/>
                  </a:lnTo>
                  <a:lnTo>
                    <a:pt x="459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7"/>
            <p:cNvSpPr/>
            <p:nvPr/>
          </p:nvSpPr>
          <p:spPr>
            <a:xfrm>
              <a:off x="6557425" y="4892425"/>
              <a:ext cx="113425" cy="113450"/>
            </a:xfrm>
            <a:custGeom>
              <a:rect b="b" l="l" r="r" t="t"/>
              <a:pathLst>
                <a:path extrusionOk="0" h="4538" w="4537">
                  <a:moveTo>
                    <a:pt x="0" y="1"/>
                  </a:moveTo>
                  <a:lnTo>
                    <a:pt x="0" y="4537"/>
                  </a:lnTo>
                  <a:lnTo>
                    <a:pt x="4537" y="4537"/>
                  </a:lnTo>
                  <a:lnTo>
                    <a:pt x="4537" y="3549"/>
                  </a:lnTo>
                  <a:lnTo>
                    <a:pt x="989" y="3549"/>
                  </a:lnTo>
                  <a:lnTo>
                    <a:pt x="98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7"/>
            <p:cNvSpPr/>
            <p:nvPr/>
          </p:nvSpPr>
          <p:spPr>
            <a:xfrm>
              <a:off x="3116100" y="4521600"/>
              <a:ext cx="142100" cy="120775"/>
            </a:xfrm>
            <a:custGeom>
              <a:rect b="b" l="l" r="r" t="t"/>
              <a:pathLst>
                <a:path extrusionOk="0" h="4831" w="5684">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100000">
              <a:schemeClr val="lt2"/>
            </a:gs>
          </a:gsLst>
          <a:lin ang="5400000" scaled="0"/>
        </a:gradFill>
      </p:bgPr>
    </p:bg>
    <p:spTree>
      <p:nvGrpSpPr>
        <p:cNvPr id="1361" name="Shape 1361"/>
        <p:cNvGrpSpPr/>
        <p:nvPr/>
      </p:nvGrpSpPr>
      <p:grpSpPr>
        <a:xfrm>
          <a:off x="0" y="0"/>
          <a:ext cx="0" cy="0"/>
          <a:chOff x="0" y="0"/>
          <a:chExt cx="0" cy="0"/>
        </a:xfrm>
      </p:grpSpPr>
      <p:pic>
        <p:nvPicPr>
          <p:cNvPr id="1362" name="Google Shape;1362;p18"/>
          <p:cNvPicPr preferRelativeResize="0"/>
          <p:nvPr/>
        </p:nvPicPr>
        <p:blipFill rotWithShape="1">
          <a:blip r:embed="rId3">
            <a:alphaModFix/>
          </a:blip>
          <a:srcRect b="0" l="0" r="0" t="0"/>
          <a:stretch/>
        </p:blipFill>
        <p:spPr>
          <a:xfrm>
            <a:off x="1" y="-22971"/>
            <a:ext cx="12192000" cy="68809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F2F2F2"/>
            </a:gs>
          </a:gsLst>
          <a:lin ang="6000000" scaled="0"/>
        </a:gradFill>
      </p:bgPr>
    </p:bg>
    <p:spTree>
      <p:nvGrpSpPr>
        <p:cNvPr id="1366" name="Shape 1366"/>
        <p:cNvGrpSpPr/>
        <p:nvPr/>
      </p:nvGrpSpPr>
      <p:grpSpPr>
        <a:xfrm>
          <a:off x="0" y="0"/>
          <a:ext cx="0" cy="0"/>
          <a:chOff x="0" y="0"/>
          <a:chExt cx="0" cy="0"/>
        </a:xfrm>
      </p:grpSpPr>
      <p:sp>
        <p:nvSpPr>
          <p:cNvPr id="1367" name="Google Shape;1367;p19"/>
          <p:cNvSpPr/>
          <p:nvPr/>
        </p:nvSpPr>
        <p:spPr>
          <a:xfrm>
            <a:off x="2738031" y="393762"/>
            <a:ext cx="6715939" cy="646331"/>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C0C0C"/>
              </a:buClr>
              <a:buSzPts val="3600"/>
              <a:buFont typeface="Calibri"/>
              <a:buNone/>
            </a:pPr>
            <a:r>
              <a:rPr b="0" i="0" lang="tr-TR" sz="3600" u="none" cap="none" strike="noStrike">
                <a:solidFill>
                  <a:srgbClr val="0C0C0C"/>
                </a:solidFill>
                <a:latin typeface="Calibri"/>
                <a:ea typeface="Calibri"/>
                <a:cs typeface="Calibri"/>
                <a:sym typeface="Calibri"/>
              </a:rPr>
              <a:t>Toplumsal Sorunlara Duyarlı Genç</a:t>
            </a:r>
            <a:endParaRPr b="0" i="0" sz="3600" u="none" cap="none" strike="noStrike">
              <a:solidFill>
                <a:srgbClr val="0C0C0C"/>
              </a:solidFill>
              <a:latin typeface="Calibri"/>
              <a:ea typeface="Calibri"/>
              <a:cs typeface="Calibri"/>
              <a:sym typeface="Calibri"/>
            </a:endParaRPr>
          </a:p>
        </p:txBody>
      </p:sp>
      <p:pic>
        <p:nvPicPr>
          <p:cNvPr id="1368" name="Google Shape;1368;p19"/>
          <p:cNvPicPr preferRelativeResize="0"/>
          <p:nvPr/>
        </p:nvPicPr>
        <p:blipFill rotWithShape="1">
          <a:blip r:embed="rId3">
            <a:alphaModFix/>
          </a:blip>
          <a:srcRect b="-2083" l="10937" r="7032" t="3473"/>
          <a:stretch/>
        </p:blipFill>
        <p:spPr>
          <a:xfrm>
            <a:off x="6295476" y="2031366"/>
            <a:ext cx="5650606" cy="3820885"/>
          </a:xfrm>
          <a:prstGeom prst="rect">
            <a:avLst/>
          </a:prstGeom>
          <a:noFill/>
          <a:ln>
            <a:noFill/>
          </a:ln>
        </p:spPr>
      </p:pic>
      <p:grpSp>
        <p:nvGrpSpPr>
          <p:cNvPr id="1369" name="Google Shape;1369;p19"/>
          <p:cNvGrpSpPr/>
          <p:nvPr/>
        </p:nvGrpSpPr>
        <p:grpSpPr>
          <a:xfrm>
            <a:off x="380185" y="1562100"/>
            <a:ext cx="5496739" cy="4572000"/>
            <a:chOff x="380185" y="1562100"/>
            <a:chExt cx="5496739" cy="4572000"/>
          </a:xfrm>
        </p:grpSpPr>
        <p:sp>
          <p:nvSpPr>
            <p:cNvPr id="1370" name="Google Shape;1370;p19"/>
            <p:cNvSpPr/>
            <p:nvPr/>
          </p:nvSpPr>
          <p:spPr>
            <a:xfrm>
              <a:off x="380185" y="1562100"/>
              <a:ext cx="5496739" cy="4572000"/>
            </a:xfrm>
            <a:prstGeom prst="rect">
              <a:avLst/>
            </a:prstGeom>
            <a:solidFill>
              <a:srgbClr val="BBD6EE"/>
            </a:solidFill>
            <a:ln>
              <a:noFill/>
            </a:ln>
          </p:spPr>
          <p:txBody>
            <a:bodyPr anchorCtr="0" anchor="ctr" bIns="0" lIns="0" spcFirstLastPara="1" rIns="0" wrap="square" tIns="0">
              <a:noAutofit/>
            </a:bodyPr>
            <a:lstStyle/>
            <a:p>
              <a:pPr indent="0" lvl="0" marL="0" marR="0" rtl="0" algn="just">
                <a:spcBef>
                  <a:spcPts val="0"/>
                </a:spcBef>
                <a:spcAft>
                  <a:spcPts val="0"/>
                </a:spcAft>
                <a:buNone/>
              </a:pPr>
              <a:r>
                <a:t/>
              </a:r>
              <a:endParaRPr b="0" i="0" sz="3600" u="none" cap="none" strike="noStrike">
                <a:solidFill>
                  <a:srgbClr val="0C0C0C"/>
                </a:solidFill>
                <a:latin typeface="Calibri"/>
                <a:ea typeface="Calibri"/>
                <a:cs typeface="Calibri"/>
                <a:sym typeface="Calibri"/>
              </a:endParaRPr>
            </a:p>
          </p:txBody>
        </p:sp>
        <p:sp>
          <p:nvSpPr>
            <p:cNvPr id="1371" name="Google Shape;1371;p19"/>
            <p:cNvSpPr/>
            <p:nvPr/>
          </p:nvSpPr>
          <p:spPr>
            <a:xfrm>
              <a:off x="471053" y="1983662"/>
              <a:ext cx="5306291" cy="378565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tr-TR" sz="3200" u="none" cap="none" strike="noStrike">
                  <a:solidFill>
                    <a:schemeClr val="dk1"/>
                  </a:solidFill>
                  <a:latin typeface="Calibri"/>
                  <a:ea typeface="Calibri"/>
                  <a:cs typeface="Calibri"/>
                  <a:sym typeface="Calibri"/>
                </a:rPr>
                <a:t>İslamiyetten önce Arap toplumunda kuvvet sahibi zorbalar hâkimdi. Zulüm ve haksızlık yaygındı. Güç kimdeyse o haklı kabul edilirdi.</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8"/>
                                        </p:tgtEl>
                                        <p:attrNameLst>
                                          <p:attrName>style.visibility</p:attrName>
                                        </p:attrNameLst>
                                      </p:cBhvr>
                                      <p:to>
                                        <p:strVal val="visible"/>
                                      </p:to>
                                    </p:set>
                                    <p:animEffect filter="fade" transition="in">
                                      <p:cBhvr>
                                        <p:cTn dur="500"/>
                                        <p:tgtEl>
                                          <p:spTgt spid="13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69"/>
                                        </p:tgtEl>
                                        <p:attrNameLst>
                                          <p:attrName>style.visibility</p:attrName>
                                        </p:attrNameLst>
                                      </p:cBhvr>
                                      <p:to>
                                        <p:strVal val="visible"/>
                                      </p:to>
                                    </p:set>
                                    <p:animEffect filter="fade" transition="in">
                                      <p:cBhvr>
                                        <p:cTn dur="500"/>
                                        <p:tgtEl>
                                          <p:spTgt spid="1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100000">
              <a:srgbClr val="ACB8CA"/>
            </a:gs>
          </a:gsLst>
          <a:lin ang="5400000" scaled="0"/>
        </a:gradFill>
      </p:bgPr>
    </p:bg>
    <p:spTree>
      <p:nvGrpSpPr>
        <p:cNvPr id="1113" name="Shape 1113"/>
        <p:cNvGrpSpPr/>
        <p:nvPr/>
      </p:nvGrpSpPr>
      <p:grpSpPr>
        <a:xfrm>
          <a:off x="0" y="0"/>
          <a:ext cx="0" cy="0"/>
          <a:chOff x="0" y="0"/>
          <a:chExt cx="0" cy="0"/>
        </a:xfrm>
      </p:grpSpPr>
      <p:cxnSp>
        <p:nvCxnSpPr>
          <p:cNvPr id="1114" name="Google Shape;1114;p2"/>
          <p:cNvCxnSpPr/>
          <p:nvPr/>
        </p:nvCxnSpPr>
        <p:spPr>
          <a:xfrm flipH="1" rot="-9300000">
            <a:off x="2220688" y="1081014"/>
            <a:ext cx="1181100" cy="2282617"/>
          </a:xfrm>
          <a:prstGeom prst="straightConnector1">
            <a:avLst/>
          </a:prstGeom>
          <a:noFill/>
          <a:ln cap="flat" cmpd="sng" w="38100">
            <a:solidFill>
              <a:srgbClr val="FFFFFF"/>
            </a:solidFill>
            <a:prstDash val="solid"/>
            <a:miter lim="800000"/>
            <a:headEnd len="sm" w="sm" type="none"/>
            <a:tailEnd len="med" w="med" type="triangle"/>
          </a:ln>
        </p:spPr>
      </p:cxnSp>
      <p:cxnSp>
        <p:nvCxnSpPr>
          <p:cNvPr id="1115" name="Google Shape;1115;p2"/>
          <p:cNvCxnSpPr/>
          <p:nvPr/>
        </p:nvCxnSpPr>
        <p:spPr>
          <a:xfrm flipH="1" rot="-7800000">
            <a:off x="2505938" y="1566734"/>
            <a:ext cx="1181100" cy="2282617"/>
          </a:xfrm>
          <a:prstGeom prst="straightConnector1">
            <a:avLst/>
          </a:prstGeom>
          <a:noFill/>
          <a:ln cap="flat" cmpd="sng" w="38100">
            <a:solidFill>
              <a:srgbClr val="FFFFFF"/>
            </a:solidFill>
            <a:prstDash val="solid"/>
            <a:miter lim="800000"/>
            <a:headEnd len="sm" w="sm" type="none"/>
            <a:tailEnd len="med" w="med" type="triangle"/>
          </a:ln>
        </p:spPr>
      </p:cxnSp>
      <p:cxnSp>
        <p:nvCxnSpPr>
          <p:cNvPr id="1116" name="Google Shape;1116;p2"/>
          <p:cNvCxnSpPr/>
          <p:nvPr/>
        </p:nvCxnSpPr>
        <p:spPr>
          <a:xfrm flipH="1" rot="-6300000">
            <a:off x="2435000" y="2143382"/>
            <a:ext cx="1181100" cy="2282617"/>
          </a:xfrm>
          <a:prstGeom prst="straightConnector1">
            <a:avLst/>
          </a:prstGeom>
          <a:noFill/>
          <a:ln cap="flat" cmpd="sng" w="38100">
            <a:solidFill>
              <a:srgbClr val="FFFFFF"/>
            </a:solidFill>
            <a:prstDash val="solid"/>
            <a:miter lim="800000"/>
            <a:headEnd len="sm" w="sm" type="none"/>
            <a:tailEnd len="med" w="med" type="triangle"/>
          </a:ln>
        </p:spPr>
      </p:cxnSp>
      <p:cxnSp>
        <p:nvCxnSpPr>
          <p:cNvPr id="1117" name="Google Shape;1117;p2"/>
          <p:cNvCxnSpPr/>
          <p:nvPr/>
        </p:nvCxnSpPr>
        <p:spPr>
          <a:xfrm flipH="1" rot="-4800000">
            <a:off x="2188092" y="2644778"/>
            <a:ext cx="1181100" cy="2282617"/>
          </a:xfrm>
          <a:prstGeom prst="straightConnector1">
            <a:avLst/>
          </a:prstGeom>
          <a:noFill/>
          <a:ln cap="flat" cmpd="sng" w="38100">
            <a:solidFill>
              <a:srgbClr val="FFFFFF"/>
            </a:solidFill>
            <a:prstDash val="solid"/>
            <a:miter lim="800000"/>
            <a:headEnd len="sm" w="sm" type="none"/>
            <a:tailEnd len="med" w="med" type="triangle"/>
          </a:ln>
        </p:spPr>
      </p:cxnSp>
      <p:cxnSp>
        <p:nvCxnSpPr>
          <p:cNvPr id="1118" name="Google Shape;1118;p2"/>
          <p:cNvCxnSpPr/>
          <p:nvPr/>
        </p:nvCxnSpPr>
        <p:spPr>
          <a:xfrm flipH="1" rot="-3300000">
            <a:off x="1787835" y="3019110"/>
            <a:ext cx="1181100" cy="2282617"/>
          </a:xfrm>
          <a:prstGeom prst="straightConnector1">
            <a:avLst/>
          </a:prstGeom>
          <a:noFill/>
          <a:ln cap="flat" cmpd="sng" w="38100">
            <a:solidFill>
              <a:srgbClr val="FFFFFF"/>
            </a:solidFill>
            <a:prstDash val="solid"/>
            <a:miter lim="800000"/>
            <a:headEnd len="sm" w="sm" type="none"/>
            <a:tailEnd len="med" w="med" type="triangle"/>
          </a:ln>
        </p:spPr>
      </p:cxnSp>
      <p:sp>
        <p:nvSpPr>
          <p:cNvPr id="1119" name="Google Shape;1119;p2"/>
          <p:cNvSpPr/>
          <p:nvPr/>
        </p:nvSpPr>
        <p:spPr>
          <a:xfrm>
            <a:off x="160388" y="1390830"/>
            <a:ext cx="3236890" cy="3236890"/>
          </a:xfrm>
          <a:prstGeom prst="ellipse">
            <a:avLst/>
          </a:prstGeom>
          <a:solidFill>
            <a:srgbClr val="FFFFFF"/>
          </a:solidFill>
          <a:ln>
            <a:noFill/>
          </a:ln>
          <a:effectLst>
            <a:outerShdw blurRad="190500" rotWithShape="0" algn="tl" dir="2700000" dist="1270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0" name="Google Shape;1120;p2"/>
          <p:cNvSpPr/>
          <p:nvPr/>
        </p:nvSpPr>
        <p:spPr>
          <a:xfrm rot="-2044717">
            <a:off x="170585" y="1394185"/>
            <a:ext cx="3230172" cy="3230172"/>
          </a:xfrm>
          <a:prstGeom prst="pie">
            <a:avLst>
              <a:gd fmla="val 533039" name="adj1"/>
              <a:gd fmla="val 2039325" name="adj2"/>
            </a:avLst>
          </a:prstGeom>
          <a:solidFill>
            <a:srgbClr val="BD25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21" name="Google Shape;1121;p2"/>
          <p:cNvSpPr/>
          <p:nvPr/>
        </p:nvSpPr>
        <p:spPr>
          <a:xfrm rot="-3556196">
            <a:off x="170585" y="1394183"/>
            <a:ext cx="3230172" cy="3230172"/>
          </a:xfrm>
          <a:prstGeom prst="pie">
            <a:avLst>
              <a:gd fmla="val 533039" name="adj1"/>
              <a:gd fmla="val 2039325" name="adj2"/>
            </a:avLst>
          </a:prstGeom>
          <a:solidFill>
            <a:srgbClr val="E7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22" name="Google Shape;1122;p2"/>
          <p:cNvSpPr/>
          <p:nvPr/>
        </p:nvSpPr>
        <p:spPr>
          <a:xfrm rot="-5054221">
            <a:off x="168615" y="1384937"/>
            <a:ext cx="3230172" cy="3230172"/>
          </a:xfrm>
          <a:prstGeom prst="pie">
            <a:avLst>
              <a:gd fmla="val 533039" name="adj1"/>
              <a:gd fmla="val 2039325" name="adj2"/>
            </a:avLst>
          </a:prstGeom>
          <a:solidFill>
            <a:srgbClr val="FED4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23" name="Google Shape;1123;p2"/>
          <p:cNvSpPr/>
          <p:nvPr/>
        </p:nvSpPr>
        <p:spPr>
          <a:xfrm rot="-554447">
            <a:off x="170586" y="1394189"/>
            <a:ext cx="3230172" cy="3230172"/>
          </a:xfrm>
          <a:prstGeom prst="pie">
            <a:avLst>
              <a:gd fmla="val 533039" name="adj1"/>
              <a:gd fmla="val 2039325" name="adj2"/>
            </a:avLst>
          </a:prstGeom>
          <a:solidFill>
            <a:srgbClr val="593F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24" name="Google Shape;1124;p2"/>
          <p:cNvSpPr/>
          <p:nvPr/>
        </p:nvSpPr>
        <p:spPr>
          <a:xfrm rot="984140">
            <a:off x="170588" y="1384937"/>
            <a:ext cx="3230172" cy="3230172"/>
          </a:xfrm>
          <a:prstGeom prst="pie">
            <a:avLst>
              <a:gd fmla="val 533039" name="adj1"/>
              <a:gd fmla="val 2039325" name="adj2"/>
            </a:avLst>
          </a:prstGeom>
          <a:solidFill>
            <a:srgbClr val="00A0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25" name="Google Shape;1125;p2"/>
          <p:cNvSpPr/>
          <p:nvPr/>
        </p:nvSpPr>
        <p:spPr>
          <a:xfrm rot="2487498">
            <a:off x="176444" y="1391287"/>
            <a:ext cx="3230172" cy="3230172"/>
          </a:xfrm>
          <a:prstGeom prst="pie">
            <a:avLst>
              <a:gd fmla="val 533039" name="adj1"/>
              <a:gd fmla="val 2039325" name="adj2"/>
            </a:avLst>
          </a:prstGeom>
          <a:solidFill>
            <a:srgbClr val="74B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26" name="Google Shape;1126;p2"/>
          <p:cNvSpPr/>
          <p:nvPr/>
        </p:nvSpPr>
        <p:spPr>
          <a:xfrm>
            <a:off x="775533" y="2005975"/>
            <a:ext cx="2006600" cy="2006600"/>
          </a:xfrm>
          <a:prstGeom prst="ellipse">
            <a:avLst/>
          </a:prstGeom>
          <a:gradFill>
            <a:gsLst>
              <a:gs pos="0">
                <a:srgbClr val="FFFFFF"/>
              </a:gs>
              <a:gs pos="100000">
                <a:srgbClr val="FFFFFF"/>
              </a:gs>
            </a:gsLst>
            <a:lin ang="13500000" scaled="0"/>
          </a:gradFill>
          <a:ln>
            <a:noFill/>
          </a:ln>
          <a:effectLst>
            <a:outerShdw blurRad="190500" rotWithShape="0" algn="tl" dir="2700000" dist="1270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7" name="Google Shape;1127;p2"/>
          <p:cNvSpPr/>
          <p:nvPr/>
        </p:nvSpPr>
        <p:spPr>
          <a:xfrm>
            <a:off x="1004133" y="2234575"/>
            <a:ext cx="1549400" cy="1549400"/>
          </a:xfrm>
          <a:prstGeom prst="ellipse">
            <a:avLst/>
          </a:prstGeom>
          <a:noFill/>
          <a:ln cap="flat" cmpd="sng" w="12700">
            <a:solidFill>
              <a:srgbClr val="00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8" name="Google Shape;1128;p2"/>
          <p:cNvSpPr txBox="1"/>
          <p:nvPr/>
        </p:nvSpPr>
        <p:spPr>
          <a:xfrm>
            <a:off x="918696" y="2722618"/>
            <a:ext cx="184242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4C3C0"/>
              </a:buClr>
              <a:buSzPts val="2400"/>
              <a:buFont typeface="Calibri"/>
              <a:buNone/>
            </a:pPr>
            <a:r>
              <a:rPr b="1" i="0" lang="tr-TR" sz="2400" u="none" cap="none" strike="noStrike">
                <a:solidFill>
                  <a:srgbClr val="44C3C0"/>
                </a:solidFill>
                <a:latin typeface="Calibri"/>
                <a:ea typeface="Calibri"/>
                <a:cs typeface="Calibri"/>
                <a:sym typeface="Calibri"/>
              </a:rPr>
              <a:t>Konular</a:t>
            </a:r>
            <a:endParaRPr b="0" i="0" sz="2400" u="none" cap="none" strike="noStrike">
              <a:solidFill>
                <a:srgbClr val="3F3F3F"/>
              </a:solidFill>
              <a:latin typeface="Calibri"/>
              <a:ea typeface="Calibri"/>
              <a:cs typeface="Calibri"/>
              <a:sym typeface="Calibri"/>
            </a:endParaRPr>
          </a:p>
        </p:txBody>
      </p:sp>
      <p:sp>
        <p:nvSpPr>
          <p:cNvPr id="1129" name="Google Shape;1129;p2"/>
          <p:cNvSpPr/>
          <p:nvPr/>
        </p:nvSpPr>
        <p:spPr>
          <a:xfrm>
            <a:off x="3052099" y="5293258"/>
            <a:ext cx="7096241" cy="780295"/>
          </a:xfrm>
          <a:prstGeom prst="roundRect">
            <a:avLst>
              <a:gd fmla="val 50000" name="adj"/>
            </a:avLst>
          </a:prstGeom>
          <a:gradFill>
            <a:gsLst>
              <a:gs pos="0">
                <a:srgbClr val="D3D600"/>
              </a:gs>
              <a:gs pos="97000">
                <a:srgbClr val="74B900"/>
              </a:gs>
              <a:gs pos="100000">
                <a:srgbClr val="74B900"/>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1" marL="457200" marR="0" rtl="0" algn="ctr">
              <a:lnSpc>
                <a:spcPct val="150000"/>
              </a:lnSpc>
              <a:spcBef>
                <a:spcPts val="0"/>
              </a:spcBef>
              <a:spcAft>
                <a:spcPts val="0"/>
              </a:spcAft>
              <a:buNone/>
            </a:pPr>
            <a:r>
              <a:rPr b="0" i="0" lang="tr-TR" sz="3200" u="none" cap="none" strike="noStrike">
                <a:solidFill>
                  <a:schemeClr val="lt1"/>
                </a:solidFill>
                <a:latin typeface="Calibri"/>
                <a:ea typeface="Calibri"/>
                <a:cs typeface="Calibri"/>
                <a:sym typeface="Calibri"/>
              </a:rPr>
              <a:t>Hira Günleri</a:t>
            </a:r>
            <a:endParaRPr/>
          </a:p>
        </p:txBody>
      </p:sp>
      <p:sp>
        <p:nvSpPr>
          <p:cNvPr id="1130" name="Google Shape;1130;p2"/>
          <p:cNvSpPr/>
          <p:nvPr/>
        </p:nvSpPr>
        <p:spPr>
          <a:xfrm>
            <a:off x="3104464" y="5340505"/>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1" name="Google Shape;1131;p2"/>
          <p:cNvSpPr txBox="1"/>
          <p:nvPr/>
        </p:nvSpPr>
        <p:spPr>
          <a:xfrm>
            <a:off x="3229339" y="5436027"/>
            <a:ext cx="33856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tr-TR" sz="2800" u="none" cap="none" strike="noStrike">
                <a:solidFill>
                  <a:srgbClr val="000000"/>
                </a:solidFill>
                <a:latin typeface="Calibri"/>
                <a:ea typeface="Calibri"/>
                <a:cs typeface="Calibri"/>
                <a:sym typeface="Calibri"/>
              </a:rPr>
              <a:t>5</a:t>
            </a:r>
            <a:endParaRPr b="1" i="0" sz="2800" u="none" cap="none" strike="noStrike">
              <a:solidFill>
                <a:srgbClr val="000000"/>
              </a:solidFill>
              <a:latin typeface="Calibri"/>
              <a:ea typeface="Calibri"/>
              <a:cs typeface="Calibri"/>
              <a:sym typeface="Calibri"/>
            </a:endParaRPr>
          </a:p>
        </p:txBody>
      </p:sp>
      <p:sp>
        <p:nvSpPr>
          <p:cNvPr id="1132" name="Google Shape;1132;p2"/>
          <p:cNvSpPr/>
          <p:nvPr/>
        </p:nvSpPr>
        <p:spPr>
          <a:xfrm>
            <a:off x="3880985" y="1096500"/>
            <a:ext cx="7096241" cy="780295"/>
          </a:xfrm>
          <a:prstGeom prst="roundRect">
            <a:avLst>
              <a:gd fmla="val 50000" name="adj"/>
            </a:avLst>
          </a:prstGeom>
          <a:gradFill>
            <a:gsLst>
              <a:gs pos="0">
                <a:srgbClr val="FF851A"/>
              </a:gs>
              <a:gs pos="97000">
                <a:srgbClr val="E70000"/>
              </a:gs>
              <a:gs pos="100000">
                <a:srgbClr val="E70000"/>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tr-TR" sz="3200" u="none" cap="none" strike="noStrike">
                <a:solidFill>
                  <a:srgbClr val="FFFFFF"/>
                </a:solidFill>
                <a:latin typeface="Calibri"/>
                <a:ea typeface="Calibri"/>
                <a:cs typeface="Calibri"/>
                <a:sym typeface="Calibri"/>
              </a:rPr>
              <a:t>Kötülüklerden Uzak Duran Genç </a:t>
            </a:r>
            <a:endParaRPr b="0" i="0" sz="3200" u="none" cap="none" strike="noStrike">
              <a:solidFill>
                <a:srgbClr val="FFFFFF"/>
              </a:solidFill>
              <a:latin typeface="Calibri"/>
              <a:ea typeface="Calibri"/>
              <a:cs typeface="Calibri"/>
              <a:sym typeface="Calibri"/>
            </a:endParaRPr>
          </a:p>
        </p:txBody>
      </p:sp>
      <p:sp>
        <p:nvSpPr>
          <p:cNvPr id="1133" name="Google Shape;1133;p2"/>
          <p:cNvSpPr/>
          <p:nvPr/>
        </p:nvSpPr>
        <p:spPr>
          <a:xfrm>
            <a:off x="3942752" y="1143747"/>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4" name="Google Shape;1134;p2"/>
          <p:cNvSpPr txBox="1"/>
          <p:nvPr/>
        </p:nvSpPr>
        <p:spPr>
          <a:xfrm>
            <a:off x="4090146" y="1222681"/>
            <a:ext cx="33856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tr-TR" sz="2800" u="none" cap="none" strike="noStrike">
                <a:solidFill>
                  <a:srgbClr val="000000"/>
                </a:solidFill>
                <a:latin typeface="Calibri"/>
                <a:ea typeface="Calibri"/>
                <a:cs typeface="Calibri"/>
                <a:sym typeface="Calibri"/>
              </a:rPr>
              <a:t>1</a:t>
            </a:r>
            <a:endParaRPr b="1" i="0" sz="2800" u="none" cap="none" strike="noStrike">
              <a:solidFill>
                <a:srgbClr val="000000"/>
              </a:solidFill>
              <a:latin typeface="Calibri"/>
              <a:ea typeface="Calibri"/>
              <a:cs typeface="Calibri"/>
              <a:sym typeface="Calibri"/>
            </a:endParaRPr>
          </a:p>
        </p:txBody>
      </p:sp>
      <p:sp>
        <p:nvSpPr>
          <p:cNvPr id="1135" name="Google Shape;1135;p2"/>
          <p:cNvSpPr/>
          <p:nvPr/>
        </p:nvSpPr>
        <p:spPr>
          <a:xfrm>
            <a:off x="3880985" y="4244067"/>
            <a:ext cx="7096241" cy="780295"/>
          </a:xfrm>
          <a:prstGeom prst="roundRect">
            <a:avLst>
              <a:gd fmla="val 50000" name="adj"/>
            </a:avLst>
          </a:prstGeom>
          <a:gradFill>
            <a:gsLst>
              <a:gs pos="0">
                <a:srgbClr val="00A7DF"/>
              </a:gs>
              <a:gs pos="97000">
                <a:srgbClr val="00A0B1"/>
              </a:gs>
              <a:gs pos="100000">
                <a:srgbClr val="00A0B1"/>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tr-TR" sz="2800" u="none" cap="none" strike="noStrike">
                <a:solidFill>
                  <a:srgbClr val="FFFFFF"/>
                </a:solidFill>
                <a:latin typeface="Calibri"/>
                <a:ea typeface="Calibri"/>
                <a:cs typeface="Calibri"/>
                <a:sym typeface="Calibri"/>
              </a:rPr>
              <a:t>Hz. Hatice ile Evliliği ve Çocukları </a:t>
            </a:r>
            <a:endParaRPr b="0" i="0" sz="2800" u="none" cap="none" strike="noStrike">
              <a:solidFill>
                <a:srgbClr val="FFFFFF"/>
              </a:solidFill>
              <a:latin typeface="Calibri"/>
              <a:ea typeface="Calibri"/>
              <a:cs typeface="Calibri"/>
              <a:sym typeface="Calibri"/>
            </a:endParaRPr>
          </a:p>
        </p:txBody>
      </p:sp>
      <p:sp>
        <p:nvSpPr>
          <p:cNvPr id="1136" name="Google Shape;1136;p2"/>
          <p:cNvSpPr/>
          <p:nvPr/>
        </p:nvSpPr>
        <p:spPr>
          <a:xfrm>
            <a:off x="3942752" y="4303774"/>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7" name="Google Shape;1137;p2"/>
          <p:cNvSpPr txBox="1"/>
          <p:nvPr/>
        </p:nvSpPr>
        <p:spPr>
          <a:xfrm>
            <a:off x="4086525" y="4426663"/>
            <a:ext cx="33856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tr-TR" sz="2800" u="none" cap="none" strike="noStrike">
                <a:solidFill>
                  <a:srgbClr val="000000"/>
                </a:solidFill>
                <a:latin typeface="Calibri"/>
                <a:ea typeface="Calibri"/>
                <a:cs typeface="Calibri"/>
                <a:sym typeface="Calibri"/>
              </a:rPr>
              <a:t>4</a:t>
            </a:r>
            <a:endParaRPr b="1" i="0" sz="2800" u="none" cap="none" strike="noStrike">
              <a:solidFill>
                <a:srgbClr val="000000"/>
              </a:solidFill>
              <a:latin typeface="Calibri"/>
              <a:ea typeface="Calibri"/>
              <a:cs typeface="Calibri"/>
              <a:sym typeface="Calibri"/>
            </a:endParaRPr>
          </a:p>
        </p:txBody>
      </p:sp>
      <p:sp>
        <p:nvSpPr>
          <p:cNvPr id="1138" name="Google Shape;1138;p2"/>
          <p:cNvSpPr/>
          <p:nvPr/>
        </p:nvSpPr>
        <p:spPr>
          <a:xfrm>
            <a:off x="4413854" y="2145689"/>
            <a:ext cx="7096241" cy="780295"/>
          </a:xfrm>
          <a:prstGeom prst="roundRect">
            <a:avLst>
              <a:gd fmla="val 50000" name="adj"/>
            </a:avLst>
          </a:prstGeom>
          <a:gradFill>
            <a:gsLst>
              <a:gs pos="0">
                <a:srgbClr val="D85AA2"/>
              </a:gs>
              <a:gs pos="97000">
                <a:srgbClr val="BD2583"/>
              </a:gs>
              <a:gs pos="100000">
                <a:srgbClr val="BD2583"/>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tr-TR" sz="2400" u="none" cap="none" strike="noStrike">
                <a:solidFill>
                  <a:srgbClr val="FFFFFF"/>
                </a:solidFill>
                <a:latin typeface="Calibri"/>
                <a:ea typeface="Calibri"/>
                <a:cs typeface="Calibri"/>
                <a:sym typeface="Calibri"/>
              </a:rPr>
              <a:t>    Toplumsal Sorunlara Duyarlı ve Güvenilir Genç </a:t>
            </a:r>
            <a:endParaRPr b="0" i="0" sz="2400" u="none" cap="none" strike="noStrike">
              <a:solidFill>
                <a:srgbClr val="FFFFFF"/>
              </a:solidFill>
              <a:latin typeface="Calibri"/>
              <a:ea typeface="Calibri"/>
              <a:cs typeface="Calibri"/>
              <a:sym typeface="Calibri"/>
            </a:endParaRPr>
          </a:p>
        </p:txBody>
      </p:sp>
      <p:sp>
        <p:nvSpPr>
          <p:cNvPr id="1139" name="Google Shape;1139;p2"/>
          <p:cNvSpPr/>
          <p:nvPr/>
        </p:nvSpPr>
        <p:spPr>
          <a:xfrm>
            <a:off x="4475710" y="2192936"/>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40" name="Google Shape;1140;p2"/>
          <p:cNvSpPr txBox="1"/>
          <p:nvPr/>
        </p:nvSpPr>
        <p:spPr>
          <a:xfrm>
            <a:off x="4611433" y="2274226"/>
            <a:ext cx="33856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tr-TR" sz="2800" u="none" cap="none" strike="noStrike">
                <a:solidFill>
                  <a:srgbClr val="000000"/>
                </a:solidFill>
                <a:latin typeface="Calibri"/>
                <a:ea typeface="Calibri"/>
                <a:cs typeface="Calibri"/>
                <a:sym typeface="Calibri"/>
              </a:rPr>
              <a:t>2</a:t>
            </a:r>
            <a:endParaRPr b="1" i="0" sz="2800" u="none" cap="none" strike="noStrike">
              <a:solidFill>
                <a:srgbClr val="000000"/>
              </a:solidFill>
              <a:latin typeface="Calibri"/>
              <a:ea typeface="Calibri"/>
              <a:cs typeface="Calibri"/>
              <a:sym typeface="Calibri"/>
            </a:endParaRPr>
          </a:p>
        </p:txBody>
      </p:sp>
      <p:sp>
        <p:nvSpPr>
          <p:cNvPr id="1141" name="Google Shape;1141;p2"/>
          <p:cNvSpPr/>
          <p:nvPr/>
        </p:nvSpPr>
        <p:spPr>
          <a:xfrm>
            <a:off x="4413854" y="3194878"/>
            <a:ext cx="7096241" cy="780295"/>
          </a:xfrm>
          <a:prstGeom prst="roundRect">
            <a:avLst>
              <a:gd fmla="val 50000" name="adj"/>
            </a:avLst>
          </a:prstGeom>
          <a:gradFill>
            <a:gsLst>
              <a:gs pos="0">
                <a:srgbClr val="7B5BA6"/>
              </a:gs>
              <a:gs pos="97000">
                <a:srgbClr val="593F92"/>
              </a:gs>
              <a:gs pos="100000">
                <a:srgbClr val="593F92"/>
              </a:gs>
            </a:gsLst>
            <a:lin ang="0" scaled="0"/>
          </a:gra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tr-TR" sz="2800" u="none" cap="none" strike="noStrike">
                <a:solidFill>
                  <a:srgbClr val="FFFFFF"/>
                </a:solidFill>
                <a:latin typeface="Calibri"/>
                <a:ea typeface="Calibri"/>
                <a:cs typeface="Calibri"/>
                <a:sym typeface="Calibri"/>
              </a:rPr>
              <a:t>Adaletli Hakem </a:t>
            </a:r>
            <a:endParaRPr b="0" i="0" sz="2800" u="none" cap="none" strike="noStrike">
              <a:solidFill>
                <a:srgbClr val="FFFFFF"/>
              </a:solidFill>
              <a:latin typeface="Calibri"/>
              <a:ea typeface="Calibri"/>
              <a:cs typeface="Calibri"/>
              <a:sym typeface="Calibri"/>
            </a:endParaRPr>
          </a:p>
        </p:txBody>
      </p:sp>
      <p:sp>
        <p:nvSpPr>
          <p:cNvPr id="1142" name="Google Shape;1142;p2"/>
          <p:cNvSpPr/>
          <p:nvPr/>
        </p:nvSpPr>
        <p:spPr>
          <a:xfrm>
            <a:off x="4475710" y="3242125"/>
            <a:ext cx="685800" cy="685800"/>
          </a:xfrm>
          <a:prstGeom prst="ellipse">
            <a:avLst/>
          </a:prstGeom>
          <a:solidFill>
            <a:srgbClr val="FFFFFF"/>
          </a:solidFill>
          <a:ln>
            <a:noFill/>
          </a:ln>
          <a:effectLst>
            <a:outerShdw blurRad="127000" rotWithShape="0" algn="tl" dir="2700000" dist="7620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43" name="Google Shape;1143;p2"/>
          <p:cNvSpPr txBox="1"/>
          <p:nvPr/>
        </p:nvSpPr>
        <p:spPr>
          <a:xfrm>
            <a:off x="4614418" y="3318630"/>
            <a:ext cx="33856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tr-TR" sz="2800" u="none" cap="none" strike="noStrike">
                <a:solidFill>
                  <a:srgbClr val="000000"/>
                </a:solidFill>
                <a:latin typeface="Calibri"/>
                <a:ea typeface="Calibri"/>
                <a:cs typeface="Calibri"/>
                <a:sym typeface="Calibri"/>
              </a:rPr>
              <a:t>3</a:t>
            </a:r>
            <a:endParaRPr b="1" i="0" sz="2800" u="none" cap="none" strike="noStrike">
              <a:solidFill>
                <a:srgbClr val="000000"/>
              </a:solidFill>
              <a:latin typeface="Calibri"/>
              <a:ea typeface="Calibri"/>
              <a:cs typeface="Calibri"/>
              <a:sym typeface="Calibri"/>
            </a:endParaRPr>
          </a:p>
        </p:txBody>
      </p:sp>
      <p:sp>
        <p:nvSpPr>
          <p:cNvPr id="1144" name="Google Shape;1144;p2"/>
          <p:cNvSpPr/>
          <p:nvPr/>
        </p:nvSpPr>
        <p:spPr>
          <a:xfrm>
            <a:off x="4864826" y="366734"/>
            <a:ext cx="547066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PEYGAMBERİMİZİN GENÇLİK YILLARI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F2F2F2"/>
            </a:gs>
          </a:gsLst>
          <a:lin ang="5400000" scaled="0"/>
        </a:gradFill>
      </p:bgPr>
    </p:bg>
    <p:spTree>
      <p:nvGrpSpPr>
        <p:cNvPr id="1375" name="Shape 1375"/>
        <p:cNvGrpSpPr/>
        <p:nvPr/>
      </p:nvGrpSpPr>
      <p:grpSpPr>
        <a:xfrm>
          <a:off x="0" y="0"/>
          <a:ext cx="0" cy="0"/>
          <a:chOff x="0" y="0"/>
          <a:chExt cx="0" cy="0"/>
        </a:xfrm>
      </p:grpSpPr>
      <p:pic>
        <p:nvPicPr>
          <p:cNvPr descr="C:\Users\Mustafa2\Desktop\Din Kül. ve Ahlak Bilgisi\RESİM - KARİKATÜRLER\adalet.jpg" id="1376" name="Google Shape;1376;p20"/>
          <p:cNvPicPr preferRelativeResize="0"/>
          <p:nvPr/>
        </p:nvPicPr>
        <p:blipFill rotWithShape="1">
          <a:blip r:embed="rId3">
            <a:alphaModFix/>
          </a:blip>
          <a:srcRect b="0" l="0" r="0" t="0"/>
          <a:stretch/>
        </p:blipFill>
        <p:spPr>
          <a:xfrm>
            <a:off x="9899574" y="1127292"/>
            <a:ext cx="2136060" cy="3870468"/>
          </a:xfrm>
          <a:prstGeom prst="rect">
            <a:avLst/>
          </a:prstGeom>
          <a:noFill/>
          <a:ln>
            <a:noFill/>
          </a:ln>
        </p:spPr>
      </p:pic>
      <p:cxnSp>
        <p:nvCxnSpPr>
          <p:cNvPr id="1377" name="Google Shape;1377;p20"/>
          <p:cNvCxnSpPr/>
          <p:nvPr/>
        </p:nvCxnSpPr>
        <p:spPr>
          <a:xfrm flipH="1" rot="10800000">
            <a:off x="3192646" y="2589355"/>
            <a:ext cx="1822107" cy="1726491"/>
          </a:xfrm>
          <a:prstGeom prst="straightConnector1">
            <a:avLst/>
          </a:prstGeom>
          <a:noFill/>
          <a:ln cap="flat" cmpd="sng" w="38100">
            <a:solidFill>
              <a:schemeClr val="accent2"/>
            </a:solidFill>
            <a:prstDash val="solid"/>
            <a:miter lim="800000"/>
            <a:headEnd len="sm" w="sm" type="none"/>
            <a:tailEnd len="med" w="med" type="stealth"/>
          </a:ln>
        </p:spPr>
      </p:cxnSp>
      <p:cxnSp>
        <p:nvCxnSpPr>
          <p:cNvPr id="1378" name="Google Shape;1378;p20"/>
          <p:cNvCxnSpPr/>
          <p:nvPr/>
        </p:nvCxnSpPr>
        <p:spPr>
          <a:xfrm>
            <a:off x="3222170" y="4293096"/>
            <a:ext cx="1669144" cy="1586974"/>
          </a:xfrm>
          <a:prstGeom prst="straightConnector1">
            <a:avLst/>
          </a:prstGeom>
          <a:noFill/>
          <a:ln cap="flat" cmpd="sng" w="38100">
            <a:solidFill>
              <a:schemeClr val="accent2"/>
            </a:solidFill>
            <a:prstDash val="solid"/>
            <a:miter lim="800000"/>
            <a:headEnd len="sm" w="sm" type="none"/>
            <a:tailEnd len="med" w="med" type="stealth"/>
          </a:ln>
        </p:spPr>
      </p:cxnSp>
      <p:sp>
        <p:nvSpPr>
          <p:cNvPr id="1379" name="Google Shape;1379;p20"/>
          <p:cNvSpPr/>
          <p:nvPr/>
        </p:nvSpPr>
        <p:spPr>
          <a:xfrm>
            <a:off x="5200058" y="2148936"/>
            <a:ext cx="5582241" cy="792088"/>
          </a:xfrm>
          <a:prstGeom prst="roundRect">
            <a:avLst>
              <a:gd fmla="val 16667" name="adj"/>
            </a:avLst>
          </a:prstGeom>
          <a:solidFill>
            <a:srgbClr val="D8E2F3"/>
          </a:soli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C0C0C"/>
              </a:buClr>
              <a:buSzPts val="2800"/>
              <a:buFont typeface="Calibri"/>
              <a:buNone/>
            </a:pPr>
            <a:r>
              <a:rPr b="0" i="0" lang="tr-TR" sz="2800" u="none" cap="none" strike="noStrike">
                <a:solidFill>
                  <a:srgbClr val="0C0C0C"/>
                </a:solidFill>
                <a:latin typeface="Calibri"/>
                <a:ea typeface="Calibri"/>
                <a:cs typeface="Calibri"/>
                <a:sym typeface="Calibri"/>
              </a:rPr>
              <a:t>Haksızlık ve adaletsizliği önlemek için </a:t>
            </a:r>
            <a:endParaRPr b="0" i="0" sz="2800" u="none" cap="none" strike="noStrike">
              <a:solidFill>
                <a:srgbClr val="0C0C0C"/>
              </a:solidFill>
              <a:latin typeface="Calibri"/>
              <a:ea typeface="Calibri"/>
              <a:cs typeface="Calibri"/>
              <a:sym typeface="Calibri"/>
            </a:endParaRPr>
          </a:p>
        </p:txBody>
      </p:sp>
      <p:cxnSp>
        <p:nvCxnSpPr>
          <p:cNvPr id="1380" name="Google Shape;1380;p20"/>
          <p:cNvCxnSpPr/>
          <p:nvPr/>
        </p:nvCxnSpPr>
        <p:spPr>
          <a:xfrm>
            <a:off x="3222171" y="4293096"/>
            <a:ext cx="1793709" cy="0"/>
          </a:xfrm>
          <a:prstGeom prst="straightConnector1">
            <a:avLst/>
          </a:prstGeom>
          <a:noFill/>
          <a:ln cap="flat" cmpd="sng" w="38100">
            <a:solidFill>
              <a:schemeClr val="accent2"/>
            </a:solidFill>
            <a:prstDash val="solid"/>
            <a:miter lim="800000"/>
            <a:headEnd len="sm" w="sm" type="none"/>
            <a:tailEnd len="med" w="med" type="stealth"/>
          </a:ln>
        </p:spPr>
      </p:cxnSp>
      <p:sp>
        <p:nvSpPr>
          <p:cNvPr id="1381" name="Google Shape;1381;p20"/>
          <p:cNvSpPr/>
          <p:nvPr/>
        </p:nvSpPr>
        <p:spPr>
          <a:xfrm>
            <a:off x="5159895" y="3717032"/>
            <a:ext cx="5622404" cy="914400"/>
          </a:xfrm>
          <a:prstGeom prst="roundRect">
            <a:avLst>
              <a:gd fmla="val 16667" name="adj"/>
            </a:avLst>
          </a:prstGeom>
          <a:solidFill>
            <a:srgbClr val="D8E2F3"/>
          </a:soli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C0C0C"/>
              </a:buClr>
              <a:buSzPts val="2800"/>
              <a:buFont typeface="Calibri"/>
              <a:buNone/>
            </a:pPr>
            <a:r>
              <a:rPr b="0" i="0" lang="tr-TR" sz="2800" u="none" cap="none" strike="noStrike">
                <a:solidFill>
                  <a:srgbClr val="0C0C0C"/>
                </a:solidFill>
                <a:latin typeface="Calibri"/>
                <a:ea typeface="Calibri"/>
                <a:cs typeface="Calibri"/>
                <a:sym typeface="Calibri"/>
              </a:rPr>
              <a:t>Zayıfların haklarını korumak için </a:t>
            </a:r>
            <a:endParaRPr b="0" i="0" sz="2800" u="none" cap="none" strike="noStrike">
              <a:solidFill>
                <a:srgbClr val="0C0C0C"/>
              </a:solidFill>
              <a:latin typeface="Calibri"/>
              <a:ea typeface="Calibri"/>
              <a:cs typeface="Calibri"/>
              <a:sym typeface="Calibri"/>
            </a:endParaRPr>
          </a:p>
        </p:txBody>
      </p:sp>
      <p:sp>
        <p:nvSpPr>
          <p:cNvPr id="1382" name="Google Shape;1382;p20"/>
          <p:cNvSpPr/>
          <p:nvPr/>
        </p:nvSpPr>
        <p:spPr>
          <a:xfrm>
            <a:off x="5087887" y="5589240"/>
            <a:ext cx="5694412" cy="936104"/>
          </a:xfrm>
          <a:prstGeom prst="roundRect">
            <a:avLst>
              <a:gd fmla="val 16667" name="adj"/>
            </a:avLst>
          </a:prstGeom>
          <a:solidFill>
            <a:srgbClr val="D8E2F3"/>
          </a:soli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C0C0C"/>
              </a:buClr>
              <a:buSzPts val="2800"/>
              <a:buFont typeface="Calibri"/>
              <a:buNone/>
            </a:pPr>
            <a:r>
              <a:rPr b="0" i="0" lang="tr-TR" sz="2800" u="none" cap="none" strike="noStrike">
                <a:solidFill>
                  <a:srgbClr val="0C0C0C"/>
                </a:solidFill>
                <a:latin typeface="Calibri"/>
                <a:ea typeface="Calibri"/>
                <a:cs typeface="Calibri"/>
                <a:sym typeface="Calibri"/>
              </a:rPr>
              <a:t>Savaşlardan zarar gören kimsesizlere yardımcı olmak </a:t>
            </a:r>
            <a:endParaRPr b="0" i="0" sz="2800" u="none" cap="none" strike="noStrike">
              <a:solidFill>
                <a:srgbClr val="0C0C0C"/>
              </a:solidFill>
              <a:latin typeface="Calibri"/>
              <a:ea typeface="Calibri"/>
              <a:cs typeface="Calibri"/>
              <a:sym typeface="Calibri"/>
            </a:endParaRPr>
          </a:p>
        </p:txBody>
      </p:sp>
      <p:sp>
        <p:nvSpPr>
          <p:cNvPr id="1383" name="Google Shape;1383;p20"/>
          <p:cNvSpPr/>
          <p:nvPr/>
        </p:nvSpPr>
        <p:spPr>
          <a:xfrm>
            <a:off x="516193" y="3350704"/>
            <a:ext cx="3083349" cy="1647056"/>
          </a:xfrm>
          <a:prstGeom prst="roundRect">
            <a:avLst>
              <a:gd fmla="val 16667" name="adj"/>
            </a:avLst>
          </a:prstGeom>
          <a:solidFill>
            <a:srgbClr val="FEE599"/>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MUHAMMED</a:t>
            </a:r>
            <a:endParaRPr/>
          </a:p>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sav </a:t>
            </a:r>
            <a:endParaRPr b="0" i="0" sz="2800" u="none" cap="none" strike="noStrike">
              <a:solidFill>
                <a:srgbClr val="000000"/>
              </a:solidFill>
              <a:latin typeface="Calibri"/>
              <a:ea typeface="Calibri"/>
              <a:cs typeface="Calibri"/>
              <a:sym typeface="Calibri"/>
            </a:endParaRPr>
          </a:p>
        </p:txBody>
      </p:sp>
      <p:sp>
        <p:nvSpPr>
          <p:cNvPr id="1384" name="Google Shape;1384;p20"/>
          <p:cNvSpPr/>
          <p:nvPr/>
        </p:nvSpPr>
        <p:spPr>
          <a:xfrm rot="5400000">
            <a:off x="5521135" y="-3550235"/>
            <a:ext cx="912059" cy="8238671"/>
          </a:xfrm>
          <a:prstGeom prst="roundRect">
            <a:avLst>
              <a:gd fmla="val 16667" name="adj"/>
            </a:avLst>
          </a:prstGeom>
          <a:solidFill>
            <a:srgbClr val="BBD6EE"/>
          </a:soli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txBox="1"/>
          <p:nvPr/>
        </p:nvSpPr>
        <p:spPr>
          <a:xfrm>
            <a:off x="1902342" y="157604"/>
            <a:ext cx="8149625" cy="82301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200"/>
              <a:buFont typeface="Calibri"/>
              <a:buNone/>
            </a:pPr>
            <a:r>
              <a:rPr b="0" i="0" lang="tr-TR" sz="3200" u="none" cap="none" strike="noStrike">
                <a:solidFill>
                  <a:srgbClr val="0C0C0C"/>
                </a:solidFill>
                <a:latin typeface="Calibri"/>
                <a:ea typeface="Calibri"/>
                <a:cs typeface="Calibri"/>
                <a:sym typeface="Calibri"/>
              </a:rPr>
              <a:t>Hilfü’l-fudûl: Erdemliler Topluluğu’na Katılması</a:t>
            </a:r>
            <a:endParaRPr b="0" i="0" sz="3200" u="none" cap="none" strike="noStrike">
              <a:solidFill>
                <a:srgbClr val="0C0C0C"/>
              </a:solidFill>
              <a:latin typeface="Calibri"/>
              <a:ea typeface="Calibri"/>
              <a:cs typeface="Calibri"/>
              <a:sym typeface="Calibri"/>
            </a:endParaRPr>
          </a:p>
        </p:txBody>
      </p:sp>
      <p:sp>
        <p:nvSpPr>
          <p:cNvPr id="1386" name="Google Shape;1386;p20"/>
          <p:cNvSpPr/>
          <p:nvPr/>
        </p:nvSpPr>
        <p:spPr>
          <a:xfrm>
            <a:off x="127954" y="1581150"/>
            <a:ext cx="4618217" cy="1008205"/>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Sizce peygamber efendimiz bu topluluğa neden katılmıştır?</a:t>
            </a:r>
            <a:endParaRPr b="0" i="0" sz="2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1000"/>
                                        <p:tgtEl>
                                          <p:spTgt spid="1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7"/>
                                        </p:tgtEl>
                                        <p:attrNameLst>
                                          <p:attrName>style.visibility</p:attrName>
                                        </p:attrNameLst>
                                      </p:cBhvr>
                                      <p:to>
                                        <p:strVal val="visible"/>
                                      </p:to>
                                    </p:set>
                                    <p:animEffect filter="fade" transition="in">
                                      <p:cBhvr>
                                        <p:cTn dur="500"/>
                                        <p:tgtEl>
                                          <p:spTgt spid="137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500"/>
                                        <p:tgtEl>
                                          <p:spTgt spid="137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76"/>
                                        </p:tgtEl>
                                        <p:attrNameLst>
                                          <p:attrName>style.visibility</p:attrName>
                                        </p:attrNameLst>
                                      </p:cBhvr>
                                      <p:to>
                                        <p:strVal val="visible"/>
                                      </p:to>
                                    </p:set>
                                    <p:animEffect filter="fade" transition="in">
                                      <p:cBhvr>
                                        <p:cTn dur="500"/>
                                        <p:tgtEl>
                                          <p:spTgt spid="1376"/>
                                        </p:tgtEl>
                                      </p:cBhvr>
                                    </p:animEffect>
                                  </p:childTnLst>
                                </p:cTn>
                              </p:par>
                              <p:par>
                                <p:cTn fill="hold" nodeType="withEffect" presetClass="entr" presetID="10" presetSubtype="0">
                                  <p:stCondLst>
                                    <p:cond delay="0"/>
                                  </p:stCondLst>
                                  <p:childTnLst>
                                    <p:set>
                                      <p:cBhvr>
                                        <p:cTn dur="1" fill="hold">
                                          <p:stCondLst>
                                            <p:cond delay="0"/>
                                          </p:stCondLst>
                                        </p:cTn>
                                        <p:tgtEl>
                                          <p:spTgt spid="1380"/>
                                        </p:tgtEl>
                                        <p:attrNameLst>
                                          <p:attrName>style.visibility</p:attrName>
                                        </p:attrNameLst>
                                      </p:cBhvr>
                                      <p:to>
                                        <p:strVal val="visible"/>
                                      </p:to>
                                    </p:set>
                                    <p:animEffect filter="fade" transition="in">
                                      <p:cBhvr>
                                        <p:cTn dur="500"/>
                                        <p:tgtEl>
                                          <p:spTgt spid="138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81"/>
                                        </p:tgtEl>
                                        <p:attrNameLst>
                                          <p:attrName>style.visibility</p:attrName>
                                        </p:attrNameLst>
                                      </p:cBhvr>
                                      <p:to>
                                        <p:strVal val="visible"/>
                                      </p:to>
                                    </p:set>
                                    <p:animEffect filter="fade" transition="in">
                                      <p:cBhvr>
                                        <p:cTn dur="500"/>
                                        <p:tgtEl>
                                          <p:spTgt spid="1381"/>
                                        </p:tgtEl>
                                      </p:cBhvr>
                                    </p:animEffect>
                                  </p:childTnLst>
                                </p:cTn>
                              </p:par>
                              <p:par>
                                <p:cTn fill="hold" nodeType="withEffect" presetClass="entr" presetID="10" presetSubtype="0">
                                  <p:stCondLst>
                                    <p:cond delay="0"/>
                                  </p:stCondLst>
                                  <p:childTnLst>
                                    <p:set>
                                      <p:cBhvr>
                                        <p:cTn dur="1" fill="hold">
                                          <p:stCondLst>
                                            <p:cond delay="0"/>
                                          </p:stCondLst>
                                        </p:cTn>
                                        <p:tgtEl>
                                          <p:spTgt spid="1378"/>
                                        </p:tgtEl>
                                        <p:attrNameLst>
                                          <p:attrName>style.visibility</p:attrName>
                                        </p:attrNameLst>
                                      </p:cBhvr>
                                      <p:to>
                                        <p:strVal val="visible"/>
                                      </p:to>
                                    </p:set>
                                    <p:animEffect filter="fade" transition="in">
                                      <p:cBhvr>
                                        <p:cTn dur="500"/>
                                        <p:tgtEl>
                                          <p:spTgt spid="137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500"/>
                                        <p:tgtEl>
                                          <p:spTgt spid="1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21"/>
          <p:cNvSpPr/>
          <p:nvPr/>
        </p:nvSpPr>
        <p:spPr>
          <a:xfrm>
            <a:off x="457200" y="630381"/>
            <a:ext cx="6470073" cy="762000"/>
          </a:xfrm>
          <a:prstGeom prst="rect">
            <a:avLst/>
          </a:prstGeom>
          <a:solidFill>
            <a:srgbClr val="FEE599"/>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Hılfu’l-Fudûl’a katılması</a:t>
            </a:r>
            <a:endParaRPr b="0" i="0" sz="4000" u="none" cap="none" strike="noStrike">
              <a:solidFill>
                <a:srgbClr val="000000"/>
              </a:solidFill>
              <a:latin typeface="Calibri"/>
              <a:ea typeface="Calibri"/>
              <a:cs typeface="Calibri"/>
              <a:sym typeface="Calibri"/>
            </a:endParaRPr>
          </a:p>
        </p:txBody>
      </p:sp>
      <p:sp>
        <p:nvSpPr>
          <p:cNvPr id="1392" name="Google Shape;1392;p21"/>
          <p:cNvSpPr/>
          <p:nvPr/>
        </p:nvSpPr>
        <p:spPr>
          <a:xfrm>
            <a:off x="457200" y="1967345"/>
            <a:ext cx="6470073" cy="4170219"/>
          </a:xfrm>
          <a:prstGeom prst="rect">
            <a:avLst/>
          </a:prstGeom>
          <a:solidFill>
            <a:srgbClr val="9CC2E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Muhammed (sav) Mekke’deki haksızlığa ve adaletsizliğe sesiz katılmıştı. Sevgili Peygamberimiz Hz. Muhammed (s.a.v.) de şehirde yaşanan haksızlıkları önlemek, zulme uğrayanlara yardım etmekti.</a:t>
            </a:r>
            <a:endParaRPr/>
          </a:p>
        </p:txBody>
      </p:sp>
      <p:pic>
        <p:nvPicPr>
          <p:cNvPr id="1393" name="Google Shape;1393;p21"/>
          <p:cNvPicPr preferRelativeResize="0"/>
          <p:nvPr/>
        </p:nvPicPr>
        <p:blipFill rotWithShape="1">
          <a:blip r:embed="rId3">
            <a:alphaModFix/>
          </a:blip>
          <a:srcRect b="0" l="0" r="0" t="0"/>
          <a:stretch/>
        </p:blipFill>
        <p:spPr>
          <a:xfrm>
            <a:off x="7206932" y="718871"/>
            <a:ext cx="4724401" cy="5486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500"/>
                                        <p:tgtEl>
                                          <p:spTgt spid="1391"/>
                                        </p:tgtEl>
                                      </p:cBhvr>
                                    </p:animEffect>
                                  </p:childTnLst>
                                </p:cTn>
                              </p:par>
                              <p:par>
                                <p:cTn fill="hold" nodeType="withEffect" presetClass="entr" presetID="10" presetSubtype="0">
                                  <p:stCondLst>
                                    <p:cond delay="0"/>
                                  </p:stCondLst>
                                  <p:childTnLst>
                                    <p:set>
                                      <p:cBhvr>
                                        <p:cTn dur="1" fill="hold">
                                          <p:stCondLst>
                                            <p:cond delay="0"/>
                                          </p:stCondLst>
                                        </p:cTn>
                                        <p:tgtEl>
                                          <p:spTgt spid="1393"/>
                                        </p:tgtEl>
                                        <p:attrNameLst>
                                          <p:attrName>style.visibility</p:attrName>
                                        </p:attrNameLst>
                                      </p:cBhvr>
                                      <p:to>
                                        <p:strVal val="visible"/>
                                      </p:to>
                                    </p:set>
                                    <p:animEffect filter="fade" transition="in">
                                      <p:cBhvr>
                                        <p:cTn dur="500"/>
                                        <p:tgtEl>
                                          <p:spTgt spid="139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2"/>
                                        </p:tgtEl>
                                        <p:attrNameLst>
                                          <p:attrName>style.visibility</p:attrName>
                                        </p:attrNameLst>
                                      </p:cBhvr>
                                      <p:to>
                                        <p:strVal val="visible"/>
                                      </p:to>
                                    </p:set>
                                    <p:animEffect filter="fade" transition="in">
                                      <p:cBhvr>
                                        <p:cTn dur="500"/>
                                        <p:tgtEl>
                                          <p:spTgt spid="1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pic>
        <p:nvPicPr>
          <p:cNvPr id="1398" name="Google Shape;1398;p22"/>
          <p:cNvPicPr preferRelativeResize="0"/>
          <p:nvPr/>
        </p:nvPicPr>
        <p:blipFill rotWithShape="1">
          <a:blip r:embed="rId3">
            <a:alphaModFix/>
          </a:blip>
          <a:srcRect b="0" l="0" r="0" t="0"/>
          <a:stretch/>
        </p:blipFill>
        <p:spPr>
          <a:xfrm>
            <a:off x="7334250" y="324126"/>
            <a:ext cx="4576157" cy="6356292"/>
          </a:xfrm>
          <a:prstGeom prst="rect">
            <a:avLst/>
          </a:prstGeom>
          <a:noFill/>
          <a:ln>
            <a:noFill/>
          </a:ln>
        </p:spPr>
      </p:pic>
      <p:sp>
        <p:nvSpPr>
          <p:cNvPr id="1399" name="Google Shape;1399;p22"/>
          <p:cNvSpPr/>
          <p:nvPr/>
        </p:nvSpPr>
        <p:spPr>
          <a:xfrm rot="-5400000">
            <a:off x="3683953" y="-2236328"/>
            <a:ext cx="831795" cy="5668699"/>
          </a:xfrm>
          <a:prstGeom prst="rect">
            <a:avLst/>
          </a:prstGeom>
          <a:solidFill>
            <a:srgbClr val="F8C2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00" name="Google Shape;1400;p22"/>
          <p:cNvSpPr/>
          <p:nvPr/>
        </p:nvSpPr>
        <p:spPr>
          <a:xfrm>
            <a:off x="129843" y="40128"/>
            <a:ext cx="1512168" cy="1115790"/>
          </a:xfrm>
          <a:prstGeom prst="roundRect">
            <a:avLst>
              <a:gd fmla="val 16667" name="adj"/>
            </a:avLst>
          </a:prstGeom>
          <a:solidFill>
            <a:srgbClr val="F8C200"/>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01" name="Google Shape;1401;p22"/>
          <p:cNvSpPr/>
          <p:nvPr/>
        </p:nvSpPr>
        <p:spPr>
          <a:xfrm>
            <a:off x="281710" y="89394"/>
            <a:ext cx="1208434" cy="1017258"/>
          </a:xfrm>
          <a:prstGeom prst="roundRect">
            <a:avLst>
              <a:gd fmla="val 16667"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8C200"/>
              </a:buClr>
              <a:buSzPts val="7200"/>
              <a:buFont typeface="Arial"/>
              <a:buNone/>
            </a:pPr>
            <a:r>
              <a:rPr b="0" i="0" lang="tr-TR" sz="7200" u="none" cap="none" strike="noStrike">
                <a:solidFill>
                  <a:srgbClr val="F8C200"/>
                </a:solidFill>
                <a:latin typeface="Arial"/>
                <a:ea typeface="Arial"/>
                <a:cs typeface="Arial"/>
                <a:sym typeface="Arial"/>
              </a:rPr>
              <a:t>3</a:t>
            </a:r>
            <a:endParaRPr b="1" i="0" sz="7200" u="none" cap="none" strike="noStrike">
              <a:solidFill>
                <a:srgbClr val="F8C200"/>
              </a:solidFill>
              <a:latin typeface="Arial"/>
              <a:ea typeface="Arial"/>
              <a:cs typeface="Arial"/>
              <a:sym typeface="Arial"/>
            </a:endParaRPr>
          </a:p>
        </p:txBody>
      </p:sp>
      <p:sp>
        <p:nvSpPr>
          <p:cNvPr id="1402" name="Google Shape;1402;p22"/>
          <p:cNvSpPr/>
          <p:nvPr/>
        </p:nvSpPr>
        <p:spPr>
          <a:xfrm>
            <a:off x="1984908" y="274855"/>
            <a:ext cx="416030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tr-TR" sz="3600" u="none" cap="none" strike="noStrike">
                <a:solidFill>
                  <a:srgbClr val="000000"/>
                </a:solidFill>
                <a:latin typeface="Arial"/>
                <a:ea typeface="Arial"/>
                <a:cs typeface="Arial"/>
                <a:sym typeface="Arial"/>
              </a:rPr>
              <a:t>2.3. Adaletli Hakem</a:t>
            </a:r>
            <a:endParaRPr b="0" i="0" sz="3600" u="none" cap="none" strike="noStrike">
              <a:solidFill>
                <a:srgbClr val="000000"/>
              </a:solidFill>
              <a:latin typeface="Arial"/>
              <a:ea typeface="Arial"/>
              <a:cs typeface="Arial"/>
              <a:sym typeface="Arial"/>
            </a:endParaRPr>
          </a:p>
        </p:txBody>
      </p:sp>
      <p:sp>
        <p:nvSpPr>
          <p:cNvPr id="1403" name="Google Shape;1403;p22"/>
          <p:cNvSpPr/>
          <p:nvPr/>
        </p:nvSpPr>
        <p:spPr>
          <a:xfrm>
            <a:off x="281710" y="1799303"/>
            <a:ext cx="6797516" cy="4837471"/>
          </a:xfrm>
          <a:prstGeom prst="rect">
            <a:avLst/>
          </a:prstGeom>
          <a:solidFill>
            <a:srgbClr val="FFF2CC"/>
          </a:solidFill>
          <a:ln cap="flat" cmpd="sng" w="38100">
            <a:solidFill>
              <a:srgbClr val="B3C6E7"/>
            </a:solidFill>
            <a:prstDash val="solid"/>
            <a:miter lim="800000"/>
            <a:headEnd len="sm" w="sm" type="none"/>
            <a:tailEnd len="sm" w="sm" type="none"/>
          </a:ln>
        </p:spPr>
        <p:txBody>
          <a:bodyPr anchorCtr="0" anchor="ctr" bIns="0" lIns="0" spcFirstLastPara="1" rIns="0" wrap="square" tIns="0">
            <a:noAutofit/>
          </a:bodyPr>
          <a:lstStyle/>
          <a:p>
            <a:pPr indent="0" lvl="0" marL="0" marR="0" rtl="0" algn="just">
              <a:lnSpc>
                <a:spcPct val="150000"/>
              </a:lnSpc>
              <a:spcBef>
                <a:spcPts val="0"/>
              </a:spcBef>
              <a:spcAft>
                <a:spcPts val="0"/>
              </a:spcAft>
              <a:buClr>
                <a:srgbClr val="0C0C0C"/>
              </a:buClr>
              <a:buSzPts val="2800"/>
              <a:buFont typeface="Calibri"/>
              <a:buNone/>
            </a:pPr>
            <a:r>
              <a:rPr b="0" i="0" lang="tr-TR" sz="2800" u="none" cap="none" strike="noStrike">
                <a:solidFill>
                  <a:srgbClr val="0C0C0C"/>
                </a:solidFill>
                <a:latin typeface="Calibri"/>
                <a:ea typeface="Calibri"/>
                <a:cs typeface="Calibri"/>
                <a:sym typeface="Calibri"/>
              </a:rPr>
              <a:t>Hz. Muhammed’in (s.a.v.) gençlik döneminde gerçekleşen önemli olaylardan biri de Kâbe hakemliğidir. Bu olay, Hz. Muhammed’in (s.a.v.) peygamberliğinden beş yıl kadar önce meydana gelmiştir.</a:t>
            </a:r>
            <a:endParaRPr b="0" i="0" sz="2800" u="none" cap="none" strike="noStrike">
              <a:solidFill>
                <a:srgbClr val="0C0C0C"/>
              </a:solidFill>
              <a:latin typeface="Calibri"/>
              <a:ea typeface="Calibri"/>
              <a:cs typeface="Calibri"/>
              <a:sym typeface="Calibri"/>
            </a:endParaRPr>
          </a:p>
        </p:txBody>
      </p:sp>
      <p:sp>
        <p:nvSpPr>
          <p:cNvPr id="1404" name="Google Shape;1404;p22"/>
          <p:cNvSpPr/>
          <p:nvPr/>
        </p:nvSpPr>
        <p:spPr>
          <a:xfrm>
            <a:off x="1615156" y="1119143"/>
            <a:ext cx="4171950" cy="952500"/>
          </a:xfrm>
          <a:prstGeom prst="rect">
            <a:avLst/>
          </a:prstGeom>
          <a:solidFill>
            <a:srgbClr val="D8E2F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tr-TR" sz="4400" u="none" cap="none" strike="noStrike">
                <a:solidFill>
                  <a:srgbClr val="000000"/>
                </a:solidFill>
                <a:latin typeface="Arial"/>
                <a:ea typeface="Arial"/>
                <a:cs typeface="Arial"/>
                <a:sym typeface="Arial"/>
              </a:rPr>
              <a:t>Kabe Hakemliği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gtEl>
                                        <p:attrNameLst>
                                          <p:attrName>style.visibility</p:attrName>
                                        </p:attrNameLst>
                                      </p:cBhvr>
                                      <p:to>
                                        <p:strVal val="visible"/>
                                      </p:to>
                                    </p:set>
                                    <p:animEffect filter="fade" transition="in">
                                      <p:cBhvr>
                                        <p:cTn dur="500"/>
                                        <p:tgtEl>
                                          <p:spTgt spid="1403"/>
                                        </p:tgtEl>
                                      </p:cBhvr>
                                    </p:animEffect>
                                  </p:childTnLst>
                                </p:cTn>
                              </p:par>
                              <p:par>
                                <p:cTn fill="hold" nodeType="withEffect" presetClass="entr" presetID="10" presetSubtype="0">
                                  <p:stCondLst>
                                    <p:cond delay="0"/>
                                  </p:stCondLst>
                                  <p:childTnLst>
                                    <p:set>
                                      <p:cBhvr>
                                        <p:cTn dur="1" fill="hold">
                                          <p:stCondLst>
                                            <p:cond delay="0"/>
                                          </p:stCondLst>
                                        </p:cTn>
                                        <p:tgtEl>
                                          <p:spTgt spid="1404"/>
                                        </p:tgtEl>
                                        <p:attrNameLst>
                                          <p:attrName>style.visibility</p:attrName>
                                        </p:attrNameLst>
                                      </p:cBhvr>
                                      <p:to>
                                        <p:strVal val="visible"/>
                                      </p:to>
                                    </p:set>
                                    <p:animEffect filter="fade" transition="in">
                                      <p:cBhvr>
                                        <p:cTn dur="500"/>
                                        <p:tgtEl>
                                          <p:spTgt spid="1404"/>
                                        </p:tgtEl>
                                      </p:cBhvr>
                                    </p:animEffect>
                                  </p:childTnLst>
                                </p:cTn>
                              </p:par>
                              <p:par>
                                <p:cTn fill="hold" nodeType="withEffect" presetClass="entr" presetID="10" presetSubtype="0">
                                  <p:stCondLst>
                                    <p:cond delay="0"/>
                                  </p:stCondLst>
                                  <p:childTnLst>
                                    <p:set>
                                      <p:cBhvr>
                                        <p:cTn dur="1" fill="hold">
                                          <p:stCondLst>
                                            <p:cond delay="0"/>
                                          </p:stCondLst>
                                        </p:cTn>
                                        <p:tgtEl>
                                          <p:spTgt spid="1398"/>
                                        </p:tgtEl>
                                        <p:attrNameLst>
                                          <p:attrName>style.visibility</p:attrName>
                                        </p:attrNameLst>
                                      </p:cBhvr>
                                      <p:to>
                                        <p:strVal val="visible"/>
                                      </p:to>
                                    </p:set>
                                    <p:animEffect filter="fade" transition="in">
                                      <p:cBhvr>
                                        <p:cTn dur="500"/>
                                        <p:tgtEl>
                                          <p:spTgt spid="1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23"/>
          <p:cNvSpPr/>
          <p:nvPr/>
        </p:nvSpPr>
        <p:spPr>
          <a:xfrm>
            <a:off x="324464" y="1774107"/>
            <a:ext cx="4940710" cy="3416320"/>
          </a:xfrm>
          <a:prstGeom prst="rect">
            <a:avLst/>
          </a:prstGeom>
          <a:solidFill>
            <a:srgbClr val="BBD6EE"/>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Peygamber Efendimiz hırkasını çıkarıp yere serdi ve </a:t>
            </a:r>
            <a:r>
              <a:rPr b="1" i="0" lang="tr-TR" sz="3600" u="none" cap="none" strike="noStrike">
                <a:solidFill>
                  <a:srgbClr val="000000"/>
                </a:solidFill>
                <a:latin typeface="Calibri"/>
                <a:ea typeface="Calibri"/>
                <a:cs typeface="Calibri"/>
                <a:sym typeface="Calibri"/>
              </a:rPr>
              <a:t>“Hacerulesved”i </a:t>
            </a:r>
            <a:r>
              <a:rPr b="0" i="0" lang="tr-TR" sz="3600" u="none" cap="none" strike="noStrike">
                <a:solidFill>
                  <a:srgbClr val="000000"/>
                </a:solidFill>
                <a:latin typeface="Calibri"/>
                <a:ea typeface="Calibri"/>
                <a:cs typeface="Calibri"/>
                <a:sym typeface="Calibri"/>
              </a:rPr>
              <a:t>üzerine koydu.</a:t>
            </a:r>
            <a:endParaRPr b="0" i="0" sz="3600" u="none" cap="none" strike="noStrike">
              <a:solidFill>
                <a:srgbClr val="000000"/>
              </a:solidFill>
              <a:latin typeface="Calibri"/>
              <a:ea typeface="Calibri"/>
              <a:cs typeface="Calibri"/>
              <a:sym typeface="Calibri"/>
            </a:endParaRPr>
          </a:p>
        </p:txBody>
      </p:sp>
      <p:pic>
        <p:nvPicPr>
          <p:cNvPr id="1410" name="Google Shape;1410;p23"/>
          <p:cNvPicPr preferRelativeResize="0"/>
          <p:nvPr/>
        </p:nvPicPr>
        <p:blipFill rotWithShape="1">
          <a:blip r:embed="rId3">
            <a:alphaModFix/>
          </a:blip>
          <a:srcRect b="0" l="0" r="0" t="29032"/>
          <a:stretch/>
        </p:blipFill>
        <p:spPr>
          <a:xfrm>
            <a:off x="5536242" y="1785783"/>
            <a:ext cx="6375539" cy="34056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0"/>
                                        </p:tgtEl>
                                        <p:attrNameLst>
                                          <p:attrName>style.visibility</p:attrName>
                                        </p:attrNameLst>
                                      </p:cBhvr>
                                      <p:to>
                                        <p:strVal val="visible"/>
                                      </p:to>
                                    </p:set>
                                    <p:animEffect filter="fade" transition="in">
                                      <p:cBhvr>
                                        <p:cTn dur="500"/>
                                        <p:tgtEl>
                                          <p:spTgt spid="1410"/>
                                        </p:tgtEl>
                                      </p:cBhvr>
                                    </p:animEffect>
                                  </p:childTnLst>
                                </p:cTn>
                              </p:par>
                              <p:par>
                                <p:cTn fill="hold" nodeType="withEffect" presetClass="entr" presetID="10" presetSubtype="0">
                                  <p:stCondLst>
                                    <p:cond delay="0"/>
                                  </p:stCondLst>
                                  <p:childTnLst>
                                    <p:set>
                                      <p:cBhvr>
                                        <p:cTn dur="1" fill="hold">
                                          <p:stCondLst>
                                            <p:cond delay="0"/>
                                          </p:stCondLst>
                                        </p:cTn>
                                        <p:tgtEl>
                                          <p:spTgt spid="1409"/>
                                        </p:tgtEl>
                                        <p:attrNameLst>
                                          <p:attrName>style.visibility</p:attrName>
                                        </p:attrNameLst>
                                      </p:cBhvr>
                                      <p:to>
                                        <p:strVal val="visible"/>
                                      </p:to>
                                    </p:set>
                                    <p:animEffect filter="fade" transition="in">
                                      <p:cBhvr>
                                        <p:cTn dur="500"/>
                                        <p:tgtEl>
                                          <p:spTgt spid="1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24"/>
          <p:cNvSpPr txBox="1"/>
          <p:nvPr>
            <p:ph idx="4294967295" type="subTitle"/>
          </p:nvPr>
        </p:nvSpPr>
        <p:spPr>
          <a:xfrm>
            <a:off x="1499017" y="2304116"/>
            <a:ext cx="3267855" cy="105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4000"/>
              <a:buFont typeface="Comfortaa"/>
              <a:buNone/>
            </a:pPr>
            <a:r>
              <a:rPr b="0" i="0" lang="tr-TR" sz="4000" u="none" cap="none" strike="noStrike">
                <a:solidFill>
                  <a:schemeClr val="dk1"/>
                </a:solidFill>
                <a:latin typeface="Calibri"/>
                <a:ea typeface="Calibri"/>
                <a:cs typeface="Calibri"/>
                <a:sym typeface="Calibri"/>
              </a:rPr>
              <a:t>Video izliyoruz </a:t>
            </a:r>
            <a:endParaRPr/>
          </a:p>
        </p:txBody>
      </p:sp>
      <p:sp>
        <p:nvSpPr>
          <p:cNvPr id="1416" name="Google Shape;1416;p24"/>
          <p:cNvSpPr/>
          <p:nvPr/>
        </p:nvSpPr>
        <p:spPr>
          <a:xfrm>
            <a:off x="1616399" y="3671616"/>
            <a:ext cx="2978932" cy="5733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17" name="Google Shape;1417;p24"/>
          <p:cNvSpPr/>
          <p:nvPr/>
        </p:nvSpPr>
        <p:spPr>
          <a:xfrm>
            <a:off x="1616399" y="1936083"/>
            <a:ext cx="2978932" cy="5733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18" name="Google Shape;1418;p24"/>
          <p:cNvSpPr txBox="1"/>
          <p:nvPr/>
        </p:nvSpPr>
        <p:spPr>
          <a:xfrm>
            <a:off x="5006715" y="5377206"/>
            <a:ext cx="6644522" cy="417117"/>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33"/>
              </a:spcAft>
              <a:buClr>
                <a:srgbClr val="000000"/>
              </a:buClr>
              <a:buSzPts val="1100"/>
              <a:buFont typeface="Comfortaa"/>
              <a:buNone/>
            </a:pPr>
            <a:r>
              <a:rPr b="0" i="0" lang="tr-TR" sz="2000" u="sng" cap="none" strike="noStrike">
                <a:solidFill>
                  <a:srgbClr val="000000"/>
                </a:solidFill>
                <a:latin typeface="Calibri"/>
                <a:ea typeface="Calibri"/>
                <a:cs typeface="Calibri"/>
                <a:sym typeface="Calibri"/>
                <a:hlinkClick r:id="rId3">
                  <a:extLst>
                    <a:ext uri="{A12FA001-AC4F-418D-AE19-62706E023703}">
                      <ahyp:hlinkClr val="tx"/>
                    </a:ext>
                  </a:extLst>
                </a:hlinkClick>
              </a:rPr>
              <a:t>Kaynak: </a:t>
            </a:r>
            <a:r>
              <a:rPr b="0" i="0" lang="tr-TR" sz="20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https://www.youtube.com/watch?v=PZIv5BL5ujE</a:t>
            </a:r>
            <a:r>
              <a:rPr b="0" i="0" lang="tr-TR"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Calibri"/>
              <a:ea typeface="Calibri"/>
              <a:cs typeface="Calibri"/>
              <a:sym typeface="Calibri"/>
            </a:endParaRPr>
          </a:p>
        </p:txBody>
      </p:sp>
      <p:grpSp>
        <p:nvGrpSpPr>
          <p:cNvPr id="1419" name="Google Shape;1419;p24"/>
          <p:cNvGrpSpPr/>
          <p:nvPr/>
        </p:nvGrpSpPr>
        <p:grpSpPr>
          <a:xfrm>
            <a:off x="5081667" y="884419"/>
            <a:ext cx="6415789" cy="3987383"/>
            <a:chOff x="310825" y="367425"/>
            <a:chExt cx="6969275" cy="4888550"/>
          </a:xfrm>
        </p:grpSpPr>
        <p:sp>
          <p:nvSpPr>
            <p:cNvPr id="1420" name="Google Shape;1420;p24"/>
            <p:cNvSpPr/>
            <p:nvPr/>
          </p:nvSpPr>
          <p:spPr>
            <a:xfrm>
              <a:off x="310825" y="412500"/>
              <a:ext cx="6969275" cy="4843475"/>
            </a:xfrm>
            <a:custGeom>
              <a:rect b="b" l="l" r="r" t="t"/>
              <a:pathLst>
                <a:path extrusionOk="0" h="193739" w="278771">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24"/>
            <p:cNvSpPr/>
            <p:nvPr/>
          </p:nvSpPr>
          <p:spPr>
            <a:xfrm>
              <a:off x="412600" y="438675"/>
              <a:ext cx="6765725" cy="4700975"/>
            </a:xfrm>
            <a:custGeom>
              <a:rect b="b" l="l" r="r" t="t"/>
              <a:pathLst>
                <a:path extrusionOk="0" h="188039" w="270629">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24"/>
            <p:cNvSpPr/>
            <p:nvPr/>
          </p:nvSpPr>
          <p:spPr>
            <a:xfrm>
              <a:off x="310825" y="367425"/>
              <a:ext cx="6969275" cy="508950"/>
            </a:xfrm>
            <a:custGeom>
              <a:rect b="b" l="l" r="r" t="t"/>
              <a:pathLst>
                <a:path extrusionOk="0" h="20358" w="278771">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24"/>
            <p:cNvSpPr/>
            <p:nvPr/>
          </p:nvSpPr>
          <p:spPr>
            <a:xfrm>
              <a:off x="2134200" y="1172975"/>
              <a:ext cx="3200375" cy="3079475"/>
            </a:xfrm>
            <a:custGeom>
              <a:rect b="b" l="l" r="r" t="t"/>
              <a:pathLst>
                <a:path extrusionOk="0" h="123179" w="128015">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24"/>
            <p:cNvSpPr/>
            <p:nvPr/>
          </p:nvSpPr>
          <p:spPr>
            <a:xfrm>
              <a:off x="3370125" y="2064300"/>
              <a:ext cx="1193800" cy="1488975"/>
            </a:xfrm>
            <a:custGeom>
              <a:rect b="b" l="l" r="r" t="t"/>
              <a:pathLst>
                <a:path extrusionOk="0" h="59559" w="47752">
                  <a:moveTo>
                    <a:pt x="1" y="1"/>
                  </a:moveTo>
                  <a:lnTo>
                    <a:pt x="292" y="59558"/>
                  </a:lnTo>
                  <a:lnTo>
                    <a:pt x="47752" y="29896"/>
                  </a:lnTo>
                  <a:lnTo>
                    <a:pt x="1" y="1"/>
                  </a:ln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24"/>
            <p:cNvSpPr/>
            <p:nvPr/>
          </p:nvSpPr>
          <p:spPr>
            <a:xfrm>
              <a:off x="398050" y="4443125"/>
              <a:ext cx="6794800" cy="769225"/>
            </a:xfrm>
            <a:custGeom>
              <a:rect b="b" l="l" r="r" t="t"/>
              <a:pathLst>
                <a:path extrusionOk="0" h="30769" w="271792">
                  <a:moveTo>
                    <a:pt x="1" y="1"/>
                  </a:moveTo>
                  <a:lnTo>
                    <a:pt x="1" y="30768"/>
                  </a:lnTo>
                  <a:lnTo>
                    <a:pt x="271792" y="30768"/>
                  </a:lnTo>
                  <a:lnTo>
                    <a:pt x="271792" y="1"/>
                  </a:lnTo>
                  <a:close/>
                </a:path>
              </a:pathLst>
            </a:custGeom>
            <a:solidFill>
              <a:srgbClr val="043B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24"/>
            <p:cNvSpPr/>
            <p:nvPr/>
          </p:nvSpPr>
          <p:spPr>
            <a:xfrm>
              <a:off x="617625" y="4565275"/>
              <a:ext cx="6310600" cy="34925"/>
            </a:xfrm>
            <a:custGeom>
              <a:rect b="b" l="l" r="r" t="t"/>
              <a:pathLst>
                <a:path extrusionOk="0" h="1397" w="252424">
                  <a:moveTo>
                    <a:pt x="0" y="0"/>
                  </a:moveTo>
                  <a:lnTo>
                    <a:pt x="0" y="1396"/>
                  </a:lnTo>
                  <a:lnTo>
                    <a:pt x="252423" y="1396"/>
                  </a:lnTo>
                  <a:lnTo>
                    <a:pt x="252423" y="0"/>
                  </a:lnTo>
                  <a:close/>
                </a:path>
              </a:pathLst>
            </a:custGeom>
            <a:solidFill>
              <a:srgbClr val="D9E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24"/>
            <p:cNvSpPr/>
            <p:nvPr/>
          </p:nvSpPr>
          <p:spPr>
            <a:xfrm>
              <a:off x="617625" y="4565275"/>
              <a:ext cx="2576600" cy="34925"/>
            </a:xfrm>
            <a:custGeom>
              <a:rect b="b" l="l" r="r" t="t"/>
              <a:pathLst>
                <a:path extrusionOk="0" h="1397" w="103064">
                  <a:moveTo>
                    <a:pt x="0" y="0"/>
                  </a:moveTo>
                  <a:lnTo>
                    <a:pt x="0" y="1396"/>
                  </a:lnTo>
                  <a:lnTo>
                    <a:pt x="103063" y="1396"/>
                  </a:lnTo>
                  <a:lnTo>
                    <a:pt x="103063" y="0"/>
                  </a:ln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24"/>
            <p:cNvSpPr/>
            <p:nvPr/>
          </p:nvSpPr>
          <p:spPr>
            <a:xfrm>
              <a:off x="1825925" y="4761575"/>
              <a:ext cx="167250" cy="234125"/>
            </a:xfrm>
            <a:custGeom>
              <a:rect b="b" l="l" r="r" t="t"/>
              <a:pathLst>
                <a:path extrusionOk="0" h="9365" w="6690">
                  <a:moveTo>
                    <a:pt x="1" y="0"/>
                  </a:moveTo>
                  <a:lnTo>
                    <a:pt x="1" y="9364"/>
                  </a:lnTo>
                  <a:lnTo>
                    <a:pt x="6690" y="4653"/>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24"/>
            <p:cNvSpPr/>
            <p:nvPr/>
          </p:nvSpPr>
          <p:spPr>
            <a:xfrm>
              <a:off x="2022225" y="4761575"/>
              <a:ext cx="39300" cy="234125"/>
            </a:xfrm>
            <a:custGeom>
              <a:rect b="b" l="l" r="r" t="t"/>
              <a:pathLst>
                <a:path extrusionOk="0" h="9365" w="1572">
                  <a:moveTo>
                    <a:pt x="1" y="0"/>
                  </a:moveTo>
                  <a:lnTo>
                    <a:pt x="1" y="9364"/>
                  </a:lnTo>
                  <a:lnTo>
                    <a:pt x="1571" y="9364"/>
                  </a:lnTo>
                  <a:lnTo>
                    <a:pt x="157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24"/>
            <p:cNvSpPr/>
            <p:nvPr/>
          </p:nvSpPr>
          <p:spPr>
            <a:xfrm>
              <a:off x="1351925" y="4761575"/>
              <a:ext cx="167225" cy="234125"/>
            </a:xfrm>
            <a:custGeom>
              <a:rect b="b" l="l" r="r" t="t"/>
              <a:pathLst>
                <a:path extrusionOk="0" h="9365" w="6689">
                  <a:moveTo>
                    <a:pt x="0" y="0"/>
                  </a:moveTo>
                  <a:lnTo>
                    <a:pt x="0" y="9364"/>
                  </a:lnTo>
                  <a:lnTo>
                    <a:pt x="6689" y="4653"/>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24"/>
            <p:cNvSpPr/>
            <p:nvPr/>
          </p:nvSpPr>
          <p:spPr>
            <a:xfrm>
              <a:off x="877900" y="4761575"/>
              <a:ext cx="167225" cy="234125"/>
            </a:xfrm>
            <a:custGeom>
              <a:rect b="b" l="l" r="r" t="t"/>
              <a:pathLst>
                <a:path extrusionOk="0" h="9365" w="6689">
                  <a:moveTo>
                    <a:pt x="6689" y="0"/>
                  </a:moveTo>
                  <a:lnTo>
                    <a:pt x="0" y="4653"/>
                  </a:lnTo>
                  <a:lnTo>
                    <a:pt x="6689" y="9364"/>
                  </a:lnTo>
                  <a:lnTo>
                    <a:pt x="66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24"/>
            <p:cNvSpPr/>
            <p:nvPr/>
          </p:nvSpPr>
          <p:spPr>
            <a:xfrm>
              <a:off x="809550" y="4761575"/>
              <a:ext cx="39300" cy="234125"/>
            </a:xfrm>
            <a:custGeom>
              <a:rect b="b" l="l" r="r" t="t"/>
              <a:pathLst>
                <a:path extrusionOk="0" h="9365" w="1572">
                  <a:moveTo>
                    <a:pt x="1" y="0"/>
                  </a:moveTo>
                  <a:lnTo>
                    <a:pt x="1" y="9364"/>
                  </a:lnTo>
                  <a:lnTo>
                    <a:pt x="1571" y="9364"/>
                  </a:lnTo>
                  <a:lnTo>
                    <a:pt x="157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24"/>
            <p:cNvSpPr/>
            <p:nvPr/>
          </p:nvSpPr>
          <p:spPr>
            <a:xfrm>
              <a:off x="5477050" y="4719400"/>
              <a:ext cx="303925" cy="299550"/>
            </a:xfrm>
            <a:custGeom>
              <a:rect b="b" l="l" r="r" t="t"/>
              <a:pathLst>
                <a:path extrusionOk="0" h="11982" w="12157">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24"/>
            <p:cNvSpPr/>
            <p:nvPr/>
          </p:nvSpPr>
          <p:spPr>
            <a:xfrm>
              <a:off x="5997600" y="4752850"/>
              <a:ext cx="349000" cy="229750"/>
            </a:xfrm>
            <a:custGeom>
              <a:rect b="b" l="l" r="r" t="t"/>
              <a:pathLst>
                <a:path extrusionOk="0" h="9190" w="1396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24"/>
            <p:cNvSpPr/>
            <p:nvPr/>
          </p:nvSpPr>
          <p:spPr>
            <a:xfrm>
              <a:off x="6720275" y="4728125"/>
              <a:ext cx="114900" cy="114900"/>
            </a:xfrm>
            <a:custGeom>
              <a:rect b="b" l="l" r="r" t="t"/>
              <a:pathLst>
                <a:path extrusionOk="0" h="4596" w="4596">
                  <a:moveTo>
                    <a:pt x="0" y="0"/>
                  </a:moveTo>
                  <a:lnTo>
                    <a:pt x="0" y="1047"/>
                  </a:lnTo>
                  <a:lnTo>
                    <a:pt x="3548" y="1047"/>
                  </a:lnTo>
                  <a:lnTo>
                    <a:pt x="3548" y="4595"/>
                  </a:lnTo>
                  <a:lnTo>
                    <a:pt x="4595" y="4595"/>
                  </a:lnTo>
                  <a:lnTo>
                    <a:pt x="459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24"/>
            <p:cNvSpPr/>
            <p:nvPr/>
          </p:nvSpPr>
          <p:spPr>
            <a:xfrm>
              <a:off x="6557425" y="4728125"/>
              <a:ext cx="113425" cy="114900"/>
            </a:xfrm>
            <a:custGeom>
              <a:rect b="b" l="l" r="r" t="t"/>
              <a:pathLst>
                <a:path extrusionOk="0" h="4596" w="4537">
                  <a:moveTo>
                    <a:pt x="0" y="0"/>
                  </a:moveTo>
                  <a:lnTo>
                    <a:pt x="0" y="4595"/>
                  </a:lnTo>
                  <a:lnTo>
                    <a:pt x="989" y="4595"/>
                  </a:lnTo>
                  <a:lnTo>
                    <a:pt x="989" y="1047"/>
                  </a:lnTo>
                  <a:lnTo>
                    <a:pt x="4537" y="1047"/>
                  </a:lnTo>
                  <a:lnTo>
                    <a:pt x="453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24"/>
            <p:cNvSpPr/>
            <p:nvPr/>
          </p:nvSpPr>
          <p:spPr>
            <a:xfrm>
              <a:off x="6720275" y="4892425"/>
              <a:ext cx="114900" cy="113450"/>
            </a:xfrm>
            <a:custGeom>
              <a:rect b="b" l="l" r="r" t="t"/>
              <a:pathLst>
                <a:path extrusionOk="0" h="4538" w="4596">
                  <a:moveTo>
                    <a:pt x="3548" y="1"/>
                  </a:moveTo>
                  <a:lnTo>
                    <a:pt x="3548" y="3549"/>
                  </a:lnTo>
                  <a:lnTo>
                    <a:pt x="0" y="3549"/>
                  </a:lnTo>
                  <a:lnTo>
                    <a:pt x="0" y="4537"/>
                  </a:lnTo>
                  <a:lnTo>
                    <a:pt x="4595" y="4537"/>
                  </a:lnTo>
                  <a:lnTo>
                    <a:pt x="459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24"/>
            <p:cNvSpPr/>
            <p:nvPr/>
          </p:nvSpPr>
          <p:spPr>
            <a:xfrm>
              <a:off x="6557425" y="4892425"/>
              <a:ext cx="113425" cy="113450"/>
            </a:xfrm>
            <a:custGeom>
              <a:rect b="b" l="l" r="r" t="t"/>
              <a:pathLst>
                <a:path extrusionOk="0" h="4538" w="4537">
                  <a:moveTo>
                    <a:pt x="0" y="1"/>
                  </a:moveTo>
                  <a:lnTo>
                    <a:pt x="0" y="4537"/>
                  </a:lnTo>
                  <a:lnTo>
                    <a:pt x="4537" y="4537"/>
                  </a:lnTo>
                  <a:lnTo>
                    <a:pt x="4537" y="3549"/>
                  </a:lnTo>
                  <a:lnTo>
                    <a:pt x="989" y="3549"/>
                  </a:lnTo>
                  <a:lnTo>
                    <a:pt x="98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24"/>
            <p:cNvSpPr/>
            <p:nvPr/>
          </p:nvSpPr>
          <p:spPr>
            <a:xfrm>
              <a:off x="3116100" y="4521600"/>
              <a:ext cx="142100" cy="120775"/>
            </a:xfrm>
            <a:custGeom>
              <a:rect b="b" l="l" r="r" t="t"/>
              <a:pathLst>
                <a:path extrusionOk="0" h="4831" w="5684">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25"/>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262626"/>
              </a:buClr>
              <a:buSzPct val="100000"/>
              <a:buNone/>
            </a:pPr>
            <a:r>
              <a:t/>
            </a:r>
            <a:endParaRPr/>
          </a:p>
        </p:txBody>
      </p:sp>
      <p:pic>
        <p:nvPicPr>
          <p:cNvPr id="1445" name="Google Shape;1445;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26"/>
          <p:cNvSpPr/>
          <p:nvPr/>
        </p:nvSpPr>
        <p:spPr>
          <a:xfrm rot="-5400000">
            <a:off x="5065078" y="-3617454"/>
            <a:ext cx="831795" cy="8430949"/>
          </a:xfrm>
          <a:prstGeom prst="rect">
            <a:avLst/>
          </a:prstGeom>
          <a:solidFill>
            <a:srgbClr val="F8C2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52" name="Google Shape;1452;p26"/>
          <p:cNvSpPr/>
          <p:nvPr/>
        </p:nvSpPr>
        <p:spPr>
          <a:xfrm>
            <a:off x="129843" y="40128"/>
            <a:ext cx="1512168" cy="1115790"/>
          </a:xfrm>
          <a:prstGeom prst="roundRect">
            <a:avLst>
              <a:gd fmla="val 16667" name="adj"/>
            </a:avLst>
          </a:prstGeom>
          <a:solidFill>
            <a:srgbClr val="F8C200"/>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53" name="Google Shape;1453;p26"/>
          <p:cNvSpPr/>
          <p:nvPr/>
        </p:nvSpPr>
        <p:spPr>
          <a:xfrm>
            <a:off x="281710" y="89394"/>
            <a:ext cx="1208434" cy="1017258"/>
          </a:xfrm>
          <a:prstGeom prst="roundRect">
            <a:avLst>
              <a:gd fmla="val 16667"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8C200"/>
              </a:buClr>
              <a:buSzPts val="7200"/>
              <a:buFont typeface="Arial"/>
              <a:buNone/>
            </a:pPr>
            <a:r>
              <a:rPr b="0" i="0" lang="tr-TR" sz="7200" u="none" cap="none" strike="noStrike">
                <a:solidFill>
                  <a:srgbClr val="F8C200"/>
                </a:solidFill>
                <a:latin typeface="Arial"/>
                <a:ea typeface="Arial"/>
                <a:cs typeface="Arial"/>
                <a:sym typeface="Arial"/>
              </a:rPr>
              <a:t>4</a:t>
            </a:r>
            <a:endParaRPr b="1" i="0" sz="7200" u="none" cap="none" strike="noStrike">
              <a:solidFill>
                <a:srgbClr val="F8C200"/>
              </a:solidFill>
              <a:latin typeface="Arial"/>
              <a:ea typeface="Arial"/>
              <a:cs typeface="Arial"/>
              <a:sym typeface="Arial"/>
            </a:endParaRPr>
          </a:p>
        </p:txBody>
      </p:sp>
      <p:sp>
        <p:nvSpPr>
          <p:cNvPr id="1454" name="Google Shape;1454;p26"/>
          <p:cNvSpPr/>
          <p:nvPr/>
        </p:nvSpPr>
        <p:spPr>
          <a:xfrm>
            <a:off x="1793878" y="274854"/>
            <a:ext cx="79303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tr-TR" sz="3600" u="none" cap="none" strike="noStrike">
                <a:solidFill>
                  <a:srgbClr val="000000"/>
                </a:solidFill>
                <a:latin typeface="Arial"/>
                <a:ea typeface="Arial"/>
                <a:cs typeface="Arial"/>
                <a:sym typeface="Arial"/>
              </a:rPr>
              <a:t>2.4. Hz. Hatice ile Evliliği ve Çocukları</a:t>
            </a:r>
            <a:endParaRPr b="0" i="0" sz="3600" u="none" cap="none" strike="noStrike">
              <a:solidFill>
                <a:srgbClr val="000000"/>
              </a:solidFill>
              <a:latin typeface="Arial"/>
              <a:ea typeface="Arial"/>
              <a:cs typeface="Arial"/>
              <a:sym typeface="Arial"/>
            </a:endParaRPr>
          </a:p>
        </p:txBody>
      </p:sp>
      <p:sp>
        <p:nvSpPr>
          <p:cNvPr id="1455" name="Google Shape;1455;p26"/>
          <p:cNvSpPr/>
          <p:nvPr/>
        </p:nvSpPr>
        <p:spPr>
          <a:xfrm>
            <a:off x="5983893" y="3799624"/>
            <a:ext cx="484632" cy="1235744"/>
          </a:xfrm>
          <a:prstGeom prst="downArrow">
            <a:avLst>
              <a:gd fmla="val 50000" name="adj1"/>
              <a:gd fmla="val 50000" name="adj2"/>
            </a:avLst>
          </a:prstGeom>
          <a:solidFill>
            <a:srgbClr val="0070C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56" name="Google Shape;1456;p26"/>
          <p:cNvSpPr/>
          <p:nvPr/>
        </p:nvSpPr>
        <p:spPr>
          <a:xfrm>
            <a:off x="397065" y="2022746"/>
            <a:ext cx="484632" cy="1025236"/>
          </a:xfrm>
          <a:prstGeom prst="downArrow">
            <a:avLst>
              <a:gd fmla="val 50000" name="adj1"/>
              <a:gd fmla="val 50000" name="adj2"/>
            </a:avLst>
          </a:prstGeom>
          <a:solidFill>
            <a:srgbClr val="0070C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57" name="Google Shape;1457;p26"/>
          <p:cNvSpPr txBox="1"/>
          <p:nvPr/>
        </p:nvSpPr>
        <p:spPr>
          <a:xfrm>
            <a:off x="279596" y="1256792"/>
            <a:ext cx="6188929" cy="1195463"/>
          </a:xfrm>
          <a:prstGeom prst="rect">
            <a:avLst/>
          </a:prstGeom>
          <a:solidFill>
            <a:srgbClr val="BBD6EE"/>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90000"/>
              </a:lnSpc>
              <a:spcBef>
                <a:spcPts val="0"/>
              </a:spcBef>
              <a:spcAft>
                <a:spcPts val="0"/>
              </a:spcAft>
              <a:buClr>
                <a:srgbClr val="000000"/>
              </a:buClr>
              <a:buSzPts val="3600"/>
              <a:buFont typeface="Arial"/>
              <a:buNone/>
            </a:pPr>
            <a:r>
              <a:rPr b="0" i="0" lang="tr-TR" sz="3600" u="none" cap="none" strike="noStrike">
                <a:solidFill>
                  <a:srgbClr val="000000"/>
                </a:solidFill>
                <a:latin typeface="Calibri"/>
                <a:ea typeface="Calibri"/>
                <a:cs typeface="Calibri"/>
                <a:sym typeface="Calibri"/>
              </a:rPr>
              <a:t>Hz. Hatice, Mekke’de tanınan ve zengin bir kadındı.</a:t>
            </a:r>
            <a:endParaRPr b="0" i="0" sz="3600" u="none" cap="none" strike="noStrike">
              <a:solidFill>
                <a:srgbClr val="000000"/>
              </a:solidFill>
              <a:latin typeface="Calibri"/>
              <a:ea typeface="Calibri"/>
              <a:cs typeface="Calibri"/>
              <a:sym typeface="Calibri"/>
            </a:endParaRPr>
          </a:p>
        </p:txBody>
      </p:sp>
      <p:sp>
        <p:nvSpPr>
          <p:cNvPr id="1458" name="Google Shape;1458;p26"/>
          <p:cNvSpPr txBox="1"/>
          <p:nvPr/>
        </p:nvSpPr>
        <p:spPr>
          <a:xfrm>
            <a:off x="416811" y="3213715"/>
            <a:ext cx="6051714" cy="1038048"/>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just">
              <a:lnSpc>
                <a:spcPct val="90000"/>
              </a:lnSpc>
              <a:spcBef>
                <a:spcPts val="0"/>
              </a:spcBef>
              <a:spcAft>
                <a:spcPts val="0"/>
              </a:spcAft>
              <a:buClr>
                <a:srgbClr val="000000"/>
              </a:buClr>
              <a:buSzPts val="3200"/>
              <a:buFont typeface="Arial"/>
              <a:buNone/>
            </a:pPr>
            <a:r>
              <a:rPr b="0" i="0" lang="tr-TR" sz="3200" u="none" cap="none" strike="noStrike">
                <a:solidFill>
                  <a:srgbClr val="000000"/>
                </a:solidFill>
                <a:latin typeface="Calibri"/>
                <a:ea typeface="Calibri"/>
                <a:cs typeface="Calibri"/>
                <a:sym typeface="Calibri"/>
              </a:rPr>
              <a:t>Hz. Muhammed 25 yaşında, Hz. Hatice ile evlendi.</a:t>
            </a:r>
            <a:endParaRPr b="0" i="0" sz="3200" u="none" cap="none" strike="noStrike">
              <a:solidFill>
                <a:srgbClr val="000000"/>
              </a:solidFill>
              <a:latin typeface="Calibri"/>
              <a:ea typeface="Calibri"/>
              <a:cs typeface="Calibri"/>
              <a:sym typeface="Calibri"/>
            </a:endParaRPr>
          </a:p>
        </p:txBody>
      </p:sp>
      <p:sp>
        <p:nvSpPr>
          <p:cNvPr id="1459" name="Google Shape;1459;p26"/>
          <p:cNvSpPr txBox="1"/>
          <p:nvPr/>
        </p:nvSpPr>
        <p:spPr>
          <a:xfrm>
            <a:off x="397065" y="5388093"/>
            <a:ext cx="6071460" cy="1038048"/>
          </a:xfrm>
          <a:prstGeom prst="rect">
            <a:avLst/>
          </a:prstGeom>
          <a:solidFill>
            <a:srgbClr val="E1EFD8"/>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90000"/>
              </a:lnSpc>
              <a:spcBef>
                <a:spcPts val="0"/>
              </a:spcBef>
              <a:spcAft>
                <a:spcPts val="0"/>
              </a:spcAft>
              <a:buClr>
                <a:srgbClr val="000000"/>
              </a:buClr>
              <a:buSzPts val="3200"/>
              <a:buFont typeface="Arial"/>
              <a:buNone/>
            </a:pPr>
            <a:r>
              <a:rPr b="0" i="0" lang="tr-TR" sz="3200" u="none" cap="none" strike="noStrike">
                <a:solidFill>
                  <a:srgbClr val="000000"/>
                </a:solidFill>
                <a:latin typeface="Calibri"/>
                <a:ea typeface="Calibri"/>
                <a:cs typeface="Calibri"/>
                <a:sym typeface="Calibri"/>
              </a:rPr>
              <a:t>Bu evlilikten 6 tane çocukları oldu.</a:t>
            </a:r>
            <a:endParaRPr b="0" i="0" sz="3200" u="none" cap="none" strike="noStrike">
              <a:solidFill>
                <a:srgbClr val="000000"/>
              </a:solidFill>
              <a:latin typeface="Calibri"/>
              <a:ea typeface="Calibri"/>
              <a:cs typeface="Calibri"/>
              <a:sym typeface="Calibri"/>
            </a:endParaRPr>
          </a:p>
        </p:txBody>
      </p:sp>
      <p:pic>
        <p:nvPicPr>
          <p:cNvPr id="1460" name="Google Shape;1460;p26"/>
          <p:cNvPicPr preferRelativeResize="0"/>
          <p:nvPr/>
        </p:nvPicPr>
        <p:blipFill rotWithShape="1">
          <a:blip r:embed="rId3">
            <a:alphaModFix/>
          </a:blip>
          <a:srcRect b="0" l="0" r="0" t="0"/>
          <a:stretch/>
        </p:blipFill>
        <p:spPr>
          <a:xfrm>
            <a:off x="6843581" y="1437950"/>
            <a:ext cx="5088787" cy="4933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500"/>
                                        <p:tgtEl>
                                          <p:spTgt spid="14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57">
                                            <p:txEl>
                                              <p:pRg end="0" st="0"/>
                                            </p:txEl>
                                          </p:spTgt>
                                        </p:tgtEl>
                                        <p:attrNameLst>
                                          <p:attrName>style.visibility</p:attrName>
                                        </p:attrNameLst>
                                      </p:cBhvr>
                                      <p:to>
                                        <p:strVal val="visible"/>
                                      </p:to>
                                    </p:set>
                                    <p:animEffect filter="fade" transition="in">
                                      <p:cBhvr>
                                        <p:cTn dur="500"/>
                                        <p:tgtEl>
                                          <p:spTgt spid="14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6"/>
                                        </p:tgtEl>
                                        <p:attrNameLst>
                                          <p:attrName>style.visibility</p:attrName>
                                        </p:attrNameLst>
                                      </p:cBhvr>
                                      <p:to>
                                        <p:strVal val="visible"/>
                                      </p:to>
                                    </p:set>
                                    <p:animEffect filter="fade" transition="in">
                                      <p:cBhvr>
                                        <p:cTn dur="500"/>
                                        <p:tgtEl>
                                          <p:spTgt spid="1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gtEl>
                                        <p:attrNameLst>
                                          <p:attrName>style.visibility</p:attrName>
                                        </p:attrNameLst>
                                      </p:cBhvr>
                                      <p:to>
                                        <p:strVal val="visible"/>
                                      </p:to>
                                    </p:set>
                                    <p:animEffect filter="fade" transition="in">
                                      <p:cBhvr>
                                        <p:cTn dur="500"/>
                                        <p:tgtEl>
                                          <p:spTgt spid="1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5"/>
                                        </p:tgtEl>
                                        <p:attrNameLst>
                                          <p:attrName>style.visibility</p:attrName>
                                        </p:attrNameLst>
                                      </p:cBhvr>
                                      <p:to>
                                        <p:strVal val="visible"/>
                                      </p:to>
                                    </p:set>
                                    <p:animEffect filter="fade" transition="in">
                                      <p:cBhvr>
                                        <p:cTn dur="500"/>
                                        <p:tgtEl>
                                          <p:spTgt spid="1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2"/>
            </a:gs>
            <a:gs pos="100000">
              <a:schemeClr val="lt2"/>
            </a:gs>
          </a:gsLst>
          <a:lin ang="5400000" scaled="0"/>
        </a:gradFill>
      </p:bgPr>
    </p:bg>
    <p:spTree>
      <p:nvGrpSpPr>
        <p:cNvPr id="1464" name="Shape 1464"/>
        <p:cNvGrpSpPr/>
        <p:nvPr/>
      </p:nvGrpSpPr>
      <p:grpSpPr>
        <a:xfrm>
          <a:off x="0" y="0"/>
          <a:ext cx="0" cy="0"/>
          <a:chOff x="0" y="0"/>
          <a:chExt cx="0" cy="0"/>
        </a:xfrm>
      </p:grpSpPr>
      <p:sp>
        <p:nvSpPr>
          <p:cNvPr id="1465" name="Google Shape;1465;p27"/>
          <p:cNvSpPr txBox="1"/>
          <p:nvPr>
            <p:ph type="title"/>
          </p:nvPr>
        </p:nvSpPr>
        <p:spPr>
          <a:xfrm>
            <a:off x="1004341" y="155234"/>
            <a:ext cx="10207944" cy="759166"/>
          </a:xfrm>
          <a:prstGeom prst="rect">
            <a:avLst/>
          </a:prstGeom>
          <a:solidFill>
            <a:srgbClr val="BBD6EE"/>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tr-TR">
                <a:solidFill>
                  <a:schemeClr val="dk1"/>
                </a:solidFill>
                <a:latin typeface="Calibri"/>
                <a:ea typeface="Calibri"/>
                <a:cs typeface="Calibri"/>
                <a:sym typeface="Calibri"/>
              </a:rPr>
              <a:t>Peygamberimizin Hz. Hatice ile evlenmesi</a:t>
            </a:r>
            <a:endParaRPr/>
          </a:p>
        </p:txBody>
      </p:sp>
      <p:sp>
        <p:nvSpPr>
          <p:cNvPr id="1466" name="Google Shape;1466;p27"/>
          <p:cNvSpPr/>
          <p:nvPr/>
        </p:nvSpPr>
        <p:spPr>
          <a:xfrm>
            <a:off x="348342" y="1334125"/>
            <a:ext cx="4418529" cy="1131895"/>
          </a:xfrm>
          <a:prstGeom prst="rect">
            <a:avLst/>
          </a:prstGeom>
          <a:solidFill>
            <a:srgbClr val="DDEAF6"/>
          </a:solidFill>
          <a:ln cap="flat" cmpd="sng" w="9525">
            <a:solidFill>
              <a:srgbClr val="FFD9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Mekke’nin soylu ve zengin bir hanımefendisiydi.  </a:t>
            </a:r>
            <a:endParaRPr b="0" i="0" sz="2800" u="none" cap="none" strike="noStrike">
              <a:solidFill>
                <a:srgbClr val="000000"/>
              </a:solidFill>
              <a:latin typeface="Calibri"/>
              <a:ea typeface="Calibri"/>
              <a:cs typeface="Calibri"/>
              <a:sym typeface="Calibri"/>
            </a:endParaRPr>
          </a:p>
        </p:txBody>
      </p:sp>
      <p:sp>
        <p:nvSpPr>
          <p:cNvPr id="1467" name="Google Shape;1467;p27"/>
          <p:cNvSpPr/>
          <p:nvPr/>
        </p:nvSpPr>
        <p:spPr>
          <a:xfrm>
            <a:off x="6730584" y="1334125"/>
            <a:ext cx="5186596" cy="1143975"/>
          </a:xfrm>
          <a:prstGeom prst="rect">
            <a:avLst/>
          </a:prstGeom>
          <a:solidFill>
            <a:srgbClr val="DDEAF6"/>
          </a:solidFill>
          <a:ln cap="flat" cmpd="sng" w="9525">
            <a:solidFill>
              <a:srgbClr val="FFD9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Ahlakı çok güzel olduğu için halk ona </a:t>
            </a:r>
            <a:r>
              <a:rPr b="0" i="0" lang="tr-TR" sz="2800" u="none" cap="none" strike="noStrike">
                <a:solidFill>
                  <a:srgbClr val="FF0000"/>
                </a:solidFill>
                <a:latin typeface="Calibri"/>
                <a:ea typeface="Calibri"/>
                <a:cs typeface="Calibri"/>
                <a:sym typeface="Calibri"/>
              </a:rPr>
              <a:t>“tahire (tertemiz kadın) </a:t>
            </a:r>
            <a:r>
              <a:rPr b="0" i="0" lang="tr-TR" sz="2800" u="none" cap="none" strike="noStrike">
                <a:solidFill>
                  <a:srgbClr val="000000"/>
                </a:solidFill>
                <a:latin typeface="Calibri"/>
                <a:ea typeface="Calibri"/>
                <a:cs typeface="Calibri"/>
                <a:sym typeface="Calibri"/>
              </a:rPr>
              <a:t>derdi.</a:t>
            </a:r>
            <a:endParaRPr b="0" i="0" sz="2800" u="none" cap="none" strike="noStrike">
              <a:solidFill>
                <a:srgbClr val="000000"/>
              </a:solidFill>
              <a:latin typeface="Calibri"/>
              <a:ea typeface="Calibri"/>
              <a:cs typeface="Calibri"/>
              <a:sym typeface="Calibri"/>
            </a:endParaRPr>
          </a:p>
        </p:txBody>
      </p:sp>
      <p:sp>
        <p:nvSpPr>
          <p:cNvPr id="1468" name="Google Shape;1468;p27"/>
          <p:cNvSpPr/>
          <p:nvPr/>
        </p:nvSpPr>
        <p:spPr>
          <a:xfrm>
            <a:off x="348342" y="5708104"/>
            <a:ext cx="4418529" cy="914400"/>
          </a:xfrm>
          <a:prstGeom prst="rect">
            <a:avLst/>
          </a:prstGeom>
          <a:solidFill>
            <a:srgbClr val="DDEAF6"/>
          </a:solidFill>
          <a:ln cap="flat" cmpd="sng" w="9525">
            <a:solidFill>
              <a:srgbClr val="FFD9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Ticaretle uğraşıyordu.</a:t>
            </a:r>
            <a:endParaRPr b="0" i="0" sz="2800" u="none" cap="none" strike="noStrike">
              <a:solidFill>
                <a:srgbClr val="000000"/>
              </a:solidFill>
              <a:latin typeface="Calibri"/>
              <a:ea typeface="Calibri"/>
              <a:cs typeface="Calibri"/>
              <a:sym typeface="Calibri"/>
            </a:endParaRPr>
          </a:p>
        </p:txBody>
      </p:sp>
      <p:sp>
        <p:nvSpPr>
          <p:cNvPr id="1469" name="Google Shape;1469;p27"/>
          <p:cNvSpPr/>
          <p:nvPr/>
        </p:nvSpPr>
        <p:spPr>
          <a:xfrm>
            <a:off x="6730584" y="5708104"/>
            <a:ext cx="4945528" cy="914400"/>
          </a:xfrm>
          <a:prstGeom prst="rect">
            <a:avLst/>
          </a:prstGeom>
          <a:solidFill>
            <a:srgbClr val="DDEAF6"/>
          </a:solidFill>
          <a:ln cap="flat" cmpd="sng" w="9525">
            <a:solidFill>
              <a:srgbClr val="FFD9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Peygamber efendimiz Hz. Hatice ile 25 yaşında evlenmiştir.</a:t>
            </a:r>
            <a:endParaRPr b="0" i="0" sz="2800" u="none" cap="none" strike="noStrike">
              <a:solidFill>
                <a:srgbClr val="000000"/>
              </a:solidFill>
              <a:latin typeface="Calibri"/>
              <a:ea typeface="Calibri"/>
              <a:cs typeface="Calibri"/>
              <a:sym typeface="Calibri"/>
            </a:endParaRPr>
          </a:p>
        </p:txBody>
      </p:sp>
      <p:cxnSp>
        <p:nvCxnSpPr>
          <p:cNvPr id="1470" name="Google Shape;1470;p27"/>
          <p:cNvCxnSpPr/>
          <p:nvPr/>
        </p:nvCxnSpPr>
        <p:spPr>
          <a:xfrm rot="10800000">
            <a:off x="3489760" y="2669388"/>
            <a:ext cx="1814152" cy="1551700"/>
          </a:xfrm>
          <a:prstGeom prst="straightConnector1">
            <a:avLst/>
          </a:prstGeom>
          <a:noFill/>
          <a:ln cap="flat" cmpd="sng" w="38100">
            <a:solidFill>
              <a:schemeClr val="accent2"/>
            </a:solidFill>
            <a:prstDash val="solid"/>
            <a:miter lim="800000"/>
            <a:headEnd len="sm" w="sm" type="none"/>
            <a:tailEnd len="med" w="med" type="stealth"/>
          </a:ln>
        </p:spPr>
      </p:cxnSp>
      <p:cxnSp>
        <p:nvCxnSpPr>
          <p:cNvPr id="1471" name="Google Shape;1471;p27"/>
          <p:cNvCxnSpPr/>
          <p:nvPr/>
        </p:nvCxnSpPr>
        <p:spPr>
          <a:xfrm flipH="1">
            <a:off x="3489760" y="4221088"/>
            <a:ext cx="1814152" cy="1368152"/>
          </a:xfrm>
          <a:prstGeom prst="straightConnector1">
            <a:avLst/>
          </a:prstGeom>
          <a:noFill/>
          <a:ln cap="flat" cmpd="sng" w="38100">
            <a:solidFill>
              <a:schemeClr val="accent2"/>
            </a:solidFill>
            <a:prstDash val="solid"/>
            <a:miter lim="800000"/>
            <a:headEnd len="sm" w="sm" type="none"/>
            <a:tailEnd len="med" w="med" type="stealth"/>
          </a:ln>
        </p:spPr>
      </p:cxnSp>
      <p:cxnSp>
        <p:nvCxnSpPr>
          <p:cNvPr id="1472" name="Google Shape;1472;p27"/>
          <p:cNvCxnSpPr/>
          <p:nvPr/>
        </p:nvCxnSpPr>
        <p:spPr>
          <a:xfrm flipH="1" rot="10800000">
            <a:off x="6962756" y="2636912"/>
            <a:ext cx="1797541" cy="1579612"/>
          </a:xfrm>
          <a:prstGeom prst="straightConnector1">
            <a:avLst/>
          </a:prstGeom>
          <a:noFill/>
          <a:ln cap="flat" cmpd="sng" w="38100">
            <a:solidFill>
              <a:schemeClr val="accent2"/>
            </a:solidFill>
            <a:prstDash val="solid"/>
            <a:miter lim="800000"/>
            <a:headEnd len="sm" w="sm" type="none"/>
            <a:tailEnd len="med" w="med" type="stealth"/>
          </a:ln>
        </p:spPr>
      </p:cxnSp>
      <p:cxnSp>
        <p:nvCxnSpPr>
          <p:cNvPr id="1473" name="Google Shape;1473;p27"/>
          <p:cNvCxnSpPr/>
          <p:nvPr/>
        </p:nvCxnSpPr>
        <p:spPr>
          <a:xfrm>
            <a:off x="6960096" y="4221088"/>
            <a:ext cx="1944216" cy="1368152"/>
          </a:xfrm>
          <a:prstGeom prst="straightConnector1">
            <a:avLst/>
          </a:prstGeom>
          <a:noFill/>
          <a:ln cap="flat" cmpd="sng" w="38100">
            <a:solidFill>
              <a:schemeClr val="accent2"/>
            </a:solidFill>
            <a:prstDash val="solid"/>
            <a:miter lim="800000"/>
            <a:headEnd len="sm" w="sm" type="none"/>
            <a:tailEnd len="med" w="med" type="stealth"/>
          </a:ln>
        </p:spPr>
      </p:cxnSp>
      <p:sp>
        <p:nvSpPr>
          <p:cNvPr id="1474" name="Google Shape;1474;p27"/>
          <p:cNvSpPr/>
          <p:nvPr/>
        </p:nvSpPr>
        <p:spPr>
          <a:xfrm>
            <a:off x="4973782" y="3851564"/>
            <a:ext cx="2327563" cy="651163"/>
          </a:xfrm>
          <a:prstGeom prst="roundRect">
            <a:avLst>
              <a:gd fmla="val 16667" name="adj"/>
            </a:avLst>
          </a:prstGeom>
          <a:solidFill>
            <a:srgbClr val="FEE599"/>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HZ. HATİCE (r.ah) </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gtEl>
                                        <p:attrNameLst>
                                          <p:attrName>style.visibility</p:attrName>
                                        </p:attrNameLst>
                                      </p:cBhvr>
                                      <p:to>
                                        <p:strVal val="visible"/>
                                      </p:to>
                                    </p:set>
                                    <p:animEffect filter="fade" transition="in">
                                      <p:cBhvr>
                                        <p:cTn dur="250"/>
                                        <p:tgtEl>
                                          <p:spTgt spid="14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0"/>
                                        </p:tgtEl>
                                        <p:attrNameLst>
                                          <p:attrName>style.visibility</p:attrName>
                                        </p:attrNameLst>
                                      </p:cBhvr>
                                      <p:to>
                                        <p:strVal val="visible"/>
                                      </p:to>
                                    </p:set>
                                    <p:animEffect filter="fade" transition="in">
                                      <p:cBhvr>
                                        <p:cTn dur="500"/>
                                        <p:tgtEl>
                                          <p:spTgt spid="14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66"/>
                                        </p:tgtEl>
                                        <p:attrNameLst>
                                          <p:attrName>style.visibility</p:attrName>
                                        </p:attrNameLst>
                                      </p:cBhvr>
                                      <p:to>
                                        <p:strVal val="visible"/>
                                      </p:to>
                                    </p:set>
                                    <p:animEffect filter="fade" transition="in">
                                      <p:cBhvr>
                                        <p:cTn dur="500"/>
                                        <p:tgtEl>
                                          <p:spTgt spid="1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1"/>
                                        </p:tgtEl>
                                        <p:attrNameLst>
                                          <p:attrName>style.visibility</p:attrName>
                                        </p:attrNameLst>
                                      </p:cBhvr>
                                      <p:to>
                                        <p:strVal val="visible"/>
                                      </p:to>
                                    </p:set>
                                    <p:animEffect filter="fade" transition="in">
                                      <p:cBhvr>
                                        <p:cTn dur="500"/>
                                        <p:tgtEl>
                                          <p:spTgt spid="14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68"/>
                                        </p:tgtEl>
                                        <p:attrNameLst>
                                          <p:attrName>style.visibility</p:attrName>
                                        </p:attrNameLst>
                                      </p:cBhvr>
                                      <p:to>
                                        <p:strVal val="visible"/>
                                      </p:to>
                                    </p:set>
                                    <p:animEffect filter="fade" transition="in">
                                      <p:cBhvr>
                                        <p:cTn dur="500"/>
                                        <p:tgtEl>
                                          <p:spTgt spid="1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2"/>
                                        </p:tgtEl>
                                        <p:attrNameLst>
                                          <p:attrName>style.visibility</p:attrName>
                                        </p:attrNameLst>
                                      </p:cBhvr>
                                      <p:to>
                                        <p:strVal val="visible"/>
                                      </p:to>
                                    </p:set>
                                    <p:animEffect filter="fade" transition="in">
                                      <p:cBhvr>
                                        <p:cTn dur="500"/>
                                        <p:tgtEl>
                                          <p:spTgt spid="147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67"/>
                                        </p:tgtEl>
                                        <p:attrNameLst>
                                          <p:attrName>style.visibility</p:attrName>
                                        </p:attrNameLst>
                                      </p:cBhvr>
                                      <p:to>
                                        <p:strVal val="visible"/>
                                      </p:to>
                                    </p:set>
                                    <p:animEffect filter="fade" transition="in">
                                      <p:cBhvr>
                                        <p:cTn dur="500"/>
                                        <p:tgtEl>
                                          <p:spTgt spid="1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gtEl>
                                        <p:attrNameLst>
                                          <p:attrName>style.visibility</p:attrName>
                                        </p:attrNameLst>
                                      </p:cBhvr>
                                      <p:to>
                                        <p:strVal val="visible"/>
                                      </p:to>
                                    </p:set>
                                    <p:animEffect filter="fade" transition="in">
                                      <p:cBhvr>
                                        <p:cTn dur="500"/>
                                        <p:tgtEl>
                                          <p:spTgt spid="14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69"/>
                                        </p:tgtEl>
                                        <p:attrNameLst>
                                          <p:attrName>style.visibility</p:attrName>
                                        </p:attrNameLst>
                                      </p:cBhvr>
                                      <p:to>
                                        <p:strVal val="visible"/>
                                      </p:to>
                                    </p:set>
                                    <p:animEffect filter="fade" transition="in">
                                      <p:cBhvr>
                                        <p:cTn dur="500"/>
                                        <p:tgtEl>
                                          <p:spTgt spid="1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grpSp>
        <p:nvGrpSpPr>
          <p:cNvPr id="1479" name="Google Shape;1479;p28"/>
          <p:cNvGrpSpPr/>
          <p:nvPr/>
        </p:nvGrpSpPr>
        <p:grpSpPr>
          <a:xfrm>
            <a:off x="5197396" y="1289616"/>
            <a:ext cx="6404053" cy="4634934"/>
            <a:chOff x="3578510" y="1419647"/>
            <a:chExt cx="4021500" cy="3062887"/>
          </a:xfrm>
        </p:grpSpPr>
        <p:sp>
          <p:nvSpPr>
            <p:cNvPr id="1480" name="Google Shape;1480;p28"/>
            <p:cNvSpPr/>
            <p:nvPr/>
          </p:nvSpPr>
          <p:spPr>
            <a:xfrm>
              <a:off x="3716658" y="1548119"/>
              <a:ext cx="3748500" cy="22857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28"/>
            <p:cNvSpPr/>
            <p:nvPr/>
          </p:nvSpPr>
          <p:spPr>
            <a:xfrm>
              <a:off x="3578510" y="1419647"/>
              <a:ext cx="4021500" cy="2544300"/>
            </a:xfrm>
            <a:prstGeom prst="roundRect">
              <a:avLst>
                <a:gd fmla="val 385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28"/>
            <p:cNvSpPr/>
            <p:nvPr/>
          </p:nvSpPr>
          <p:spPr>
            <a:xfrm>
              <a:off x="4900908" y="3963886"/>
              <a:ext cx="1373274" cy="518648"/>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3" name="Google Shape;1483;p28"/>
            <p:cNvCxnSpPr/>
            <p:nvPr/>
          </p:nvCxnSpPr>
          <p:spPr>
            <a:xfrm>
              <a:off x="4915750" y="4433452"/>
              <a:ext cx="1353300" cy="0"/>
            </a:xfrm>
            <a:prstGeom prst="straightConnector1">
              <a:avLst/>
            </a:prstGeom>
            <a:noFill/>
            <a:ln cap="flat" cmpd="sng" w="19050">
              <a:solidFill>
                <a:srgbClr val="000000"/>
              </a:solidFill>
              <a:prstDash val="solid"/>
              <a:round/>
              <a:headEnd len="sm" w="sm" type="none"/>
              <a:tailEnd len="sm" w="sm" type="none"/>
            </a:ln>
          </p:spPr>
        </p:cxnSp>
      </p:grpSp>
      <p:grpSp>
        <p:nvGrpSpPr>
          <p:cNvPr id="1484" name="Google Shape;1484;p28"/>
          <p:cNvGrpSpPr/>
          <p:nvPr/>
        </p:nvGrpSpPr>
        <p:grpSpPr>
          <a:xfrm>
            <a:off x="7086600" y="6095160"/>
            <a:ext cx="2358113" cy="362790"/>
            <a:chOff x="1816609" y="3851001"/>
            <a:chExt cx="1093674" cy="222193"/>
          </a:xfrm>
        </p:grpSpPr>
        <p:sp>
          <p:nvSpPr>
            <p:cNvPr id="1485" name="Google Shape;1485;p28"/>
            <p:cNvSpPr/>
            <p:nvPr/>
          </p:nvSpPr>
          <p:spPr>
            <a:xfrm>
              <a:off x="1816609" y="3851001"/>
              <a:ext cx="1093674" cy="222193"/>
            </a:xfrm>
            <a:custGeom>
              <a:rect b="b" l="l" r="r" t="t"/>
              <a:pathLst>
                <a:path extrusionOk="0" h="7903" w="3890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28"/>
            <p:cNvSpPr/>
            <p:nvPr/>
          </p:nvSpPr>
          <p:spPr>
            <a:xfrm>
              <a:off x="1980627" y="3951650"/>
              <a:ext cx="18078" cy="8744"/>
            </a:xfrm>
            <a:custGeom>
              <a:rect b="b" l="l" r="r" t="t"/>
              <a:pathLst>
                <a:path extrusionOk="0" h="311" w="643">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28"/>
            <p:cNvSpPr/>
            <p:nvPr/>
          </p:nvSpPr>
          <p:spPr>
            <a:xfrm>
              <a:off x="1885292" y="3907623"/>
              <a:ext cx="151905" cy="70119"/>
            </a:xfrm>
            <a:custGeom>
              <a:rect b="b" l="l" r="r" t="t"/>
              <a:pathLst>
                <a:path extrusionOk="0" h="2494" w="5403">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28"/>
            <p:cNvSpPr/>
            <p:nvPr/>
          </p:nvSpPr>
          <p:spPr>
            <a:xfrm>
              <a:off x="1965080" y="3928906"/>
              <a:ext cx="381802" cy="117689"/>
            </a:xfrm>
            <a:custGeom>
              <a:rect b="b" l="l" r="r" t="t"/>
              <a:pathLst>
                <a:path extrusionOk="0" h="4186" w="1358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28"/>
            <p:cNvSpPr/>
            <p:nvPr/>
          </p:nvSpPr>
          <p:spPr>
            <a:xfrm>
              <a:off x="1967779" y="3881674"/>
              <a:ext cx="529574" cy="166722"/>
            </a:xfrm>
            <a:custGeom>
              <a:rect b="b" l="l" r="r" t="t"/>
              <a:pathLst>
                <a:path extrusionOk="0" h="5930" w="18836">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28"/>
            <p:cNvSpPr/>
            <p:nvPr/>
          </p:nvSpPr>
          <p:spPr>
            <a:xfrm>
              <a:off x="1998789" y="3908551"/>
              <a:ext cx="62247" cy="44928"/>
            </a:xfrm>
            <a:custGeom>
              <a:rect b="b" l="l" r="r" t="t"/>
              <a:pathLst>
                <a:path extrusionOk="0" h="1598" w="2214">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28"/>
            <p:cNvSpPr/>
            <p:nvPr/>
          </p:nvSpPr>
          <p:spPr>
            <a:xfrm>
              <a:off x="2486262" y="3887494"/>
              <a:ext cx="316153" cy="104785"/>
            </a:xfrm>
            <a:custGeom>
              <a:rect b="b" l="l" r="r" t="t"/>
              <a:pathLst>
                <a:path extrusionOk="0" h="3727" w="11245">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28"/>
            <p:cNvSpPr/>
            <p:nvPr/>
          </p:nvSpPr>
          <p:spPr>
            <a:xfrm>
              <a:off x="2484266" y="3875376"/>
              <a:ext cx="317840" cy="121119"/>
            </a:xfrm>
            <a:custGeom>
              <a:rect b="b" l="l" r="r" t="t"/>
              <a:pathLst>
                <a:path extrusionOk="0" h="4308" w="11305">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28"/>
            <p:cNvSpPr/>
            <p:nvPr/>
          </p:nvSpPr>
          <p:spPr>
            <a:xfrm>
              <a:off x="2493712" y="3884176"/>
              <a:ext cx="59351" cy="48442"/>
            </a:xfrm>
            <a:custGeom>
              <a:rect b="b" l="l" r="r" t="t"/>
              <a:pathLst>
                <a:path extrusionOk="0" h="1723" w="2111">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4" name="Google Shape;1494;p28"/>
          <p:cNvSpPr txBox="1"/>
          <p:nvPr/>
        </p:nvSpPr>
        <p:spPr>
          <a:xfrm>
            <a:off x="762000" y="3027022"/>
            <a:ext cx="4195067" cy="105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Comfortaa"/>
              <a:buNone/>
            </a:pPr>
            <a:r>
              <a:rPr b="0" i="0" lang="tr-TR" sz="4000" u="none" cap="none" strike="noStrike">
                <a:solidFill>
                  <a:srgbClr val="000000"/>
                </a:solidFill>
                <a:latin typeface="Calibri"/>
                <a:ea typeface="Calibri"/>
                <a:cs typeface="Calibri"/>
                <a:sym typeface="Calibri"/>
              </a:rPr>
              <a:t>Etkinlik yapıyoruz</a:t>
            </a:r>
            <a:endParaRPr b="0" i="0" sz="4000" u="none" cap="none" strike="noStrike">
              <a:solidFill>
                <a:srgbClr val="000000"/>
              </a:solidFill>
              <a:latin typeface="Calibri"/>
              <a:ea typeface="Calibri"/>
              <a:cs typeface="Calibri"/>
              <a:sym typeface="Calibri"/>
            </a:endParaRPr>
          </a:p>
        </p:txBody>
      </p:sp>
      <p:sp>
        <p:nvSpPr>
          <p:cNvPr id="1495" name="Google Shape;1495;p28"/>
          <p:cNvSpPr/>
          <p:nvPr/>
        </p:nvSpPr>
        <p:spPr>
          <a:xfrm>
            <a:off x="804681" y="4216977"/>
            <a:ext cx="4015502" cy="7728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96" name="Google Shape;1496;p28"/>
          <p:cNvSpPr/>
          <p:nvPr/>
        </p:nvSpPr>
        <p:spPr>
          <a:xfrm>
            <a:off x="721554" y="2564572"/>
            <a:ext cx="4015502" cy="7728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1497" name="Google Shape;1497;p28"/>
          <p:cNvGrpSpPr/>
          <p:nvPr/>
        </p:nvGrpSpPr>
        <p:grpSpPr>
          <a:xfrm>
            <a:off x="5410200" y="1466850"/>
            <a:ext cx="5943600" cy="3448050"/>
            <a:chOff x="5410200" y="1466850"/>
            <a:chExt cx="5943600" cy="3448050"/>
          </a:xfrm>
        </p:grpSpPr>
        <p:pic>
          <p:nvPicPr>
            <p:cNvPr id="1498" name="Google Shape;1498;p28"/>
            <p:cNvPicPr preferRelativeResize="0"/>
            <p:nvPr/>
          </p:nvPicPr>
          <p:blipFill rotWithShape="1">
            <a:blip r:embed="rId3">
              <a:alphaModFix/>
            </a:blip>
            <a:srcRect b="0" l="4395" r="4404" t="0"/>
            <a:stretch/>
          </p:blipFill>
          <p:spPr>
            <a:xfrm>
              <a:off x="5410200" y="1466850"/>
              <a:ext cx="5943600" cy="3448050"/>
            </a:xfrm>
            <a:prstGeom prst="rect">
              <a:avLst/>
            </a:prstGeom>
            <a:noFill/>
            <a:ln cap="flat" cmpd="sng" w="19050">
              <a:solidFill>
                <a:srgbClr val="000000"/>
              </a:solidFill>
              <a:prstDash val="solid"/>
              <a:round/>
              <a:headEnd len="sm" w="sm" type="none"/>
              <a:tailEnd len="sm" w="sm" type="none"/>
            </a:ln>
          </p:spPr>
        </p:pic>
        <p:sp>
          <p:nvSpPr>
            <p:cNvPr id="1499" name="Google Shape;1499;p28">
              <a:hlinkClick r:id="rId4"/>
            </p:cNvPr>
            <p:cNvSpPr/>
            <p:nvPr/>
          </p:nvSpPr>
          <p:spPr>
            <a:xfrm>
              <a:off x="6385809" y="2383436"/>
              <a:ext cx="3972393" cy="1617064"/>
            </a:xfrm>
            <a:prstGeom prst="roundRect">
              <a:avLst>
                <a:gd fmla="val 44477" name="adj"/>
              </a:avLst>
            </a:prstGeom>
            <a:solidFill>
              <a:srgbClr val="F3F3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tr-TR" sz="2800" u="none" cap="none" strike="noStrike">
                  <a:solidFill>
                    <a:srgbClr val="000000"/>
                  </a:solidFill>
                  <a:latin typeface="Arial"/>
                  <a:ea typeface="Arial"/>
                  <a:cs typeface="Arial"/>
                  <a:sym typeface="Arial"/>
                </a:rPr>
                <a:t>Etkinlik için tıklayınız</a:t>
              </a:r>
              <a:endParaRPr b="0" i="0" sz="2800" u="none" cap="none" strike="noStrik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cxnSp>
        <p:nvCxnSpPr>
          <p:cNvPr id="1504" name="Google Shape;1504;p29"/>
          <p:cNvCxnSpPr/>
          <p:nvPr/>
        </p:nvCxnSpPr>
        <p:spPr>
          <a:xfrm flipH="1">
            <a:off x="4451264" y="1430986"/>
            <a:ext cx="1584176" cy="648072"/>
          </a:xfrm>
          <a:prstGeom prst="straightConnector1">
            <a:avLst/>
          </a:prstGeom>
          <a:noFill/>
          <a:ln cap="flat" cmpd="sng" w="38100">
            <a:solidFill>
              <a:srgbClr val="C00000"/>
            </a:solidFill>
            <a:prstDash val="solid"/>
            <a:miter lim="800000"/>
            <a:headEnd len="sm" w="sm" type="none"/>
            <a:tailEnd len="med" w="med" type="stealth"/>
          </a:ln>
        </p:spPr>
      </p:cxnSp>
      <p:cxnSp>
        <p:nvCxnSpPr>
          <p:cNvPr id="1505" name="Google Shape;1505;p29"/>
          <p:cNvCxnSpPr/>
          <p:nvPr/>
        </p:nvCxnSpPr>
        <p:spPr>
          <a:xfrm>
            <a:off x="5912202" y="1491776"/>
            <a:ext cx="2815868" cy="1246573"/>
          </a:xfrm>
          <a:prstGeom prst="straightConnector1">
            <a:avLst/>
          </a:prstGeom>
          <a:noFill/>
          <a:ln cap="flat" cmpd="sng" w="38100">
            <a:solidFill>
              <a:srgbClr val="C00000"/>
            </a:solidFill>
            <a:prstDash val="solid"/>
            <a:miter lim="800000"/>
            <a:headEnd len="sm" w="sm" type="none"/>
            <a:tailEnd len="med" w="med" type="stealth"/>
          </a:ln>
        </p:spPr>
      </p:cxnSp>
      <p:sp>
        <p:nvSpPr>
          <p:cNvPr id="1506" name="Google Shape;1506;p29"/>
          <p:cNvSpPr txBox="1"/>
          <p:nvPr>
            <p:ph type="title"/>
          </p:nvPr>
        </p:nvSpPr>
        <p:spPr>
          <a:xfrm>
            <a:off x="2936974" y="167385"/>
            <a:ext cx="6318053" cy="584783"/>
          </a:xfrm>
          <a:prstGeom prst="rect">
            <a:avLst/>
          </a:prstGeom>
          <a:solidFill>
            <a:srgbClr val="8BB2DD"/>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tr-TR" sz="3600">
                <a:solidFill>
                  <a:schemeClr val="dk1"/>
                </a:solidFill>
                <a:latin typeface="Calibri"/>
                <a:ea typeface="Calibri"/>
                <a:cs typeface="Calibri"/>
                <a:sym typeface="Calibri"/>
              </a:rPr>
              <a:t>PEYGAMBERİMİZİN ÇOCUKLARI </a:t>
            </a:r>
            <a:endParaRPr/>
          </a:p>
        </p:txBody>
      </p:sp>
      <p:sp>
        <p:nvSpPr>
          <p:cNvPr id="1507" name="Google Shape;1507;p29"/>
          <p:cNvSpPr/>
          <p:nvPr/>
        </p:nvSpPr>
        <p:spPr>
          <a:xfrm>
            <a:off x="4275773" y="980728"/>
            <a:ext cx="3641408" cy="594274"/>
          </a:xfrm>
          <a:prstGeom prst="roundRect">
            <a:avLst>
              <a:gd fmla="val 16667" name="adj"/>
            </a:avLst>
          </a:prstGeom>
          <a:solidFill>
            <a:srgbClr val="66BDB7"/>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MUHAMMED (sav)</a:t>
            </a:r>
            <a:endParaRPr b="0" i="0" sz="2800" u="none" cap="none" strike="noStrike">
              <a:solidFill>
                <a:srgbClr val="000000"/>
              </a:solidFill>
              <a:latin typeface="Calibri"/>
              <a:ea typeface="Calibri"/>
              <a:cs typeface="Calibri"/>
              <a:sym typeface="Calibri"/>
            </a:endParaRPr>
          </a:p>
        </p:txBody>
      </p:sp>
      <p:cxnSp>
        <p:nvCxnSpPr>
          <p:cNvPr id="1508" name="Google Shape;1508;p29"/>
          <p:cNvCxnSpPr/>
          <p:nvPr/>
        </p:nvCxnSpPr>
        <p:spPr>
          <a:xfrm flipH="1" rot="10800000">
            <a:off x="200734" y="3529037"/>
            <a:ext cx="8896027" cy="11910"/>
          </a:xfrm>
          <a:prstGeom prst="straightConnector1">
            <a:avLst/>
          </a:prstGeom>
          <a:noFill/>
          <a:ln cap="flat" cmpd="sng" w="38100">
            <a:solidFill>
              <a:srgbClr val="C00000"/>
            </a:solidFill>
            <a:prstDash val="solid"/>
            <a:miter lim="800000"/>
            <a:headEnd len="med" w="med" type="stealth"/>
            <a:tailEnd len="med" w="med" type="stealth"/>
          </a:ln>
        </p:spPr>
      </p:cxnSp>
      <p:cxnSp>
        <p:nvCxnSpPr>
          <p:cNvPr id="1509" name="Google Shape;1509;p29"/>
          <p:cNvCxnSpPr/>
          <p:nvPr/>
        </p:nvCxnSpPr>
        <p:spPr>
          <a:xfrm>
            <a:off x="946598" y="3529037"/>
            <a:ext cx="2175" cy="576064"/>
          </a:xfrm>
          <a:prstGeom prst="straightConnector1">
            <a:avLst/>
          </a:prstGeom>
          <a:noFill/>
          <a:ln cap="flat" cmpd="sng" w="38100">
            <a:solidFill>
              <a:srgbClr val="C00000"/>
            </a:solidFill>
            <a:prstDash val="solid"/>
            <a:miter lim="800000"/>
            <a:headEnd len="sm" w="sm" type="none"/>
            <a:tailEnd len="med" w="med" type="stealth"/>
          </a:ln>
        </p:spPr>
      </p:cxnSp>
      <p:cxnSp>
        <p:nvCxnSpPr>
          <p:cNvPr id="1510" name="Google Shape;1510;p29"/>
          <p:cNvCxnSpPr/>
          <p:nvPr/>
        </p:nvCxnSpPr>
        <p:spPr>
          <a:xfrm>
            <a:off x="2519382" y="3529037"/>
            <a:ext cx="0" cy="576064"/>
          </a:xfrm>
          <a:prstGeom prst="straightConnector1">
            <a:avLst/>
          </a:prstGeom>
          <a:noFill/>
          <a:ln cap="flat" cmpd="sng" w="38100">
            <a:solidFill>
              <a:srgbClr val="C00000"/>
            </a:solidFill>
            <a:prstDash val="solid"/>
            <a:miter lim="800000"/>
            <a:headEnd len="sm" w="sm" type="none"/>
            <a:tailEnd len="med" w="med" type="stealth"/>
          </a:ln>
        </p:spPr>
      </p:cxnSp>
      <p:cxnSp>
        <p:nvCxnSpPr>
          <p:cNvPr id="1511" name="Google Shape;1511;p29"/>
          <p:cNvCxnSpPr/>
          <p:nvPr/>
        </p:nvCxnSpPr>
        <p:spPr>
          <a:xfrm>
            <a:off x="4275772" y="3540947"/>
            <a:ext cx="0" cy="576064"/>
          </a:xfrm>
          <a:prstGeom prst="straightConnector1">
            <a:avLst/>
          </a:prstGeom>
          <a:noFill/>
          <a:ln cap="flat" cmpd="sng" w="38100">
            <a:solidFill>
              <a:srgbClr val="C00000"/>
            </a:solidFill>
            <a:prstDash val="solid"/>
            <a:miter lim="800000"/>
            <a:headEnd len="sm" w="sm" type="none"/>
            <a:tailEnd len="med" w="med" type="stealth"/>
          </a:ln>
        </p:spPr>
      </p:cxnSp>
      <p:cxnSp>
        <p:nvCxnSpPr>
          <p:cNvPr id="1512" name="Google Shape;1512;p29"/>
          <p:cNvCxnSpPr/>
          <p:nvPr/>
        </p:nvCxnSpPr>
        <p:spPr>
          <a:xfrm flipH="1">
            <a:off x="7267478" y="3529037"/>
            <a:ext cx="1364" cy="556884"/>
          </a:xfrm>
          <a:prstGeom prst="straightConnector1">
            <a:avLst/>
          </a:prstGeom>
          <a:noFill/>
          <a:ln cap="flat" cmpd="sng" w="38100">
            <a:solidFill>
              <a:srgbClr val="C00000"/>
            </a:solidFill>
            <a:prstDash val="solid"/>
            <a:miter lim="800000"/>
            <a:headEnd len="sm" w="sm" type="none"/>
            <a:tailEnd len="med" w="med" type="stealth"/>
          </a:ln>
        </p:spPr>
      </p:cxnSp>
      <p:cxnSp>
        <p:nvCxnSpPr>
          <p:cNvPr id="1513" name="Google Shape;1513;p29"/>
          <p:cNvCxnSpPr/>
          <p:nvPr/>
        </p:nvCxnSpPr>
        <p:spPr>
          <a:xfrm>
            <a:off x="8751872" y="3529037"/>
            <a:ext cx="0" cy="517258"/>
          </a:xfrm>
          <a:prstGeom prst="straightConnector1">
            <a:avLst/>
          </a:prstGeom>
          <a:noFill/>
          <a:ln cap="flat" cmpd="sng" w="38100">
            <a:solidFill>
              <a:srgbClr val="C00000"/>
            </a:solidFill>
            <a:prstDash val="solid"/>
            <a:miter lim="800000"/>
            <a:headEnd len="sm" w="sm" type="none"/>
            <a:tailEnd len="med" w="med" type="stealth"/>
          </a:ln>
        </p:spPr>
      </p:cxnSp>
      <p:sp>
        <p:nvSpPr>
          <p:cNvPr id="1514" name="Google Shape;1514;p29"/>
          <p:cNvSpPr/>
          <p:nvPr/>
        </p:nvSpPr>
        <p:spPr>
          <a:xfrm>
            <a:off x="263862" y="4252538"/>
            <a:ext cx="1259631" cy="468052"/>
          </a:xfrm>
          <a:prstGeom prst="roundRect">
            <a:avLst>
              <a:gd fmla="val 16667" name="adj"/>
            </a:avLst>
          </a:prstGeom>
          <a:solidFill>
            <a:srgbClr val="FFD966"/>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0" i="0" lang="tr-TR" sz="2000" u="none" cap="none" strike="noStrike">
                <a:solidFill>
                  <a:srgbClr val="000000"/>
                </a:solidFill>
                <a:latin typeface="Calibri"/>
                <a:ea typeface="Calibri"/>
                <a:cs typeface="Calibri"/>
                <a:sym typeface="Calibri"/>
              </a:rPr>
              <a:t>KASIM</a:t>
            </a:r>
            <a:endParaRPr/>
          </a:p>
        </p:txBody>
      </p:sp>
      <p:sp>
        <p:nvSpPr>
          <p:cNvPr id="1515" name="Google Shape;1515;p29"/>
          <p:cNvSpPr/>
          <p:nvPr/>
        </p:nvSpPr>
        <p:spPr>
          <a:xfrm>
            <a:off x="1739516" y="4274886"/>
            <a:ext cx="1099276" cy="432048"/>
          </a:xfrm>
          <a:prstGeom prst="roundRect">
            <a:avLst>
              <a:gd fmla="val 16667" name="adj"/>
            </a:avLst>
          </a:prstGeom>
          <a:solidFill>
            <a:srgbClr val="FFD966"/>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0" i="0" lang="tr-TR" sz="2000" u="none" cap="none" strike="noStrike">
                <a:solidFill>
                  <a:srgbClr val="000000"/>
                </a:solidFill>
                <a:latin typeface="Calibri"/>
                <a:ea typeface="Calibri"/>
                <a:cs typeface="Calibri"/>
                <a:sym typeface="Calibri"/>
              </a:rPr>
              <a:t>ZEYNEP</a:t>
            </a:r>
            <a:endParaRPr/>
          </a:p>
        </p:txBody>
      </p:sp>
      <p:sp>
        <p:nvSpPr>
          <p:cNvPr id="1516" name="Google Shape;1516;p29"/>
          <p:cNvSpPr/>
          <p:nvPr/>
        </p:nvSpPr>
        <p:spPr>
          <a:xfrm>
            <a:off x="3297266" y="4266196"/>
            <a:ext cx="1404156" cy="440737"/>
          </a:xfrm>
          <a:prstGeom prst="roundRect">
            <a:avLst>
              <a:gd fmla="val 16667" name="adj"/>
            </a:avLst>
          </a:prstGeom>
          <a:solidFill>
            <a:srgbClr val="FFD966"/>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RUKİYYE</a:t>
            </a:r>
            <a:endParaRPr/>
          </a:p>
        </p:txBody>
      </p:sp>
      <p:sp>
        <p:nvSpPr>
          <p:cNvPr id="1517" name="Google Shape;1517;p29"/>
          <p:cNvSpPr/>
          <p:nvPr/>
        </p:nvSpPr>
        <p:spPr>
          <a:xfrm>
            <a:off x="5159896" y="4221088"/>
            <a:ext cx="1152128" cy="576064"/>
          </a:xfrm>
          <a:prstGeom prst="roundRect">
            <a:avLst>
              <a:gd fmla="val 16667" name="adj"/>
            </a:avLst>
          </a:prstGeom>
          <a:solidFill>
            <a:srgbClr val="FFD966"/>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tr-TR" sz="1800" u="none" cap="none" strike="noStrike">
                <a:solidFill>
                  <a:srgbClr val="000000"/>
                </a:solidFill>
                <a:latin typeface="Calibri"/>
                <a:ea typeface="Calibri"/>
                <a:cs typeface="Calibri"/>
                <a:sym typeface="Calibri"/>
              </a:rPr>
              <a:t>ÜMMÜ GÜLSÜM </a:t>
            </a:r>
            <a:endParaRPr/>
          </a:p>
        </p:txBody>
      </p:sp>
      <p:sp>
        <p:nvSpPr>
          <p:cNvPr id="1518" name="Google Shape;1518;p29"/>
          <p:cNvSpPr/>
          <p:nvPr/>
        </p:nvSpPr>
        <p:spPr>
          <a:xfrm>
            <a:off x="6528047" y="4221088"/>
            <a:ext cx="1086955" cy="576064"/>
          </a:xfrm>
          <a:prstGeom prst="roundRect">
            <a:avLst>
              <a:gd fmla="val 16667" name="adj"/>
            </a:avLst>
          </a:prstGeom>
          <a:solidFill>
            <a:srgbClr val="FFD966"/>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0" i="0" lang="tr-TR" sz="2000" u="none" cap="none" strike="noStrike">
                <a:solidFill>
                  <a:srgbClr val="000000"/>
                </a:solidFill>
                <a:latin typeface="Calibri"/>
                <a:ea typeface="Calibri"/>
                <a:cs typeface="Calibri"/>
                <a:sym typeface="Calibri"/>
              </a:rPr>
              <a:t>FATMA </a:t>
            </a:r>
            <a:endParaRPr/>
          </a:p>
        </p:txBody>
      </p:sp>
      <p:sp>
        <p:nvSpPr>
          <p:cNvPr id="1519" name="Google Shape;1519;p29"/>
          <p:cNvSpPr/>
          <p:nvPr/>
        </p:nvSpPr>
        <p:spPr>
          <a:xfrm>
            <a:off x="7903065" y="4221088"/>
            <a:ext cx="1521917" cy="576064"/>
          </a:xfrm>
          <a:prstGeom prst="roundRect">
            <a:avLst>
              <a:gd fmla="val 16667" name="adj"/>
            </a:avLst>
          </a:prstGeom>
          <a:solidFill>
            <a:srgbClr val="FFD966"/>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0" i="0" lang="tr-TR" sz="2000" u="none" cap="none" strike="noStrike">
                <a:solidFill>
                  <a:srgbClr val="000000"/>
                </a:solidFill>
                <a:latin typeface="Calibri"/>
                <a:ea typeface="Calibri"/>
                <a:cs typeface="Calibri"/>
                <a:sym typeface="Calibri"/>
              </a:rPr>
              <a:t>ABDULLAH </a:t>
            </a:r>
            <a:endParaRPr/>
          </a:p>
        </p:txBody>
      </p:sp>
      <p:cxnSp>
        <p:nvCxnSpPr>
          <p:cNvPr id="1520" name="Google Shape;1520;p29"/>
          <p:cNvCxnSpPr/>
          <p:nvPr/>
        </p:nvCxnSpPr>
        <p:spPr>
          <a:xfrm>
            <a:off x="5792678" y="3529037"/>
            <a:ext cx="0" cy="576064"/>
          </a:xfrm>
          <a:prstGeom prst="straightConnector1">
            <a:avLst/>
          </a:prstGeom>
          <a:noFill/>
          <a:ln cap="flat" cmpd="sng" w="38100">
            <a:solidFill>
              <a:srgbClr val="C00000"/>
            </a:solidFill>
            <a:prstDash val="solid"/>
            <a:miter lim="800000"/>
            <a:headEnd len="sm" w="sm" type="none"/>
            <a:tailEnd len="med" w="med" type="stealth"/>
          </a:ln>
        </p:spPr>
      </p:cxnSp>
      <p:sp>
        <p:nvSpPr>
          <p:cNvPr id="1521" name="Google Shape;1521;p29"/>
          <p:cNvSpPr/>
          <p:nvPr/>
        </p:nvSpPr>
        <p:spPr>
          <a:xfrm>
            <a:off x="8844810" y="2329945"/>
            <a:ext cx="2600834" cy="781770"/>
          </a:xfrm>
          <a:prstGeom prst="roundRect">
            <a:avLst>
              <a:gd fmla="val 16667" name="adj"/>
            </a:avLst>
          </a:prstGeom>
          <a:solidFill>
            <a:srgbClr val="A8D08C"/>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tr-TR" sz="2800" u="none" cap="none" strike="noStrike">
                <a:solidFill>
                  <a:srgbClr val="000000"/>
                </a:solidFill>
                <a:latin typeface="Calibri"/>
                <a:ea typeface="Calibri"/>
                <a:cs typeface="Calibri"/>
                <a:sym typeface="Calibri"/>
              </a:rPr>
              <a:t>HZ. MARİYE </a:t>
            </a:r>
            <a:endParaRPr/>
          </a:p>
        </p:txBody>
      </p:sp>
      <p:cxnSp>
        <p:nvCxnSpPr>
          <p:cNvPr id="1522" name="Google Shape;1522;p29"/>
          <p:cNvCxnSpPr/>
          <p:nvPr/>
        </p:nvCxnSpPr>
        <p:spPr>
          <a:xfrm>
            <a:off x="10665967" y="3180907"/>
            <a:ext cx="1" cy="1616245"/>
          </a:xfrm>
          <a:prstGeom prst="straightConnector1">
            <a:avLst/>
          </a:prstGeom>
          <a:noFill/>
          <a:ln cap="flat" cmpd="sng" w="38100">
            <a:solidFill>
              <a:srgbClr val="C00000"/>
            </a:solidFill>
            <a:prstDash val="solid"/>
            <a:miter lim="800000"/>
            <a:headEnd len="sm" w="sm" type="none"/>
            <a:tailEnd len="med" w="med" type="stealth"/>
          </a:ln>
        </p:spPr>
      </p:cxnSp>
      <p:sp>
        <p:nvSpPr>
          <p:cNvPr id="1523" name="Google Shape;1523;p29"/>
          <p:cNvSpPr/>
          <p:nvPr/>
        </p:nvSpPr>
        <p:spPr>
          <a:xfrm>
            <a:off x="9730923" y="5020860"/>
            <a:ext cx="1870089" cy="504056"/>
          </a:xfrm>
          <a:prstGeom prst="roundRect">
            <a:avLst>
              <a:gd fmla="val 16667" name="adj"/>
            </a:avLst>
          </a:prstGeom>
          <a:solidFill>
            <a:srgbClr val="FFD966"/>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HZ. İBRAHİM </a:t>
            </a:r>
            <a:endParaRPr/>
          </a:p>
        </p:txBody>
      </p:sp>
      <p:cxnSp>
        <p:nvCxnSpPr>
          <p:cNvPr id="1524" name="Google Shape;1524;p29"/>
          <p:cNvCxnSpPr/>
          <p:nvPr/>
        </p:nvCxnSpPr>
        <p:spPr>
          <a:xfrm>
            <a:off x="7032104" y="4797152"/>
            <a:ext cx="0" cy="504056"/>
          </a:xfrm>
          <a:prstGeom prst="straightConnector1">
            <a:avLst/>
          </a:prstGeom>
          <a:noFill/>
          <a:ln cap="flat" cmpd="sng" w="38100">
            <a:solidFill>
              <a:srgbClr val="C00000"/>
            </a:solidFill>
            <a:prstDash val="solid"/>
            <a:miter lim="800000"/>
            <a:headEnd len="sm" w="sm" type="none"/>
            <a:tailEnd len="med" w="med" type="stealth"/>
          </a:ln>
        </p:spPr>
      </p:cxnSp>
      <p:cxnSp>
        <p:nvCxnSpPr>
          <p:cNvPr id="1525" name="Google Shape;1525;p29"/>
          <p:cNvCxnSpPr/>
          <p:nvPr/>
        </p:nvCxnSpPr>
        <p:spPr>
          <a:xfrm flipH="1">
            <a:off x="6240016" y="5805264"/>
            <a:ext cx="756084" cy="504056"/>
          </a:xfrm>
          <a:prstGeom prst="straightConnector1">
            <a:avLst/>
          </a:prstGeom>
          <a:noFill/>
          <a:ln cap="flat" cmpd="sng" w="38100">
            <a:solidFill>
              <a:srgbClr val="C00000"/>
            </a:solidFill>
            <a:prstDash val="solid"/>
            <a:miter lim="800000"/>
            <a:headEnd len="sm" w="sm" type="none"/>
            <a:tailEnd len="med" w="med" type="stealth"/>
          </a:ln>
        </p:spPr>
      </p:cxnSp>
      <p:sp>
        <p:nvSpPr>
          <p:cNvPr id="1526" name="Google Shape;1526;p29"/>
          <p:cNvSpPr/>
          <p:nvPr/>
        </p:nvSpPr>
        <p:spPr>
          <a:xfrm>
            <a:off x="4871864" y="6157584"/>
            <a:ext cx="1296144" cy="548680"/>
          </a:xfrm>
          <a:prstGeom prst="roundRect">
            <a:avLst>
              <a:gd fmla="val 16667" name="adj"/>
            </a:avLst>
          </a:prstGeom>
          <a:solidFill>
            <a:srgbClr val="F3994B"/>
          </a:soli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tr-TR" sz="1800" u="none" cap="none" strike="noStrike">
                <a:solidFill>
                  <a:srgbClr val="000000"/>
                </a:solidFill>
                <a:latin typeface="Calibri"/>
                <a:ea typeface="Calibri"/>
                <a:cs typeface="Calibri"/>
                <a:sym typeface="Calibri"/>
              </a:rPr>
              <a:t>HZ. HASAN</a:t>
            </a:r>
            <a:endParaRPr/>
          </a:p>
        </p:txBody>
      </p:sp>
      <p:sp>
        <p:nvSpPr>
          <p:cNvPr id="1527" name="Google Shape;1527;p29"/>
          <p:cNvSpPr/>
          <p:nvPr/>
        </p:nvSpPr>
        <p:spPr>
          <a:xfrm>
            <a:off x="7917180" y="6120680"/>
            <a:ext cx="1512168" cy="620688"/>
          </a:xfrm>
          <a:prstGeom prst="roundRect">
            <a:avLst>
              <a:gd fmla="val 16667" name="adj"/>
            </a:avLst>
          </a:prstGeom>
          <a:solidFill>
            <a:srgbClr val="F3994B"/>
          </a:soli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tr-TR" sz="1800" u="none" cap="none" strike="noStrike">
                <a:solidFill>
                  <a:srgbClr val="000000"/>
                </a:solidFill>
                <a:latin typeface="Calibri"/>
                <a:ea typeface="Calibri"/>
                <a:cs typeface="Calibri"/>
                <a:sym typeface="Calibri"/>
              </a:rPr>
              <a:t>HZ. HÜSEYİN </a:t>
            </a:r>
            <a:endParaRPr/>
          </a:p>
        </p:txBody>
      </p:sp>
      <p:cxnSp>
        <p:nvCxnSpPr>
          <p:cNvPr id="1528" name="Google Shape;1528;p29"/>
          <p:cNvCxnSpPr/>
          <p:nvPr/>
        </p:nvCxnSpPr>
        <p:spPr>
          <a:xfrm>
            <a:off x="6816080" y="5733256"/>
            <a:ext cx="1008112" cy="648072"/>
          </a:xfrm>
          <a:prstGeom prst="straightConnector1">
            <a:avLst/>
          </a:prstGeom>
          <a:noFill/>
          <a:ln cap="flat" cmpd="sng" w="38100">
            <a:solidFill>
              <a:srgbClr val="C00000"/>
            </a:solidFill>
            <a:prstDash val="solid"/>
            <a:miter lim="800000"/>
            <a:headEnd len="sm" w="sm" type="none"/>
            <a:tailEnd len="med" w="med" type="stealth"/>
          </a:ln>
        </p:spPr>
      </p:cxnSp>
      <p:cxnSp>
        <p:nvCxnSpPr>
          <p:cNvPr id="1529" name="Google Shape;1529;p29"/>
          <p:cNvCxnSpPr/>
          <p:nvPr/>
        </p:nvCxnSpPr>
        <p:spPr>
          <a:xfrm>
            <a:off x="4290060" y="2820867"/>
            <a:ext cx="0" cy="720080"/>
          </a:xfrm>
          <a:prstGeom prst="straightConnector1">
            <a:avLst/>
          </a:prstGeom>
          <a:noFill/>
          <a:ln cap="flat" cmpd="sng" w="57150">
            <a:solidFill>
              <a:srgbClr val="C00000"/>
            </a:solidFill>
            <a:prstDash val="solid"/>
            <a:miter lim="800000"/>
            <a:headEnd len="sm" w="sm" type="none"/>
            <a:tailEnd len="sm" w="sm" type="none"/>
          </a:ln>
        </p:spPr>
      </p:cxnSp>
      <p:sp>
        <p:nvSpPr>
          <p:cNvPr id="1530" name="Google Shape;1530;p29"/>
          <p:cNvSpPr/>
          <p:nvPr/>
        </p:nvSpPr>
        <p:spPr>
          <a:xfrm>
            <a:off x="6384032" y="5373216"/>
            <a:ext cx="1368152" cy="504056"/>
          </a:xfrm>
          <a:prstGeom prst="roundRect">
            <a:avLst>
              <a:gd fmla="val 16667" name="adj"/>
            </a:avLst>
          </a:prstGeom>
          <a:solidFill>
            <a:srgbClr val="F3994B"/>
          </a:soli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ALİ </a:t>
            </a:r>
            <a:endParaRPr/>
          </a:p>
        </p:txBody>
      </p:sp>
      <p:sp>
        <p:nvSpPr>
          <p:cNvPr id="1531" name="Google Shape;1531;p29"/>
          <p:cNvSpPr/>
          <p:nvPr/>
        </p:nvSpPr>
        <p:spPr>
          <a:xfrm>
            <a:off x="3503712" y="2204864"/>
            <a:ext cx="1944216" cy="648072"/>
          </a:xfrm>
          <a:prstGeom prst="roundRect">
            <a:avLst>
              <a:gd fmla="val 16667" name="adj"/>
            </a:avLst>
          </a:prstGeom>
          <a:solidFill>
            <a:srgbClr val="DF99B3"/>
          </a:solidFill>
          <a:ln cap="flat" cmpd="sng" w="952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1" i="0" lang="tr-TR" sz="2800" u="none" cap="none" strike="noStrike">
                <a:solidFill>
                  <a:srgbClr val="000000"/>
                </a:solidFill>
                <a:latin typeface="Calibri"/>
                <a:ea typeface="Calibri"/>
                <a:cs typeface="Calibri"/>
                <a:sym typeface="Calibri"/>
              </a:rPr>
              <a:t>HZ. HATİCE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7"/>
                                        </p:tgtEl>
                                        <p:attrNameLst>
                                          <p:attrName>style.visibility</p:attrName>
                                        </p:attrNameLst>
                                      </p:cBhvr>
                                      <p:to>
                                        <p:strVal val="visible"/>
                                      </p:to>
                                    </p:set>
                                    <p:animEffect filter="fade" transition="in">
                                      <p:cBhvr>
                                        <p:cTn dur="250"/>
                                        <p:tgtEl>
                                          <p:spTgt spid="1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4"/>
                                        </p:tgtEl>
                                        <p:attrNameLst>
                                          <p:attrName>style.visibility</p:attrName>
                                        </p:attrNameLst>
                                      </p:cBhvr>
                                      <p:to>
                                        <p:strVal val="visible"/>
                                      </p:to>
                                    </p:set>
                                    <p:animEffect filter="fade" transition="in">
                                      <p:cBhvr>
                                        <p:cTn dur="250"/>
                                        <p:tgtEl>
                                          <p:spTgt spid="1504"/>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31"/>
                                        </p:tgtEl>
                                        <p:attrNameLst>
                                          <p:attrName>style.visibility</p:attrName>
                                        </p:attrNameLst>
                                      </p:cBhvr>
                                      <p:to>
                                        <p:strVal val="visible"/>
                                      </p:to>
                                    </p:set>
                                    <p:animEffect filter="fade" transition="in">
                                      <p:cBhvr>
                                        <p:cTn dur="250"/>
                                        <p:tgtEl>
                                          <p:spTgt spid="1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9"/>
                                        </p:tgtEl>
                                        <p:attrNameLst>
                                          <p:attrName>style.visibility</p:attrName>
                                        </p:attrNameLst>
                                      </p:cBhvr>
                                      <p:to>
                                        <p:strVal val="visible"/>
                                      </p:to>
                                    </p:set>
                                    <p:animEffect filter="fade" transition="in">
                                      <p:cBhvr>
                                        <p:cTn dur="250"/>
                                        <p:tgtEl>
                                          <p:spTgt spid="1529"/>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08"/>
                                        </p:tgtEl>
                                        <p:attrNameLst>
                                          <p:attrName>style.visibility</p:attrName>
                                        </p:attrNameLst>
                                      </p:cBhvr>
                                      <p:to>
                                        <p:strVal val="visible"/>
                                      </p:to>
                                    </p:set>
                                    <p:animEffect filter="fade" transition="in">
                                      <p:cBhvr>
                                        <p:cTn dur="250"/>
                                        <p:tgtEl>
                                          <p:spTgt spid="1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gtEl>
                                        <p:attrNameLst>
                                          <p:attrName>style.visibility</p:attrName>
                                        </p:attrNameLst>
                                      </p:cBhvr>
                                      <p:to>
                                        <p:strVal val="visible"/>
                                      </p:to>
                                    </p:set>
                                    <p:animEffect filter="fade" transition="in">
                                      <p:cBhvr>
                                        <p:cTn dur="250"/>
                                        <p:tgtEl>
                                          <p:spTgt spid="1509"/>
                                        </p:tgtEl>
                                      </p:cBhvr>
                                    </p:animEffect>
                                  </p:childTnLst>
                                </p:cTn>
                              </p:par>
                              <p:par>
                                <p:cTn fill="hold" nodeType="with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250"/>
                                        <p:tgtEl>
                                          <p:spTgt spid="1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0"/>
                                        </p:tgtEl>
                                        <p:attrNameLst>
                                          <p:attrName>style.visibility</p:attrName>
                                        </p:attrNameLst>
                                      </p:cBhvr>
                                      <p:to>
                                        <p:strVal val="visible"/>
                                      </p:to>
                                    </p:set>
                                    <p:animEffect filter="fade" transition="in">
                                      <p:cBhvr>
                                        <p:cTn dur="250"/>
                                        <p:tgtEl>
                                          <p:spTgt spid="1510"/>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15"/>
                                        </p:tgtEl>
                                        <p:attrNameLst>
                                          <p:attrName>style.visibility</p:attrName>
                                        </p:attrNameLst>
                                      </p:cBhvr>
                                      <p:to>
                                        <p:strVal val="visible"/>
                                      </p:to>
                                    </p:set>
                                    <p:animEffect filter="fade" transition="in">
                                      <p:cBhvr>
                                        <p:cTn dur="250"/>
                                        <p:tgtEl>
                                          <p:spTgt spid="1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1"/>
                                        </p:tgtEl>
                                        <p:attrNameLst>
                                          <p:attrName>style.visibility</p:attrName>
                                        </p:attrNameLst>
                                      </p:cBhvr>
                                      <p:to>
                                        <p:strVal val="visible"/>
                                      </p:to>
                                    </p:set>
                                    <p:animEffect filter="fade" transition="in">
                                      <p:cBhvr>
                                        <p:cTn dur="250"/>
                                        <p:tgtEl>
                                          <p:spTgt spid="1511"/>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16"/>
                                        </p:tgtEl>
                                        <p:attrNameLst>
                                          <p:attrName>style.visibility</p:attrName>
                                        </p:attrNameLst>
                                      </p:cBhvr>
                                      <p:to>
                                        <p:strVal val="visible"/>
                                      </p:to>
                                    </p:set>
                                    <p:animEffect filter="fade" transition="in">
                                      <p:cBhvr>
                                        <p:cTn dur="250"/>
                                        <p:tgtEl>
                                          <p:spTgt spid="15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0"/>
                                        </p:tgtEl>
                                        <p:attrNameLst>
                                          <p:attrName>style.visibility</p:attrName>
                                        </p:attrNameLst>
                                      </p:cBhvr>
                                      <p:to>
                                        <p:strVal val="visible"/>
                                      </p:to>
                                    </p:set>
                                    <p:animEffect filter="fade" transition="in">
                                      <p:cBhvr>
                                        <p:cTn dur="250"/>
                                        <p:tgtEl>
                                          <p:spTgt spid="1520"/>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17"/>
                                        </p:tgtEl>
                                        <p:attrNameLst>
                                          <p:attrName>style.visibility</p:attrName>
                                        </p:attrNameLst>
                                      </p:cBhvr>
                                      <p:to>
                                        <p:strVal val="visible"/>
                                      </p:to>
                                    </p:set>
                                    <p:animEffect filter="fade" transition="in">
                                      <p:cBhvr>
                                        <p:cTn dur="250"/>
                                        <p:tgtEl>
                                          <p:spTgt spid="15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250"/>
                                        <p:tgtEl>
                                          <p:spTgt spid="1512"/>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18"/>
                                        </p:tgtEl>
                                        <p:attrNameLst>
                                          <p:attrName>style.visibility</p:attrName>
                                        </p:attrNameLst>
                                      </p:cBhvr>
                                      <p:to>
                                        <p:strVal val="visible"/>
                                      </p:to>
                                    </p:set>
                                    <p:animEffect filter="fade" transition="in">
                                      <p:cBhvr>
                                        <p:cTn dur="250"/>
                                        <p:tgtEl>
                                          <p:spTgt spid="1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3"/>
                                        </p:tgtEl>
                                        <p:attrNameLst>
                                          <p:attrName>style.visibility</p:attrName>
                                        </p:attrNameLst>
                                      </p:cBhvr>
                                      <p:to>
                                        <p:strVal val="visible"/>
                                      </p:to>
                                    </p:set>
                                    <p:animEffect filter="fade" transition="in">
                                      <p:cBhvr>
                                        <p:cTn dur="250"/>
                                        <p:tgtEl>
                                          <p:spTgt spid="1513"/>
                                        </p:tgtEl>
                                      </p:cBhvr>
                                    </p:animEffect>
                                  </p:childTnLst>
                                </p:cTn>
                              </p:par>
                              <p:par>
                                <p:cTn fill="hold" nodeType="withEffect" presetClass="entr" presetID="10" presetSubtype="0">
                                  <p:stCondLst>
                                    <p:cond delay="0"/>
                                  </p:stCondLst>
                                  <p:childTnLst>
                                    <p:set>
                                      <p:cBhvr>
                                        <p:cTn dur="1" fill="hold">
                                          <p:stCondLst>
                                            <p:cond delay="0"/>
                                          </p:stCondLst>
                                        </p:cTn>
                                        <p:tgtEl>
                                          <p:spTgt spid="1519"/>
                                        </p:tgtEl>
                                        <p:attrNameLst>
                                          <p:attrName>style.visibility</p:attrName>
                                        </p:attrNameLst>
                                      </p:cBhvr>
                                      <p:to>
                                        <p:strVal val="visible"/>
                                      </p:to>
                                    </p:set>
                                    <p:animEffect filter="fade" transition="in">
                                      <p:cBhvr>
                                        <p:cTn dur="250"/>
                                        <p:tgtEl>
                                          <p:spTgt spid="1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9"/>
                                        </p:tgtEl>
                                        <p:attrNameLst>
                                          <p:attrName>style.visibility</p:attrName>
                                        </p:attrNameLst>
                                      </p:cBhvr>
                                      <p:to>
                                        <p:strVal val="visible"/>
                                      </p:to>
                                    </p:set>
                                    <p:animEffect filter="fade" transition="in">
                                      <p:cBhvr>
                                        <p:cTn dur="250"/>
                                        <p:tgtEl>
                                          <p:spTgt spid="1519"/>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05"/>
                                        </p:tgtEl>
                                        <p:attrNameLst>
                                          <p:attrName>style.visibility</p:attrName>
                                        </p:attrNameLst>
                                      </p:cBhvr>
                                      <p:to>
                                        <p:strVal val="visible"/>
                                      </p:to>
                                    </p:set>
                                    <p:animEffect filter="fade" transition="in">
                                      <p:cBhvr>
                                        <p:cTn dur="250"/>
                                        <p:tgtEl>
                                          <p:spTgt spid="1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1"/>
                                        </p:tgtEl>
                                        <p:attrNameLst>
                                          <p:attrName>style.visibility</p:attrName>
                                        </p:attrNameLst>
                                      </p:cBhvr>
                                      <p:to>
                                        <p:strVal val="visible"/>
                                      </p:to>
                                    </p:set>
                                    <p:animEffect filter="fade" transition="in">
                                      <p:cBhvr>
                                        <p:cTn dur="250"/>
                                        <p:tgtEl>
                                          <p:spTgt spid="15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2"/>
                                        </p:tgtEl>
                                        <p:attrNameLst>
                                          <p:attrName>style.visibility</p:attrName>
                                        </p:attrNameLst>
                                      </p:cBhvr>
                                      <p:to>
                                        <p:strVal val="visible"/>
                                      </p:to>
                                    </p:set>
                                    <p:animEffect filter="fade" transition="in">
                                      <p:cBhvr>
                                        <p:cTn dur="250"/>
                                        <p:tgtEl>
                                          <p:spTgt spid="1522"/>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23"/>
                                        </p:tgtEl>
                                        <p:attrNameLst>
                                          <p:attrName>style.visibility</p:attrName>
                                        </p:attrNameLst>
                                      </p:cBhvr>
                                      <p:to>
                                        <p:strVal val="visible"/>
                                      </p:to>
                                    </p:set>
                                    <p:animEffect filter="fade" transition="in">
                                      <p:cBhvr>
                                        <p:cTn dur="250"/>
                                        <p:tgtEl>
                                          <p:spTgt spid="1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gtEl>
                                        <p:attrNameLst>
                                          <p:attrName>style.visibility</p:attrName>
                                        </p:attrNameLst>
                                      </p:cBhvr>
                                      <p:to>
                                        <p:strVal val="visible"/>
                                      </p:to>
                                    </p:set>
                                    <p:animEffect filter="fade" transition="in">
                                      <p:cBhvr>
                                        <p:cTn dur="250"/>
                                        <p:tgtEl>
                                          <p:spTgt spid="1524"/>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30"/>
                                        </p:tgtEl>
                                        <p:attrNameLst>
                                          <p:attrName>style.visibility</p:attrName>
                                        </p:attrNameLst>
                                      </p:cBhvr>
                                      <p:to>
                                        <p:strVal val="visible"/>
                                      </p:to>
                                    </p:set>
                                    <p:animEffect filter="fade" transition="in">
                                      <p:cBhvr>
                                        <p:cTn dur="250"/>
                                        <p:tgtEl>
                                          <p:spTgt spid="1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gtEl>
                                        <p:attrNameLst>
                                          <p:attrName>style.visibility</p:attrName>
                                        </p:attrNameLst>
                                      </p:cBhvr>
                                      <p:to>
                                        <p:strVal val="visible"/>
                                      </p:to>
                                    </p:set>
                                    <p:animEffect filter="fade" transition="in">
                                      <p:cBhvr>
                                        <p:cTn dur="250"/>
                                        <p:tgtEl>
                                          <p:spTgt spid="152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26"/>
                                        </p:tgtEl>
                                        <p:attrNameLst>
                                          <p:attrName>style.visibility</p:attrName>
                                        </p:attrNameLst>
                                      </p:cBhvr>
                                      <p:to>
                                        <p:strVal val="visible"/>
                                      </p:to>
                                    </p:set>
                                    <p:animEffect filter="fade" transition="in">
                                      <p:cBhvr>
                                        <p:cTn dur="250"/>
                                        <p:tgtEl>
                                          <p:spTgt spid="15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8"/>
                                        </p:tgtEl>
                                        <p:attrNameLst>
                                          <p:attrName>style.visibility</p:attrName>
                                        </p:attrNameLst>
                                      </p:cBhvr>
                                      <p:to>
                                        <p:strVal val="visible"/>
                                      </p:to>
                                    </p:set>
                                    <p:animEffect filter="fade" transition="in">
                                      <p:cBhvr>
                                        <p:cTn dur="250"/>
                                        <p:tgtEl>
                                          <p:spTgt spid="1528"/>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527"/>
                                        </p:tgtEl>
                                        <p:attrNameLst>
                                          <p:attrName>style.visibility</p:attrName>
                                        </p:attrNameLst>
                                      </p:cBhvr>
                                      <p:to>
                                        <p:strVal val="visible"/>
                                      </p:to>
                                    </p:set>
                                    <p:animEffect filter="fade" transition="in">
                                      <p:cBhvr>
                                        <p:cTn dur="250"/>
                                        <p:tgtEl>
                                          <p:spTgt spid="1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F2F2F2"/>
            </a:gs>
          </a:gsLst>
          <a:lin ang="5400000" scaled="0"/>
        </a:gradFill>
      </p:bgPr>
    </p:bg>
    <p:spTree>
      <p:nvGrpSpPr>
        <p:cNvPr id="1148" name="Shape 1148"/>
        <p:cNvGrpSpPr/>
        <p:nvPr/>
      </p:nvGrpSpPr>
      <p:grpSpPr>
        <a:xfrm>
          <a:off x="0" y="0"/>
          <a:ext cx="0" cy="0"/>
          <a:chOff x="0" y="0"/>
          <a:chExt cx="0" cy="0"/>
        </a:xfrm>
      </p:grpSpPr>
      <p:sp>
        <p:nvSpPr>
          <p:cNvPr id="1149" name="Google Shape;1149;p3"/>
          <p:cNvSpPr/>
          <p:nvPr/>
        </p:nvSpPr>
        <p:spPr>
          <a:xfrm>
            <a:off x="320499" y="2033780"/>
            <a:ext cx="8574008" cy="3589657"/>
          </a:xfrm>
          <a:prstGeom prst="rect">
            <a:avLst/>
          </a:prstGeom>
          <a:solidFill>
            <a:srgbClr val="C1D9DB"/>
          </a:solidFill>
          <a:ln>
            <a:noFill/>
          </a:ln>
        </p:spPr>
        <p:txBody>
          <a:bodyPr anchorCtr="0" anchor="ctr" bIns="0" lIns="0" spcFirstLastPara="1" rIns="0" wrap="square" tIns="0">
            <a:noAutofit/>
          </a:bodyPr>
          <a:lstStyle/>
          <a:p>
            <a:pPr indent="-342900" lvl="1" marL="800100" marR="0" rtl="0" algn="l">
              <a:lnSpc>
                <a:spcPct val="150000"/>
              </a:lnSpc>
              <a:spcBef>
                <a:spcPts val="0"/>
              </a:spcBef>
              <a:spcAft>
                <a:spcPts val="0"/>
              </a:spcAft>
              <a:buClr>
                <a:srgbClr val="000000"/>
              </a:buClr>
              <a:buSzPts val="2800"/>
              <a:buFont typeface="Noto Sans Symbols"/>
              <a:buChar char="⮚"/>
            </a:pPr>
            <a:r>
              <a:rPr b="0" i="0" lang="tr-TR" sz="2800" u="none" cap="none" strike="noStrike">
                <a:solidFill>
                  <a:srgbClr val="000000"/>
                </a:solidFill>
                <a:latin typeface="Calibri"/>
                <a:ea typeface="Calibri"/>
                <a:cs typeface="Calibri"/>
                <a:sym typeface="Calibri"/>
              </a:rPr>
              <a:t>2.1. Kötülüklerden Uzak Duran Genç </a:t>
            </a:r>
            <a:endParaRPr/>
          </a:p>
          <a:p>
            <a:pPr indent="-342900" lvl="1" marL="800100" marR="0" rtl="0" algn="l">
              <a:lnSpc>
                <a:spcPct val="150000"/>
              </a:lnSpc>
              <a:spcBef>
                <a:spcPts val="0"/>
              </a:spcBef>
              <a:spcAft>
                <a:spcPts val="0"/>
              </a:spcAft>
              <a:buClr>
                <a:srgbClr val="000000"/>
              </a:buClr>
              <a:buSzPts val="2800"/>
              <a:buFont typeface="Noto Sans Symbols"/>
              <a:buChar char="⮚"/>
            </a:pPr>
            <a:r>
              <a:rPr b="0" i="0" lang="tr-TR" sz="2800" u="none" cap="none" strike="noStrike">
                <a:solidFill>
                  <a:srgbClr val="000000"/>
                </a:solidFill>
                <a:latin typeface="Calibri"/>
                <a:ea typeface="Calibri"/>
                <a:cs typeface="Calibri"/>
                <a:sym typeface="Calibri"/>
              </a:rPr>
              <a:t>2.2. Toplumsal Sorunlara Duyarlı ve Güvenilir Genç </a:t>
            </a:r>
            <a:endParaRPr/>
          </a:p>
          <a:p>
            <a:pPr indent="-342900" lvl="1" marL="800100" marR="0" rtl="0" algn="l">
              <a:lnSpc>
                <a:spcPct val="150000"/>
              </a:lnSpc>
              <a:spcBef>
                <a:spcPts val="0"/>
              </a:spcBef>
              <a:spcAft>
                <a:spcPts val="0"/>
              </a:spcAft>
              <a:buClr>
                <a:srgbClr val="000000"/>
              </a:buClr>
              <a:buSzPts val="2800"/>
              <a:buFont typeface="Noto Sans Symbols"/>
              <a:buChar char="⮚"/>
            </a:pPr>
            <a:r>
              <a:rPr b="0" i="0" lang="tr-TR" sz="2800" u="none" cap="none" strike="noStrike">
                <a:solidFill>
                  <a:srgbClr val="000000"/>
                </a:solidFill>
                <a:latin typeface="Calibri"/>
                <a:ea typeface="Calibri"/>
                <a:cs typeface="Calibri"/>
                <a:sym typeface="Calibri"/>
              </a:rPr>
              <a:t>2.3. Adaletli Hakem </a:t>
            </a:r>
            <a:endParaRPr/>
          </a:p>
          <a:p>
            <a:pPr indent="-342900" lvl="1" marL="800100" marR="0" rtl="0" algn="l">
              <a:lnSpc>
                <a:spcPct val="150000"/>
              </a:lnSpc>
              <a:spcBef>
                <a:spcPts val="0"/>
              </a:spcBef>
              <a:spcAft>
                <a:spcPts val="0"/>
              </a:spcAft>
              <a:buClr>
                <a:srgbClr val="000000"/>
              </a:buClr>
              <a:buSzPts val="2800"/>
              <a:buFont typeface="Noto Sans Symbols"/>
              <a:buChar char="⮚"/>
            </a:pPr>
            <a:r>
              <a:rPr b="0" i="0" lang="tr-TR" sz="2800" u="none" cap="none" strike="noStrike">
                <a:solidFill>
                  <a:srgbClr val="000000"/>
                </a:solidFill>
                <a:latin typeface="Calibri"/>
                <a:ea typeface="Calibri"/>
                <a:cs typeface="Calibri"/>
                <a:sym typeface="Calibri"/>
              </a:rPr>
              <a:t>2.4. Hz. Hatice ile Evliliği ve Çocukları </a:t>
            </a:r>
            <a:endParaRPr/>
          </a:p>
          <a:p>
            <a:pPr indent="-342900" lvl="1" marL="800100" marR="0" rtl="0" algn="l">
              <a:lnSpc>
                <a:spcPct val="150000"/>
              </a:lnSpc>
              <a:spcBef>
                <a:spcPts val="0"/>
              </a:spcBef>
              <a:spcAft>
                <a:spcPts val="0"/>
              </a:spcAft>
              <a:buClr>
                <a:srgbClr val="000000"/>
              </a:buClr>
              <a:buSzPts val="2800"/>
              <a:buFont typeface="Noto Sans Symbols"/>
              <a:buChar char="⮚"/>
            </a:pPr>
            <a:r>
              <a:rPr b="0" i="0" lang="tr-TR" sz="2800" u="none" cap="none" strike="noStrike">
                <a:solidFill>
                  <a:srgbClr val="000000"/>
                </a:solidFill>
                <a:latin typeface="Calibri"/>
                <a:ea typeface="Calibri"/>
                <a:cs typeface="Calibri"/>
                <a:sym typeface="Calibri"/>
              </a:rPr>
              <a:t>2.5. Hira Günleri</a:t>
            </a:r>
            <a:endParaRPr/>
          </a:p>
        </p:txBody>
      </p:sp>
      <p:sp>
        <p:nvSpPr>
          <p:cNvPr id="1150" name="Google Shape;1150;p3"/>
          <p:cNvSpPr/>
          <p:nvPr/>
        </p:nvSpPr>
        <p:spPr>
          <a:xfrm>
            <a:off x="320500" y="1975548"/>
            <a:ext cx="270381" cy="13698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1151" name="Google Shape;1151;p3"/>
          <p:cNvGrpSpPr/>
          <p:nvPr/>
        </p:nvGrpSpPr>
        <p:grpSpPr>
          <a:xfrm>
            <a:off x="320501" y="1361330"/>
            <a:ext cx="8707356" cy="884601"/>
            <a:chOff x="1484302" y="2493219"/>
            <a:chExt cx="6175397" cy="884601"/>
          </a:xfrm>
        </p:grpSpPr>
        <p:sp>
          <p:nvSpPr>
            <p:cNvPr id="1152" name="Google Shape;1152;p3"/>
            <p:cNvSpPr/>
            <p:nvPr/>
          </p:nvSpPr>
          <p:spPr>
            <a:xfrm rot="5400000">
              <a:off x="4245021" y="-36858"/>
              <a:ext cx="884601" cy="5944755"/>
            </a:xfrm>
            <a:prstGeom prst="round2SameRect">
              <a:avLst>
                <a:gd fmla="val 50000" name="adj1"/>
                <a:gd fmla="val 0" name="adj2"/>
              </a:avLst>
            </a:prstGeom>
            <a:solidFill>
              <a:srgbClr val="F0CD9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153" name="Google Shape;1153;p3"/>
            <p:cNvSpPr/>
            <p:nvPr/>
          </p:nvSpPr>
          <p:spPr>
            <a:xfrm rot="-5400000">
              <a:off x="1484302" y="3107438"/>
              <a:ext cx="270381" cy="270381"/>
            </a:xfrm>
            <a:prstGeom prst="round2SameRect">
              <a:avLst>
                <a:gd fmla="val 50000" name="adj1"/>
                <a:gd fmla="val 0" name="adj2"/>
              </a:avLst>
            </a:prstGeom>
            <a:solidFill>
              <a:srgbClr val="F0CD9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1154" name="Google Shape;1154;p3"/>
          <p:cNvSpPr/>
          <p:nvPr/>
        </p:nvSpPr>
        <p:spPr>
          <a:xfrm rot="5400000">
            <a:off x="630515" y="780932"/>
            <a:ext cx="884601" cy="1504630"/>
          </a:xfrm>
          <a:prstGeom prst="round2SameRect">
            <a:avLst>
              <a:gd fmla="val 50000" name="adj1"/>
              <a:gd fmla="val 0" name="adj2"/>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155" name="Google Shape;1155;p3"/>
          <p:cNvSpPr txBox="1"/>
          <p:nvPr/>
        </p:nvSpPr>
        <p:spPr>
          <a:xfrm>
            <a:off x="723015" y="1213576"/>
            <a:ext cx="588077" cy="637519"/>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0CD97"/>
              </a:buClr>
              <a:buSzPts val="6600"/>
              <a:buFont typeface="Arial"/>
              <a:buNone/>
            </a:pPr>
            <a:r>
              <a:rPr b="0" i="0" lang="tr-TR" sz="6600" u="none" cap="none" strike="noStrike">
                <a:solidFill>
                  <a:srgbClr val="F0CD97"/>
                </a:solidFill>
                <a:latin typeface="Arial"/>
                <a:ea typeface="Arial"/>
                <a:cs typeface="Arial"/>
                <a:sym typeface="Arial"/>
              </a:rPr>
              <a:t>2</a:t>
            </a:r>
            <a:endParaRPr b="1" i="0" sz="6600" u="none" cap="none" strike="noStrike">
              <a:solidFill>
                <a:srgbClr val="F0CD97"/>
              </a:solidFill>
              <a:latin typeface="Arial"/>
              <a:ea typeface="Arial"/>
              <a:cs typeface="Arial"/>
              <a:sym typeface="Arial"/>
            </a:endParaRPr>
          </a:p>
        </p:txBody>
      </p:sp>
      <p:sp>
        <p:nvSpPr>
          <p:cNvPr id="1156" name="Google Shape;1156;p3"/>
          <p:cNvSpPr/>
          <p:nvPr/>
        </p:nvSpPr>
        <p:spPr>
          <a:xfrm>
            <a:off x="1867377" y="1419562"/>
            <a:ext cx="610858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Peygamberimizin Gençlik Yılları</a:t>
            </a:r>
            <a:endParaRPr b="0" i="0" sz="3600" u="none" cap="none" strike="noStrike">
              <a:solidFill>
                <a:srgbClr val="000000"/>
              </a:solidFill>
              <a:latin typeface="Calibri"/>
              <a:ea typeface="Calibri"/>
              <a:cs typeface="Calibri"/>
              <a:sym typeface="Calibri"/>
            </a:endParaRPr>
          </a:p>
        </p:txBody>
      </p:sp>
      <p:pic>
        <p:nvPicPr>
          <p:cNvPr id="1157" name="Google Shape;1157;p3"/>
          <p:cNvPicPr preferRelativeResize="0"/>
          <p:nvPr/>
        </p:nvPicPr>
        <p:blipFill rotWithShape="1">
          <a:blip r:embed="rId3">
            <a:alphaModFix/>
          </a:blip>
          <a:srcRect b="7894" l="25355" r="24884" t="7895"/>
          <a:stretch/>
        </p:blipFill>
        <p:spPr>
          <a:xfrm>
            <a:off x="9027857" y="1975548"/>
            <a:ext cx="2910504" cy="3515472"/>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500"/>
                                        <p:tgtEl>
                                          <p:spTgt spid="114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49">
                                            <p:txEl>
                                              <p:pRg end="0" st="0"/>
                                            </p:txEl>
                                          </p:spTgt>
                                        </p:tgtEl>
                                        <p:attrNameLst>
                                          <p:attrName>style.visibility</p:attrName>
                                        </p:attrNameLst>
                                      </p:cBhvr>
                                      <p:to>
                                        <p:strVal val="visible"/>
                                      </p:to>
                                    </p:set>
                                    <p:animEffect filter="fade" transition="in">
                                      <p:cBhvr>
                                        <p:cTn dur="500"/>
                                        <p:tgtEl>
                                          <p:spTgt spid="1149">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49">
                                            <p:txEl>
                                              <p:pRg end="1" st="1"/>
                                            </p:txEl>
                                          </p:spTgt>
                                        </p:tgtEl>
                                        <p:attrNameLst>
                                          <p:attrName>style.visibility</p:attrName>
                                        </p:attrNameLst>
                                      </p:cBhvr>
                                      <p:to>
                                        <p:strVal val="visible"/>
                                      </p:to>
                                    </p:set>
                                    <p:animEffect filter="fade" transition="in">
                                      <p:cBhvr>
                                        <p:cTn dur="500"/>
                                        <p:tgtEl>
                                          <p:spTgt spid="1149">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49">
                                            <p:txEl>
                                              <p:pRg end="2" st="2"/>
                                            </p:txEl>
                                          </p:spTgt>
                                        </p:tgtEl>
                                        <p:attrNameLst>
                                          <p:attrName>style.visibility</p:attrName>
                                        </p:attrNameLst>
                                      </p:cBhvr>
                                      <p:to>
                                        <p:strVal val="visible"/>
                                      </p:to>
                                    </p:set>
                                    <p:animEffect filter="fade" transition="in">
                                      <p:cBhvr>
                                        <p:cTn dur="500"/>
                                        <p:tgtEl>
                                          <p:spTgt spid="1149">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49">
                                            <p:txEl>
                                              <p:pRg end="3" st="3"/>
                                            </p:txEl>
                                          </p:spTgt>
                                        </p:tgtEl>
                                        <p:attrNameLst>
                                          <p:attrName>style.visibility</p:attrName>
                                        </p:attrNameLst>
                                      </p:cBhvr>
                                      <p:to>
                                        <p:strVal val="visible"/>
                                      </p:to>
                                    </p:set>
                                    <p:animEffect filter="fade" transition="in">
                                      <p:cBhvr>
                                        <p:cTn dur="500"/>
                                        <p:tgtEl>
                                          <p:spTgt spid="1149">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149">
                                            <p:txEl>
                                              <p:pRg end="4" st="4"/>
                                            </p:txEl>
                                          </p:spTgt>
                                        </p:tgtEl>
                                        <p:attrNameLst>
                                          <p:attrName>style.visibility</p:attrName>
                                        </p:attrNameLst>
                                      </p:cBhvr>
                                      <p:to>
                                        <p:strVal val="visible"/>
                                      </p:to>
                                    </p:set>
                                    <p:animEffect filter="fade" transition="in">
                                      <p:cBhvr>
                                        <p:cTn dur="500"/>
                                        <p:tgtEl>
                                          <p:spTgt spid="114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grpSp>
        <p:nvGrpSpPr>
          <p:cNvPr id="1536" name="Google Shape;1536;p30"/>
          <p:cNvGrpSpPr/>
          <p:nvPr/>
        </p:nvGrpSpPr>
        <p:grpSpPr>
          <a:xfrm>
            <a:off x="392141" y="495415"/>
            <a:ext cx="6267450" cy="5695950"/>
            <a:chOff x="28638500" y="14211298"/>
            <a:chExt cx="3182785" cy="2929893"/>
          </a:xfrm>
        </p:grpSpPr>
        <p:sp>
          <p:nvSpPr>
            <p:cNvPr id="1537" name="Google Shape;1537;p30"/>
            <p:cNvSpPr/>
            <p:nvPr/>
          </p:nvSpPr>
          <p:spPr>
            <a:xfrm>
              <a:off x="28816300" y="14287500"/>
              <a:ext cx="2816858" cy="2816860"/>
            </a:xfrm>
            <a:prstGeom prst="ellipse">
              <a:avLst/>
            </a:prstGeom>
            <a:solidFill>
              <a:schemeClr val="lt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t/>
              </a:r>
              <a:endParaRPr b="1" i="0" sz="2400" u="none" cap="none" strike="noStrike">
                <a:solidFill>
                  <a:srgbClr val="FFFFFF"/>
                </a:solidFill>
                <a:latin typeface="Calibri"/>
                <a:ea typeface="Calibri"/>
                <a:cs typeface="Calibri"/>
                <a:sym typeface="Calibri"/>
              </a:endParaRPr>
            </a:p>
          </p:txBody>
        </p:sp>
        <p:sp>
          <p:nvSpPr>
            <p:cNvPr id="1538" name="Google Shape;1538;p30"/>
            <p:cNvSpPr/>
            <p:nvPr/>
          </p:nvSpPr>
          <p:spPr>
            <a:xfrm>
              <a:off x="29768800" y="15279470"/>
              <a:ext cx="950280" cy="826667"/>
            </a:xfrm>
            <a:custGeom>
              <a:rect b="b" l="l" r="r" t="t"/>
              <a:pathLst>
                <a:path extrusionOk="0" h="21600" w="21291">
                  <a:moveTo>
                    <a:pt x="20839" y="8950"/>
                  </a:moveTo>
                  <a:lnTo>
                    <a:pt x="16991" y="1716"/>
                  </a:lnTo>
                  <a:cubicBezTo>
                    <a:pt x="16424" y="639"/>
                    <a:pt x="15410" y="0"/>
                    <a:pt x="14306" y="0"/>
                  </a:cubicBezTo>
                  <a:lnTo>
                    <a:pt x="6966" y="0"/>
                  </a:lnTo>
                  <a:cubicBezTo>
                    <a:pt x="5863" y="0"/>
                    <a:pt x="4818" y="673"/>
                    <a:pt x="4251" y="1750"/>
                  </a:cubicBezTo>
                  <a:lnTo>
                    <a:pt x="433" y="9050"/>
                  </a:lnTo>
                  <a:cubicBezTo>
                    <a:pt x="-164" y="10161"/>
                    <a:pt x="-134" y="11540"/>
                    <a:pt x="463" y="12650"/>
                  </a:cubicBezTo>
                  <a:lnTo>
                    <a:pt x="4311" y="19884"/>
                  </a:lnTo>
                  <a:cubicBezTo>
                    <a:pt x="4878" y="20961"/>
                    <a:pt x="5892" y="21600"/>
                    <a:pt x="6996" y="21600"/>
                  </a:cubicBezTo>
                  <a:lnTo>
                    <a:pt x="14335" y="21600"/>
                  </a:lnTo>
                  <a:cubicBezTo>
                    <a:pt x="15439" y="21600"/>
                    <a:pt x="16483" y="20927"/>
                    <a:pt x="17050" y="19850"/>
                  </a:cubicBezTo>
                  <a:lnTo>
                    <a:pt x="20869" y="12550"/>
                  </a:lnTo>
                  <a:cubicBezTo>
                    <a:pt x="21436" y="11473"/>
                    <a:pt x="21436" y="10060"/>
                    <a:pt x="20839" y="8950"/>
                  </a:cubicBezTo>
                  <a:close/>
                </a:path>
              </a:pathLst>
            </a:custGeom>
            <a:solidFill>
              <a:schemeClr val="lt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262626"/>
                </a:buClr>
                <a:buSzPts val="2000"/>
                <a:buFont typeface="Calibri"/>
                <a:buNone/>
              </a:pPr>
              <a:r>
                <a:rPr b="1" i="0" lang="tr-TR" sz="2000" u="none" cap="none" strike="noStrike">
                  <a:solidFill>
                    <a:srgbClr val="262626"/>
                  </a:solidFill>
                  <a:latin typeface="Calibri"/>
                  <a:ea typeface="Calibri"/>
                  <a:cs typeface="Calibri"/>
                  <a:sym typeface="Calibri"/>
                </a:rPr>
                <a:t>Peygamberimiz </a:t>
              </a:r>
              <a:endParaRPr b="1" i="0" sz="2000" u="none" cap="none" strike="noStrike">
                <a:solidFill>
                  <a:srgbClr val="262626"/>
                </a:solidFill>
                <a:latin typeface="Calibri"/>
                <a:ea typeface="Calibri"/>
                <a:cs typeface="Calibri"/>
                <a:sym typeface="Calibri"/>
              </a:endParaRPr>
            </a:p>
            <a:p>
              <a:pPr indent="0" lvl="0" marL="0" marR="0" rtl="0" algn="ctr">
                <a:lnSpc>
                  <a:spcPct val="100000"/>
                </a:lnSpc>
                <a:spcBef>
                  <a:spcPts val="0"/>
                </a:spcBef>
                <a:spcAft>
                  <a:spcPts val="0"/>
                </a:spcAft>
                <a:buClr>
                  <a:srgbClr val="262626"/>
                </a:buClr>
                <a:buSzPts val="2000"/>
                <a:buFont typeface="Calibri"/>
                <a:buNone/>
              </a:pPr>
              <a:r>
                <a:rPr b="1" i="0" lang="tr-TR" sz="2000" u="none" cap="none" strike="noStrike">
                  <a:solidFill>
                    <a:srgbClr val="262626"/>
                  </a:solidFill>
                  <a:latin typeface="Calibri"/>
                  <a:ea typeface="Calibri"/>
                  <a:cs typeface="Calibri"/>
                  <a:sym typeface="Calibri"/>
                </a:rPr>
                <a:t>ile Hz. Hatice’nin</a:t>
              </a:r>
              <a:endParaRPr b="1" i="0" sz="2000" u="none" cap="none" strike="noStrike">
                <a:solidFill>
                  <a:srgbClr val="262626"/>
                </a:solidFill>
                <a:latin typeface="Calibri"/>
                <a:ea typeface="Calibri"/>
                <a:cs typeface="Calibri"/>
                <a:sym typeface="Calibri"/>
              </a:endParaRPr>
            </a:p>
            <a:p>
              <a:pPr indent="0" lvl="0" marL="0" marR="0" rtl="0" algn="ctr">
                <a:lnSpc>
                  <a:spcPct val="100000"/>
                </a:lnSpc>
                <a:spcBef>
                  <a:spcPts val="0"/>
                </a:spcBef>
                <a:spcAft>
                  <a:spcPts val="0"/>
                </a:spcAft>
                <a:buClr>
                  <a:srgbClr val="262626"/>
                </a:buClr>
                <a:buSzPts val="2000"/>
                <a:buFont typeface="Calibri"/>
                <a:buNone/>
              </a:pPr>
              <a:r>
                <a:rPr b="1" i="0" lang="tr-TR" sz="2000" u="none" cap="none" strike="noStrike">
                  <a:solidFill>
                    <a:srgbClr val="262626"/>
                  </a:solidFill>
                  <a:latin typeface="Calibri"/>
                  <a:ea typeface="Calibri"/>
                  <a:cs typeface="Calibri"/>
                  <a:sym typeface="Calibri"/>
                </a:rPr>
                <a:t>çocukları</a:t>
              </a:r>
              <a:endParaRPr b="1" i="0" sz="2000" u="none" cap="none" strike="noStrike">
                <a:solidFill>
                  <a:srgbClr val="262626"/>
                </a:solidFill>
                <a:latin typeface="Calibri"/>
                <a:ea typeface="Calibri"/>
                <a:cs typeface="Calibri"/>
                <a:sym typeface="Calibri"/>
              </a:endParaRPr>
            </a:p>
          </p:txBody>
        </p:sp>
        <p:sp>
          <p:nvSpPr>
            <p:cNvPr id="1539" name="Google Shape;1539;p30"/>
            <p:cNvSpPr/>
            <p:nvPr/>
          </p:nvSpPr>
          <p:spPr>
            <a:xfrm>
              <a:off x="30073600" y="14439898"/>
              <a:ext cx="1320687" cy="801473"/>
            </a:xfrm>
            <a:custGeom>
              <a:rect b="b" l="l" r="r" t="t"/>
              <a:pathLst>
                <a:path extrusionOk="0" h="21433" w="21012">
                  <a:moveTo>
                    <a:pt x="18056" y="11176"/>
                  </a:moveTo>
                  <a:cubicBezTo>
                    <a:pt x="15328" y="5776"/>
                    <a:pt x="11651" y="1905"/>
                    <a:pt x="7610" y="71"/>
                  </a:cubicBezTo>
                  <a:cubicBezTo>
                    <a:pt x="7064" y="-167"/>
                    <a:pt x="6498" y="207"/>
                    <a:pt x="6215" y="1022"/>
                  </a:cubicBezTo>
                  <a:lnTo>
                    <a:pt x="174" y="18308"/>
                  </a:lnTo>
                  <a:cubicBezTo>
                    <a:pt x="-311" y="19701"/>
                    <a:pt x="275" y="21433"/>
                    <a:pt x="1245" y="21433"/>
                  </a:cubicBezTo>
                  <a:lnTo>
                    <a:pt x="5448" y="21433"/>
                  </a:lnTo>
                  <a:lnTo>
                    <a:pt x="19774" y="21433"/>
                  </a:lnTo>
                  <a:cubicBezTo>
                    <a:pt x="20683" y="21433"/>
                    <a:pt x="21289" y="19837"/>
                    <a:pt x="20885" y="18444"/>
                  </a:cubicBezTo>
                  <a:cubicBezTo>
                    <a:pt x="20137" y="15863"/>
                    <a:pt x="19188" y="13418"/>
                    <a:pt x="18056" y="11176"/>
                  </a:cubicBezTo>
                  <a:close/>
                </a:path>
              </a:pathLst>
            </a:custGeom>
            <a:solidFill>
              <a:schemeClr val="accent4"/>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t/>
              </a:r>
              <a:endParaRPr b="1" i="0" sz="2400" u="none" cap="none" strike="noStrike">
                <a:solidFill>
                  <a:srgbClr val="FFFFFF"/>
                </a:solidFill>
                <a:latin typeface="Calibri"/>
                <a:ea typeface="Calibri"/>
                <a:cs typeface="Calibri"/>
                <a:sym typeface="Calibri"/>
              </a:endParaRPr>
            </a:p>
          </p:txBody>
        </p:sp>
        <p:sp>
          <p:nvSpPr>
            <p:cNvPr id="1540" name="Google Shape;1540;p30"/>
            <p:cNvSpPr/>
            <p:nvPr/>
          </p:nvSpPr>
          <p:spPr>
            <a:xfrm>
              <a:off x="30568900" y="15290800"/>
              <a:ext cx="949447" cy="1150308"/>
            </a:xfrm>
            <a:custGeom>
              <a:rect b="b" l="l" r="r" t="t"/>
              <a:pathLst>
                <a:path extrusionOk="0" h="21358" w="21164">
                  <a:moveTo>
                    <a:pt x="3442" y="6555"/>
                  </a:moveTo>
                  <a:lnTo>
                    <a:pt x="13605" y="20657"/>
                  </a:lnTo>
                  <a:cubicBezTo>
                    <a:pt x="14257" y="21576"/>
                    <a:pt x="15870" y="21600"/>
                    <a:pt x="16550" y="20680"/>
                  </a:cubicBezTo>
                  <a:cubicBezTo>
                    <a:pt x="17795" y="19053"/>
                    <a:pt x="18814" y="17308"/>
                    <a:pt x="19579" y="15469"/>
                  </a:cubicBezTo>
                  <a:cubicBezTo>
                    <a:pt x="20626" y="12922"/>
                    <a:pt x="21164" y="10281"/>
                    <a:pt x="21164" y="7569"/>
                  </a:cubicBezTo>
                  <a:cubicBezTo>
                    <a:pt x="21164" y="5353"/>
                    <a:pt x="20796" y="3183"/>
                    <a:pt x="20088" y="1061"/>
                  </a:cubicBezTo>
                  <a:cubicBezTo>
                    <a:pt x="19890" y="424"/>
                    <a:pt x="19182" y="0"/>
                    <a:pt x="18418" y="0"/>
                  </a:cubicBezTo>
                  <a:lnTo>
                    <a:pt x="1744" y="0"/>
                  </a:lnTo>
                  <a:cubicBezTo>
                    <a:pt x="385" y="0"/>
                    <a:pt x="-436" y="1226"/>
                    <a:pt x="243" y="2193"/>
                  </a:cubicBezTo>
                  <a:lnTo>
                    <a:pt x="3442" y="6555"/>
                  </a:lnTo>
                  <a:lnTo>
                    <a:pt x="3442" y="6555"/>
                  </a:lnTo>
                  <a:close/>
                </a:path>
              </a:pathLst>
            </a:custGeom>
            <a:solidFill>
              <a:schemeClr val="accent3"/>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t/>
              </a:r>
              <a:endParaRPr b="1" i="0" sz="2400" u="none" cap="none" strike="noStrike">
                <a:solidFill>
                  <a:srgbClr val="FFFFFF"/>
                </a:solidFill>
                <a:latin typeface="Calibri"/>
                <a:ea typeface="Calibri"/>
                <a:cs typeface="Calibri"/>
                <a:sym typeface="Calibri"/>
              </a:endParaRPr>
            </a:p>
          </p:txBody>
        </p:sp>
        <p:sp>
          <p:nvSpPr>
            <p:cNvPr id="1541" name="Google Shape;1541;p30"/>
            <p:cNvSpPr/>
            <p:nvPr/>
          </p:nvSpPr>
          <p:spPr>
            <a:xfrm>
              <a:off x="30048200" y="15824198"/>
              <a:ext cx="1139512" cy="1179218"/>
            </a:xfrm>
            <a:custGeom>
              <a:rect b="b" l="l" r="r" t="t"/>
              <a:pathLst>
                <a:path extrusionOk="0" h="21268" w="21135">
                  <a:moveTo>
                    <a:pt x="8681" y="5082"/>
                  </a:moveTo>
                  <a:lnTo>
                    <a:pt x="5783" y="9869"/>
                  </a:lnTo>
                  <a:lnTo>
                    <a:pt x="201" y="19100"/>
                  </a:lnTo>
                  <a:cubicBezTo>
                    <a:pt x="-341" y="19994"/>
                    <a:pt x="271" y="21139"/>
                    <a:pt x="1331" y="21208"/>
                  </a:cubicBezTo>
                  <a:cubicBezTo>
                    <a:pt x="3616" y="21368"/>
                    <a:pt x="5948" y="21208"/>
                    <a:pt x="8186" y="20750"/>
                  </a:cubicBezTo>
                  <a:cubicBezTo>
                    <a:pt x="12968" y="19765"/>
                    <a:pt x="17372" y="17337"/>
                    <a:pt x="20741" y="13878"/>
                  </a:cubicBezTo>
                  <a:cubicBezTo>
                    <a:pt x="21188" y="13420"/>
                    <a:pt x="21259" y="12733"/>
                    <a:pt x="20929" y="12183"/>
                  </a:cubicBezTo>
                  <a:lnTo>
                    <a:pt x="13816" y="684"/>
                  </a:lnTo>
                  <a:cubicBezTo>
                    <a:pt x="13250" y="-232"/>
                    <a:pt x="11884" y="-232"/>
                    <a:pt x="11342" y="707"/>
                  </a:cubicBezTo>
                  <a:lnTo>
                    <a:pt x="8681" y="5082"/>
                  </a:lnTo>
                  <a:lnTo>
                    <a:pt x="8681" y="5082"/>
                  </a:lnTo>
                  <a:close/>
                </a:path>
              </a:pathLst>
            </a:custGeom>
            <a:solidFill>
              <a:schemeClr val="accent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t/>
              </a:r>
              <a:endParaRPr b="1" i="0" sz="2400" u="none" cap="none" strike="noStrike">
                <a:solidFill>
                  <a:srgbClr val="FFFFFF"/>
                </a:solidFill>
                <a:latin typeface="Calibri"/>
                <a:ea typeface="Calibri"/>
                <a:cs typeface="Calibri"/>
                <a:sym typeface="Calibri"/>
              </a:endParaRPr>
            </a:p>
          </p:txBody>
        </p:sp>
        <p:sp>
          <p:nvSpPr>
            <p:cNvPr id="1542" name="Google Shape;1542;p30"/>
            <p:cNvSpPr/>
            <p:nvPr/>
          </p:nvSpPr>
          <p:spPr>
            <a:xfrm>
              <a:off x="29248100" y="14401800"/>
              <a:ext cx="1140782" cy="1180219"/>
            </a:xfrm>
            <a:custGeom>
              <a:rect b="b" l="l" r="r" t="t"/>
              <a:pathLst>
                <a:path extrusionOk="0" h="21264" w="21135">
                  <a:moveTo>
                    <a:pt x="12958" y="490"/>
                  </a:moveTo>
                  <a:cubicBezTo>
                    <a:pt x="8182" y="1451"/>
                    <a:pt x="3782" y="3853"/>
                    <a:pt x="394" y="7309"/>
                  </a:cubicBezTo>
                  <a:cubicBezTo>
                    <a:pt x="-53" y="7766"/>
                    <a:pt x="-124" y="8453"/>
                    <a:pt x="205" y="9002"/>
                  </a:cubicBezTo>
                  <a:lnTo>
                    <a:pt x="464" y="9414"/>
                  </a:lnTo>
                  <a:lnTo>
                    <a:pt x="7358" y="20580"/>
                  </a:lnTo>
                  <a:cubicBezTo>
                    <a:pt x="7923" y="21495"/>
                    <a:pt x="9288" y="21495"/>
                    <a:pt x="9829" y="20557"/>
                  </a:cubicBezTo>
                  <a:lnTo>
                    <a:pt x="20935" y="2183"/>
                  </a:lnTo>
                  <a:cubicBezTo>
                    <a:pt x="21476" y="1291"/>
                    <a:pt x="20864" y="147"/>
                    <a:pt x="19805" y="78"/>
                  </a:cubicBezTo>
                  <a:cubicBezTo>
                    <a:pt x="17523" y="-105"/>
                    <a:pt x="15194" y="32"/>
                    <a:pt x="12958" y="490"/>
                  </a:cubicBezTo>
                  <a:close/>
                </a:path>
              </a:pathLst>
            </a:custGeom>
            <a:solidFill>
              <a:schemeClr val="accent6"/>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t/>
              </a:r>
              <a:endParaRPr b="1" i="0" sz="2400" u="none" cap="none" strike="noStrike">
                <a:solidFill>
                  <a:srgbClr val="FFFFFF"/>
                </a:solidFill>
                <a:latin typeface="Calibri"/>
                <a:ea typeface="Calibri"/>
                <a:cs typeface="Calibri"/>
                <a:sym typeface="Calibri"/>
              </a:endParaRPr>
            </a:p>
          </p:txBody>
        </p:sp>
        <p:sp>
          <p:nvSpPr>
            <p:cNvPr id="1543" name="Google Shape;1543;p30"/>
            <p:cNvSpPr/>
            <p:nvPr/>
          </p:nvSpPr>
          <p:spPr>
            <a:xfrm>
              <a:off x="28917900" y="14947898"/>
              <a:ext cx="955796" cy="1155556"/>
            </a:xfrm>
            <a:custGeom>
              <a:rect b="b" l="l" r="r" t="t"/>
              <a:pathLst>
                <a:path extrusionOk="0" h="21363" w="21167">
                  <a:moveTo>
                    <a:pt x="7622" y="702"/>
                  </a:moveTo>
                  <a:cubicBezTo>
                    <a:pt x="6975" y="-214"/>
                    <a:pt x="5400" y="-237"/>
                    <a:pt x="4697" y="655"/>
                  </a:cubicBezTo>
                  <a:cubicBezTo>
                    <a:pt x="3403" y="2299"/>
                    <a:pt x="2363" y="4083"/>
                    <a:pt x="1575" y="5961"/>
                  </a:cubicBezTo>
                  <a:cubicBezTo>
                    <a:pt x="534" y="8497"/>
                    <a:pt x="0" y="11126"/>
                    <a:pt x="0" y="13826"/>
                  </a:cubicBezTo>
                  <a:cubicBezTo>
                    <a:pt x="0" y="16033"/>
                    <a:pt x="366" y="18193"/>
                    <a:pt x="1069" y="20306"/>
                  </a:cubicBezTo>
                  <a:cubicBezTo>
                    <a:pt x="1266" y="20940"/>
                    <a:pt x="1969" y="21363"/>
                    <a:pt x="2728" y="21363"/>
                  </a:cubicBezTo>
                  <a:lnTo>
                    <a:pt x="19434" y="21363"/>
                  </a:lnTo>
                  <a:cubicBezTo>
                    <a:pt x="20784" y="21363"/>
                    <a:pt x="21600" y="20142"/>
                    <a:pt x="20925" y="19180"/>
                  </a:cubicBezTo>
                  <a:lnTo>
                    <a:pt x="14147" y="9741"/>
                  </a:lnTo>
                  <a:lnTo>
                    <a:pt x="7622" y="702"/>
                  </a:lnTo>
                  <a:close/>
                </a:path>
              </a:pathLst>
            </a:custGeom>
            <a:solidFill>
              <a:schemeClr val="accent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t/>
              </a:r>
              <a:endParaRPr b="1" i="0" sz="2400" u="none" cap="none" strike="noStrike">
                <a:solidFill>
                  <a:srgbClr val="FFFFFF"/>
                </a:solidFill>
                <a:latin typeface="Calibri"/>
                <a:ea typeface="Calibri"/>
                <a:cs typeface="Calibri"/>
                <a:sym typeface="Calibri"/>
              </a:endParaRPr>
            </a:p>
          </p:txBody>
        </p:sp>
        <p:sp>
          <p:nvSpPr>
            <p:cNvPr id="1544" name="Google Shape;1544;p30"/>
            <p:cNvSpPr/>
            <p:nvPr/>
          </p:nvSpPr>
          <p:spPr>
            <a:xfrm>
              <a:off x="29044900" y="16167098"/>
              <a:ext cx="1327036" cy="803896"/>
            </a:xfrm>
            <a:custGeom>
              <a:rect b="b" l="l" r="r" t="t"/>
              <a:pathLst>
                <a:path extrusionOk="0" h="21430" w="21015">
                  <a:moveTo>
                    <a:pt x="1233" y="0"/>
                  </a:moveTo>
                  <a:cubicBezTo>
                    <a:pt x="328" y="0"/>
                    <a:pt x="-275" y="1591"/>
                    <a:pt x="127" y="2979"/>
                  </a:cubicBezTo>
                  <a:cubicBezTo>
                    <a:pt x="891" y="5620"/>
                    <a:pt x="1857" y="8092"/>
                    <a:pt x="3023" y="10360"/>
                  </a:cubicBezTo>
                  <a:cubicBezTo>
                    <a:pt x="5759" y="15709"/>
                    <a:pt x="9419" y="19569"/>
                    <a:pt x="13441" y="21363"/>
                  </a:cubicBezTo>
                  <a:cubicBezTo>
                    <a:pt x="13984" y="21600"/>
                    <a:pt x="14547" y="21194"/>
                    <a:pt x="14809" y="20415"/>
                  </a:cubicBezTo>
                  <a:lnTo>
                    <a:pt x="18369" y="10224"/>
                  </a:lnTo>
                  <a:lnTo>
                    <a:pt x="20842" y="3149"/>
                  </a:lnTo>
                  <a:cubicBezTo>
                    <a:pt x="21325" y="1761"/>
                    <a:pt x="20742" y="34"/>
                    <a:pt x="19776" y="34"/>
                  </a:cubicBezTo>
                  <a:lnTo>
                    <a:pt x="15593" y="34"/>
                  </a:lnTo>
                  <a:lnTo>
                    <a:pt x="1233" y="34"/>
                  </a:lnTo>
                  <a:close/>
                </a:path>
              </a:pathLst>
            </a:custGeom>
            <a:solidFill>
              <a:schemeClr val="accent5"/>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t/>
              </a:r>
              <a:endParaRPr b="1" i="0" sz="2400" u="none" cap="none" strike="noStrike">
                <a:solidFill>
                  <a:srgbClr val="FFFFFF"/>
                </a:solidFill>
                <a:latin typeface="Calibri"/>
                <a:ea typeface="Calibri"/>
                <a:cs typeface="Calibri"/>
                <a:sym typeface="Calibri"/>
              </a:endParaRPr>
            </a:p>
          </p:txBody>
        </p:sp>
        <p:sp>
          <p:nvSpPr>
            <p:cNvPr id="1545" name="Google Shape;1545;p30"/>
            <p:cNvSpPr/>
            <p:nvPr/>
          </p:nvSpPr>
          <p:spPr>
            <a:xfrm>
              <a:off x="29464000" y="14211298"/>
              <a:ext cx="489431" cy="440693"/>
            </a:xfrm>
            <a:custGeom>
              <a:rect b="b" l="l" r="r" t="t"/>
              <a:pathLst>
                <a:path extrusionOk="0" h="21600" w="21289">
                  <a:moveTo>
                    <a:pt x="20876" y="8964"/>
                  </a:moveTo>
                  <a:lnTo>
                    <a:pt x="17009" y="1743"/>
                  </a:lnTo>
                  <a:cubicBezTo>
                    <a:pt x="16456" y="685"/>
                    <a:pt x="15407" y="0"/>
                    <a:pt x="14302" y="0"/>
                  </a:cubicBezTo>
                  <a:lnTo>
                    <a:pt x="6954" y="0"/>
                  </a:lnTo>
                  <a:cubicBezTo>
                    <a:pt x="5849" y="0"/>
                    <a:pt x="4800" y="685"/>
                    <a:pt x="4247" y="1743"/>
                  </a:cubicBezTo>
                  <a:lnTo>
                    <a:pt x="436" y="9026"/>
                  </a:lnTo>
                  <a:cubicBezTo>
                    <a:pt x="-172" y="10146"/>
                    <a:pt x="-117" y="11516"/>
                    <a:pt x="436" y="12636"/>
                  </a:cubicBezTo>
                  <a:lnTo>
                    <a:pt x="4303" y="19857"/>
                  </a:lnTo>
                  <a:cubicBezTo>
                    <a:pt x="4855" y="20915"/>
                    <a:pt x="5905" y="21600"/>
                    <a:pt x="7010" y="21600"/>
                  </a:cubicBezTo>
                  <a:lnTo>
                    <a:pt x="14357" y="21600"/>
                  </a:lnTo>
                  <a:cubicBezTo>
                    <a:pt x="15462" y="21600"/>
                    <a:pt x="16511" y="20915"/>
                    <a:pt x="17064" y="19857"/>
                  </a:cubicBezTo>
                  <a:lnTo>
                    <a:pt x="20876" y="12574"/>
                  </a:lnTo>
                  <a:cubicBezTo>
                    <a:pt x="21428" y="11454"/>
                    <a:pt x="21428" y="10084"/>
                    <a:pt x="20876" y="8964"/>
                  </a:cubicBezTo>
                  <a:close/>
                </a:path>
              </a:pathLst>
            </a:custGeom>
            <a:solidFill>
              <a:srgbClr val="385623"/>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rPr b="1" i="0" lang="tr-TR" sz="2400" u="none" cap="none" strike="noStrike">
                  <a:solidFill>
                    <a:srgbClr val="FFFFFF"/>
                  </a:solidFill>
                  <a:latin typeface="Calibri"/>
                  <a:ea typeface="Calibri"/>
                  <a:cs typeface="Calibri"/>
                  <a:sym typeface="Calibri"/>
                </a:rPr>
                <a:t>06</a:t>
              </a:r>
              <a:endParaRPr b="1" i="0" sz="2400" u="none" cap="none" strike="noStrike">
                <a:solidFill>
                  <a:srgbClr val="FFFFFF"/>
                </a:solidFill>
                <a:latin typeface="Calibri"/>
                <a:ea typeface="Calibri"/>
                <a:cs typeface="Calibri"/>
                <a:sym typeface="Calibri"/>
              </a:endParaRPr>
            </a:p>
          </p:txBody>
        </p:sp>
        <p:sp>
          <p:nvSpPr>
            <p:cNvPr id="1546" name="Google Shape;1546;p30"/>
            <p:cNvSpPr/>
            <p:nvPr/>
          </p:nvSpPr>
          <p:spPr>
            <a:xfrm>
              <a:off x="30835600" y="14389098"/>
              <a:ext cx="490385" cy="440693"/>
            </a:xfrm>
            <a:custGeom>
              <a:rect b="b" l="l" r="r" t="t"/>
              <a:pathLst>
                <a:path extrusionOk="0" h="21600" w="21276">
                  <a:moveTo>
                    <a:pt x="20822" y="8964"/>
                  </a:moveTo>
                  <a:lnTo>
                    <a:pt x="16965" y="1743"/>
                  </a:lnTo>
                  <a:cubicBezTo>
                    <a:pt x="16414" y="685"/>
                    <a:pt x="15367" y="0"/>
                    <a:pt x="14265" y="0"/>
                  </a:cubicBezTo>
                  <a:lnTo>
                    <a:pt x="6936" y="0"/>
                  </a:lnTo>
                  <a:cubicBezTo>
                    <a:pt x="5834" y="0"/>
                    <a:pt x="4787" y="685"/>
                    <a:pt x="4236" y="1743"/>
                  </a:cubicBezTo>
                  <a:lnTo>
                    <a:pt x="434" y="9026"/>
                  </a:lnTo>
                  <a:cubicBezTo>
                    <a:pt x="-172" y="10146"/>
                    <a:pt x="-117" y="11516"/>
                    <a:pt x="434" y="12636"/>
                  </a:cubicBezTo>
                  <a:lnTo>
                    <a:pt x="4291" y="19857"/>
                  </a:lnTo>
                  <a:cubicBezTo>
                    <a:pt x="4842" y="20915"/>
                    <a:pt x="5889" y="21600"/>
                    <a:pt x="6991" y="21600"/>
                  </a:cubicBezTo>
                  <a:lnTo>
                    <a:pt x="14320" y="21600"/>
                  </a:lnTo>
                  <a:cubicBezTo>
                    <a:pt x="15422" y="21600"/>
                    <a:pt x="16469" y="20915"/>
                    <a:pt x="17020" y="19857"/>
                  </a:cubicBezTo>
                  <a:lnTo>
                    <a:pt x="20822" y="12574"/>
                  </a:lnTo>
                  <a:cubicBezTo>
                    <a:pt x="21428" y="11454"/>
                    <a:pt x="21428" y="10084"/>
                    <a:pt x="20822" y="8964"/>
                  </a:cubicBezTo>
                  <a:close/>
                </a:path>
              </a:pathLst>
            </a:custGeom>
            <a:solidFill>
              <a:srgbClr val="7F6000"/>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rPr b="1" i="0" lang="tr-TR" sz="2400" u="none" cap="none" strike="noStrike">
                  <a:solidFill>
                    <a:srgbClr val="FFFFFF"/>
                  </a:solidFill>
                  <a:latin typeface="Calibri"/>
                  <a:ea typeface="Calibri"/>
                  <a:cs typeface="Calibri"/>
                  <a:sym typeface="Calibri"/>
                </a:rPr>
                <a:t>01</a:t>
              </a:r>
              <a:endParaRPr b="1" i="0" sz="2400" u="none" cap="none" strike="noStrike">
                <a:solidFill>
                  <a:srgbClr val="FFFFFF"/>
                </a:solidFill>
                <a:latin typeface="Calibri"/>
                <a:ea typeface="Calibri"/>
                <a:cs typeface="Calibri"/>
                <a:sym typeface="Calibri"/>
              </a:endParaRPr>
            </a:p>
          </p:txBody>
        </p:sp>
        <p:sp>
          <p:nvSpPr>
            <p:cNvPr id="1547" name="Google Shape;1547;p30"/>
            <p:cNvSpPr/>
            <p:nvPr/>
          </p:nvSpPr>
          <p:spPr>
            <a:xfrm>
              <a:off x="31330900" y="15608298"/>
              <a:ext cx="490385" cy="440693"/>
            </a:xfrm>
            <a:custGeom>
              <a:rect b="b" l="l" r="r" t="t"/>
              <a:pathLst>
                <a:path extrusionOk="0" h="21600" w="21276">
                  <a:moveTo>
                    <a:pt x="20822" y="8964"/>
                  </a:moveTo>
                  <a:lnTo>
                    <a:pt x="16965" y="1743"/>
                  </a:lnTo>
                  <a:cubicBezTo>
                    <a:pt x="16414" y="685"/>
                    <a:pt x="15367" y="0"/>
                    <a:pt x="14265" y="0"/>
                  </a:cubicBezTo>
                  <a:lnTo>
                    <a:pt x="6936" y="0"/>
                  </a:lnTo>
                  <a:cubicBezTo>
                    <a:pt x="5834" y="0"/>
                    <a:pt x="4787" y="685"/>
                    <a:pt x="4236" y="1743"/>
                  </a:cubicBezTo>
                  <a:lnTo>
                    <a:pt x="434" y="9026"/>
                  </a:lnTo>
                  <a:cubicBezTo>
                    <a:pt x="-172" y="10146"/>
                    <a:pt x="-117" y="11516"/>
                    <a:pt x="434" y="12636"/>
                  </a:cubicBezTo>
                  <a:lnTo>
                    <a:pt x="4291" y="19857"/>
                  </a:lnTo>
                  <a:cubicBezTo>
                    <a:pt x="4842" y="20915"/>
                    <a:pt x="5889" y="21600"/>
                    <a:pt x="6991" y="21600"/>
                  </a:cubicBezTo>
                  <a:lnTo>
                    <a:pt x="14320" y="21600"/>
                  </a:lnTo>
                  <a:cubicBezTo>
                    <a:pt x="15422" y="21600"/>
                    <a:pt x="16469" y="20915"/>
                    <a:pt x="17020" y="19857"/>
                  </a:cubicBezTo>
                  <a:lnTo>
                    <a:pt x="20822" y="12574"/>
                  </a:lnTo>
                  <a:cubicBezTo>
                    <a:pt x="21428" y="11454"/>
                    <a:pt x="21428" y="10084"/>
                    <a:pt x="20822" y="8964"/>
                  </a:cubicBezTo>
                  <a:close/>
                </a:path>
              </a:pathLst>
            </a:custGeom>
            <a:solidFill>
              <a:srgbClr val="52525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rPr b="1" i="0" lang="tr-TR" sz="2400" u="none" cap="none" strike="noStrike">
                  <a:solidFill>
                    <a:srgbClr val="FFFFFF"/>
                  </a:solidFill>
                  <a:latin typeface="Calibri"/>
                  <a:ea typeface="Calibri"/>
                  <a:cs typeface="Calibri"/>
                  <a:sym typeface="Calibri"/>
                </a:rPr>
                <a:t>02</a:t>
              </a:r>
              <a:endParaRPr b="1" i="0" sz="2400" u="none" cap="none" strike="noStrike">
                <a:solidFill>
                  <a:srgbClr val="FFFFFF"/>
                </a:solidFill>
                <a:latin typeface="Calibri"/>
                <a:ea typeface="Calibri"/>
                <a:cs typeface="Calibri"/>
                <a:sym typeface="Calibri"/>
              </a:endParaRPr>
            </a:p>
          </p:txBody>
        </p:sp>
        <p:sp>
          <p:nvSpPr>
            <p:cNvPr id="1548" name="Google Shape;1548;p30"/>
            <p:cNvSpPr/>
            <p:nvPr/>
          </p:nvSpPr>
          <p:spPr>
            <a:xfrm>
              <a:off x="30492700" y="16700498"/>
              <a:ext cx="490385" cy="440693"/>
            </a:xfrm>
            <a:custGeom>
              <a:rect b="b" l="l" r="r" t="t"/>
              <a:pathLst>
                <a:path extrusionOk="0" h="21600" w="21276">
                  <a:moveTo>
                    <a:pt x="20822" y="8964"/>
                  </a:moveTo>
                  <a:lnTo>
                    <a:pt x="16965" y="1743"/>
                  </a:lnTo>
                  <a:cubicBezTo>
                    <a:pt x="16414" y="685"/>
                    <a:pt x="15367" y="0"/>
                    <a:pt x="14265" y="0"/>
                  </a:cubicBezTo>
                  <a:lnTo>
                    <a:pt x="6936" y="0"/>
                  </a:lnTo>
                  <a:cubicBezTo>
                    <a:pt x="5834" y="0"/>
                    <a:pt x="4787" y="685"/>
                    <a:pt x="4236" y="1743"/>
                  </a:cubicBezTo>
                  <a:lnTo>
                    <a:pt x="434" y="9026"/>
                  </a:lnTo>
                  <a:cubicBezTo>
                    <a:pt x="-172" y="10146"/>
                    <a:pt x="-117" y="11516"/>
                    <a:pt x="434" y="12636"/>
                  </a:cubicBezTo>
                  <a:lnTo>
                    <a:pt x="4291" y="19857"/>
                  </a:lnTo>
                  <a:cubicBezTo>
                    <a:pt x="4842" y="20915"/>
                    <a:pt x="5889" y="21600"/>
                    <a:pt x="6991" y="21600"/>
                  </a:cubicBezTo>
                  <a:lnTo>
                    <a:pt x="14320" y="21600"/>
                  </a:lnTo>
                  <a:cubicBezTo>
                    <a:pt x="15422" y="21600"/>
                    <a:pt x="16469" y="20915"/>
                    <a:pt x="17020" y="19857"/>
                  </a:cubicBezTo>
                  <a:lnTo>
                    <a:pt x="20822" y="12574"/>
                  </a:lnTo>
                  <a:cubicBezTo>
                    <a:pt x="21428" y="11516"/>
                    <a:pt x="21428" y="10084"/>
                    <a:pt x="20822" y="8964"/>
                  </a:cubicBezTo>
                  <a:close/>
                </a:path>
              </a:pathLst>
            </a:custGeom>
            <a:solidFill>
              <a:srgbClr val="1E4E79"/>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rPr b="1" i="0" lang="tr-TR" sz="2400" u="none" cap="none" strike="noStrike">
                  <a:solidFill>
                    <a:srgbClr val="FFFFFF"/>
                  </a:solidFill>
                  <a:latin typeface="Calibri"/>
                  <a:ea typeface="Calibri"/>
                  <a:cs typeface="Calibri"/>
                  <a:sym typeface="Calibri"/>
                </a:rPr>
                <a:t>03</a:t>
              </a:r>
              <a:endParaRPr b="1" i="0" sz="2400" u="none" cap="none" strike="noStrike">
                <a:solidFill>
                  <a:srgbClr val="FFFFFF"/>
                </a:solidFill>
                <a:latin typeface="Calibri"/>
                <a:ea typeface="Calibri"/>
                <a:cs typeface="Calibri"/>
                <a:sym typeface="Calibri"/>
              </a:endParaRPr>
            </a:p>
          </p:txBody>
        </p:sp>
        <p:sp>
          <p:nvSpPr>
            <p:cNvPr id="1549" name="Google Shape;1549;p30"/>
            <p:cNvSpPr/>
            <p:nvPr/>
          </p:nvSpPr>
          <p:spPr>
            <a:xfrm>
              <a:off x="29095700" y="16484598"/>
              <a:ext cx="490385" cy="440693"/>
            </a:xfrm>
            <a:custGeom>
              <a:rect b="b" l="l" r="r" t="t"/>
              <a:pathLst>
                <a:path extrusionOk="0" h="21600" w="21276">
                  <a:moveTo>
                    <a:pt x="20822" y="8964"/>
                  </a:moveTo>
                  <a:lnTo>
                    <a:pt x="16965" y="1743"/>
                  </a:lnTo>
                  <a:cubicBezTo>
                    <a:pt x="16414" y="685"/>
                    <a:pt x="15367" y="0"/>
                    <a:pt x="14265" y="0"/>
                  </a:cubicBezTo>
                  <a:lnTo>
                    <a:pt x="6936" y="0"/>
                  </a:lnTo>
                  <a:cubicBezTo>
                    <a:pt x="5834" y="0"/>
                    <a:pt x="4787" y="685"/>
                    <a:pt x="4236" y="1743"/>
                  </a:cubicBezTo>
                  <a:lnTo>
                    <a:pt x="434" y="9026"/>
                  </a:lnTo>
                  <a:cubicBezTo>
                    <a:pt x="-172" y="10146"/>
                    <a:pt x="-117" y="11516"/>
                    <a:pt x="434" y="12636"/>
                  </a:cubicBezTo>
                  <a:lnTo>
                    <a:pt x="4291" y="19857"/>
                  </a:lnTo>
                  <a:cubicBezTo>
                    <a:pt x="4842" y="20915"/>
                    <a:pt x="5889" y="21600"/>
                    <a:pt x="6991" y="21600"/>
                  </a:cubicBezTo>
                  <a:lnTo>
                    <a:pt x="14320" y="21600"/>
                  </a:lnTo>
                  <a:cubicBezTo>
                    <a:pt x="15422" y="21600"/>
                    <a:pt x="16469" y="20915"/>
                    <a:pt x="17020" y="19857"/>
                  </a:cubicBezTo>
                  <a:lnTo>
                    <a:pt x="20822" y="12574"/>
                  </a:lnTo>
                  <a:cubicBezTo>
                    <a:pt x="21428" y="11454"/>
                    <a:pt x="21428" y="10084"/>
                    <a:pt x="20822" y="8964"/>
                  </a:cubicBezTo>
                  <a:close/>
                </a:path>
              </a:pathLst>
            </a:custGeom>
            <a:solidFill>
              <a:srgbClr val="1F3864"/>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rPr b="1" i="0" lang="tr-TR" sz="2400" u="none" cap="none" strike="noStrike">
                  <a:solidFill>
                    <a:srgbClr val="FFFFFF"/>
                  </a:solidFill>
                  <a:latin typeface="Calibri"/>
                  <a:ea typeface="Calibri"/>
                  <a:cs typeface="Calibri"/>
                  <a:sym typeface="Calibri"/>
                </a:rPr>
                <a:t>04</a:t>
              </a:r>
              <a:endParaRPr b="1" i="0" sz="2400" u="none" cap="none" strike="noStrike">
                <a:solidFill>
                  <a:srgbClr val="FFFFFF"/>
                </a:solidFill>
                <a:latin typeface="Calibri"/>
                <a:ea typeface="Calibri"/>
                <a:cs typeface="Calibri"/>
                <a:sym typeface="Calibri"/>
              </a:endParaRPr>
            </a:p>
          </p:txBody>
        </p:sp>
        <p:sp>
          <p:nvSpPr>
            <p:cNvPr id="1550" name="Google Shape;1550;p30"/>
            <p:cNvSpPr/>
            <p:nvPr/>
          </p:nvSpPr>
          <p:spPr>
            <a:xfrm>
              <a:off x="28638500" y="15290798"/>
              <a:ext cx="490382" cy="440693"/>
            </a:xfrm>
            <a:custGeom>
              <a:rect b="b" l="l" r="r" t="t"/>
              <a:pathLst>
                <a:path extrusionOk="0" h="21600" w="21277">
                  <a:moveTo>
                    <a:pt x="20822" y="8964"/>
                  </a:moveTo>
                  <a:lnTo>
                    <a:pt x="16965" y="1743"/>
                  </a:lnTo>
                  <a:cubicBezTo>
                    <a:pt x="16414" y="685"/>
                    <a:pt x="15367" y="0"/>
                    <a:pt x="14265" y="0"/>
                  </a:cubicBezTo>
                  <a:lnTo>
                    <a:pt x="6936" y="0"/>
                  </a:lnTo>
                  <a:cubicBezTo>
                    <a:pt x="5834" y="0"/>
                    <a:pt x="4787" y="685"/>
                    <a:pt x="4236" y="1743"/>
                  </a:cubicBezTo>
                  <a:lnTo>
                    <a:pt x="434" y="9026"/>
                  </a:lnTo>
                  <a:cubicBezTo>
                    <a:pt x="-172" y="10146"/>
                    <a:pt x="-117" y="11516"/>
                    <a:pt x="434" y="12636"/>
                  </a:cubicBezTo>
                  <a:lnTo>
                    <a:pt x="4291" y="19857"/>
                  </a:lnTo>
                  <a:cubicBezTo>
                    <a:pt x="4842" y="20915"/>
                    <a:pt x="5889" y="21600"/>
                    <a:pt x="6991" y="21600"/>
                  </a:cubicBezTo>
                  <a:lnTo>
                    <a:pt x="14320" y="21600"/>
                  </a:lnTo>
                  <a:cubicBezTo>
                    <a:pt x="15422" y="21600"/>
                    <a:pt x="16469" y="20915"/>
                    <a:pt x="17020" y="19857"/>
                  </a:cubicBezTo>
                  <a:lnTo>
                    <a:pt x="20822" y="12574"/>
                  </a:lnTo>
                  <a:cubicBezTo>
                    <a:pt x="21428" y="11454"/>
                    <a:pt x="21428" y="10084"/>
                    <a:pt x="20822" y="8964"/>
                  </a:cubicBezTo>
                  <a:close/>
                </a:path>
              </a:pathLst>
            </a:custGeom>
            <a:solidFill>
              <a:srgbClr val="833C0B"/>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2400"/>
                <a:buFont typeface="Calibri"/>
                <a:buNone/>
              </a:pPr>
              <a:r>
                <a:rPr b="1" i="0" lang="tr-TR" sz="2400" u="none" cap="none" strike="noStrike">
                  <a:solidFill>
                    <a:srgbClr val="FFFFFF"/>
                  </a:solidFill>
                  <a:latin typeface="Calibri"/>
                  <a:ea typeface="Calibri"/>
                  <a:cs typeface="Calibri"/>
                  <a:sym typeface="Calibri"/>
                </a:rPr>
                <a:t>05</a:t>
              </a:r>
              <a:endParaRPr b="1" i="0" sz="2400" u="none" cap="none" strike="noStrike">
                <a:solidFill>
                  <a:srgbClr val="FFFFFF"/>
                </a:solidFill>
                <a:latin typeface="Calibri"/>
                <a:ea typeface="Calibri"/>
                <a:cs typeface="Calibri"/>
                <a:sym typeface="Calibri"/>
              </a:endParaRPr>
            </a:p>
          </p:txBody>
        </p:sp>
      </p:grpSp>
      <p:sp>
        <p:nvSpPr>
          <p:cNvPr id="1551" name="Google Shape;1551;p30"/>
          <p:cNvSpPr/>
          <p:nvPr/>
        </p:nvSpPr>
        <p:spPr>
          <a:xfrm>
            <a:off x="3719155" y="1567496"/>
            <a:ext cx="146052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Kâsım</a:t>
            </a:r>
            <a:endParaRPr b="1" i="0" sz="4000" u="none" cap="none" strike="noStrike">
              <a:solidFill>
                <a:srgbClr val="FFFFFF"/>
              </a:solidFill>
              <a:latin typeface="Calibri"/>
              <a:ea typeface="Calibri"/>
              <a:cs typeface="Calibri"/>
              <a:sym typeface="Calibri"/>
            </a:endParaRPr>
          </a:p>
        </p:txBody>
      </p:sp>
      <p:sp>
        <p:nvSpPr>
          <p:cNvPr id="1552" name="Google Shape;1552;p30"/>
          <p:cNvSpPr/>
          <p:nvPr/>
        </p:nvSpPr>
        <p:spPr>
          <a:xfrm rot="2999554">
            <a:off x="4392480" y="3125354"/>
            <a:ext cx="157440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Calibri"/>
              <a:buNone/>
            </a:pPr>
            <a:r>
              <a:rPr b="1" i="0" lang="tr-TR" sz="3600" u="none" cap="none" strike="noStrike">
                <a:solidFill>
                  <a:srgbClr val="FFFFFF"/>
                </a:solidFill>
                <a:latin typeface="Calibri"/>
                <a:ea typeface="Calibri"/>
                <a:cs typeface="Calibri"/>
                <a:sym typeface="Calibri"/>
              </a:rPr>
              <a:t>Zeyneb</a:t>
            </a:r>
            <a:endParaRPr b="1" i="0" sz="3600" u="none" cap="none" strike="noStrike">
              <a:solidFill>
                <a:srgbClr val="FFFFFF"/>
              </a:solidFill>
              <a:latin typeface="Calibri"/>
              <a:ea typeface="Calibri"/>
              <a:cs typeface="Calibri"/>
              <a:sym typeface="Calibri"/>
            </a:endParaRPr>
          </a:p>
        </p:txBody>
      </p:sp>
      <p:sp>
        <p:nvSpPr>
          <p:cNvPr id="1553" name="Google Shape;1553;p30"/>
          <p:cNvSpPr/>
          <p:nvPr/>
        </p:nvSpPr>
        <p:spPr>
          <a:xfrm rot="-1604574">
            <a:off x="3697383" y="4646360"/>
            <a:ext cx="135896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Calibri"/>
              <a:buNone/>
            </a:pPr>
            <a:r>
              <a:rPr b="1" i="0" lang="tr-TR" sz="2800" u="none" cap="none" strike="noStrike">
                <a:solidFill>
                  <a:srgbClr val="FFFFFF"/>
                </a:solidFill>
                <a:latin typeface="Calibri"/>
                <a:ea typeface="Calibri"/>
                <a:cs typeface="Calibri"/>
                <a:sym typeface="Calibri"/>
              </a:rPr>
              <a:t>Rukıyye</a:t>
            </a:r>
            <a:endParaRPr b="1" i="0" sz="2800" u="none" cap="none" strike="noStrike">
              <a:solidFill>
                <a:srgbClr val="FFFFFF"/>
              </a:solidFill>
              <a:latin typeface="Calibri"/>
              <a:ea typeface="Calibri"/>
              <a:cs typeface="Calibri"/>
              <a:sym typeface="Calibri"/>
            </a:endParaRPr>
          </a:p>
        </p:txBody>
      </p:sp>
      <p:sp>
        <p:nvSpPr>
          <p:cNvPr id="1554" name="Google Shape;1554;p30"/>
          <p:cNvSpPr/>
          <p:nvPr/>
        </p:nvSpPr>
        <p:spPr>
          <a:xfrm>
            <a:off x="2047344" y="4277028"/>
            <a:ext cx="149501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Calibri"/>
              <a:buNone/>
            </a:pPr>
            <a:r>
              <a:rPr b="1" i="0" lang="tr-TR" sz="2800" u="none" cap="none" strike="noStrike">
                <a:solidFill>
                  <a:srgbClr val="FFFFFF"/>
                </a:solidFill>
                <a:latin typeface="Calibri"/>
                <a:ea typeface="Calibri"/>
                <a:cs typeface="Calibri"/>
                <a:sym typeface="Calibri"/>
              </a:rPr>
              <a:t>Ümmü</a:t>
            </a:r>
            <a:endParaRPr/>
          </a:p>
          <a:p>
            <a:pPr indent="0" lvl="0" marL="0" marR="0" rtl="0" algn="l">
              <a:lnSpc>
                <a:spcPct val="100000"/>
              </a:lnSpc>
              <a:spcBef>
                <a:spcPts val="0"/>
              </a:spcBef>
              <a:spcAft>
                <a:spcPts val="0"/>
              </a:spcAft>
              <a:buClr>
                <a:srgbClr val="FFFFFF"/>
              </a:buClr>
              <a:buSzPts val="2800"/>
              <a:buFont typeface="Calibri"/>
              <a:buNone/>
            </a:pPr>
            <a:r>
              <a:rPr b="1" i="0" lang="tr-TR" sz="2800" u="none" cap="none" strike="noStrike">
                <a:solidFill>
                  <a:srgbClr val="FFFFFF"/>
                </a:solidFill>
                <a:latin typeface="Calibri"/>
                <a:ea typeface="Calibri"/>
                <a:cs typeface="Calibri"/>
                <a:sym typeface="Calibri"/>
              </a:rPr>
              <a:t>Gülsüm</a:t>
            </a:r>
            <a:endParaRPr b="1" i="0" sz="2800" u="none" cap="none" strike="noStrike">
              <a:solidFill>
                <a:srgbClr val="FFFFFF"/>
              </a:solidFill>
              <a:latin typeface="Calibri"/>
              <a:ea typeface="Calibri"/>
              <a:cs typeface="Calibri"/>
              <a:sym typeface="Calibri"/>
            </a:endParaRPr>
          </a:p>
        </p:txBody>
      </p:sp>
      <p:sp>
        <p:nvSpPr>
          <p:cNvPr id="1555" name="Google Shape;1555;p30"/>
          <p:cNvSpPr/>
          <p:nvPr/>
        </p:nvSpPr>
        <p:spPr>
          <a:xfrm rot="3710207">
            <a:off x="1129719" y="2984130"/>
            <a:ext cx="148380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Calibri"/>
              <a:buNone/>
            </a:pPr>
            <a:r>
              <a:rPr b="1" i="0" lang="tr-TR" sz="3600" u="none" cap="none" strike="noStrike">
                <a:solidFill>
                  <a:srgbClr val="FFFFFF"/>
                </a:solidFill>
                <a:latin typeface="Calibri"/>
                <a:ea typeface="Calibri"/>
                <a:cs typeface="Calibri"/>
                <a:sym typeface="Calibri"/>
              </a:rPr>
              <a:t>Fâtıma</a:t>
            </a:r>
            <a:endParaRPr b="1" i="0" sz="3600" u="none" cap="none" strike="noStrike">
              <a:solidFill>
                <a:srgbClr val="FFFFFF"/>
              </a:solidFill>
              <a:latin typeface="Calibri"/>
              <a:ea typeface="Calibri"/>
              <a:cs typeface="Calibri"/>
              <a:sym typeface="Calibri"/>
            </a:endParaRPr>
          </a:p>
        </p:txBody>
      </p:sp>
      <p:sp>
        <p:nvSpPr>
          <p:cNvPr id="1556" name="Google Shape;1556;p30"/>
          <p:cNvSpPr/>
          <p:nvPr/>
        </p:nvSpPr>
        <p:spPr>
          <a:xfrm rot="-1612993">
            <a:off x="1686341" y="1490531"/>
            <a:ext cx="171553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Abdullah</a:t>
            </a:r>
            <a:endParaRPr b="1" i="0" sz="3200" u="none" cap="none" strike="noStrike">
              <a:solidFill>
                <a:srgbClr val="FFFFFF"/>
              </a:solidFill>
              <a:latin typeface="Calibri"/>
              <a:ea typeface="Calibri"/>
              <a:cs typeface="Calibri"/>
              <a:sym typeface="Calibri"/>
            </a:endParaRPr>
          </a:p>
        </p:txBody>
      </p:sp>
      <p:pic>
        <p:nvPicPr>
          <p:cNvPr descr="Paper Yellow Angle, Sticky note transparent background PNG clipart ..." id="1557" name="Google Shape;1557;p30"/>
          <p:cNvPicPr preferRelativeResize="0"/>
          <p:nvPr/>
        </p:nvPicPr>
        <p:blipFill rotWithShape="1">
          <a:blip r:embed="rId3">
            <a:alphaModFix/>
          </a:blip>
          <a:srcRect b="39406" l="22093" r="16866" t="0"/>
          <a:stretch/>
        </p:blipFill>
        <p:spPr>
          <a:xfrm>
            <a:off x="6739289" y="1961421"/>
            <a:ext cx="5320934" cy="3103233"/>
          </a:xfrm>
          <a:prstGeom prst="rect">
            <a:avLst/>
          </a:prstGeom>
          <a:noFill/>
          <a:ln>
            <a:noFill/>
          </a:ln>
        </p:spPr>
      </p:pic>
      <p:sp>
        <p:nvSpPr>
          <p:cNvPr id="1558" name="Google Shape;1558;p30"/>
          <p:cNvSpPr/>
          <p:nvPr/>
        </p:nvSpPr>
        <p:spPr>
          <a:xfrm>
            <a:off x="7152968" y="2920180"/>
            <a:ext cx="4704734" cy="17446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tr-TR" sz="3600" u="none" cap="none" strike="noStrike">
                <a:solidFill>
                  <a:srgbClr val="000000"/>
                </a:solidFill>
                <a:latin typeface="Calibri"/>
                <a:ea typeface="Calibri"/>
                <a:cs typeface="Calibri"/>
                <a:sym typeface="Calibri"/>
              </a:rPr>
              <a:t>Peygamberimize ilk çocuğu Kâsım’a nispetle  </a:t>
            </a:r>
            <a:r>
              <a:rPr b="1" i="0" lang="tr-TR" sz="3600" u="none" cap="none" strike="noStrike">
                <a:solidFill>
                  <a:srgbClr val="000000"/>
                </a:solidFill>
                <a:latin typeface="Calibri"/>
                <a:ea typeface="Calibri"/>
                <a:cs typeface="Calibri"/>
                <a:sym typeface="Calibri"/>
              </a:rPr>
              <a:t>Ebu’l-Kâsım</a:t>
            </a:r>
            <a:r>
              <a:rPr b="0" i="0" lang="tr-TR" sz="3600" u="none" cap="none" strike="noStrike">
                <a:solidFill>
                  <a:srgbClr val="000000"/>
                </a:solidFill>
                <a:latin typeface="Calibri"/>
                <a:ea typeface="Calibri"/>
                <a:cs typeface="Calibri"/>
                <a:sym typeface="Calibri"/>
              </a:rPr>
              <a:t> denildi.</a:t>
            </a:r>
            <a:endParaRPr b="0" i="0" sz="36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gtEl>
                                        <p:attrNameLst>
                                          <p:attrName>style.visibility</p:attrName>
                                        </p:attrNameLst>
                                      </p:cBhvr>
                                      <p:to>
                                        <p:strVal val="visible"/>
                                      </p:to>
                                    </p:set>
                                    <p:animEffect filter="fade" transition="in">
                                      <p:cBhvr>
                                        <p:cTn dur="500"/>
                                        <p:tgtEl>
                                          <p:spTgt spid="1536"/>
                                        </p:tgtEl>
                                      </p:cBhvr>
                                    </p:animEffect>
                                  </p:childTnLst>
                                </p:cTn>
                              </p:par>
                              <p:par>
                                <p:cTn fill="hold" nodeType="withEffect" presetClass="entr" presetID="10" presetSubtype="0">
                                  <p:stCondLst>
                                    <p:cond delay="0"/>
                                  </p:stCondLst>
                                  <p:childTnLst>
                                    <p:set>
                                      <p:cBhvr>
                                        <p:cTn dur="1" fill="hold">
                                          <p:stCondLst>
                                            <p:cond delay="0"/>
                                          </p:stCondLst>
                                        </p:cTn>
                                        <p:tgtEl>
                                          <p:spTgt spid="1551"/>
                                        </p:tgtEl>
                                        <p:attrNameLst>
                                          <p:attrName>style.visibility</p:attrName>
                                        </p:attrNameLst>
                                      </p:cBhvr>
                                      <p:to>
                                        <p:strVal val="visible"/>
                                      </p:to>
                                    </p:set>
                                    <p:animEffect filter="fade" transition="in">
                                      <p:cBhvr>
                                        <p:cTn dur="500"/>
                                        <p:tgtEl>
                                          <p:spTgt spid="1551"/>
                                        </p:tgtEl>
                                      </p:cBhvr>
                                    </p:animEffect>
                                  </p:childTnLst>
                                </p:cTn>
                              </p:par>
                              <p:par>
                                <p:cTn fill="hold" nodeType="withEffect" presetClass="entr" presetID="10" presetSubtype="0">
                                  <p:stCondLst>
                                    <p:cond delay="0"/>
                                  </p:stCondLst>
                                  <p:childTnLst>
                                    <p:set>
                                      <p:cBhvr>
                                        <p:cTn dur="1" fill="hold">
                                          <p:stCondLst>
                                            <p:cond delay="0"/>
                                          </p:stCondLst>
                                        </p:cTn>
                                        <p:tgtEl>
                                          <p:spTgt spid="1552"/>
                                        </p:tgtEl>
                                        <p:attrNameLst>
                                          <p:attrName>style.visibility</p:attrName>
                                        </p:attrNameLst>
                                      </p:cBhvr>
                                      <p:to>
                                        <p:strVal val="visible"/>
                                      </p:to>
                                    </p:set>
                                    <p:animEffect filter="fade" transition="in">
                                      <p:cBhvr>
                                        <p:cTn dur="500"/>
                                        <p:tgtEl>
                                          <p:spTgt spid="1552"/>
                                        </p:tgtEl>
                                      </p:cBhvr>
                                    </p:animEffect>
                                  </p:childTnLst>
                                </p:cTn>
                              </p:par>
                              <p:par>
                                <p:cTn fill="hold" nodeType="withEffect" presetClass="entr" presetID="10" presetSubtype="0">
                                  <p:stCondLst>
                                    <p:cond delay="0"/>
                                  </p:stCondLst>
                                  <p:childTnLst>
                                    <p:set>
                                      <p:cBhvr>
                                        <p:cTn dur="1" fill="hold">
                                          <p:stCondLst>
                                            <p:cond delay="0"/>
                                          </p:stCondLst>
                                        </p:cTn>
                                        <p:tgtEl>
                                          <p:spTgt spid="1553"/>
                                        </p:tgtEl>
                                        <p:attrNameLst>
                                          <p:attrName>style.visibility</p:attrName>
                                        </p:attrNameLst>
                                      </p:cBhvr>
                                      <p:to>
                                        <p:strVal val="visible"/>
                                      </p:to>
                                    </p:set>
                                    <p:animEffect filter="fade" transition="in">
                                      <p:cBhvr>
                                        <p:cTn dur="500"/>
                                        <p:tgtEl>
                                          <p:spTgt spid="1553"/>
                                        </p:tgtEl>
                                      </p:cBhvr>
                                    </p:animEffect>
                                  </p:childTnLst>
                                </p:cTn>
                              </p:par>
                              <p:par>
                                <p:cTn fill="hold" nodeType="withEffect" presetClass="entr" presetID="10" presetSubtype="0">
                                  <p:stCondLst>
                                    <p:cond delay="0"/>
                                  </p:stCondLst>
                                  <p:childTnLst>
                                    <p:set>
                                      <p:cBhvr>
                                        <p:cTn dur="1" fill="hold">
                                          <p:stCondLst>
                                            <p:cond delay="0"/>
                                          </p:stCondLst>
                                        </p:cTn>
                                        <p:tgtEl>
                                          <p:spTgt spid="1554"/>
                                        </p:tgtEl>
                                        <p:attrNameLst>
                                          <p:attrName>style.visibility</p:attrName>
                                        </p:attrNameLst>
                                      </p:cBhvr>
                                      <p:to>
                                        <p:strVal val="visible"/>
                                      </p:to>
                                    </p:set>
                                    <p:animEffect filter="fade" transition="in">
                                      <p:cBhvr>
                                        <p:cTn dur="500"/>
                                        <p:tgtEl>
                                          <p:spTgt spid="1554"/>
                                        </p:tgtEl>
                                      </p:cBhvr>
                                    </p:animEffect>
                                  </p:childTnLst>
                                </p:cTn>
                              </p:par>
                              <p:par>
                                <p:cTn fill="hold" nodeType="withEffect" presetClass="entr" presetID="10" presetSubtype="0">
                                  <p:stCondLst>
                                    <p:cond delay="0"/>
                                  </p:stCondLst>
                                  <p:childTnLst>
                                    <p:set>
                                      <p:cBhvr>
                                        <p:cTn dur="1" fill="hold">
                                          <p:stCondLst>
                                            <p:cond delay="0"/>
                                          </p:stCondLst>
                                        </p:cTn>
                                        <p:tgtEl>
                                          <p:spTgt spid="1555"/>
                                        </p:tgtEl>
                                        <p:attrNameLst>
                                          <p:attrName>style.visibility</p:attrName>
                                        </p:attrNameLst>
                                      </p:cBhvr>
                                      <p:to>
                                        <p:strVal val="visible"/>
                                      </p:to>
                                    </p:set>
                                    <p:animEffect filter="fade" transition="in">
                                      <p:cBhvr>
                                        <p:cTn dur="500"/>
                                        <p:tgtEl>
                                          <p:spTgt spid="1555"/>
                                        </p:tgtEl>
                                      </p:cBhvr>
                                    </p:animEffect>
                                  </p:childTnLst>
                                </p:cTn>
                              </p:par>
                              <p:par>
                                <p:cTn fill="hold" nodeType="withEffect" presetClass="entr" presetID="10" presetSubtype="0">
                                  <p:stCondLst>
                                    <p:cond delay="0"/>
                                  </p:stCondLst>
                                  <p:childTnLst>
                                    <p:set>
                                      <p:cBhvr>
                                        <p:cTn dur="1" fill="hold">
                                          <p:stCondLst>
                                            <p:cond delay="0"/>
                                          </p:stCondLst>
                                        </p:cTn>
                                        <p:tgtEl>
                                          <p:spTgt spid="1556"/>
                                        </p:tgtEl>
                                        <p:attrNameLst>
                                          <p:attrName>style.visibility</p:attrName>
                                        </p:attrNameLst>
                                      </p:cBhvr>
                                      <p:to>
                                        <p:strVal val="visible"/>
                                      </p:to>
                                    </p:set>
                                    <p:animEffect filter="fade" transition="in">
                                      <p:cBhvr>
                                        <p:cTn dur="500"/>
                                        <p:tgtEl>
                                          <p:spTgt spid="1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7"/>
                                        </p:tgtEl>
                                        <p:attrNameLst>
                                          <p:attrName>style.visibility</p:attrName>
                                        </p:attrNameLst>
                                      </p:cBhvr>
                                      <p:to>
                                        <p:strVal val="visible"/>
                                      </p:to>
                                    </p:set>
                                    <p:animEffect filter="fade" transition="in">
                                      <p:cBhvr>
                                        <p:cTn dur="500"/>
                                        <p:tgtEl>
                                          <p:spTgt spid="15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58"/>
                                        </p:tgtEl>
                                        <p:attrNameLst>
                                          <p:attrName>style.visibility</p:attrName>
                                        </p:attrNameLst>
                                      </p:cBhvr>
                                      <p:to>
                                        <p:strVal val="visible"/>
                                      </p:to>
                                    </p:set>
                                    <p:animEffect filter="fade" transition="in">
                                      <p:cBhvr>
                                        <p:cTn dur="500"/>
                                        <p:tgtEl>
                                          <p:spTgt spid="1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31"/>
          <p:cNvSpPr/>
          <p:nvPr/>
        </p:nvSpPr>
        <p:spPr>
          <a:xfrm>
            <a:off x="125259" y="1172682"/>
            <a:ext cx="2243188" cy="85443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 Kasım</a:t>
            </a:r>
            <a:endParaRPr b="0" i="0" sz="4000" u="none" cap="none" strike="noStrike">
              <a:solidFill>
                <a:srgbClr val="000000"/>
              </a:solidFill>
              <a:latin typeface="Calibri"/>
              <a:ea typeface="Calibri"/>
              <a:cs typeface="Calibri"/>
              <a:sym typeface="Calibri"/>
            </a:endParaRPr>
          </a:p>
        </p:txBody>
      </p:sp>
      <p:sp>
        <p:nvSpPr>
          <p:cNvPr id="1564" name="Google Shape;1564;p31"/>
          <p:cNvSpPr/>
          <p:nvPr/>
        </p:nvSpPr>
        <p:spPr>
          <a:xfrm>
            <a:off x="213675" y="1238683"/>
            <a:ext cx="623233"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4000"/>
              <a:buFont typeface="Open Sans"/>
              <a:buNone/>
            </a:pPr>
            <a:r>
              <a:rPr b="1" i="0" lang="tr-TR" sz="4000" u="none" cap="none" strike="noStrike">
                <a:solidFill>
                  <a:srgbClr val="00B050"/>
                </a:solidFill>
                <a:latin typeface="Open Sans"/>
                <a:ea typeface="Open Sans"/>
                <a:cs typeface="Open Sans"/>
                <a:sym typeface="Open Sans"/>
              </a:rPr>
              <a:t>✓</a:t>
            </a:r>
            <a:endParaRPr b="1" i="0" sz="4000" u="none" cap="none" strike="noStrike">
              <a:solidFill>
                <a:srgbClr val="00B050"/>
              </a:solidFill>
              <a:latin typeface="Open Sans"/>
              <a:ea typeface="Open Sans"/>
              <a:cs typeface="Open Sans"/>
              <a:sym typeface="Open Sans"/>
            </a:endParaRPr>
          </a:p>
        </p:txBody>
      </p:sp>
      <p:sp>
        <p:nvSpPr>
          <p:cNvPr id="1565" name="Google Shape;1565;p31"/>
          <p:cNvSpPr/>
          <p:nvPr/>
        </p:nvSpPr>
        <p:spPr>
          <a:xfrm>
            <a:off x="5667807" y="1147625"/>
            <a:ext cx="2833255"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Abdullah</a:t>
            </a:r>
            <a:endParaRPr b="0" i="0" sz="4000" u="none" cap="none" strike="noStrike">
              <a:solidFill>
                <a:srgbClr val="000000"/>
              </a:solidFill>
              <a:latin typeface="Calibri"/>
              <a:ea typeface="Calibri"/>
              <a:cs typeface="Calibri"/>
              <a:sym typeface="Calibri"/>
            </a:endParaRPr>
          </a:p>
        </p:txBody>
      </p:sp>
      <p:sp>
        <p:nvSpPr>
          <p:cNvPr id="1566" name="Google Shape;1566;p31"/>
          <p:cNvSpPr/>
          <p:nvPr/>
        </p:nvSpPr>
        <p:spPr>
          <a:xfrm>
            <a:off x="5722662" y="1141905"/>
            <a:ext cx="723108" cy="769441"/>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4400"/>
              <a:buFont typeface="Open Sans"/>
              <a:buNone/>
            </a:pPr>
            <a:r>
              <a:rPr b="1" i="0" lang="tr-TR" sz="4400" u="none" cap="none" strike="noStrike">
                <a:solidFill>
                  <a:srgbClr val="00B050"/>
                </a:solidFill>
                <a:latin typeface="Open Sans"/>
                <a:ea typeface="Open Sans"/>
                <a:cs typeface="Open Sans"/>
                <a:sym typeface="Open Sans"/>
              </a:rPr>
              <a:t>✓</a:t>
            </a:r>
            <a:endParaRPr b="1" i="0" sz="4400" u="none" cap="none" strike="noStrike">
              <a:solidFill>
                <a:srgbClr val="00B050"/>
              </a:solidFill>
              <a:latin typeface="Open Sans"/>
              <a:ea typeface="Open Sans"/>
              <a:cs typeface="Open Sans"/>
              <a:sym typeface="Open Sans"/>
            </a:endParaRPr>
          </a:p>
        </p:txBody>
      </p:sp>
      <p:sp>
        <p:nvSpPr>
          <p:cNvPr id="1567" name="Google Shape;1567;p31"/>
          <p:cNvSpPr/>
          <p:nvPr/>
        </p:nvSpPr>
        <p:spPr>
          <a:xfrm>
            <a:off x="3398219" y="2290538"/>
            <a:ext cx="2365949"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Rukiye</a:t>
            </a:r>
            <a:endParaRPr b="0" i="0" sz="4000" u="none" cap="none" strike="noStrike">
              <a:solidFill>
                <a:srgbClr val="000000"/>
              </a:solidFill>
              <a:latin typeface="Calibri"/>
              <a:ea typeface="Calibri"/>
              <a:cs typeface="Calibri"/>
              <a:sym typeface="Calibri"/>
            </a:endParaRPr>
          </a:p>
        </p:txBody>
      </p:sp>
      <p:sp>
        <p:nvSpPr>
          <p:cNvPr id="1568" name="Google Shape;1568;p31"/>
          <p:cNvSpPr/>
          <p:nvPr/>
        </p:nvSpPr>
        <p:spPr>
          <a:xfrm>
            <a:off x="3533131" y="2325543"/>
            <a:ext cx="719528"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4000"/>
              <a:buFont typeface="Open Sans"/>
              <a:buNone/>
            </a:pPr>
            <a:r>
              <a:rPr b="1" i="0" lang="tr-TR" sz="4000" u="none" cap="none" strike="noStrike">
                <a:solidFill>
                  <a:srgbClr val="00B050"/>
                </a:solidFill>
                <a:latin typeface="Open Sans"/>
                <a:ea typeface="Open Sans"/>
                <a:cs typeface="Open Sans"/>
                <a:sym typeface="Open Sans"/>
              </a:rPr>
              <a:t>✓</a:t>
            </a:r>
            <a:endParaRPr b="1" i="0" sz="4000" u="none" cap="none" strike="noStrike">
              <a:solidFill>
                <a:srgbClr val="00B050"/>
              </a:solidFill>
              <a:latin typeface="Open Sans"/>
              <a:ea typeface="Open Sans"/>
              <a:cs typeface="Open Sans"/>
              <a:sym typeface="Open Sans"/>
            </a:endParaRPr>
          </a:p>
        </p:txBody>
      </p:sp>
      <p:sp>
        <p:nvSpPr>
          <p:cNvPr id="1569" name="Google Shape;1569;p31"/>
          <p:cNvSpPr/>
          <p:nvPr/>
        </p:nvSpPr>
        <p:spPr>
          <a:xfrm>
            <a:off x="3059645" y="1166062"/>
            <a:ext cx="2153248"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Ömer</a:t>
            </a:r>
            <a:endParaRPr b="0" i="0" sz="3600" u="none" cap="none" strike="noStrike">
              <a:solidFill>
                <a:srgbClr val="000000"/>
              </a:solidFill>
              <a:latin typeface="Calibri"/>
              <a:ea typeface="Calibri"/>
              <a:cs typeface="Calibri"/>
              <a:sym typeface="Calibri"/>
            </a:endParaRPr>
          </a:p>
        </p:txBody>
      </p:sp>
      <p:sp>
        <p:nvSpPr>
          <p:cNvPr id="1570" name="Google Shape;1570;p31"/>
          <p:cNvSpPr/>
          <p:nvPr/>
        </p:nvSpPr>
        <p:spPr>
          <a:xfrm>
            <a:off x="3175755" y="1214301"/>
            <a:ext cx="719528"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000"/>
              <a:buFont typeface="Open Sans"/>
              <a:buNone/>
            </a:pPr>
            <a:r>
              <a:rPr b="1" i="0" lang="tr-TR" sz="4000" u="none" cap="none" strike="noStrike">
                <a:solidFill>
                  <a:srgbClr val="FF0000"/>
                </a:solidFill>
                <a:latin typeface="Open Sans"/>
                <a:ea typeface="Open Sans"/>
                <a:cs typeface="Open Sans"/>
                <a:sym typeface="Open Sans"/>
              </a:rPr>
              <a:t>X</a:t>
            </a:r>
            <a:endParaRPr b="1" i="0" sz="4000" u="none" cap="none" strike="noStrike">
              <a:solidFill>
                <a:srgbClr val="FF0000"/>
              </a:solidFill>
              <a:latin typeface="Open Sans"/>
              <a:ea typeface="Open Sans"/>
              <a:cs typeface="Open Sans"/>
              <a:sym typeface="Open Sans"/>
            </a:endParaRPr>
          </a:p>
        </p:txBody>
      </p:sp>
      <p:sp>
        <p:nvSpPr>
          <p:cNvPr id="1571" name="Google Shape;1571;p31"/>
          <p:cNvSpPr/>
          <p:nvPr/>
        </p:nvSpPr>
        <p:spPr>
          <a:xfrm>
            <a:off x="9369382" y="1125642"/>
            <a:ext cx="2391960"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5400"/>
              <a:buFont typeface="Calibri"/>
              <a:buNone/>
            </a:pPr>
            <a:r>
              <a:rPr b="0" i="0" lang="tr-TR" sz="5400" u="none" cap="none" strike="noStrike">
                <a:solidFill>
                  <a:srgbClr val="000000"/>
                </a:solidFill>
                <a:latin typeface="Calibri"/>
                <a:ea typeface="Calibri"/>
                <a:cs typeface="Calibri"/>
                <a:sym typeface="Calibri"/>
              </a:rPr>
              <a:t>Aişe</a:t>
            </a:r>
            <a:endParaRPr b="0" i="0" sz="5400" u="none" cap="none" strike="noStrike">
              <a:solidFill>
                <a:srgbClr val="000000"/>
              </a:solidFill>
              <a:latin typeface="Calibri"/>
              <a:ea typeface="Calibri"/>
              <a:cs typeface="Calibri"/>
              <a:sym typeface="Calibri"/>
            </a:endParaRPr>
          </a:p>
        </p:txBody>
      </p:sp>
      <p:sp>
        <p:nvSpPr>
          <p:cNvPr id="1572" name="Google Shape;1572;p31"/>
          <p:cNvSpPr/>
          <p:nvPr/>
        </p:nvSpPr>
        <p:spPr>
          <a:xfrm>
            <a:off x="9392808" y="1168939"/>
            <a:ext cx="714279"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000"/>
              <a:buFont typeface="Open Sans"/>
              <a:buNone/>
            </a:pPr>
            <a:r>
              <a:rPr b="1" i="0" lang="tr-TR" sz="4000" u="none" cap="none" strike="noStrike">
                <a:solidFill>
                  <a:srgbClr val="FF0000"/>
                </a:solidFill>
                <a:latin typeface="Open Sans"/>
                <a:ea typeface="Open Sans"/>
                <a:cs typeface="Open Sans"/>
                <a:sym typeface="Open Sans"/>
              </a:rPr>
              <a:t>X</a:t>
            </a:r>
            <a:endParaRPr b="1" i="0" sz="4000" u="none" cap="none" strike="noStrike">
              <a:solidFill>
                <a:srgbClr val="FF0000"/>
              </a:solidFill>
              <a:latin typeface="Open Sans"/>
              <a:ea typeface="Open Sans"/>
              <a:cs typeface="Open Sans"/>
              <a:sym typeface="Open Sans"/>
            </a:endParaRPr>
          </a:p>
        </p:txBody>
      </p:sp>
      <p:sp>
        <p:nvSpPr>
          <p:cNvPr id="1573" name="Google Shape;1573;p31"/>
          <p:cNvSpPr/>
          <p:nvPr/>
        </p:nvSpPr>
        <p:spPr>
          <a:xfrm>
            <a:off x="267326" y="2332098"/>
            <a:ext cx="2236031" cy="830977"/>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Fatma</a:t>
            </a:r>
            <a:endParaRPr b="0" i="0" sz="4000" u="none" cap="none" strike="noStrike">
              <a:solidFill>
                <a:srgbClr val="000000"/>
              </a:solidFill>
              <a:latin typeface="Calibri"/>
              <a:ea typeface="Calibri"/>
              <a:cs typeface="Calibri"/>
              <a:sym typeface="Calibri"/>
            </a:endParaRPr>
          </a:p>
        </p:txBody>
      </p:sp>
      <p:sp>
        <p:nvSpPr>
          <p:cNvPr id="1574" name="Google Shape;1574;p31"/>
          <p:cNvSpPr/>
          <p:nvPr/>
        </p:nvSpPr>
        <p:spPr>
          <a:xfrm>
            <a:off x="290777" y="2415090"/>
            <a:ext cx="705091"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4000"/>
              <a:buFont typeface="Open Sans"/>
              <a:buNone/>
            </a:pPr>
            <a:r>
              <a:rPr b="1" i="0" lang="tr-TR" sz="4000" u="none" cap="none" strike="noStrike">
                <a:solidFill>
                  <a:srgbClr val="00B050"/>
                </a:solidFill>
                <a:latin typeface="Open Sans"/>
                <a:ea typeface="Open Sans"/>
                <a:cs typeface="Open Sans"/>
                <a:sym typeface="Open Sans"/>
              </a:rPr>
              <a:t>✓</a:t>
            </a:r>
            <a:endParaRPr b="1" i="0" sz="4000" u="none" cap="none" strike="noStrike">
              <a:solidFill>
                <a:srgbClr val="00B050"/>
              </a:solidFill>
              <a:latin typeface="Open Sans"/>
              <a:ea typeface="Open Sans"/>
              <a:cs typeface="Open Sans"/>
              <a:sym typeface="Open Sans"/>
            </a:endParaRPr>
          </a:p>
        </p:txBody>
      </p:sp>
      <p:sp>
        <p:nvSpPr>
          <p:cNvPr id="1575" name="Google Shape;1575;p31">
            <a:hlinkClick action="ppaction://hlinkshowjump?jump=nextslide"/>
          </p:cNvPr>
          <p:cNvSpPr/>
          <p:nvPr/>
        </p:nvSpPr>
        <p:spPr>
          <a:xfrm>
            <a:off x="11163091" y="6190937"/>
            <a:ext cx="628183" cy="554635"/>
          </a:xfrm>
          <a:custGeom>
            <a:rect b="b" l="l" r="r" t="t"/>
            <a:pathLst>
              <a:path extrusionOk="0" h="120000" w="120000">
                <a:moveTo>
                  <a:pt x="0" y="0"/>
                </a:moveTo>
                <a:lnTo>
                  <a:pt x="120000" y="0"/>
                </a:lnTo>
                <a:lnTo>
                  <a:pt x="120000" y="120000"/>
                </a:lnTo>
                <a:lnTo>
                  <a:pt x="0" y="120000"/>
                </a:lnTo>
                <a:close/>
                <a:moveTo>
                  <a:pt x="99731" y="60000"/>
                </a:moveTo>
                <a:lnTo>
                  <a:pt x="20269" y="15000"/>
                </a:lnTo>
                <a:lnTo>
                  <a:pt x="20269" y="105000"/>
                </a:lnTo>
                <a:close/>
              </a:path>
              <a:path extrusionOk="0" fill="darken" h="120000" w="120000">
                <a:moveTo>
                  <a:pt x="99731" y="60000"/>
                </a:moveTo>
                <a:lnTo>
                  <a:pt x="20269" y="15000"/>
                </a:lnTo>
                <a:lnTo>
                  <a:pt x="20269" y="105000"/>
                </a:lnTo>
                <a:close/>
              </a:path>
              <a:path extrusionOk="0" fill="none" h="120000" w="120000">
                <a:moveTo>
                  <a:pt x="99731" y="60000"/>
                </a:moveTo>
                <a:lnTo>
                  <a:pt x="20269" y="105000"/>
                </a:lnTo>
                <a:lnTo>
                  <a:pt x="20269" y="15000"/>
                </a:lnTo>
                <a:close/>
              </a:path>
              <a:path extrusionOk="0" fill="none" h="120000" w="120000">
                <a:moveTo>
                  <a:pt x="0" y="0"/>
                </a:moveTo>
                <a:lnTo>
                  <a:pt x="120000" y="0"/>
                </a:lnTo>
                <a:lnTo>
                  <a:pt x="120000" y="120000"/>
                </a:lnTo>
                <a:lnTo>
                  <a:pt x="0" y="120000"/>
                </a:lnTo>
                <a:close/>
              </a:path>
            </a:pathLst>
          </a:custGeom>
          <a:gradFill>
            <a:gsLst>
              <a:gs pos="0">
                <a:srgbClr val="FFDC9B"/>
              </a:gs>
              <a:gs pos="50000">
                <a:srgbClr val="FFD68D"/>
              </a:gs>
              <a:gs pos="100000">
                <a:srgbClr val="FFD478"/>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76" name="Google Shape;1576;p31">
            <a:hlinkClick action="ppaction://hlinkshowjump?jump=previousslide"/>
          </p:cNvPr>
          <p:cNvSpPr/>
          <p:nvPr/>
        </p:nvSpPr>
        <p:spPr>
          <a:xfrm>
            <a:off x="10312147" y="6190937"/>
            <a:ext cx="635428" cy="554635"/>
          </a:xfrm>
          <a:custGeom>
            <a:rect b="b" l="l" r="r" t="t"/>
            <a:pathLst>
              <a:path extrusionOk="0" h="120000" w="120000">
                <a:moveTo>
                  <a:pt x="0" y="0"/>
                </a:moveTo>
                <a:lnTo>
                  <a:pt x="120000" y="0"/>
                </a:lnTo>
                <a:lnTo>
                  <a:pt x="120000" y="120000"/>
                </a:lnTo>
                <a:lnTo>
                  <a:pt x="0" y="120000"/>
                </a:lnTo>
                <a:close/>
                <a:moveTo>
                  <a:pt x="20722" y="60000"/>
                </a:moveTo>
                <a:lnTo>
                  <a:pt x="99278" y="15000"/>
                </a:lnTo>
                <a:lnTo>
                  <a:pt x="99278" y="105000"/>
                </a:lnTo>
                <a:close/>
              </a:path>
              <a:path extrusionOk="0" fill="darken" h="120000" w="120000">
                <a:moveTo>
                  <a:pt x="20722" y="60000"/>
                </a:moveTo>
                <a:lnTo>
                  <a:pt x="99278" y="15000"/>
                </a:lnTo>
                <a:lnTo>
                  <a:pt x="99278" y="105000"/>
                </a:lnTo>
                <a:close/>
              </a:path>
              <a:path extrusionOk="0" fill="none" h="120000" w="120000">
                <a:moveTo>
                  <a:pt x="20722" y="60000"/>
                </a:moveTo>
                <a:lnTo>
                  <a:pt x="99278" y="15000"/>
                </a:lnTo>
                <a:lnTo>
                  <a:pt x="99278" y="105000"/>
                </a:lnTo>
                <a:close/>
              </a:path>
              <a:path extrusionOk="0" fill="none" h="120000" w="120000">
                <a:moveTo>
                  <a:pt x="0" y="0"/>
                </a:moveTo>
                <a:lnTo>
                  <a:pt x="120000" y="0"/>
                </a:lnTo>
                <a:lnTo>
                  <a:pt x="120000" y="120000"/>
                </a:lnTo>
                <a:lnTo>
                  <a:pt x="0" y="120000"/>
                </a:lnTo>
                <a:close/>
              </a:path>
            </a:pathLst>
          </a:custGeom>
          <a:gradFill>
            <a:gsLst>
              <a:gs pos="0">
                <a:srgbClr val="FFDC9B"/>
              </a:gs>
              <a:gs pos="50000">
                <a:srgbClr val="FFD68D"/>
              </a:gs>
              <a:gs pos="100000">
                <a:srgbClr val="FFD478"/>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77" name="Google Shape;1577;p31"/>
          <p:cNvSpPr txBox="1"/>
          <p:nvPr>
            <p:ph type="title"/>
          </p:nvPr>
        </p:nvSpPr>
        <p:spPr>
          <a:xfrm>
            <a:off x="117987" y="259055"/>
            <a:ext cx="11665974" cy="756134"/>
          </a:xfrm>
          <a:prstGeom prst="rect">
            <a:avLst/>
          </a:prstGeom>
          <a:solidFill>
            <a:srgbClr val="FEE599"/>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tr-TR" sz="4000">
                <a:solidFill>
                  <a:schemeClr val="dk1"/>
                </a:solidFill>
                <a:latin typeface="Calibri"/>
                <a:ea typeface="Calibri"/>
                <a:cs typeface="Calibri"/>
                <a:sym typeface="Calibri"/>
              </a:rPr>
              <a:t>Peygamberimizin çocuklarını işaretleyelim.</a:t>
            </a:r>
            <a:endParaRPr sz="4000"/>
          </a:p>
        </p:txBody>
      </p:sp>
      <p:sp>
        <p:nvSpPr>
          <p:cNvPr id="1578" name="Google Shape;1578;p31"/>
          <p:cNvSpPr/>
          <p:nvPr/>
        </p:nvSpPr>
        <p:spPr>
          <a:xfrm>
            <a:off x="6576018" y="2261139"/>
            <a:ext cx="3592985"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     Ümmü Gülsüm </a:t>
            </a:r>
            <a:endParaRPr b="0" i="0" sz="3600" u="none" cap="none" strike="noStrike">
              <a:solidFill>
                <a:srgbClr val="000000"/>
              </a:solidFill>
              <a:latin typeface="Calibri"/>
              <a:ea typeface="Calibri"/>
              <a:cs typeface="Calibri"/>
              <a:sym typeface="Calibri"/>
            </a:endParaRPr>
          </a:p>
        </p:txBody>
      </p:sp>
      <p:sp>
        <p:nvSpPr>
          <p:cNvPr id="1579" name="Google Shape;1579;p31"/>
          <p:cNvSpPr/>
          <p:nvPr/>
        </p:nvSpPr>
        <p:spPr>
          <a:xfrm>
            <a:off x="6610992" y="2310284"/>
            <a:ext cx="546131"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4000"/>
              <a:buFont typeface="Open Sans"/>
              <a:buNone/>
            </a:pPr>
            <a:r>
              <a:rPr b="1" i="0" lang="tr-TR" sz="4000" u="none" cap="none" strike="noStrike">
                <a:solidFill>
                  <a:srgbClr val="00B050"/>
                </a:solidFill>
                <a:latin typeface="Open Sans"/>
                <a:ea typeface="Open Sans"/>
                <a:cs typeface="Open Sans"/>
                <a:sym typeface="Open Sans"/>
              </a:rPr>
              <a:t>✓</a:t>
            </a:r>
            <a:endParaRPr b="1" i="0" sz="4000" u="none" cap="none" strike="noStrike">
              <a:solidFill>
                <a:srgbClr val="00B050"/>
              </a:solidFill>
              <a:latin typeface="Open Sans"/>
              <a:ea typeface="Open Sans"/>
              <a:cs typeface="Open Sans"/>
              <a:sym typeface="Open Sans"/>
            </a:endParaRPr>
          </a:p>
        </p:txBody>
      </p:sp>
      <p:sp>
        <p:nvSpPr>
          <p:cNvPr id="1580" name="Google Shape;1580;p31"/>
          <p:cNvSpPr/>
          <p:nvPr/>
        </p:nvSpPr>
        <p:spPr>
          <a:xfrm>
            <a:off x="333340" y="3809486"/>
            <a:ext cx="2153248"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400"/>
              <a:buFont typeface="Calibri"/>
              <a:buNone/>
            </a:pPr>
            <a:r>
              <a:rPr b="0" i="0" lang="tr-TR" sz="4400" u="none" cap="none" strike="noStrike">
                <a:solidFill>
                  <a:srgbClr val="000000"/>
                </a:solidFill>
                <a:latin typeface="Calibri"/>
                <a:ea typeface="Calibri"/>
                <a:cs typeface="Calibri"/>
                <a:sym typeface="Calibri"/>
              </a:rPr>
              <a:t>Enes</a:t>
            </a:r>
            <a:endParaRPr b="0" i="0" sz="4400" u="none" cap="none" strike="noStrike">
              <a:solidFill>
                <a:srgbClr val="000000"/>
              </a:solidFill>
              <a:latin typeface="Calibri"/>
              <a:ea typeface="Calibri"/>
              <a:cs typeface="Calibri"/>
              <a:sym typeface="Calibri"/>
            </a:endParaRPr>
          </a:p>
        </p:txBody>
      </p:sp>
      <p:sp>
        <p:nvSpPr>
          <p:cNvPr id="1581" name="Google Shape;1581;p31"/>
          <p:cNvSpPr/>
          <p:nvPr/>
        </p:nvSpPr>
        <p:spPr>
          <a:xfrm>
            <a:off x="449450" y="3857725"/>
            <a:ext cx="719528"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000"/>
              <a:buFont typeface="Open Sans"/>
              <a:buNone/>
            </a:pPr>
            <a:r>
              <a:rPr b="1" i="0" lang="tr-TR" sz="4000" u="none" cap="none" strike="noStrike">
                <a:solidFill>
                  <a:srgbClr val="FF0000"/>
                </a:solidFill>
                <a:latin typeface="Open Sans"/>
                <a:ea typeface="Open Sans"/>
                <a:cs typeface="Open Sans"/>
                <a:sym typeface="Open Sans"/>
              </a:rPr>
              <a:t>X</a:t>
            </a:r>
            <a:endParaRPr b="1" i="0" sz="4000" u="none" cap="none" strike="noStrike">
              <a:solidFill>
                <a:srgbClr val="FF0000"/>
              </a:solidFill>
              <a:latin typeface="Open Sans"/>
              <a:ea typeface="Open Sans"/>
              <a:cs typeface="Open Sans"/>
              <a:sym typeface="Open Sans"/>
            </a:endParaRPr>
          </a:p>
        </p:txBody>
      </p:sp>
      <p:sp>
        <p:nvSpPr>
          <p:cNvPr id="1582" name="Google Shape;1582;p31"/>
          <p:cNvSpPr/>
          <p:nvPr/>
        </p:nvSpPr>
        <p:spPr>
          <a:xfrm>
            <a:off x="3059645" y="3732778"/>
            <a:ext cx="2643036"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İbrahim</a:t>
            </a:r>
            <a:endParaRPr b="0" i="0" sz="4000" u="none" cap="none" strike="noStrike">
              <a:solidFill>
                <a:srgbClr val="000000"/>
              </a:solidFill>
              <a:latin typeface="Calibri"/>
              <a:ea typeface="Calibri"/>
              <a:cs typeface="Calibri"/>
              <a:sym typeface="Calibri"/>
            </a:endParaRPr>
          </a:p>
        </p:txBody>
      </p:sp>
      <p:sp>
        <p:nvSpPr>
          <p:cNvPr id="1583" name="Google Shape;1583;p31"/>
          <p:cNvSpPr/>
          <p:nvPr/>
        </p:nvSpPr>
        <p:spPr>
          <a:xfrm>
            <a:off x="3194557" y="3767783"/>
            <a:ext cx="719528"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4000"/>
              <a:buFont typeface="Open Sans"/>
              <a:buNone/>
            </a:pPr>
            <a:r>
              <a:rPr b="1" i="0" lang="tr-TR" sz="4000" u="none" cap="none" strike="noStrike">
                <a:solidFill>
                  <a:srgbClr val="00B050"/>
                </a:solidFill>
                <a:latin typeface="Open Sans"/>
                <a:ea typeface="Open Sans"/>
                <a:cs typeface="Open Sans"/>
                <a:sym typeface="Open Sans"/>
              </a:rPr>
              <a:t>✓</a:t>
            </a:r>
            <a:endParaRPr b="1" i="0" sz="4000" u="none" cap="none" strike="noStrike">
              <a:solidFill>
                <a:srgbClr val="00B050"/>
              </a:solidFill>
              <a:latin typeface="Open Sans"/>
              <a:ea typeface="Open Sans"/>
              <a:cs typeface="Open Sans"/>
              <a:sym typeface="Open Sans"/>
            </a:endParaRPr>
          </a:p>
        </p:txBody>
      </p:sp>
      <p:sp>
        <p:nvSpPr>
          <p:cNvPr id="1584" name="Google Shape;1584;p31"/>
          <p:cNvSpPr/>
          <p:nvPr/>
        </p:nvSpPr>
        <p:spPr>
          <a:xfrm>
            <a:off x="6030129" y="3732778"/>
            <a:ext cx="2643036"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Zeynep</a:t>
            </a:r>
            <a:endParaRPr b="0" i="0" sz="4000" u="none" cap="none" strike="noStrike">
              <a:solidFill>
                <a:srgbClr val="000000"/>
              </a:solidFill>
              <a:latin typeface="Calibri"/>
              <a:ea typeface="Calibri"/>
              <a:cs typeface="Calibri"/>
              <a:sym typeface="Calibri"/>
            </a:endParaRPr>
          </a:p>
        </p:txBody>
      </p:sp>
      <p:sp>
        <p:nvSpPr>
          <p:cNvPr id="1585" name="Google Shape;1585;p31"/>
          <p:cNvSpPr/>
          <p:nvPr/>
        </p:nvSpPr>
        <p:spPr>
          <a:xfrm>
            <a:off x="6165041" y="3767783"/>
            <a:ext cx="719528"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4000"/>
              <a:buFont typeface="Open Sans"/>
              <a:buNone/>
            </a:pPr>
            <a:r>
              <a:rPr b="1" i="0" lang="tr-TR" sz="4000" u="none" cap="none" strike="noStrike">
                <a:solidFill>
                  <a:srgbClr val="00B050"/>
                </a:solidFill>
                <a:latin typeface="Open Sans"/>
                <a:ea typeface="Open Sans"/>
                <a:cs typeface="Open Sans"/>
                <a:sym typeface="Open Sans"/>
              </a:rPr>
              <a:t>✓</a:t>
            </a:r>
            <a:endParaRPr b="1" i="0" sz="4000" u="none" cap="none" strike="noStrike">
              <a:solidFill>
                <a:srgbClr val="00B050"/>
              </a:solidFill>
              <a:latin typeface="Open Sans"/>
              <a:ea typeface="Open Sans"/>
              <a:cs typeface="Open Sans"/>
              <a:sym typeface="Open Sans"/>
            </a:endParaRPr>
          </a:p>
        </p:txBody>
      </p:sp>
      <p:sp>
        <p:nvSpPr>
          <p:cNvPr id="1586" name="Google Shape;1586;p31"/>
          <p:cNvSpPr/>
          <p:nvPr/>
        </p:nvSpPr>
        <p:spPr>
          <a:xfrm>
            <a:off x="9000613" y="3730139"/>
            <a:ext cx="2760730" cy="794479"/>
          </a:xfrm>
          <a:prstGeom prst="rect">
            <a:avLst/>
          </a:prstGeom>
          <a:solidFill>
            <a:srgbClr val="FFD966"/>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5400"/>
              <a:buFont typeface="Calibri"/>
              <a:buNone/>
            </a:pPr>
            <a:r>
              <a:rPr b="0" i="0" lang="tr-TR" sz="5400" u="none" cap="none" strike="noStrike">
                <a:solidFill>
                  <a:srgbClr val="000000"/>
                </a:solidFill>
                <a:latin typeface="Calibri"/>
                <a:ea typeface="Calibri"/>
                <a:cs typeface="Calibri"/>
                <a:sym typeface="Calibri"/>
              </a:rPr>
              <a:t>Hatice</a:t>
            </a:r>
            <a:endParaRPr b="0" i="0" sz="5400" u="none" cap="none" strike="noStrike">
              <a:solidFill>
                <a:srgbClr val="000000"/>
              </a:solidFill>
              <a:latin typeface="Calibri"/>
              <a:ea typeface="Calibri"/>
              <a:cs typeface="Calibri"/>
              <a:sym typeface="Calibri"/>
            </a:endParaRPr>
          </a:p>
        </p:txBody>
      </p:sp>
      <p:sp>
        <p:nvSpPr>
          <p:cNvPr id="1587" name="Google Shape;1587;p31"/>
          <p:cNvSpPr/>
          <p:nvPr/>
        </p:nvSpPr>
        <p:spPr>
          <a:xfrm>
            <a:off x="9024039" y="3773436"/>
            <a:ext cx="714279"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000"/>
              <a:buFont typeface="Open Sans"/>
              <a:buNone/>
            </a:pPr>
            <a:r>
              <a:rPr b="1" i="0" lang="tr-TR" sz="4000" u="none" cap="none" strike="noStrike">
                <a:solidFill>
                  <a:srgbClr val="FF0000"/>
                </a:solidFill>
                <a:latin typeface="Open Sans"/>
                <a:ea typeface="Open Sans"/>
                <a:cs typeface="Open Sans"/>
                <a:sym typeface="Open Sans"/>
              </a:rPr>
              <a:t>X</a:t>
            </a:r>
            <a:endParaRPr b="1" i="0" sz="4000" u="none" cap="none" strike="noStrike">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7">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32"/>
          <p:cNvSpPr/>
          <p:nvPr>
            <p:ph type="title"/>
          </p:nvPr>
        </p:nvSpPr>
        <p:spPr>
          <a:xfrm>
            <a:off x="1060463" y="102080"/>
            <a:ext cx="5763799" cy="617900"/>
          </a:xfrm>
          <a:prstGeom prst="snip2DiagRect">
            <a:avLst>
              <a:gd fmla="val 0" name="adj1"/>
              <a:gd fmla="val 50000" name="adj2"/>
            </a:avLst>
          </a:prstGeom>
          <a:solidFill>
            <a:srgbClr val="006666"/>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Calibri"/>
              <a:buNone/>
            </a:pPr>
            <a:r>
              <a:rPr lang="tr-TR" sz="3200">
                <a:solidFill>
                  <a:schemeClr val="lt1"/>
                </a:solidFill>
                <a:latin typeface="Calibri"/>
                <a:ea typeface="Calibri"/>
                <a:cs typeface="Calibri"/>
                <a:sym typeface="Calibri"/>
              </a:rPr>
              <a:t>Verilen kelimeleri düzeltelim </a:t>
            </a:r>
            <a:endParaRPr sz="3200"/>
          </a:p>
        </p:txBody>
      </p:sp>
      <p:sp>
        <p:nvSpPr>
          <p:cNvPr id="1593" name="Google Shape;1593;p32"/>
          <p:cNvSpPr/>
          <p:nvPr/>
        </p:nvSpPr>
        <p:spPr>
          <a:xfrm>
            <a:off x="134402" y="964354"/>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KASIM</a:t>
            </a:r>
            <a:endParaRPr b="1" i="0" sz="4000" u="none" cap="none" strike="noStrike">
              <a:solidFill>
                <a:srgbClr val="FFFFFF"/>
              </a:solidFill>
              <a:latin typeface="Calibri"/>
              <a:ea typeface="Calibri"/>
              <a:cs typeface="Calibri"/>
              <a:sym typeface="Calibri"/>
            </a:endParaRPr>
          </a:p>
        </p:txBody>
      </p:sp>
      <p:sp>
        <p:nvSpPr>
          <p:cNvPr id="1594" name="Google Shape;1594;p32"/>
          <p:cNvSpPr/>
          <p:nvPr/>
        </p:nvSpPr>
        <p:spPr>
          <a:xfrm>
            <a:off x="132567" y="964354"/>
            <a:ext cx="2684325" cy="1956965"/>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AISKM</a:t>
            </a:r>
            <a:endParaRPr b="0" i="0" sz="4000" u="none" cap="none" strike="noStrike">
              <a:solidFill>
                <a:srgbClr val="000000"/>
              </a:solidFill>
              <a:latin typeface="Calibri"/>
              <a:ea typeface="Calibri"/>
              <a:cs typeface="Calibri"/>
              <a:sym typeface="Calibri"/>
            </a:endParaRPr>
          </a:p>
        </p:txBody>
      </p:sp>
      <p:sp>
        <p:nvSpPr>
          <p:cNvPr id="1595" name="Google Shape;1595;p32"/>
          <p:cNvSpPr txBox="1"/>
          <p:nvPr/>
        </p:nvSpPr>
        <p:spPr>
          <a:xfrm>
            <a:off x="38150" y="836523"/>
            <a:ext cx="6404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Open Sans ExtraBold"/>
              <a:buNone/>
            </a:pPr>
            <a:r>
              <a:rPr b="1" i="0" lang="tr-TR" sz="5400" u="none" cap="none" strike="noStrike">
                <a:solidFill>
                  <a:srgbClr val="FFFFFF"/>
                </a:solidFill>
                <a:latin typeface="Open Sans ExtraBold"/>
                <a:ea typeface="Open Sans ExtraBold"/>
                <a:cs typeface="Open Sans ExtraBold"/>
                <a:sym typeface="Open Sans ExtraBold"/>
              </a:rPr>
              <a:t>1</a:t>
            </a:r>
            <a:endParaRPr/>
          </a:p>
        </p:txBody>
      </p:sp>
      <p:sp>
        <p:nvSpPr>
          <p:cNvPr id="1596" name="Google Shape;1596;p32"/>
          <p:cNvSpPr/>
          <p:nvPr/>
        </p:nvSpPr>
        <p:spPr>
          <a:xfrm>
            <a:off x="3207240" y="964354"/>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FATMA</a:t>
            </a:r>
            <a:endParaRPr b="1" i="0" sz="4000" u="none" cap="none" strike="noStrike">
              <a:solidFill>
                <a:srgbClr val="FFFFFF"/>
              </a:solidFill>
              <a:latin typeface="Calibri"/>
              <a:ea typeface="Calibri"/>
              <a:cs typeface="Calibri"/>
              <a:sym typeface="Calibri"/>
            </a:endParaRPr>
          </a:p>
        </p:txBody>
      </p:sp>
      <p:sp>
        <p:nvSpPr>
          <p:cNvPr id="1597" name="Google Shape;1597;p32"/>
          <p:cNvSpPr/>
          <p:nvPr/>
        </p:nvSpPr>
        <p:spPr>
          <a:xfrm>
            <a:off x="3205405" y="1002368"/>
            <a:ext cx="2684325" cy="1895156"/>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ATMFA</a:t>
            </a:r>
            <a:endParaRPr b="0" i="0" sz="4000" u="none" cap="none" strike="noStrike">
              <a:solidFill>
                <a:srgbClr val="000000"/>
              </a:solidFill>
              <a:latin typeface="Calibri"/>
              <a:ea typeface="Calibri"/>
              <a:cs typeface="Calibri"/>
              <a:sym typeface="Calibri"/>
            </a:endParaRPr>
          </a:p>
        </p:txBody>
      </p:sp>
      <p:sp>
        <p:nvSpPr>
          <p:cNvPr id="1598" name="Google Shape;1598;p32"/>
          <p:cNvSpPr txBox="1"/>
          <p:nvPr/>
        </p:nvSpPr>
        <p:spPr>
          <a:xfrm>
            <a:off x="3110987" y="836172"/>
            <a:ext cx="640436"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000"/>
              <a:buFont typeface="Open Sans ExtraBold"/>
              <a:buNone/>
            </a:pPr>
            <a:r>
              <a:rPr b="1" i="0" lang="tr-TR" sz="5000" u="none" cap="none" strike="noStrike">
                <a:solidFill>
                  <a:srgbClr val="FFFFFF"/>
                </a:solidFill>
                <a:latin typeface="Open Sans ExtraBold"/>
                <a:ea typeface="Open Sans ExtraBold"/>
                <a:cs typeface="Open Sans ExtraBold"/>
                <a:sym typeface="Open Sans ExtraBold"/>
              </a:rPr>
              <a:t>2</a:t>
            </a:r>
            <a:endParaRPr b="1" i="0" sz="5000" u="none" cap="none" strike="noStrike">
              <a:solidFill>
                <a:srgbClr val="FFFFFF"/>
              </a:solidFill>
              <a:latin typeface="Open Sans ExtraBold"/>
              <a:ea typeface="Open Sans ExtraBold"/>
              <a:cs typeface="Open Sans ExtraBold"/>
              <a:sym typeface="Open Sans ExtraBold"/>
            </a:endParaRPr>
          </a:p>
        </p:txBody>
      </p:sp>
      <p:sp>
        <p:nvSpPr>
          <p:cNvPr id="1599" name="Google Shape;1599;p32"/>
          <p:cNvSpPr/>
          <p:nvPr/>
        </p:nvSpPr>
        <p:spPr>
          <a:xfrm>
            <a:off x="6280078" y="913543"/>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ZEYNEP</a:t>
            </a:r>
            <a:endParaRPr b="1" i="0" sz="4000" u="none" cap="none" strike="noStrike">
              <a:solidFill>
                <a:srgbClr val="FFFFFF"/>
              </a:solidFill>
              <a:latin typeface="Calibri"/>
              <a:ea typeface="Calibri"/>
              <a:cs typeface="Calibri"/>
              <a:sym typeface="Calibri"/>
            </a:endParaRPr>
          </a:p>
        </p:txBody>
      </p:sp>
      <p:sp>
        <p:nvSpPr>
          <p:cNvPr id="1600" name="Google Shape;1600;p32"/>
          <p:cNvSpPr/>
          <p:nvPr/>
        </p:nvSpPr>
        <p:spPr>
          <a:xfrm>
            <a:off x="6276408" y="936077"/>
            <a:ext cx="2684325" cy="1918951"/>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PZEENY</a:t>
            </a:r>
            <a:endParaRPr b="0" i="0" sz="4000" u="none" cap="none" strike="noStrike">
              <a:solidFill>
                <a:srgbClr val="000000"/>
              </a:solidFill>
              <a:latin typeface="Calibri"/>
              <a:ea typeface="Calibri"/>
              <a:cs typeface="Calibri"/>
              <a:sym typeface="Calibri"/>
            </a:endParaRPr>
          </a:p>
        </p:txBody>
      </p:sp>
      <p:sp>
        <p:nvSpPr>
          <p:cNvPr id="1601" name="Google Shape;1601;p32"/>
          <p:cNvSpPr txBox="1"/>
          <p:nvPr/>
        </p:nvSpPr>
        <p:spPr>
          <a:xfrm>
            <a:off x="6183826" y="785712"/>
            <a:ext cx="6404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Open Sans ExtraBold"/>
              <a:buNone/>
            </a:pPr>
            <a:r>
              <a:rPr b="1" i="0" lang="tr-TR" sz="5400" u="none" cap="none" strike="noStrike">
                <a:solidFill>
                  <a:srgbClr val="FFFFFF"/>
                </a:solidFill>
                <a:latin typeface="Open Sans ExtraBold"/>
                <a:ea typeface="Open Sans ExtraBold"/>
                <a:cs typeface="Open Sans ExtraBold"/>
                <a:sym typeface="Open Sans ExtraBold"/>
              </a:rPr>
              <a:t>3</a:t>
            </a:r>
            <a:endParaRPr b="1" i="0" sz="5400" u="none" cap="none" strike="noStrike">
              <a:solidFill>
                <a:srgbClr val="FFFFFF"/>
              </a:solidFill>
              <a:latin typeface="Open Sans ExtraBold"/>
              <a:ea typeface="Open Sans ExtraBold"/>
              <a:cs typeface="Open Sans ExtraBold"/>
              <a:sym typeface="Open Sans ExtraBold"/>
            </a:endParaRPr>
          </a:p>
        </p:txBody>
      </p:sp>
      <p:sp>
        <p:nvSpPr>
          <p:cNvPr id="1602" name="Google Shape;1602;p32"/>
          <p:cNvSpPr/>
          <p:nvPr/>
        </p:nvSpPr>
        <p:spPr>
          <a:xfrm>
            <a:off x="9390089" y="913543"/>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RUKİYE</a:t>
            </a:r>
            <a:endParaRPr b="1" i="0" sz="4000" u="none" cap="none" strike="noStrike">
              <a:solidFill>
                <a:srgbClr val="FFFFFF"/>
              </a:solidFill>
              <a:latin typeface="Calibri"/>
              <a:ea typeface="Calibri"/>
              <a:cs typeface="Calibri"/>
              <a:sym typeface="Calibri"/>
            </a:endParaRPr>
          </a:p>
        </p:txBody>
      </p:sp>
      <p:sp>
        <p:nvSpPr>
          <p:cNvPr id="1603" name="Google Shape;1603;p32"/>
          <p:cNvSpPr/>
          <p:nvPr/>
        </p:nvSpPr>
        <p:spPr>
          <a:xfrm>
            <a:off x="9390089" y="912832"/>
            <a:ext cx="2684325" cy="1918951"/>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YREİUK</a:t>
            </a:r>
            <a:endParaRPr b="0" i="0" sz="4000" u="none" cap="none" strike="noStrike">
              <a:solidFill>
                <a:srgbClr val="000000"/>
              </a:solidFill>
              <a:latin typeface="Calibri"/>
              <a:ea typeface="Calibri"/>
              <a:cs typeface="Calibri"/>
              <a:sym typeface="Calibri"/>
            </a:endParaRPr>
          </a:p>
        </p:txBody>
      </p:sp>
      <p:sp>
        <p:nvSpPr>
          <p:cNvPr id="1604" name="Google Shape;1604;p32"/>
          <p:cNvSpPr txBox="1"/>
          <p:nvPr/>
        </p:nvSpPr>
        <p:spPr>
          <a:xfrm>
            <a:off x="9293837" y="785712"/>
            <a:ext cx="6404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Open Sans ExtraBold"/>
              <a:buNone/>
            </a:pPr>
            <a:r>
              <a:rPr b="1" i="0" lang="tr-TR" sz="5400" u="none" cap="none" strike="noStrike">
                <a:solidFill>
                  <a:srgbClr val="FFFFFF"/>
                </a:solidFill>
                <a:latin typeface="Open Sans ExtraBold"/>
                <a:ea typeface="Open Sans ExtraBold"/>
                <a:cs typeface="Open Sans ExtraBold"/>
                <a:sym typeface="Open Sans ExtraBold"/>
              </a:rPr>
              <a:t>4</a:t>
            </a:r>
            <a:endParaRPr b="1" i="0" sz="5400" u="none" cap="none" strike="noStrike">
              <a:solidFill>
                <a:srgbClr val="FFFFFF"/>
              </a:solidFill>
              <a:latin typeface="Open Sans ExtraBold"/>
              <a:ea typeface="Open Sans ExtraBold"/>
              <a:cs typeface="Open Sans ExtraBold"/>
              <a:sym typeface="Open Sans ExtraBold"/>
            </a:endParaRPr>
          </a:p>
        </p:txBody>
      </p:sp>
      <p:sp>
        <p:nvSpPr>
          <p:cNvPr id="1605" name="Google Shape;1605;p32"/>
          <p:cNvSpPr/>
          <p:nvPr/>
        </p:nvSpPr>
        <p:spPr>
          <a:xfrm>
            <a:off x="134402" y="3924122"/>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ÜMMÜ GÜLSÜM</a:t>
            </a:r>
            <a:endParaRPr b="1" i="0" sz="4000" u="none" cap="none" strike="noStrike">
              <a:solidFill>
                <a:srgbClr val="FFFFFF"/>
              </a:solidFill>
              <a:latin typeface="Calibri"/>
              <a:ea typeface="Calibri"/>
              <a:cs typeface="Calibri"/>
              <a:sym typeface="Calibri"/>
            </a:endParaRPr>
          </a:p>
        </p:txBody>
      </p:sp>
      <p:sp>
        <p:nvSpPr>
          <p:cNvPr id="1606" name="Google Shape;1606;p32"/>
          <p:cNvSpPr/>
          <p:nvPr/>
        </p:nvSpPr>
        <p:spPr>
          <a:xfrm>
            <a:off x="132567" y="3933413"/>
            <a:ext cx="2684325" cy="1918951"/>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ÜÜMM ÜMGLSÜ</a:t>
            </a:r>
            <a:endParaRPr b="0" i="0" sz="4000" u="none" cap="none" strike="noStrike">
              <a:solidFill>
                <a:srgbClr val="000000"/>
              </a:solidFill>
              <a:latin typeface="Calibri"/>
              <a:ea typeface="Calibri"/>
              <a:cs typeface="Calibri"/>
              <a:sym typeface="Calibri"/>
            </a:endParaRPr>
          </a:p>
        </p:txBody>
      </p:sp>
      <p:sp>
        <p:nvSpPr>
          <p:cNvPr id="1607" name="Google Shape;1607;p32"/>
          <p:cNvSpPr txBox="1"/>
          <p:nvPr/>
        </p:nvSpPr>
        <p:spPr>
          <a:xfrm>
            <a:off x="38150" y="3796291"/>
            <a:ext cx="6404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Open Sans ExtraBold"/>
              <a:buNone/>
            </a:pPr>
            <a:r>
              <a:rPr b="1" i="0" lang="tr-TR" sz="5400" u="none" cap="none" strike="noStrike">
                <a:solidFill>
                  <a:srgbClr val="FFFFFF"/>
                </a:solidFill>
                <a:latin typeface="Open Sans ExtraBold"/>
                <a:ea typeface="Open Sans ExtraBold"/>
                <a:cs typeface="Open Sans ExtraBold"/>
                <a:sym typeface="Open Sans ExtraBold"/>
              </a:rPr>
              <a:t>5</a:t>
            </a:r>
            <a:endParaRPr b="1" i="0" sz="5400" u="none" cap="none" strike="noStrike">
              <a:solidFill>
                <a:srgbClr val="FFFFFF"/>
              </a:solidFill>
              <a:latin typeface="Open Sans ExtraBold"/>
              <a:ea typeface="Open Sans ExtraBold"/>
              <a:cs typeface="Open Sans ExtraBold"/>
              <a:sym typeface="Open Sans ExtraBold"/>
            </a:endParaRPr>
          </a:p>
        </p:txBody>
      </p:sp>
      <p:sp>
        <p:nvSpPr>
          <p:cNvPr id="1608" name="Google Shape;1608;p32"/>
          <p:cNvSpPr/>
          <p:nvPr/>
        </p:nvSpPr>
        <p:spPr>
          <a:xfrm>
            <a:off x="3207240" y="3924122"/>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ABDULLAH</a:t>
            </a:r>
            <a:endParaRPr b="1" i="0" sz="4000" u="none" cap="none" strike="noStrike">
              <a:solidFill>
                <a:srgbClr val="FFFFFF"/>
              </a:solidFill>
              <a:latin typeface="Calibri"/>
              <a:ea typeface="Calibri"/>
              <a:cs typeface="Calibri"/>
              <a:sym typeface="Calibri"/>
            </a:endParaRPr>
          </a:p>
        </p:txBody>
      </p:sp>
      <p:sp>
        <p:nvSpPr>
          <p:cNvPr id="1609" name="Google Shape;1609;p32"/>
          <p:cNvSpPr/>
          <p:nvPr/>
        </p:nvSpPr>
        <p:spPr>
          <a:xfrm>
            <a:off x="3205405" y="3897268"/>
            <a:ext cx="2684325" cy="1918951"/>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LAHLADB</a:t>
            </a:r>
            <a:endParaRPr b="0" i="0" sz="4000" u="none" cap="none" strike="noStrike">
              <a:solidFill>
                <a:srgbClr val="000000"/>
              </a:solidFill>
              <a:latin typeface="Calibri"/>
              <a:ea typeface="Calibri"/>
              <a:cs typeface="Calibri"/>
              <a:sym typeface="Calibri"/>
            </a:endParaRPr>
          </a:p>
        </p:txBody>
      </p:sp>
      <p:sp>
        <p:nvSpPr>
          <p:cNvPr id="1610" name="Google Shape;1610;p32"/>
          <p:cNvSpPr txBox="1"/>
          <p:nvPr/>
        </p:nvSpPr>
        <p:spPr>
          <a:xfrm>
            <a:off x="3073815" y="3826042"/>
            <a:ext cx="6404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Open Sans ExtraBold"/>
              <a:buNone/>
            </a:pPr>
            <a:r>
              <a:rPr b="1" i="0" lang="tr-TR" sz="5400" u="none" cap="none" strike="noStrike">
                <a:solidFill>
                  <a:srgbClr val="FFFFFF"/>
                </a:solidFill>
                <a:latin typeface="Open Sans ExtraBold"/>
                <a:ea typeface="Open Sans ExtraBold"/>
                <a:cs typeface="Open Sans ExtraBold"/>
                <a:sym typeface="Open Sans ExtraBold"/>
              </a:rPr>
              <a:t>6</a:t>
            </a:r>
            <a:endParaRPr b="1" i="0" sz="5400" u="none" cap="none" strike="noStrike">
              <a:solidFill>
                <a:srgbClr val="FFFFFF"/>
              </a:solidFill>
              <a:latin typeface="Open Sans ExtraBold"/>
              <a:ea typeface="Open Sans ExtraBold"/>
              <a:cs typeface="Open Sans ExtraBold"/>
              <a:sym typeface="Open Sans ExtraBold"/>
            </a:endParaRPr>
          </a:p>
        </p:txBody>
      </p:sp>
      <p:sp>
        <p:nvSpPr>
          <p:cNvPr id="1611" name="Google Shape;1611;p32"/>
          <p:cNvSpPr/>
          <p:nvPr/>
        </p:nvSpPr>
        <p:spPr>
          <a:xfrm>
            <a:off x="6280078" y="3873311"/>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Calibri"/>
              <a:buNone/>
            </a:pPr>
            <a:r>
              <a:rPr b="0" i="0" lang="tr-TR" sz="4400" u="none" cap="none" strike="noStrike">
                <a:solidFill>
                  <a:srgbClr val="FFFFFF"/>
                </a:solidFill>
                <a:latin typeface="Calibri"/>
                <a:ea typeface="Calibri"/>
                <a:cs typeface="Calibri"/>
                <a:sym typeface="Calibri"/>
              </a:rPr>
              <a:t>İBRAHİM</a:t>
            </a:r>
            <a:endParaRPr b="0" i="0" sz="5400" u="none" cap="none" strike="noStrike">
              <a:solidFill>
                <a:srgbClr val="7F7F7F"/>
              </a:solidFill>
              <a:latin typeface="Calibri"/>
              <a:ea typeface="Calibri"/>
              <a:cs typeface="Calibri"/>
              <a:sym typeface="Calibri"/>
            </a:endParaRPr>
          </a:p>
        </p:txBody>
      </p:sp>
      <p:sp>
        <p:nvSpPr>
          <p:cNvPr id="1612" name="Google Shape;1612;p32"/>
          <p:cNvSpPr/>
          <p:nvPr/>
        </p:nvSpPr>
        <p:spPr>
          <a:xfrm>
            <a:off x="6276407" y="3846457"/>
            <a:ext cx="2684325" cy="1918951"/>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İAMİBRH</a:t>
            </a:r>
            <a:endParaRPr b="0" i="0" sz="2800" u="none" cap="none" strike="noStrike">
              <a:solidFill>
                <a:srgbClr val="000000"/>
              </a:solidFill>
              <a:latin typeface="Calibri"/>
              <a:ea typeface="Calibri"/>
              <a:cs typeface="Calibri"/>
              <a:sym typeface="Calibri"/>
            </a:endParaRPr>
          </a:p>
        </p:txBody>
      </p:sp>
      <p:sp>
        <p:nvSpPr>
          <p:cNvPr id="1613" name="Google Shape;1613;p32"/>
          <p:cNvSpPr txBox="1"/>
          <p:nvPr/>
        </p:nvSpPr>
        <p:spPr>
          <a:xfrm>
            <a:off x="6183826" y="3745480"/>
            <a:ext cx="6404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Open Sans ExtraBold"/>
              <a:buNone/>
            </a:pPr>
            <a:r>
              <a:rPr b="1" i="0" lang="tr-TR" sz="5400" u="none" cap="none" strike="noStrike">
                <a:solidFill>
                  <a:srgbClr val="FFFFFF"/>
                </a:solidFill>
                <a:latin typeface="Open Sans ExtraBold"/>
                <a:ea typeface="Open Sans ExtraBold"/>
                <a:cs typeface="Open Sans ExtraBold"/>
                <a:sym typeface="Open Sans ExtraBold"/>
              </a:rPr>
              <a:t>7</a:t>
            </a:r>
            <a:endParaRPr b="1" i="0" sz="5400" u="none" cap="none" strike="noStrike">
              <a:solidFill>
                <a:srgbClr val="FFFFFF"/>
              </a:solidFill>
              <a:latin typeface="Open Sans ExtraBold"/>
              <a:ea typeface="Open Sans ExtraBold"/>
              <a:cs typeface="Open Sans ExtraBold"/>
              <a:sym typeface="Open Sans ExtraBold"/>
            </a:endParaRPr>
          </a:p>
        </p:txBody>
      </p:sp>
      <p:sp>
        <p:nvSpPr>
          <p:cNvPr id="1614" name="Google Shape;1614;p32"/>
          <p:cNvSpPr/>
          <p:nvPr/>
        </p:nvSpPr>
        <p:spPr>
          <a:xfrm>
            <a:off x="9390089" y="3873311"/>
            <a:ext cx="2684325" cy="1892097"/>
          </a:xfrm>
          <a:prstGeom prst="rect">
            <a:avLst/>
          </a:prstGeom>
          <a:solidFill>
            <a:srgbClr val="A2A8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1" i="0" lang="tr-TR" sz="4000" u="none" cap="none" strike="noStrike">
                <a:solidFill>
                  <a:srgbClr val="FFFFFF"/>
                </a:solidFill>
                <a:latin typeface="Calibri"/>
                <a:ea typeface="Calibri"/>
                <a:cs typeface="Calibri"/>
                <a:sym typeface="Calibri"/>
              </a:rPr>
              <a:t>HATİCE</a:t>
            </a:r>
            <a:endParaRPr b="1" i="0" sz="4000" u="none" cap="none" strike="noStrike">
              <a:solidFill>
                <a:srgbClr val="FFFFFF"/>
              </a:solidFill>
              <a:latin typeface="Calibri"/>
              <a:ea typeface="Calibri"/>
              <a:cs typeface="Calibri"/>
              <a:sym typeface="Calibri"/>
            </a:endParaRPr>
          </a:p>
        </p:txBody>
      </p:sp>
      <p:sp>
        <p:nvSpPr>
          <p:cNvPr id="1615" name="Google Shape;1615;p32"/>
          <p:cNvSpPr/>
          <p:nvPr/>
        </p:nvSpPr>
        <p:spPr>
          <a:xfrm>
            <a:off x="9378010" y="3846457"/>
            <a:ext cx="2684325" cy="1918951"/>
          </a:xfrm>
          <a:custGeom>
            <a:rect b="b" l="l" r="r" t="t"/>
            <a:pathLst>
              <a:path extrusionOk="0" h="1180327" w="3058849">
                <a:moveTo>
                  <a:pt x="796349" y="0"/>
                </a:moveTo>
                <a:lnTo>
                  <a:pt x="3058849" y="0"/>
                </a:lnTo>
                <a:lnTo>
                  <a:pt x="3058849" y="1180327"/>
                </a:lnTo>
                <a:lnTo>
                  <a:pt x="0" y="1180327"/>
                </a:lnTo>
                <a:lnTo>
                  <a:pt x="0" y="492970"/>
                </a:lnTo>
                <a:lnTo>
                  <a:pt x="12244" y="494470"/>
                </a:lnTo>
                <a:cubicBezTo>
                  <a:pt x="147727" y="498766"/>
                  <a:pt x="306575" y="456929"/>
                  <a:pt x="456673" y="367942"/>
                </a:cubicBezTo>
                <a:cubicBezTo>
                  <a:pt x="606771" y="278955"/>
                  <a:pt x="719700" y="159666"/>
                  <a:pt x="780943" y="38738"/>
                </a:cubicBezTo>
                <a:close/>
              </a:path>
            </a:pathLst>
          </a:custGeom>
          <a:gradFill>
            <a:gsLst>
              <a:gs pos="0">
                <a:srgbClr val="660066"/>
              </a:gs>
              <a:gs pos="2000">
                <a:srgbClr val="660066"/>
              </a:gs>
              <a:gs pos="4000">
                <a:srgbClr val="F08AC2"/>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CİHTAE</a:t>
            </a:r>
            <a:endParaRPr b="0" i="0" sz="4000" u="none" cap="none" strike="noStrike">
              <a:solidFill>
                <a:srgbClr val="000000"/>
              </a:solidFill>
              <a:latin typeface="Calibri"/>
              <a:ea typeface="Calibri"/>
              <a:cs typeface="Calibri"/>
              <a:sym typeface="Calibri"/>
            </a:endParaRPr>
          </a:p>
        </p:txBody>
      </p:sp>
      <p:sp>
        <p:nvSpPr>
          <p:cNvPr id="1616" name="Google Shape;1616;p32"/>
          <p:cNvSpPr txBox="1"/>
          <p:nvPr/>
        </p:nvSpPr>
        <p:spPr>
          <a:xfrm>
            <a:off x="9293837" y="3745480"/>
            <a:ext cx="64043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Open Sans ExtraBold"/>
              <a:buNone/>
            </a:pPr>
            <a:r>
              <a:rPr b="1" i="0" lang="tr-TR" sz="5400" u="none" cap="none" strike="noStrike">
                <a:solidFill>
                  <a:srgbClr val="FFFFFF"/>
                </a:solidFill>
                <a:latin typeface="Open Sans ExtraBold"/>
                <a:ea typeface="Open Sans ExtraBold"/>
                <a:cs typeface="Open Sans ExtraBold"/>
                <a:sym typeface="Open Sans ExtraBold"/>
              </a:rPr>
              <a:t>8</a:t>
            </a:r>
            <a:endParaRPr b="1" i="0" sz="5400" u="none" cap="none" strike="noStrike">
              <a:solidFill>
                <a:srgbClr val="FFFFFF"/>
              </a:solidFill>
              <a:latin typeface="Open Sans ExtraBold"/>
              <a:ea typeface="Open Sans ExtraBold"/>
              <a:cs typeface="Open Sans ExtraBold"/>
              <a:sym typeface="Open Sans ExtraBold"/>
            </a:endParaRPr>
          </a:p>
        </p:txBody>
      </p:sp>
      <p:sp>
        <p:nvSpPr>
          <p:cNvPr id="1617" name="Google Shape;1617;p32"/>
          <p:cNvSpPr/>
          <p:nvPr/>
        </p:nvSpPr>
        <p:spPr>
          <a:xfrm>
            <a:off x="0" y="6341525"/>
            <a:ext cx="12192000" cy="511312"/>
          </a:xfrm>
          <a:prstGeom prst="rect">
            <a:avLst/>
          </a:prstGeom>
          <a:gradFill>
            <a:gsLst>
              <a:gs pos="0">
                <a:srgbClr val="C0C0C0"/>
              </a:gs>
              <a:gs pos="16830">
                <a:srgbClr val="B3B3B3">
                  <a:alpha val="69803"/>
                </a:srgbClr>
              </a:gs>
              <a:gs pos="100000">
                <a:srgbClr val="777777"/>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8" name="Google Shape;1618;p32">
            <a:hlinkClick action="ppaction://hlinkshowjump?jump=previousslide"/>
          </p:cNvPr>
          <p:cNvSpPr/>
          <p:nvPr/>
        </p:nvSpPr>
        <p:spPr>
          <a:xfrm>
            <a:off x="10661406" y="6376218"/>
            <a:ext cx="395785" cy="475908"/>
          </a:xfrm>
          <a:custGeom>
            <a:rect b="b" l="l" r="r" t="t"/>
            <a:pathLst>
              <a:path extrusionOk="0" h="120000" w="120000">
                <a:moveTo>
                  <a:pt x="0" y="0"/>
                </a:moveTo>
                <a:lnTo>
                  <a:pt x="120000" y="0"/>
                </a:lnTo>
                <a:lnTo>
                  <a:pt x="120000" y="120000"/>
                </a:lnTo>
                <a:lnTo>
                  <a:pt x="0" y="120000"/>
                </a:lnTo>
                <a:close/>
                <a:moveTo>
                  <a:pt x="15000" y="60000"/>
                </a:moveTo>
                <a:lnTo>
                  <a:pt x="105000" y="22576"/>
                </a:lnTo>
                <a:lnTo>
                  <a:pt x="105000" y="97424"/>
                </a:lnTo>
                <a:close/>
              </a:path>
              <a:path extrusionOk="0" fill="darken" h="120000" w="120000">
                <a:moveTo>
                  <a:pt x="15000" y="60000"/>
                </a:moveTo>
                <a:lnTo>
                  <a:pt x="105000" y="22576"/>
                </a:lnTo>
                <a:lnTo>
                  <a:pt x="105000" y="97424"/>
                </a:lnTo>
                <a:close/>
              </a:path>
              <a:path extrusionOk="0" fill="none" h="120000" w="120000">
                <a:moveTo>
                  <a:pt x="15000" y="60000"/>
                </a:moveTo>
                <a:lnTo>
                  <a:pt x="105000" y="22576"/>
                </a:lnTo>
                <a:lnTo>
                  <a:pt x="105000" y="97424"/>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9" name="Google Shape;1619;p32">
            <a:hlinkClick action="ppaction://hlinkshowjump?jump=nextslide"/>
          </p:cNvPr>
          <p:cNvSpPr/>
          <p:nvPr/>
        </p:nvSpPr>
        <p:spPr>
          <a:xfrm>
            <a:off x="11743376" y="6391542"/>
            <a:ext cx="412785" cy="445261"/>
          </a:xfrm>
          <a:custGeom>
            <a:rect b="b" l="l" r="r" t="t"/>
            <a:pathLst>
              <a:path extrusionOk="0" h="120000" w="120000">
                <a:moveTo>
                  <a:pt x="0" y="0"/>
                </a:moveTo>
                <a:lnTo>
                  <a:pt x="120000" y="0"/>
                </a:lnTo>
                <a:lnTo>
                  <a:pt x="120000" y="120000"/>
                </a:lnTo>
                <a:lnTo>
                  <a:pt x="0" y="120000"/>
                </a:lnTo>
                <a:close/>
                <a:moveTo>
                  <a:pt x="105000" y="60000"/>
                </a:moveTo>
                <a:lnTo>
                  <a:pt x="15000" y="18282"/>
                </a:lnTo>
                <a:lnTo>
                  <a:pt x="15000" y="101718"/>
                </a:lnTo>
                <a:close/>
              </a:path>
              <a:path extrusionOk="0" fill="darken" h="120000" w="120000">
                <a:moveTo>
                  <a:pt x="105000" y="60000"/>
                </a:moveTo>
                <a:lnTo>
                  <a:pt x="15000" y="18282"/>
                </a:lnTo>
                <a:lnTo>
                  <a:pt x="15000" y="101718"/>
                </a:lnTo>
                <a:close/>
              </a:path>
              <a:path extrusionOk="0" fill="none" h="120000" w="120000">
                <a:moveTo>
                  <a:pt x="105000" y="60000"/>
                </a:moveTo>
                <a:lnTo>
                  <a:pt x="15000" y="101718"/>
                </a:lnTo>
                <a:lnTo>
                  <a:pt x="15000" y="18282"/>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20" name="Google Shape;1620;p32">
            <a:hlinkClick action="ppaction://hlinkshowjump?jump=firstslide"/>
          </p:cNvPr>
          <p:cNvSpPr/>
          <p:nvPr/>
        </p:nvSpPr>
        <p:spPr>
          <a:xfrm>
            <a:off x="11137184" y="6391542"/>
            <a:ext cx="526199" cy="445261"/>
          </a:xfrm>
          <a:custGeom>
            <a:rect b="b" l="l" r="r" t="t"/>
            <a:pathLst>
              <a:path extrusionOk="0" h="120000" w="120000">
                <a:moveTo>
                  <a:pt x="0" y="0"/>
                </a:moveTo>
                <a:lnTo>
                  <a:pt x="120000" y="0"/>
                </a:lnTo>
                <a:lnTo>
                  <a:pt x="120000" y="120000"/>
                </a:lnTo>
                <a:lnTo>
                  <a:pt x="0" y="120000"/>
                </a:lnTo>
                <a:close/>
                <a:moveTo>
                  <a:pt x="60000" y="15000"/>
                </a:moveTo>
                <a:lnTo>
                  <a:pt x="21922" y="60000"/>
                </a:lnTo>
                <a:lnTo>
                  <a:pt x="31441" y="60000"/>
                </a:lnTo>
                <a:lnTo>
                  <a:pt x="31441" y="105000"/>
                </a:lnTo>
                <a:lnTo>
                  <a:pt x="88559" y="105000"/>
                </a:lnTo>
                <a:lnTo>
                  <a:pt x="88559" y="60000"/>
                </a:lnTo>
                <a:lnTo>
                  <a:pt x="98078" y="60000"/>
                </a:lnTo>
                <a:lnTo>
                  <a:pt x="83799" y="43125"/>
                </a:lnTo>
                <a:lnTo>
                  <a:pt x="83799" y="20625"/>
                </a:lnTo>
                <a:lnTo>
                  <a:pt x="74279" y="20625"/>
                </a:lnTo>
                <a:lnTo>
                  <a:pt x="74279" y="31875"/>
                </a:lnTo>
                <a:close/>
              </a:path>
              <a:path extrusionOk="0" fill="darkenLess" h="120000" w="120000">
                <a:moveTo>
                  <a:pt x="83799" y="43125"/>
                </a:moveTo>
                <a:lnTo>
                  <a:pt x="83799" y="20625"/>
                </a:lnTo>
                <a:lnTo>
                  <a:pt x="74279" y="20625"/>
                </a:lnTo>
                <a:lnTo>
                  <a:pt x="74279" y="31875"/>
                </a:lnTo>
                <a:close/>
                <a:moveTo>
                  <a:pt x="31441" y="60000"/>
                </a:moveTo>
                <a:lnTo>
                  <a:pt x="31441" y="105000"/>
                </a:lnTo>
                <a:lnTo>
                  <a:pt x="55240" y="105000"/>
                </a:lnTo>
                <a:lnTo>
                  <a:pt x="55240" y="82500"/>
                </a:lnTo>
                <a:lnTo>
                  <a:pt x="64760" y="82500"/>
                </a:lnTo>
                <a:lnTo>
                  <a:pt x="64760" y="105000"/>
                </a:lnTo>
                <a:lnTo>
                  <a:pt x="88559" y="105000"/>
                </a:lnTo>
                <a:lnTo>
                  <a:pt x="88559" y="60000"/>
                </a:lnTo>
                <a:close/>
              </a:path>
              <a:path extrusionOk="0" fill="darken" h="120000" w="120000">
                <a:moveTo>
                  <a:pt x="60000" y="15000"/>
                </a:moveTo>
                <a:lnTo>
                  <a:pt x="21922" y="60000"/>
                </a:lnTo>
                <a:lnTo>
                  <a:pt x="98078" y="60000"/>
                </a:lnTo>
                <a:close/>
                <a:moveTo>
                  <a:pt x="55240" y="82500"/>
                </a:moveTo>
                <a:lnTo>
                  <a:pt x="64760" y="82500"/>
                </a:lnTo>
                <a:lnTo>
                  <a:pt x="64760" y="105000"/>
                </a:lnTo>
                <a:lnTo>
                  <a:pt x="55240" y="105000"/>
                </a:lnTo>
                <a:close/>
              </a:path>
              <a:path extrusionOk="0" fill="none" h="120000" w="120000">
                <a:moveTo>
                  <a:pt x="60000" y="15000"/>
                </a:moveTo>
                <a:lnTo>
                  <a:pt x="74279" y="31875"/>
                </a:lnTo>
                <a:lnTo>
                  <a:pt x="74279" y="20625"/>
                </a:lnTo>
                <a:lnTo>
                  <a:pt x="83799" y="20625"/>
                </a:lnTo>
                <a:lnTo>
                  <a:pt x="83799" y="43125"/>
                </a:lnTo>
                <a:lnTo>
                  <a:pt x="98078" y="60000"/>
                </a:lnTo>
                <a:lnTo>
                  <a:pt x="88559" y="60000"/>
                </a:lnTo>
                <a:lnTo>
                  <a:pt x="88559" y="105000"/>
                </a:lnTo>
                <a:lnTo>
                  <a:pt x="31441" y="105000"/>
                </a:lnTo>
                <a:lnTo>
                  <a:pt x="31441" y="60000"/>
                </a:lnTo>
                <a:lnTo>
                  <a:pt x="21922" y="60000"/>
                </a:lnTo>
                <a:close/>
                <a:moveTo>
                  <a:pt x="74279" y="31875"/>
                </a:moveTo>
                <a:lnTo>
                  <a:pt x="83799" y="43125"/>
                </a:lnTo>
                <a:moveTo>
                  <a:pt x="88559" y="60000"/>
                </a:moveTo>
                <a:lnTo>
                  <a:pt x="31441" y="60000"/>
                </a:lnTo>
                <a:moveTo>
                  <a:pt x="55240" y="105000"/>
                </a:moveTo>
                <a:lnTo>
                  <a:pt x="55240" y="82500"/>
                </a:lnTo>
                <a:lnTo>
                  <a:pt x="64760" y="82500"/>
                </a:lnTo>
                <a:lnTo>
                  <a:pt x="64760" y="105000"/>
                </a:lnTo>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21" name="Google Shape;1621;p32"/>
          <p:cNvSpPr/>
          <p:nvPr/>
        </p:nvSpPr>
        <p:spPr>
          <a:xfrm>
            <a:off x="7559795" y="84185"/>
            <a:ext cx="4502540" cy="617900"/>
          </a:xfrm>
          <a:prstGeom prst="snip2DiagRect">
            <a:avLst>
              <a:gd fmla="val 0" name="adj1"/>
              <a:gd fmla="val 50000" name="adj2"/>
            </a:avLst>
          </a:prstGeom>
          <a:solidFill>
            <a:srgbClr val="222A4A"/>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2400"/>
              <a:buFont typeface="Calibri"/>
              <a:buNone/>
            </a:pPr>
            <a:r>
              <a:rPr b="0" i="0" lang="tr-TR" sz="2400" u="none" cap="none" strike="noStrike">
                <a:solidFill>
                  <a:srgbClr val="FFFFFF"/>
                </a:solidFill>
                <a:latin typeface="Calibri"/>
                <a:ea typeface="Calibri"/>
                <a:cs typeface="Calibri"/>
                <a:sym typeface="Calibri"/>
              </a:rPr>
              <a:t>Kelimelerin üzerine tıklayınız</a:t>
            </a:r>
            <a:endParaRPr b="0" i="0" sz="24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xit" presetID="1" presetSubtype="0">
                                  <p:stCondLst>
                                    <p:cond delay="0"/>
                                  </p:stCondLst>
                                  <p:childTnLst>
                                    <p:set>
                                      <p:cBhvr>
                                        <p:cTn dur="1" fill="hold">
                                          <p:stCondLst>
                                            <p:cond delay="1"/>
                                          </p:stCondLst>
                                        </p:cTn>
                                        <p:tgtEl>
                                          <p:spTgt spid="1594"/>
                                        </p:tgtEl>
                                        <p:attrNameLst>
                                          <p:attrName>style.visibility</p:attrName>
                                        </p:attrNameLst>
                                      </p:cBhvr>
                                      <p:to>
                                        <p:strVal val="hidden"/>
                                      </p:to>
                                    </p:set>
                                  </p:childTnLst>
                                </p:cTn>
                              </p:par>
                            </p:childTnLst>
                          </p:cTn>
                        </p:par>
                        <p:par>
                          <p:cTn fill="hold">
                            <p:stCondLst>
                              <p:cond delay="1"/>
                            </p:stCondLst>
                            <p:childTnLst>
                              <p:par>
                                <p:cTn fill="hold" nodeType="afterEffect" presetClass="exit" presetID="1" presetSubtype="0">
                                  <p:stCondLst>
                                    <p:cond delay="0"/>
                                  </p:stCondLst>
                                  <p:childTnLst>
                                    <p:set>
                                      <p:cBhvr>
                                        <p:cTn dur="1" fill="hold">
                                          <p:stCondLst>
                                            <p:cond delay="1"/>
                                          </p:stCondLst>
                                        </p:cTn>
                                        <p:tgtEl>
                                          <p:spTgt spid="1597"/>
                                        </p:tgtEl>
                                        <p:attrNameLst>
                                          <p:attrName>style.visibility</p:attrName>
                                        </p:attrNameLst>
                                      </p:cBhvr>
                                      <p:to>
                                        <p:strVal val="hidden"/>
                                      </p:to>
                                    </p:set>
                                  </p:childTnLst>
                                </p:cTn>
                              </p:par>
                            </p:childTnLst>
                          </p:cTn>
                        </p:par>
                        <p:par>
                          <p:cTn fill="hold">
                            <p:stCondLst>
                              <p:cond delay="2"/>
                            </p:stCondLst>
                            <p:childTnLst>
                              <p:par>
                                <p:cTn fill="hold" nodeType="afterEffect" presetClass="exit" presetID="1" presetSubtype="0">
                                  <p:stCondLst>
                                    <p:cond delay="0"/>
                                  </p:stCondLst>
                                  <p:childTnLst>
                                    <p:set>
                                      <p:cBhvr>
                                        <p:cTn dur="1" fill="hold">
                                          <p:stCondLst>
                                            <p:cond delay="1"/>
                                          </p:stCondLst>
                                        </p:cTn>
                                        <p:tgtEl>
                                          <p:spTgt spid="1600"/>
                                        </p:tgtEl>
                                        <p:attrNameLst>
                                          <p:attrName>style.visibility</p:attrName>
                                        </p:attrNameLst>
                                      </p:cBhvr>
                                      <p:to>
                                        <p:strVal val="hidden"/>
                                      </p:to>
                                    </p:set>
                                  </p:childTnLst>
                                </p:cTn>
                              </p:par>
                            </p:childTnLst>
                          </p:cTn>
                        </p:par>
                        <p:par>
                          <p:cTn fill="hold">
                            <p:stCondLst>
                              <p:cond delay="3"/>
                            </p:stCondLst>
                            <p:childTnLst>
                              <p:par>
                                <p:cTn fill="hold" nodeType="afterEffect" presetClass="exit" presetID="1" presetSubtype="0">
                                  <p:stCondLst>
                                    <p:cond delay="0"/>
                                  </p:stCondLst>
                                  <p:childTnLst>
                                    <p:set>
                                      <p:cBhvr>
                                        <p:cTn dur="1" fill="hold">
                                          <p:stCondLst>
                                            <p:cond delay="1"/>
                                          </p:stCondLst>
                                        </p:cTn>
                                        <p:tgtEl>
                                          <p:spTgt spid="1603"/>
                                        </p:tgtEl>
                                        <p:attrNameLst>
                                          <p:attrName>style.visibility</p:attrName>
                                        </p:attrNameLst>
                                      </p:cBhvr>
                                      <p:to>
                                        <p:strVal val="hidden"/>
                                      </p:to>
                                    </p:set>
                                  </p:childTnLst>
                                </p:cTn>
                              </p:par>
                            </p:childTnLst>
                          </p:cTn>
                        </p:par>
                        <p:par>
                          <p:cTn fill="hold">
                            <p:stCondLst>
                              <p:cond delay="4"/>
                            </p:stCondLst>
                            <p:childTnLst>
                              <p:par>
                                <p:cTn fill="hold" nodeType="afterEffect" presetClass="exit" presetID="1" presetSubtype="0">
                                  <p:stCondLst>
                                    <p:cond delay="0"/>
                                  </p:stCondLst>
                                  <p:childTnLst>
                                    <p:set>
                                      <p:cBhvr>
                                        <p:cTn dur="1" fill="hold">
                                          <p:stCondLst>
                                            <p:cond delay="1"/>
                                          </p:stCondLst>
                                        </p:cTn>
                                        <p:tgtEl>
                                          <p:spTgt spid="1606"/>
                                        </p:tgtEl>
                                        <p:attrNameLst>
                                          <p:attrName>style.visibility</p:attrName>
                                        </p:attrNameLst>
                                      </p:cBhvr>
                                      <p:to>
                                        <p:strVal val="hidden"/>
                                      </p:to>
                                    </p:set>
                                  </p:childTnLst>
                                </p:cTn>
                              </p:par>
                            </p:childTnLst>
                          </p:cTn>
                        </p:par>
                        <p:par>
                          <p:cTn fill="hold">
                            <p:stCondLst>
                              <p:cond delay="5"/>
                            </p:stCondLst>
                            <p:childTnLst>
                              <p:par>
                                <p:cTn fill="hold" nodeType="afterEffect" presetClass="exit" presetID="1" presetSubtype="0">
                                  <p:stCondLst>
                                    <p:cond delay="0"/>
                                  </p:stCondLst>
                                  <p:childTnLst>
                                    <p:set>
                                      <p:cBhvr>
                                        <p:cTn dur="1" fill="hold">
                                          <p:stCondLst>
                                            <p:cond delay="1"/>
                                          </p:stCondLst>
                                        </p:cTn>
                                        <p:tgtEl>
                                          <p:spTgt spid="1609"/>
                                        </p:tgtEl>
                                        <p:attrNameLst>
                                          <p:attrName>style.visibility</p:attrName>
                                        </p:attrNameLst>
                                      </p:cBhvr>
                                      <p:to>
                                        <p:strVal val="hidden"/>
                                      </p:to>
                                    </p:set>
                                  </p:childTnLst>
                                </p:cTn>
                              </p:par>
                            </p:childTnLst>
                          </p:cTn>
                        </p:par>
                        <p:par>
                          <p:cTn fill="hold">
                            <p:stCondLst>
                              <p:cond delay="6"/>
                            </p:stCondLst>
                            <p:childTnLst>
                              <p:par>
                                <p:cTn fill="hold" nodeType="afterEffect" presetClass="exit" presetID="1" presetSubtype="0">
                                  <p:stCondLst>
                                    <p:cond delay="0"/>
                                  </p:stCondLst>
                                  <p:childTnLst>
                                    <p:set>
                                      <p:cBhvr>
                                        <p:cTn dur="1" fill="hold">
                                          <p:stCondLst>
                                            <p:cond delay="1"/>
                                          </p:stCondLst>
                                        </p:cTn>
                                        <p:tgtEl>
                                          <p:spTgt spid="1612"/>
                                        </p:tgtEl>
                                        <p:attrNameLst>
                                          <p:attrName>style.visibility</p:attrName>
                                        </p:attrNameLst>
                                      </p:cBhvr>
                                      <p:to>
                                        <p:strVal val="hidden"/>
                                      </p:to>
                                    </p:set>
                                  </p:childTnLst>
                                </p:cTn>
                              </p:par>
                            </p:childTnLst>
                          </p:cTn>
                        </p:par>
                        <p:par>
                          <p:cTn fill="hold">
                            <p:stCondLst>
                              <p:cond delay="7"/>
                            </p:stCondLst>
                            <p:childTnLst>
                              <p:par>
                                <p:cTn fill="hold" nodeType="afterEffect" presetClass="exit" presetID="1" presetSubtype="0">
                                  <p:stCondLst>
                                    <p:cond delay="150"/>
                                  </p:stCondLst>
                                  <p:childTnLst>
                                    <p:set>
                                      <p:cBhvr>
                                        <p:cTn dur="1" fill="hold">
                                          <p:stCondLst>
                                            <p:cond delay="1"/>
                                          </p:stCondLst>
                                        </p:cTn>
                                        <p:tgtEl>
                                          <p:spTgt spid="16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2"/>
            </a:gs>
            <a:gs pos="100000">
              <a:schemeClr val="lt2"/>
            </a:gs>
          </a:gsLst>
          <a:lin ang="8100000" scaled="0"/>
        </a:gradFill>
      </p:bgPr>
    </p:bg>
    <p:spTree>
      <p:nvGrpSpPr>
        <p:cNvPr id="1625" name="Shape 1625"/>
        <p:cNvGrpSpPr/>
        <p:nvPr/>
      </p:nvGrpSpPr>
      <p:grpSpPr>
        <a:xfrm>
          <a:off x="0" y="0"/>
          <a:ext cx="0" cy="0"/>
          <a:chOff x="0" y="0"/>
          <a:chExt cx="0" cy="0"/>
        </a:xfrm>
      </p:grpSpPr>
      <p:pic>
        <p:nvPicPr>
          <p:cNvPr id="1626" name="Google Shape;1626;p33"/>
          <p:cNvPicPr preferRelativeResize="0"/>
          <p:nvPr/>
        </p:nvPicPr>
        <p:blipFill rotWithShape="1">
          <a:blip r:embed="rId3">
            <a:alphaModFix/>
          </a:blip>
          <a:srcRect b="0" l="0" r="0" t="0"/>
          <a:stretch/>
        </p:blipFill>
        <p:spPr>
          <a:xfrm>
            <a:off x="132735" y="1258352"/>
            <a:ext cx="5606873" cy="3480989"/>
          </a:xfrm>
          <a:prstGeom prst="rect">
            <a:avLst/>
          </a:prstGeom>
          <a:noFill/>
          <a:ln>
            <a:noFill/>
          </a:ln>
        </p:spPr>
      </p:pic>
      <p:sp>
        <p:nvSpPr>
          <p:cNvPr id="1627" name="Google Shape;1627;p33"/>
          <p:cNvSpPr/>
          <p:nvPr/>
        </p:nvSpPr>
        <p:spPr>
          <a:xfrm>
            <a:off x="150668" y="4904509"/>
            <a:ext cx="11708823" cy="1814946"/>
          </a:xfrm>
          <a:prstGeom prst="rect">
            <a:avLst/>
          </a:prstGeom>
          <a:solidFill>
            <a:srgbClr val="ACDAF4"/>
          </a:solidFill>
          <a:ln cap="flat" cmpd="sng" w="38100">
            <a:solidFill>
              <a:srgbClr val="A90C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Hz. Muhammed (s.a.v.) otuz beş yaşından itibaren zaman zaman toplumdan uzaklaşıyor, Mekke yakınlarında bulunan Nur Dağı’ndaki Hira Mağarası’na gidiyordu. </a:t>
            </a:r>
            <a:r>
              <a:rPr b="1" i="0" lang="tr-TR" sz="3200" u="none" cap="none" strike="noStrike">
                <a:solidFill>
                  <a:srgbClr val="000000"/>
                </a:solidFill>
                <a:latin typeface="Calibri"/>
                <a:ea typeface="Calibri"/>
                <a:cs typeface="Calibri"/>
                <a:sym typeface="Calibri"/>
              </a:rPr>
              <a:t>Peki, neden?</a:t>
            </a:r>
            <a:endParaRPr b="1" i="0" sz="3200" u="none" cap="none" strike="noStrike">
              <a:solidFill>
                <a:srgbClr val="000000"/>
              </a:solidFill>
              <a:latin typeface="Calibri"/>
              <a:ea typeface="Calibri"/>
              <a:cs typeface="Calibri"/>
              <a:sym typeface="Calibri"/>
            </a:endParaRPr>
          </a:p>
        </p:txBody>
      </p:sp>
      <p:pic>
        <p:nvPicPr>
          <p:cNvPr id="1628" name="Google Shape;1628;p33"/>
          <p:cNvPicPr preferRelativeResize="0"/>
          <p:nvPr/>
        </p:nvPicPr>
        <p:blipFill rotWithShape="1">
          <a:blip r:embed="rId4">
            <a:alphaModFix/>
          </a:blip>
          <a:srcRect b="0" l="0" r="0" t="0"/>
          <a:stretch/>
        </p:blipFill>
        <p:spPr>
          <a:xfrm>
            <a:off x="6445661" y="1189270"/>
            <a:ext cx="5412042" cy="3559712"/>
          </a:xfrm>
          <a:prstGeom prst="rect">
            <a:avLst/>
          </a:prstGeom>
          <a:noFill/>
          <a:ln>
            <a:noFill/>
          </a:ln>
        </p:spPr>
      </p:pic>
      <p:sp>
        <p:nvSpPr>
          <p:cNvPr id="1629" name="Google Shape;1629;p33"/>
          <p:cNvSpPr/>
          <p:nvPr/>
        </p:nvSpPr>
        <p:spPr>
          <a:xfrm rot="-5400000">
            <a:off x="2504537" y="-1212058"/>
            <a:ext cx="684631" cy="3686270"/>
          </a:xfrm>
          <a:prstGeom prst="rect">
            <a:avLst/>
          </a:prstGeom>
          <a:solidFill>
            <a:srgbClr val="F8C2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630" name="Google Shape;1630;p33"/>
          <p:cNvSpPr/>
          <p:nvPr/>
        </p:nvSpPr>
        <p:spPr>
          <a:xfrm>
            <a:off x="129843" y="40128"/>
            <a:ext cx="1512168" cy="1115790"/>
          </a:xfrm>
          <a:prstGeom prst="roundRect">
            <a:avLst>
              <a:gd fmla="val 16667" name="adj"/>
            </a:avLst>
          </a:prstGeom>
          <a:solidFill>
            <a:srgbClr val="F8C200"/>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631" name="Google Shape;1631;p33"/>
          <p:cNvSpPr/>
          <p:nvPr/>
        </p:nvSpPr>
        <p:spPr>
          <a:xfrm>
            <a:off x="281710" y="89394"/>
            <a:ext cx="1208434" cy="1017258"/>
          </a:xfrm>
          <a:prstGeom prst="roundRect">
            <a:avLst>
              <a:gd fmla="val 16667"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8C200"/>
              </a:buClr>
              <a:buSzPts val="7200"/>
              <a:buFont typeface="Arial"/>
              <a:buNone/>
            </a:pPr>
            <a:r>
              <a:rPr b="0" i="0" lang="tr-TR" sz="7200" u="none" cap="none" strike="noStrike">
                <a:solidFill>
                  <a:srgbClr val="F8C200"/>
                </a:solidFill>
                <a:latin typeface="Arial"/>
                <a:ea typeface="Arial"/>
                <a:cs typeface="Arial"/>
                <a:sym typeface="Arial"/>
              </a:rPr>
              <a:t>5</a:t>
            </a:r>
            <a:endParaRPr b="1" i="0" sz="7200" u="none" cap="none" strike="noStrike">
              <a:solidFill>
                <a:srgbClr val="F8C200"/>
              </a:solidFill>
              <a:latin typeface="Arial"/>
              <a:ea typeface="Arial"/>
              <a:cs typeface="Arial"/>
              <a:sym typeface="Arial"/>
            </a:endParaRPr>
          </a:p>
        </p:txBody>
      </p:sp>
      <p:sp>
        <p:nvSpPr>
          <p:cNvPr id="1632" name="Google Shape;1632;p33"/>
          <p:cNvSpPr/>
          <p:nvPr/>
        </p:nvSpPr>
        <p:spPr>
          <a:xfrm>
            <a:off x="1648884" y="344322"/>
            <a:ext cx="296004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1" i="0" lang="tr-TR" sz="3200" u="none" cap="none" strike="noStrike">
                <a:solidFill>
                  <a:srgbClr val="000000"/>
                </a:solidFill>
                <a:latin typeface="Calibri"/>
                <a:ea typeface="Calibri"/>
                <a:cs typeface="Calibri"/>
                <a:sym typeface="Calibri"/>
              </a:rPr>
              <a:t>2.5. Hira Günleri</a:t>
            </a:r>
            <a:endParaRPr b="0" i="0" sz="3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26"/>
                                        </p:tgtEl>
                                        <p:attrNameLst>
                                          <p:attrName>style.visibility</p:attrName>
                                        </p:attrNameLst>
                                      </p:cBhvr>
                                      <p:to>
                                        <p:strVal val="visible"/>
                                      </p:to>
                                    </p:set>
                                    <p:animEffect filter="fade" transition="in">
                                      <p:cBhvr>
                                        <p:cTn dur="500"/>
                                        <p:tgtEl>
                                          <p:spTgt spid="1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7"/>
                                        </p:tgtEl>
                                        <p:attrNameLst>
                                          <p:attrName>style.visibility</p:attrName>
                                        </p:attrNameLst>
                                      </p:cBhvr>
                                      <p:to>
                                        <p:strVal val="visible"/>
                                      </p:to>
                                    </p:set>
                                    <p:animEffect filter="fade" transition="in">
                                      <p:cBhvr>
                                        <p:cTn dur="500"/>
                                        <p:tgtEl>
                                          <p:spTgt spid="16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28"/>
                                        </p:tgtEl>
                                        <p:attrNameLst>
                                          <p:attrName>style.visibility</p:attrName>
                                        </p:attrNameLst>
                                      </p:cBhvr>
                                      <p:to>
                                        <p:strVal val="visible"/>
                                      </p:to>
                                    </p:set>
                                    <p:animEffect filter="fade" transition="in">
                                      <p:cBhvr>
                                        <p:cTn dur="500"/>
                                        <p:tgtEl>
                                          <p:spTgt spid="1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100000">
              <a:schemeClr val="lt2"/>
            </a:gs>
          </a:gsLst>
          <a:lin ang="8100000" scaled="0"/>
        </a:gradFill>
      </p:bgPr>
    </p:bg>
    <p:spTree>
      <p:nvGrpSpPr>
        <p:cNvPr id="1636" name="Shape 1636"/>
        <p:cNvGrpSpPr/>
        <p:nvPr/>
      </p:nvGrpSpPr>
      <p:grpSpPr>
        <a:xfrm>
          <a:off x="0" y="0"/>
          <a:ext cx="0" cy="0"/>
          <a:chOff x="0" y="0"/>
          <a:chExt cx="0" cy="0"/>
        </a:xfrm>
      </p:grpSpPr>
      <p:pic>
        <p:nvPicPr>
          <p:cNvPr id="1637" name="Google Shape;1637;p34"/>
          <p:cNvPicPr preferRelativeResize="0"/>
          <p:nvPr/>
        </p:nvPicPr>
        <p:blipFill rotWithShape="1">
          <a:blip r:embed="rId3">
            <a:alphaModFix/>
          </a:blip>
          <a:srcRect b="0" l="0" r="0" t="0"/>
          <a:stretch/>
        </p:blipFill>
        <p:spPr>
          <a:xfrm>
            <a:off x="5854157" y="1028701"/>
            <a:ext cx="6185947" cy="4991100"/>
          </a:xfrm>
          <a:prstGeom prst="rect">
            <a:avLst/>
          </a:prstGeom>
          <a:noFill/>
          <a:ln>
            <a:noFill/>
          </a:ln>
        </p:spPr>
      </p:pic>
      <p:sp>
        <p:nvSpPr>
          <p:cNvPr id="1638" name="Google Shape;1638;p34"/>
          <p:cNvSpPr/>
          <p:nvPr/>
        </p:nvSpPr>
        <p:spPr>
          <a:xfrm>
            <a:off x="95250" y="1055247"/>
            <a:ext cx="5627124" cy="1754326"/>
          </a:xfrm>
          <a:prstGeom prst="rect">
            <a:avLst/>
          </a:prstGeom>
          <a:solidFill>
            <a:srgbClr val="FEE599"/>
          </a:solid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400"/>
              <a:buFont typeface="Noto Sans Symbols"/>
              <a:buChar char="⮚"/>
            </a:pPr>
            <a:r>
              <a:rPr b="0" i="0" lang="tr-TR" sz="2400" u="none" cap="none" strike="noStrike">
                <a:solidFill>
                  <a:srgbClr val="000000"/>
                </a:solidFill>
                <a:latin typeface="Calibri"/>
                <a:ea typeface="Calibri"/>
                <a:cs typeface="Calibri"/>
                <a:sym typeface="Calibri"/>
              </a:rPr>
              <a:t>Peygamberimiz (s.a.v) kırk yaşlarına yaklaştığı sıralarda tefekkür etmek için inzivaya çekilmeye başlamıştı.</a:t>
            </a:r>
            <a:endParaRPr b="0" i="0" sz="2400" u="none" cap="none" strike="noStrike">
              <a:solidFill>
                <a:srgbClr val="000000"/>
              </a:solidFill>
              <a:latin typeface="Calibri"/>
              <a:ea typeface="Calibri"/>
              <a:cs typeface="Calibri"/>
              <a:sym typeface="Calibri"/>
            </a:endParaRPr>
          </a:p>
        </p:txBody>
      </p:sp>
      <p:sp>
        <p:nvSpPr>
          <p:cNvPr id="1639" name="Google Shape;1639;p34"/>
          <p:cNvSpPr/>
          <p:nvPr/>
        </p:nvSpPr>
        <p:spPr>
          <a:xfrm>
            <a:off x="139495" y="4355904"/>
            <a:ext cx="5623062" cy="1697068"/>
          </a:xfrm>
          <a:prstGeom prst="rect">
            <a:avLst/>
          </a:prstGeom>
          <a:solidFill>
            <a:srgbClr val="FEE599"/>
          </a:solid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400"/>
              <a:buFont typeface="Noto Sans Symbols"/>
              <a:buChar char="⮚"/>
            </a:pPr>
            <a:r>
              <a:rPr b="0" i="0" lang="tr-TR" sz="2400" u="none" cap="none" strike="noStrike">
                <a:solidFill>
                  <a:srgbClr val="000000"/>
                </a:solidFill>
                <a:latin typeface="Calibri"/>
                <a:ea typeface="Calibri"/>
                <a:cs typeface="Calibri"/>
                <a:sym typeface="Calibri"/>
              </a:rPr>
              <a:t>Sevgili Peygamberimiz (s.a.v.), Hira Mağarası’na gittiği zaman kendisiyle baş başa kalır, orada daha huzurlu olurdu.</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8"/>
                                        </p:tgtEl>
                                        <p:attrNameLst>
                                          <p:attrName>style.visibility</p:attrName>
                                        </p:attrNameLst>
                                      </p:cBhvr>
                                      <p:to>
                                        <p:strVal val="visible"/>
                                      </p:to>
                                    </p:set>
                                    <p:animEffect filter="fade" transition="in">
                                      <p:cBhvr>
                                        <p:cTn dur="500"/>
                                        <p:tgtEl>
                                          <p:spTgt spid="16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37"/>
                                        </p:tgtEl>
                                        <p:attrNameLst>
                                          <p:attrName>style.visibility</p:attrName>
                                        </p:attrNameLst>
                                      </p:cBhvr>
                                      <p:to>
                                        <p:strVal val="visible"/>
                                      </p:to>
                                    </p:set>
                                    <p:animEffect filter="fade" transition="in">
                                      <p:cBhvr>
                                        <p:cTn dur="500"/>
                                        <p:tgtEl>
                                          <p:spTgt spid="1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gtEl>
                                        <p:attrNameLst>
                                          <p:attrName>style.visibility</p:attrName>
                                        </p:attrNameLst>
                                      </p:cBhvr>
                                      <p:to>
                                        <p:strVal val="visible"/>
                                      </p:to>
                                    </p:set>
                                    <p:animEffect filter="fade" transition="in">
                                      <p:cBhvr>
                                        <p:cTn dur="500"/>
                                        <p:tgtEl>
                                          <p:spTgt spid="1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grpSp>
        <p:nvGrpSpPr>
          <p:cNvPr id="1644" name="Google Shape;1644;p35"/>
          <p:cNvGrpSpPr/>
          <p:nvPr/>
        </p:nvGrpSpPr>
        <p:grpSpPr>
          <a:xfrm>
            <a:off x="5197396" y="1289616"/>
            <a:ext cx="6404053" cy="4634934"/>
            <a:chOff x="3578510" y="1419647"/>
            <a:chExt cx="4021500" cy="3062887"/>
          </a:xfrm>
        </p:grpSpPr>
        <p:sp>
          <p:nvSpPr>
            <p:cNvPr id="1645" name="Google Shape;1645;p35"/>
            <p:cNvSpPr/>
            <p:nvPr/>
          </p:nvSpPr>
          <p:spPr>
            <a:xfrm>
              <a:off x="3716658" y="1548119"/>
              <a:ext cx="3748500" cy="22857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35"/>
            <p:cNvSpPr/>
            <p:nvPr/>
          </p:nvSpPr>
          <p:spPr>
            <a:xfrm>
              <a:off x="3578510" y="1419647"/>
              <a:ext cx="4021500" cy="2544300"/>
            </a:xfrm>
            <a:prstGeom prst="roundRect">
              <a:avLst>
                <a:gd fmla="val 385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35"/>
            <p:cNvSpPr/>
            <p:nvPr/>
          </p:nvSpPr>
          <p:spPr>
            <a:xfrm>
              <a:off x="4900908" y="3963886"/>
              <a:ext cx="1373274" cy="518648"/>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8" name="Google Shape;1648;p35"/>
            <p:cNvCxnSpPr/>
            <p:nvPr/>
          </p:nvCxnSpPr>
          <p:spPr>
            <a:xfrm>
              <a:off x="4915750" y="4433452"/>
              <a:ext cx="1353300" cy="0"/>
            </a:xfrm>
            <a:prstGeom prst="straightConnector1">
              <a:avLst/>
            </a:prstGeom>
            <a:noFill/>
            <a:ln cap="flat" cmpd="sng" w="19050">
              <a:solidFill>
                <a:srgbClr val="000000"/>
              </a:solidFill>
              <a:prstDash val="solid"/>
              <a:round/>
              <a:headEnd len="sm" w="sm" type="none"/>
              <a:tailEnd len="sm" w="sm" type="none"/>
            </a:ln>
          </p:spPr>
        </p:cxnSp>
      </p:grpSp>
      <p:grpSp>
        <p:nvGrpSpPr>
          <p:cNvPr id="1649" name="Google Shape;1649;p35"/>
          <p:cNvGrpSpPr/>
          <p:nvPr/>
        </p:nvGrpSpPr>
        <p:grpSpPr>
          <a:xfrm>
            <a:off x="7086600" y="6095160"/>
            <a:ext cx="2358113" cy="362790"/>
            <a:chOff x="1816609" y="3851001"/>
            <a:chExt cx="1093674" cy="222193"/>
          </a:xfrm>
        </p:grpSpPr>
        <p:sp>
          <p:nvSpPr>
            <p:cNvPr id="1650" name="Google Shape;1650;p35"/>
            <p:cNvSpPr/>
            <p:nvPr/>
          </p:nvSpPr>
          <p:spPr>
            <a:xfrm>
              <a:off x="1816609" y="3851001"/>
              <a:ext cx="1093674" cy="222193"/>
            </a:xfrm>
            <a:custGeom>
              <a:rect b="b" l="l" r="r" t="t"/>
              <a:pathLst>
                <a:path extrusionOk="0" h="7903" w="3890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35"/>
            <p:cNvSpPr/>
            <p:nvPr/>
          </p:nvSpPr>
          <p:spPr>
            <a:xfrm>
              <a:off x="1980627" y="3951650"/>
              <a:ext cx="18078" cy="8744"/>
            </a:xfrm>
            <a:custGeom>
              <a:rect b="b" l="l" r="r" t="t"/>
              <a:pathLst>
                <a:path extrusionOk="0" h="311" w="643">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35"/>
            <p:cNvSpPr/>
            <p:nvPr/>
          </p:nvSpPr>
          <p:spPr>
            <a:xfrm>
              <a:off x="1885292" y="3907623"/>
              <a:ext cx="151905" cy="70119"/>
            </a:xfrm>
            <a:custGeom>
              <a:rect b="b" l="l" r="r" t="t"/>
              <a:pathLst>
                <a:path extrusionOk="0" h="2494" w="5403">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35"/>
            <p:cNvSpPr/>
            <p:nvPr/>
          </p:nvSpPr>
          <p:spPr>
            <a:xfrm>
              <a:off x="1965080" y="3928906"/>
              <a:ext cx="381802" cy="117689"/>
            </a:xfrm>
            <a:custGeom>
              <a:rect b="b" l="l" r="r" t="t"/>
              <a:pathLst>
                <a:path extrusionOk="0" h="4186" w="1358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35"/>
            <p:cNvSpPr/>
            <p:nvPr/>
          </p:nvSpPr>
          <p:spPr>
            <a:xfrm>
              <a:off x="1967779" y="3881674"/>
              <a:ext cx="529574" cy="166722"/>
            </a:xfrm>
            <a:custGeom>
              <a:rect b="b" l="l" r="r" t="t"/>
              <a:pathLst>
                <a:path extrusionOk="0" h="5930" w="18836">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35"/>
            <p:cNvSpPr/>
            <p:nvPr/>
          </p:nvSpPr>
          <p:spPr>
            <a:xfrm>
              <a:off x="1998789" y="3908551"/>
              <a:ext cx="62247" cy="44928"/>
            </a:xfrm>
            <a:custGeom>
              <a:rect b="b" l="l" r="r" t="t"/>
              <a:pathLst>
                <a:path extrusionOk="0" h="1598" w="2214">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35"/>
            <p:cNvSpPr/>
            <p:nvPr/>
          </p:nvSpPr>
          <p:spPr>
            <a:xfrm>
              <a:off x="2486262" y="3887494"/>
              <a:ext cx="316153" cy="104785"/>
            </a:xfrm>
            <a:custGeom>
              <a:rect b="b" l="l" r="r" t="t"/>
              <a:pathLst>
                <a:path extrusionOk="0" h="3727" w="11245">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35"/>
            <p:cNvSpPr/>
            <p:nvPr/>
          </p:nvSpPr>
          <p:spPr>
            <a:xfrm>
              <a:off x="2484266" y="3875376"/>
              <a:ext cx="317840" cy="121119"/>
            </a:xfrm>
            <a:custGeom>
              <a:rect b="b" l="l" r="r" t="t"/>
              <a:pathLst>
                <a:path extrusionOk="0" h="4308" w="11305">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35"/>
            <p:cNvSpPr/>
            <p:nvPr/>
          </p:nvSpPr>
          <p:spPr>
            <a:xfrm>
              <a:off x="2493712" y="3884176"/>
              <a:ext cx="59351" cy="48442"/>
            </a:xfrm>
            <a:custGeom>
              <a:rect b="b" l="l" r="r" t="t"/>
              <a:pathLst>
                <a:path extrusionOk="0" h="1723" w="2111">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9" name="Google Shape;1659;p35"/>
          <p:cNvSpPr txBox="1"/>
          <p:nvPr/>
        </p:nvSpPr>
        <p:spPr>
          <a:xfrm>
            <a:off x="762000" y="3027022"/>
            <a:ext cx="4195067" cy="105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Comfortaa"/>
              <a:buNone/>
            </a:pPr>
            <a:r>
              <a:rPr b="0" i="0" lang="tr-TR" sz="4000" u="none" cap="none" strike="noStrike">
                <a:solidFill>
                  <a:srgbClr val="000000"/>
                </a:solidFill>
                <a:latin typeface="Calibri"/>
                <a:ea typeface="Calibri"/>
                <a:cs typeface="Calibri"/>
                <a:sym typeface="Calibri"/>
              </a:rPr>
              <a:t>Etkinlik yapıyoruz</a:t>
            </a:r>
            <a:endParaRPr b="0" i="0" sz="4000" u="none" cap="none" strike="noStrike">
              <a:solidFill>
                <a:srgbClr val="000000"/>
              </a:solidFill>
              <a:latin typeface="Calibri"/>
              <a:ea typeface="Calibri"/>
              <a:cs typeface="Calibri"/>
              <a:sym typeface="Calibri"/>
            </a:endParaRPr>
          </a:p>
        </p:txBody>
      </p:sp>
      <p:sp>
        <p:nvSpPr>
          <p:cNvPr id="1660" name="Google Shape;1660;p35"/>
          <p:cNvSpPr/>
          <p:nvPr/>
        </p:nvSpPr>
        <p:spPr>
          <a:xfrm>
            <a:off x="804681" y="4216977"/>
            <a:ext cx="4015502" cy="7728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61" name="Google Shape;1661;p35"/>
          <p:cNvSpPr/>
          <p:nvPr/>
        </p:nvSpPr>
        <p:spPr>
          <a:xfrm>
            <a:off x="721554" y="2564572"/>
            <a:ext cx="4015502" cy="77283"/>
          </a:xfrm>
          <a:custGeom>
            <a:rect b="b" l="l" r="r" t="t"/>
            <a:pathLst>
              <a:path extrusionOk="0" h="1720" w="32178">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1662" name="Google Shape;1662;p35"/>
          <p:cNvGrpSpPr/>
          <p:nvPr/>
        </p:nvGrpSpPr>
        <p:grpSpPr>
          <a:xfrm>
            <a:off x="5410200" y="1466850"/>
            <a:ext cx="5943600" cy="3448050"/>
            <a:chOff x="5410200" y="1466850"/>
            <a:chExt cx="5943600" cy="3448050"/>
          </a:xfrm>
        </p:grpSpPr>
        <p:pic>
          <p:nvPicPr>
            <p:cNvPr id="1663" name="Google Shape;1663;p35"/>
            <p:cNvPicPr preferRelativeResize="0"/>
            <p:nvPr/>
          </p:nvPicPr>
          <p:blipFill rotWithShape="1">
            <a:blip r:embed="rId3">
              <a:alphaModFix/>
            </a:blip>
            <a:srcRect b="0" l="4395" r="4404" t="0"/>
            <a:stretch/>
          </p:blipFill>
          <p:spPr>
            <a:xfrm>
              <a:off x="5410200" y="1466850"/>
              <a:ext cx="5943600" cy="3448050"/>
            </a:xfrm>
            <a:prstGeom prst="rect">
              <a:avLst/>
            </a:prstGeom>
            <a:noFill/>
            <a:ln cap="flat" cmpd="sng" w="19050">
              <a:solidFill>
                <a:srgbClr val="000000"/>
              </a:solidFill>
              <a:prstDash val="solid"/>
              <a:round/>
              <a:headEnd len="sm" w="sm" type="none"/>
              <a:tailEnd len="sm" w="sm" type="none"/>
            </a:ln>
          </p:spPr>
        </p:pic>
        <p:sp>
          <p:nvSpPr>
            <p:cNvPr id="1664" name="Google Shape;1664;p35">
              <a:hlinkClick r:id="rId4"/>
            </p:cNvPr>
            <p:cNvSpPr/>
            <p:nvPr/>
          </p:nvSpPr>
          <p:spPr>
            <a:xfrm>
              <a:off x="6385809" y="2383436"/>
              <a:ext cx="3972393" cy="1617064"/>
            </a:xfrm>
            <a:prstGeom prst="roundRect">
              <a:avLst>
                <a:gd fmla="val 44477" name="adj"/>
              </a:avLst>
            </a:prstGeom>
            <a:solidFill>
              <a:srgbClr val="F3F3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tr-TR" sz="2800" u="none" cap="none" strike="noStrike">
                  <a:solidFill>
                    <a:srgbClr val="000000"/>
                  </a:solidFill>
                  <a:latin typeface="Arial"/>
                  <a:ea typeface="Arial"/>
                  <a:cs typeface="Arial"/>
                  <a:sym typeface="Arial"/>
                </a:rPr>
                <a:t>Etkinlik için tıklayınız</a:t>
              </a:r>
              <a:endParaRPr b="0" i="0" sz="2800" u="none" cap="none" strike="noStrike">
                <a:solidFill>
                  <a:srgbClr val="000000"/>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36"/>
          <p:cNvSpPr/>
          <p:nvPr/>
        </p:nvSpPr>
        <p:spPr>
          <a:xfrm>
            <a:off x="360218" y="609600"/>
            <a:ext cx="9268691" cy="777922"/>
          </a:xfrm>
          <a:prstGeom prst="rect">
            <a:avLst/>
          </a:prstGeom>
          <a:solidFill>
            <a:srgbClr val="FFD966"/>
          </a:solidFill>
          <a:ln>
            <a:noFill/>
          </a:ln>
        </p:spPr>
        <p:txBody>
          <a:bodyPr anchorCtr="0" anchor="ctr" bIns="0" lIns="0" spcFirstLastPara="1" rIns="0" wrap="square" tIns="0">
            <a:noAutofit/>
          </a:bodyPr>
          <a:lstStyle/>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Peygamberimizin (s.a.v.) aile büyükleri genelde ticaretle uğraşıyordu.</a:t>
            </a:r>
            <a:endParaRPr/>
          </a:p>
        </p:txBody>
      </p:sp>
      <p:sp>
        <p:nvSpPr>
          <p:cNvPr id="1671" name="Google Shape;1671;p36"/>
          <p:cNvSpPr/>
          <p:nvPr/>
        </p:nvSpPr>
        <p:spPr>
          <a:xfrm>
            <a:off x="32085" y="609600"/>
            <a:ext cx="344904" cy="781050"/>
          </a:xfrm>
          <a:prstGeom prst="rect">
            <a:avLst/>
          </a:prstGeom>
          <a:solidFill>
            <a:srgbClr val="38A7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000"/>
              <a:buFont typeface="Arial"/>
              <a:buNone/>
            </a:pPr>
            <a:r>
              <a:rPr b="0" i="0" lang="tr-TR" sz="4000" u="none" cap="none" strike="noStrike">
                <a:solidFill>
                  <a:srgbClr val="FFFFFF"/>
                </a:solidFill>
                <a:latin typeface="Arial"/>
                <a:ea typeface="Arial"/>
                <a:cs typeface="Arial"/>
                <a:sym typeface="Arial"/>
              </a:rPr>
              <a:t>1</a:t>
            </a:r>
            <a:endParaRPr/>
          </a:p>
        </p:txBody>
      </p:sp>
      <p:sp>
        <p:nvSpPr>
          <p:cNvPr id="1672" name="Google Shape;1672;p36"/>
          <p:cNvSpPr/>
          <p:nvPr/>
        </p:nvSpPr>
        <p:spPr>
          <a:xfrm>
            <a:off x="9592428" y="605904"/>
            <a:ext cx="1698225" cy="789759"/>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3" name="Google Shape;1673;p36"/>
          <p:cNvSpPr/>
          <p:nvPr/>
        </p:nvSpPr>
        <p:spPr>
          <a:xfrm>
            <a:off x="11137766" y="597049"/>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74" name="Google Shape;1674;p36"/>
          <p:cNvSpPr/>
          <p:nvPr/>
        </p:nvSpPr>
        <p:spPr>
          <a:xfrm>
            <a:off x="11228305" y="581015"/>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75" name="Google Shape;1675;p36"/>
          <p:cNvSpPr/>
          <p:nvPr/>
        </p:nvSpPr>
        <p:spPr>
          <a:xfrm>
            <a:off x="9667231" y="668926"/>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676" name="Google Shape;1676;p36"/>
          <p:cNvSpPr/>
          <p:nvPr/>
        </p:nvSpPr>
        <p:spPr>
          <a:xfrm>
            <a:off x="10496346" y="668926"/>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677" name="Google Shape;1677;p36"/>
          <p:cNvSpPr/>
          <p:nvPr/>
        </p:nvSpPr>
        <p:spPr>
          <a:xfrm>
            <a:off x="360218" y="2604655"/>
            <a:ext cx="9227128" cy="780769"/>
          </a:xfrm>
          <a:prstGeom prst="rect">
            <a:avLst/>
          </a:prstGeom>
          <a:solidFill>
            <a:srgbClr val="FFD966"/>
          </a:solidFill>
          <a:ln>
            <a:noFill/>
          </a:ln>
        </p:spPr>
        <p:txBody>
          <a:bodyPr anchorCtr="0" anchor="ctr" bIns="0" lIns="0" spcFirstLastPara="1" rIns="0" wrap="square" tIns="0">
            <a:noAutofit/>
          </a:bodyPr>
          <a:lstStyle/>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Peygamberimizin (s.a.v.) bütün çocukları, Efendimiz (s.a.v.) hayattayken  </a:t>
            </a:r>
            <a:endParaRPr/>
          </a:p>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vefat etmiştir.</a:t>
            </a:r>
            <a:endParaRPr b="0" i="0" sz="2400" u="none" cap="none" strike="noStrike">
              <a:solidFill>
                <a:srgbClr val="000000"/>
              </a:solidFill>
              <a:latin typeface="Calibri"/>
              <a:ea typeface="Calibri"/>
              <a:cs typeface="Calibri"/>
              <a:sym typeface="Calibri"/>
            </a:endParaRPr>
          </a:p>
        </p:txBody>
      </p:sp>
      <p:sp>
        <p:nvSpPr>
          <p:cNvPr id="1678" name="Google Shape;1678;p36"/>
          <p:cNvSpPr/>
          <p:nvPr/>
        </p:nvSpPr>
        <p:spPr>
          <a:xfrm>
            <a:off x="32085" y="2614864"/>
            <a:ext cx="344904" cy="781050"/>
          </a:xfrm>
          <a:prstGeom prst="rect">
            <a:avLst/>
          </a:prstGeom>
          <a:solidFill>
            <a:srgbClr val="38A7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000"/>
              <a:buFont typeface="Arial"/>
              <a:buNone/>
            </a:pPr>
            <a:r>
              <a:rPr b="0" i="0" lang="tr-TR" sz="4000" u="none" cap="none" strike="noStrike">
                <a:solidFill>
                  <a:srgbClr val="FFFFFF"/>
                </a:solidFill>
                <a:latin typeface="Arial"/>
                <a:ea typeface="Arial"/>
                <a:cs typeface="Arial"/>
                <a:sym typeface="Arial"/>
              </a:rPr>
              <a:t>3</a:t>
            </a:r>
            <a:endParaRPr/>
          </a:p>
        </p:txBody>
      </p:sp>
      <p:sp>
        <p:nvSpPr>
          <p:cNvPr id="1679" name="Google Shape;1679;p36"/>
          <p:cNvSpPr/>
          <p:nvPr/>
        </p:nvSpPr>
        <p:spPr>
          <a:xfrm>
            <a:off x="9544302" y="2604752"/>
            <a:ext cx="1698225" cy="789759"/>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0" name="Google Shape;1680;p36"/>
          <p:cNvSpPr/>
          <p:nvPr/>
        </p:nvSpPr>
        <p:spPr>
          <a:xfrm>
            <a:off x="11089640" y="2608729"/>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81" name="Google Shape;1681;p36"/>
          <p:cNvSpPr/>
          <p:nvPr/>
        </p:nvSpPr>
        <p:spPr>
          <a:xfrm>
            <a:off x="11268410" y="2538153"/>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82" name="Google Shape;1682;p36"/>
          <p:cNvSpPr/>
          <p:nvPr/>
        </p:nvSpPr>
        <p:spPr>
          <a:xfrm>
            <a:off x="9619105" y="2648522"/>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683" name="Google Shape;1683;p36"/>
          <p:cNvSpPr/>
          <p:nvPr/>
        </p:nvSpPr>
        <p:spPr>
          <a:xfrm>
            <a:off x="10448220" y="2648522"/>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684" name="Google Shape;1684;p36"/>
          <p:cNvSpPr/>
          <p:nvPr/>
        </p:nvSpPr>
        <p:spPr>
          <a:xfrm>
            <a:off x="360218" y="1628273"/>
            <a:ext cx="9192855" cy="777922"/>
          </a:xfrm>
          <a:prstGeom prst="rect">
            <a:avLst/>
          </a:prstGeom>
          <a:solidFill>
            <a:srgbClr val="FFD966"/>
          </a:solidFill>
          <a:ln>
            <a:noFill/>
          </a:ln>
        </p:spPr>
        <p:txBody>
          <a:bodyPr anchorCtr="0" anchor="ctr" bIns="0" lIns="0" spcFirstLastPara="1" rIns="0" wrap="square" tIns="0">
            <a:noAutofit/>
          </a:bodyPr>
          <a:lstStyle/>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Peygamberimiz (s.a.v.), gençlik yıllarında hak ve hukuk konusunda son  </a:t>
            </a:r>
            <a:endParaRPr/>
          </a:p>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derece titizdi.</a:t>
            </a:r>
            <a:endParaRPr b="0" i="0" sz="2400" u="none" cap="none" strike="noStrike">
              <a:solidFill>
                <a:srgbClr val="000000"/>
              </a:solidFill>
              <a:latin typeface="Calibri"/>
              <a:ea typeface="Calibri"/>
              <a:cs typeface="Calibri"/>
              <a:sym typeface="Calibri"/>
            </a:endParaRPr>
          </a:p>
        </p:txBody>
      </p:sp>
      <p:sp>
        <p:nvSpPr>
          <p:cNvPr id="1685" name="Google Shape;1685;p36"/>
          <p:cNvSpPr/>
          <p:nvPr/>
        </p:nvSpPr>
        <p:spPr>
          <a:xfrm>
            <a:off x="32085" y="1628273"/>
            <a:ext cx="344904" cy="781050"/>
          </a:xfrm>
          <a:prstGeom prst="rect">
            <a:avLst/>
          </a:prstGeom>
          <a:solidFill>
            <a:srgbClr val="38A7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000"/>
              <a:buFont typeface="Arial"/>
              <a:buNone/>
            </a:pPr>
            <a:r>
              <a:rPr b="0" i="0" lang="tr-TR" sz="4000" u="none" cap="none" strike="noStrike">
                <a:solidFill>
                  <a:srgbClr val="FFFFFF"/>
                </a:solidFill>
                <a:latin typeface="Arial"/>
                <a:ea typeface="Arial"/>
                <a:cs typeface="Arial"/>
                <a:sym typeface="Arial"/>
              </a:rPr>
              <a:t>2</a:t>
            </a:r>
            <a:endParaRPr/>
          </a:p>
        </p:txBody>
      </p:sp>
      <p:sp>
        <p:nvSpPr>
          <p:cNvPr id="1686" name="Google Shape;1686;p36"/>
          <p:cNvSpPr/>
          <p:nvPr/>
        </p:nvSpPr>
        <p:spPr>
          <a:xfrm>
            <a:off x="9552323" y="1624577"/>
            <a:ext cx="1698225" cy="789759"/>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7" name="Google Shape;1687;p36"/>
          <p:cNvSpPr/>
          <p:nvPr/>
        </p:nvSpPr>
        <p:spPr>
          <a:xfrm>
            <a:off x="11097661" y="1615722"/>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88" name="Google Shape;1688;p36"/>
          <p:cNvSpPr/>
          <p:nvPr/>
        </p:nvSpPr>
        <p:spPr>
          <a:xfrm>
            <a:off x="11188200" y="1599688"/>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89" name="Google Shape;1689;p36"/>
          <p:cNvSpPr/>
          <p:nvPr/>
        </p:nvSpPr>
        <p:spPr>
          <a:xfrm>
            <a:off x="9627126" y="1687599"/>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690" name="Google Shape;1690;p36"/>
          <p:cNvSpPr/>
          <p:nvPr/>
        </p:nvSpPr>
        <p:spPr>
          <a:xfrm>
            <a:off x="10456241" y="1687599"/>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691" name="Google Shape;1691;p36"/>
          <p:cNvSpPr/>
          <p:nvPr/>
        </p:nvSpPr>
        <p:spPr>
          <a:xfrm>
            <a:off x="360218" y="3505200"/>
            <a:ext cx="9187021" cy="777922"/>
          </a:xfrm>
          <a:prstGeom prst="rect">
            <a:avLst/>
          </a:prstGeom>
          <a:solidFill>
            <a:srgbClr val="FFD966"/>
          </a:solidFill>
          <a:ln>
            <a:noFill/>
          </a:ln>
        </p:spPr>
        <p:txBody>
          <a:bodyPr anchorCtr="0" anchor="ctr" bIns="0" lIns="0" spcFirstLastPara="1" rIns="0" wrap="square" tIns="0">
            <a:noAutofit/>
          </a:bodyPr>
          <a:lstStyle/>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Peygamberimizin (s.a.v.) Sorumluluk sahibi bir genç olarak toplumsal </a:t>
            </a:r>
            <a:endParaRPr b="0" i="0" sz="24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olaylara karşı çok duyarlı davranmıştır. </a:t>
            </a:r>
            <a:endParaRPr/>
          </a:p>
        </p:txBody>
      </p:sp>
      <p:sp>
        <p:nvSpPr>
          <p:cNvPr id="1692" name="Google Shape;1692;p36"/>
          <p:cNvSpPr/>
          <p:nvPr/>
        </p:nvSpPr>
        <p:spPr>
          <a:xfrm>
            <a:off x="32085" y="3505200"/>
            <a:ext cx="344904" cy="781050"/>
          </a:xfrm>
          <a:prstGeom prst="rect">
            <a:avLst/>
          </a:prstGeom>
          <a:solidFill>
            <a:srgbClr val="38A7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000"/>
              <a:buFont typeface="Arial"/>
              <a:buNone/>
            </a:pPr>
            <a:r>
              <a:rPr b="0" i="0" lang="tr-TR" sz="4000" u="none" cap="none" strike="noStrike">
                <a:solidFill>
                  <a:srgbClr val="FFFFFF"/>
                </a:solidFill>
                <a:latin typeface="Arial"/>
                <a:ea typeface="Arial"/>
                <a:cs typeface="Arial"/>
                <a:sym typeface="Arial"/>
              </a:rPr>
              <a:t>4</a:t>
            </a:r>
            <a:endParaRPr/>
          </a:p>
        </p:txBody>
      </p:sp>
      <p:sp>
        <p:nvSpPr>
          <p:cNvPr id="1693" name="Google Shape;1693;p36"/>
          <p:cNvSpPr/>
          <p:nvPr/>
        </p:nvSpPr>
        <p:spPr>
          <a:xfrm>
            <a:off x="9560344" y="3501504"/>
            <a:ext cx="1698225" cy="789759"/>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4" name="Google Shape;1694;p36"/>
          <p:cNvSpPr/>
          <p:nvPr/>
        </p:nvSpPr>
        <p:spPr>
          <a:xfrm>
            <a:off x="11105682" y="3492649"/>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95" name="Google Shape;1695;p36"/>
          <p:cNvSpPr/>
          <p:nvPr/>
        </p:nvSpPr>
        <p:spPr>
          <a:xfrm>
            <a:off x="11196221" y="3476615"/>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696" name="Google Shape;1696;p36"/>
          <p:cNvSpPr/>
          <p:nvPr/>
        </p:nvSpPr>
        <p:spPr>
          <a:xfrm>
            <a:off x="9635147" y="3564526"/>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697" name="Google Shape;1697;p36"/>
          <p:cNvSpPr/>
          <p:nvPr/>
        </p:nvSpPr>
        <p:spPr>
          <a:xfrm>
            <a:off x="10464262" y="3564526"/>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698" name="Google Shape;1698;p36"/>
          <p:cNvSpPr/>
          <p:nvPr/>
        </p:nvSpPr>
        <p:spPr>
          <a:xfrm>
            <a:off x="374073" y="5513592"/>
            <a:ext cx="9157855" cy="817935"/>
          </a:xfrm>
          <a:prstGeom prst="rect">
            <a:avLst/>
          </a:prstGeom>
          <a:solidFill>
            <a:srgbClr val="FFD966"/>
          </a:solidFill>
          <a:ln>
            <a:noFill/>
          </a:ln>
        </p:spPr>
        <p:txBody>
          <a:bodyPr anchorCtr="0" anchor="ctr" bIns="0" lIns="0" spcFirstLastPara="1" rIns="0" wrap="square" tIns="0">
            <a:noAutofit/>
          </a:bodyPr>
          <a:lstStyle/>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Peygamberimizin  altı çocuğu vardı. Çocuklarının dördü erkek, ikisi kızdı.</a:t>
            </a:r>
            <a:endParaRPr/>
          </a:p>
        </p:txBody>
      </p:sp>
      <p:sp>
        <p:nvSpPr>
          <p:cNvPr id="1699" name="Google Shape;1699;p36"/>
          <p:cNvSpPr/>
          <p:nvPr/>
        </p:nvSpPr>
        <p:spPr>
          <a:xfrm>
            <a:off x="32085" y="5510463"/>
            <a:ext cx="344904" cy="821063"/>
          </a:xfrm>
          <a:prstGeom prst="rect">
            <a:avLst/>
          </a:prstGeom>
          <a:solidFill>
            <a:srgbClr val="38A7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000"/>
              <a:buFont typeface="Arial"/>
              <a:buNone/>
            </a:pPr>
            <a:r>
              <a:rPr b="0" i="0" lang="tr-TR" sz="4000" u="none" cap="none" strike="noStrike">
                <a:solidFill>
                  <a:srgbClr val="FFFFFF"/>
                </a:solidFill>
                <a:latin typeface="Arial"/>
                <a:ea typeface="Arial"/>
                <a:cs typeface="Arial"/>
                <a:sym typeface="Arial"/>
              </a:rPr>
              <a:t>6</a:t>
            </a:r>
            <a:endParaRPr/>
          </a:p>
        </p:txBody>
      </p:sp>
      <p:sp>
        <p:nvSpPr>
          <p:cNvPr id="1700" name="Google Shape;1700;p36"/>
          <p:cNvSpPr/>
          <p:nvPr/>
        </p:nvSpPr>
        <p:spPr>
          <a:xfrm>
            <a:off x="9512218" y="5500352"/>
            <a:ext cx="1698225" cy="831175"/>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1" name="Google Shape;1701;p36"/>
          <p:cNvSpPr/>
          <p:nvPr/>
        </p:nvSpPr>
        <p:spPr>
          <a:xfrm>
            <a:off x="11057556" y="5504329"/>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702" name="Google Shape;1702;p36"/>
          <p:cNvSpPr/>
          <p:nvPr/>
        </p:nvSpPr>
        <p:spPr>
          <a:xfrm>
            <a:off x="11140073" y="5465837"/>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703" name="Google Shape;1703;p36"/>
          <p:cNvSpPr/>
          <p:nvPr/>
        </p:nvSpPr>
        <p:spPr>
          <a:xfrm>
            <a:off x="9587021" y="5544122"/>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704" name="Google Shape;1704;p36"/>
          <p:cNvSpPr/>
          <p:nvPr/>
        </p:nvSpPr>
        <p:spPr>
          <a:xfrm>
            <a:off x="10416136" y="5544122"/>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705" name="Google Shape;1705;p36"/>
          <p:cNvSpPr/>
          <p:nvPr/>
        </p:nvSpPr>
        <p:spPr>
          <a:xfrm>
            <a:off x="360218" y="4523873"/>
            <a:ext cx="9160771" cy="777922"/>
          </a:xfrm>
          <a:prstGeom prst="rect">
            <a:avLst/>
          </a:prstGeom>
          <a:solidFill>
            <a:srgbClr val="FFD966"/>
          </a:solidFill>
          <a:ln>
            <a:noFill/>
          </a:ln>
        </p:spPr>
        <p:txBody>
          <a:bodyPr anchorCtr="0" anchor="ctr" bIns="0" lIns="0" spcFirstLastPara="1" rIns="0" wrap="square" tIns="0">
            <a:noAutofit/>
          </a:bodyPr>
          <a:lstStyle/>
          <a:p>
            <a:pPr indent="0" lvl="0" marL="0" marR="0" rtl="0" algn="l">
              <a:spcBef>
                <a:spcPts val="0"/>
              </a:spcBef>
              <a:spcAft>
                <a:spcPts val="0"/>
              </a:spcAft>
              <a:buNone/>
            </a:pPr>
            <a:r>
              <a:rPr b="0" i="0" lang="tr-TR" sz="2400" u="none" cap="none" strike="noStrike">
                <a:solidFill>
                  <a:srgbClr val="000000"/>
                </a:solidFill>
                <a:latin typeface="Calibri"/>
                <a:ea typeface="Calibri"/>
                <a:cs typeface="Calibri"/>
                <a:sym typeface="Calibri"/>
              </a:rPr>
              <a:t> Peygamberimiz Hz. Muhammed (s.a.v.) gençliğinde Hılfu’l-Fudûl’a katıldı.</a:t>
            </a:r>
            <a:endParaRPr/>
          </a:p>
        </p:txBody>
      </p:sp>
      <p:sp>
        <p:nvSpPr>
          <p:cNvPr id="1706" name="Google Shape;1706;p36"/>
          <p:cNvSpPr/>
          <p:nvPr/>
        </p:nvSpPr>
        <p:spPr>
          <a:xfrm>
            <a:off x="32085" y="4523873"/>
            <a:ext cx="344904" cy="781050"/>
          </a:xfrm>
          <a:prstGeom prst="rect">
            <a:avLst/>
          </a:prstGeom>
          <a:solidFill>
            <a:srgbClr val="38A7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000"/>
              <a:buFont typeface="Arial"/>
              <a:buNone/>
            </a:pPr>
            <a:r>
              <a:rPr b="0" i="0" lang="tr-TR" sz="4000" u="none" cap="none" strike="noStrike">
                <a:solidFill>
                  <a:srgbClr val="FFFFFF"/>
                </a:solidFill>
                <a:latin typeface="Arial"/>
                <a:ea typeface="Arial"/>
                <a:cs typeface="Arial"/>
                <a:sym typeface="Arial"/>
              </a:rPr>
              <a:t>5</a:t>
            </a:r>
            <a:endParaRPr/>
          </a:p>
        </p:txBody>
      </p:sp>
      <p:sp>
        <p:nvSpPr>
          <p:cNvPr id="1707" name="Google Shape;1707;p36"/>
          <p:cNvSpPr/>
          <p:nvPr/>
        </p:nvSpPr>
        <p:spPr>
          <a:xfrm>
            <a:off x="9520239" y="4520177"/>
            <a:ext cx="1698225" cy="789759"/>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8" name="Google Shape;1708;p36"/>
          <p:cNvSpPr/>
          <p:nvPr/>
        </p:nvSpPr>
        <p:spPr>
          <a:xfrm>
            <a:off x="11065577" y="4511322"/>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709" name="Google Shape;1709;p36"/>
          <p:cNvSpPr/>
          <p:nvPr/>
        </p:nvSpPr>
        <p:spPr>
          <a:xfrm>
            <a:off x="11156116" y="4495288"/>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t/>
            </a:r>
            <a:endParaRPr b="1" i="0" sz="9600" u="none" cap="none" strike="noStrike">
              <a:solidFill>
                <a:srgbClr val="FF0000"/>
              </a:solidFill>
              <a:latin typeface="Calibri"/>
              <a:ea typeface="Calibri"/>
              <a:cs typeface="Calibri"/>
              <a:sym typeface="Calibri"/>
            </a:endParaRPr>
          </a:p>
        </p:txBody>
      </p:sp>
      <p:sp>
        <p:nvSpPr>
          <p:cNvPr id="1710" name="Google Shape;1710;p36"/>
          <p:cNvSpPr/>
          <p:nvPr/>
        </p:nvSpPr>
        <p:spPr>
          <a:xfrm>
            <a:off x="9595042" y="4583199"/>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711" name="Google Shape;1711;p36"/>
          <p:cNvSpPr/>
          <p:nvPr/>
        </p:nvSpPr>
        <p:spPr>
          <a:xfrm>
            <a:off x="10424157" y="4583199"/>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712" name="Google Shape;1712;p36">
            <a:hlinkClick action="ppaction://hlinkshowjump?jump=previousslide"/>
          </p:cNvPr>
          <p:cNvSpPr/>
          <p:nvPr/>
        </p:nvSpPr>
        <p:spPr>
          <a:xfrm>
            <a:off x="10972800" y="6384758"/>
            <a:ext cx="625642" cy="473242"/>
          </a:xfrm>
          <a:custGeom>
            <a:rect b="b" l="l" r="r" t="t"/>
            <a:pathLst>
              <a:path extrusionOk="0" h="120000" w="120000">
                <a:moveTo>
                  <a:pt x="0" y="0"/>
                </a:moveTo>
                <a:lnTo>
                  <a:pt x="120000" y="0"/>
                </a:lnTo>
                <a:lnTo>
                  <a:pt x="120000" y="120000"/>
                </a:lnTo>
                <a:lnTo>
                  <a:pt x="0" y="120000"/>
                </a:lnTo>
                <a:close/>
                <a:moveTo>
                  <a:pt x="25962" y="60000"/>
                </a:moveTo>
                <a:lnTo>
                  <a:pt x="94038" y="15000"/>
                </a:lnTo>
                <a:lnTo>
                  <a:pt x="94038" y="105000"/>
                </a:lnTo>
                <a:close/>
              </a:path>
              <a:path extrusionOk="0" fill="darken" h="120000" w="120000">
                <a:moveTo>
                  <a:pt x="25962" y="60000"/>
                </a:moveTo>
                <a:lnTo>
                  <a:pt x="94038" y="15000"/>
                </a:lnTo>
                <a:lnTo>
                  <a:pt x="94038" y="105000"/>
                </a:lnTo>
                <a:close/>
              </a:path>
              <a:path extrusionOk="0" fill="none" h="120000" w="120000">
                <a:moveTo>
                  <a:pt x="25962" y="60000"/>
                </a:moveTo>
                <a:lnTo>
                  <a:pt x="94038" y="15000"/>
                </a:lnTo>
                <a:lnTo>
                  <a:pt x="94038" y="105000"/>
                </a:lnTo>
                <a:close/>
              </a:path>
              <a:path extrusionOk="0" fill="none" h="120000" w="120000">
                <a:moveTo>
                  <a:pt x="0" y="0"/>
                </a:moveTo>
                <a:lnTo>
                  <a:pt x="120000" y="0"/>
                </a:lnTo>
                <a:lnTo>
                  <a:pt x="120000" y="120000"/>
                </a:lnTo>
                <a:lnTo>
                  <a:pt x="0" y="120000"/>
                </a:lnTo>
                <a:close/>
              </a:path>
            </a:pathLst>
          </a:custGeom>
          <a:solidFill>
            <a:srgbClr val="9CC2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3" name="Google Shape;1713;p36">
            <a:hlinkClick action="ppaction://hlinkshowjump?jump=nextslide"/>
          </p:cNvPr>
          <p:cNvSpPr/>
          <p:nvPr/>
        </p:nvSpPr>
        <p:spPr>
          <a:xfrm>
            <a:off x="11630526" y="6384758"/>
            <a:ext cx="545431" cy="473242"/>
          </a:xfrm>
          <a:custGeom>
            <a:rect b="b" l="l" r="r" t="t"/>
            <a:pathLst>
              <a:path extrusionOk="0" h="120000" w="120000">
                <a:moveTo>
                  <a:pt x="0" y="0"/>
                </a:moveTo>
                <a:lnTo>
                  <a:pt x="120000" y="0"/>
                </a:lnTo>
                <a:lnTo>
                  <a:pt x="120000" y="120000"/>
                </a:lnTo>
                <a:lnTo>
                  <a:pt x="0" y="120000"/>
                </a:lnTo>
                <a:close/>
                <a:moveTo>
                  <a:pt x="99044" y="60000"/>
                </a:moveTo>
                <a:lnTo>
                  <a:pt x="20956" y="15000"/>
                </a:lnTo>
                <a:lnTo>
                  <a:pt x="20956" y="105000"/>
                </a:lnTo>
                <a:close/>
              </a:path>
              <a:path extrusionOk="0" fill="darken" h="120000" w="120000">
                <a:moveTo>
                  <a:pt x="99044" y="60000"/>
                </a:moveTo>
                <a:lnTo>
                  <a:pt x="20956" y="15000"/>
                </a:lnTo>
                <a:lnTo>
                  <a:pt x="20956" y="105000"/>
                </a:lnTo>
                <a:close/>
              </a:path>
              <a:path extrusionOk="0" fill="none" h="120000" w="120000">
                <a:moveTo>
                  <a:pt x="99044" y="60000"/>
                </a:moveTo>
                <a:lnTo>
                  <a:pt x="20956" y="105000"/>
                </a:lnTo>
                <a:lnTo>
                  <a:pt x="20956" y="15000"/>
                </a:lnTo>
                <a:close/>
              </a:path>
              <a:path extrusionOk="0" fill="none" h="120000" w="120000">
                <a:moveTo>
                  <a:pt x="0" y="0"/>
                </a:moveTo>
                <a:lnTo>
                  <a:pt x="120000" y="0"/>
                </a:lnTo>
                <a:lnTo>
                  <a:pt x="120000" y="120000"/>
                </a:lnTo>
                <a:lnTo>
                  <a:pt x="0" y="120000"/>
                </a:lnTo>
                <a:close/>
              </a:path>
            </a:pathLst>
          </a:custGeom>
          <a:solidFill>
            <a:srgbClr val="9CC2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4" name="Google Shape;1714;p36"/>
          <p:cNvSpPr/>
          <p:nvPr/>
        </p:nvSpPr>
        <p:spPr>
          <a:xfrm>
            <a:off x="8726905" y="0"/>
            <a:ext cx="3465095" cy="545432"/>
          </a:xfrm>
          <a:prstGeom prst="roundRect">
            <a:avLst>
              <a:gd fmla="val 16667" name="adj"/>
            </a:avLst>
          </a:prstGeom>
          <a:solidFill>
            <a:srgbClr val="38A7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400"/>
              <a:buFont typeface="Arial"/>
              <a:buNone/>
            </a:pPr>
            <a:r>
              <a:rPr b="0" i="0" lang="tr-TR" sz="2400" u="none" cap="none" strike="noStrike">
                <a:solidFill>
                  <a:srgbClr val="FFFFFF"/>
                </a:solidFill>
                <a:latin typeface="Arial"/>
                <a:ea typeface="Arial"/>
                <a:cs typeface="Arial"/>
                <a:sym typeface="Arial"/>
              </a:rPr>
              <a:t>Doğru Yanlış Soruları</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4"/>
                                        </p:tgtEl>
                                        <p:attrNameLst>
                                          <p:attrName>style.visibility</p:attrName>
                                        </p:attrNameLst>
                                      </p:cBhvr>
                                      <p:to>
                                        <p:strVal val="visible"/>
                                      </p:to>
                                    </p:set>
                                    <p:animEffect filter="fade" transition="in">
                                      <p:cBhvr>
                                        <p:cTn dur="850"/>
                                        <p:tgtEl>
                                          <p:spTgt spid="1674"/>
                                        </p:tgtEl>
                                      </p:cBhvr>
                                    </p:animEffect>
                                  </p:childTnLst>
                                </p:cTn>
                              </p:par>
                              <p:par>
                                <p:cTn fill="hold" nodeType="withEffect" presetClass="exit" presetID="1" presetSubtype="0">
                                  <p:stCondLst>
                                    <p:cond delay="0"/>
                                  </p:stCondLst>
                                  <p:childTnLst>
                                    <p:set>
                                      <p:cBhvr>
                                        <p:cTn dur="1" fill="hold">
                                          <p:stCondLst>
                                            <p:cond delay="1"/>
                                          </p:stCondLst>
                                        </p:cTn>
                                        <p:tgtEl>
                                          <p:spTgt spid="167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3"/>
                                        </p:tgtEl>
                                        <p:attrNameLst>
                                          <p:attrName>style.visibility</p:attrName>
                                        </p:attrNameLst>
                                      </p:cBhvr>
                                      <p:to>
                                        <p:strVal val="visible"/>
                                      </p:to>
                                    </p:set>
                                    <p:animEffect filter="fade" transition="in">
                                      <p:cBhvr>
                                        <p:cTn dur="1250"/>
                                        <p:tgtEl>
                                          <p:spTgt spid="1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1"/>
                                        </p:tgtEl>
                                        <p:attrNameLst>
                                          <p:attrName>style.visibility</p:attrName>
                                        </p:attrNameLst>
                                      </p:cBhvr>
                                      <p:to>
                                        <p:strVal val="visible"/>
                                      </p:to>
                                    </p:set>
                                    <p:animEffect filter="fade" transition="in">
                                      <p:cBhvr>
                                        <p:cTn dur="850"/>
                                        <p:tgtEl>
                                          <p:spTgt spid="1681"/>
                                        </p:tgtEl>
                                      </p:cBhvr>
                                    </p:animEffect>
                                  </p:childTnLst>
                                </p:cTn>
                              </p:par>
                              <p:par>
                                <p:cTn fill="hold" nodeType="withEffect" presetClass="exit" presetID="1" presetSubtype="0">
                                  <p:stCondLst>
                                    <p:cond delay="0"/>
                                  </p:stCondLst>
                                  <p:childTnLst>
                                    <p:set>
                                      <p:cBhvr>
                                        <p:cTn dur="1" fill="hold">
                                          <p:stCondLst>
                                            <p:cond delay="1"/>
                                          </p:stCondLst>
                                        </p:cTn>
                                        <p:tgtEl>
                                          <p:spTgt spid="168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gtEl>
                                        <p:attrNameLst>
                                          <p:attrName>style.visibility</p:attrName>
                                        </p:attrNameLst>
                                      </p:cBhvr>
                                      <p:to>
                                        <p:strVal val="visible"/>
                                      </p:to>
                                    </p:set>
                                    <p:animEffect filter="fade" transition="in">
                                      <p:cBhvr>
                                        <p:cTn dur="1250"/>
                                        <p:tgtEl>
                                          <p:spTgt spid="1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8"/>
                                        </p:tgtEl>
                                        <p:attrNameLst>
                                          <p:attrName>style.visibility</p:attrName>
                                        </p:attrNameLst>
                                      </p:cBhvr>
                                      <p:to>
                                        <p:strVal val="visible"/>
                                      </p:to>
                                    </p:set>
                                    <p:animEffect filter="fade" transition="in">
                                      <p:cBhvr>
                                        <p:cTn dur="850"/>
                                        <p:tgtEl>
                                          <p:spTgt spid="1688"/>
                                        </p:tgtEl>
                                      </p:cBhvr>
                                    </p:animEffect>
                                  </p:childTnLst>
                                </p:cTn>
                              </p:par>
                              <p:par>
                                <p:cTn fill="hold" nodeType="withEffect" presetClass="exit" presetID="1" presetSubtype="0">
                                  <p:stCondLst>
                                    <p:cond delay="0"/>
                                  </p:stCondLst>
                                  <p:childTnLst>
                                    <p:set>
                                      <p:cBhvr>
                                        <p:cTn dur="1" fill="hold">
                                          <p:stCondLst>
                                            <p:cond delay="1"/>
                                          </p:stCondLst>
                                        </p:cTn>
                                        <p:tgtEl>
                                          <p:spTgt spid="169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7"/>
                                        </p:tgtEl>
                                        <p:attrNameLst>
                                          <p:attrName>style.visibility</p:attrName>
                                        </p:attrNameLst>
                                      </p:cBhvr>
                                      <p:to>
                                        <p:strVal val="visible"/>
                                      </p:to>
                                    </p:set>
                                    <p:animEffect filter="fade" transition="in">
                                      <p:cBhvr>
                                        <p:cTn dur="1250"/>
                                        <p:tgtEl>
                                          <p:spTgt spid="16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5"/>
                                        </p:tgtEl>
                                        <p:attrNameLst>
                                          <p:attrName>style.visibility</p:attrName>
                                        </p:attrNameLst>
                                      </p:cBhvr>
                                      <p:to>
                                        <p:strVal val="visible"/>
                                      </p:to>
                                    </p:set>
                                    <p:animEffect filter="fade" transition="in">
                                      <p:cBhvr>
                                        <p:cTn dur="850"/>
                                        <p:tgtEl>
                                          <p:spTgt spid="1695"/>
                                        </p:tgtEl>
                                      </p:cBhvr>
                                    </p:animEffect>
                                  </p:childTnLst>
                                </p:cTn>
                              </p:par>
                              <p:par>
                                <p:cTn fill="hold" nodeType="withEffect" presetClass="exit" presetID="1" presetSubtype="0">
                                  <p:stCondLst>
                                    <p:cond delay="0"/>
                                  </p:stCondLst>
                                  <p:childTnLst>
                                    <p:set>
                                      <p:cBhvr>
                                        <p:cTn dur="1" fill="hold">
                                          <p:stCondLst>
                                            <p:cond delay="1"/>
                                          </p:stCondLst>
                                        </p:cTn>
                                        <p:tgtEl>
                                          <p:spTgt spid="16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4"/>
                                        </p:tgtEl>
                                        <p:attrNameLst>
                                          <p:attrName>style.visibility</p:attrName>
                                        </p:attrNameLst>
                                      </p:cBhvr>
                                      <p:to>
                                        <p:strVal val="visible"/>
                                      </p:to>
                                    </p:set>
                                    <p:animEffect filter="fade" transition="in">
                                      <p:cBhvr>
                                        <p:cTn dur="1250"/>
                                        <p:tgtEl>
                                          <p:spTgt spid="1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2"/>
                                        </p:tgtEl>
                                        <p:attrNameLst>
                                          <p:attrName>style.visibility</p:attrName>
                                        </p:attrNameLst>
                                      </p:cBhvr>
                                      <p:to>
                                        <p:strVal val="visible"/>
                                      </p:to>
                                    </p:set>
                                    <p:animEffect filter="fade" transition="in">
                                      <p:cBhvr>
                                        <p:cTn dur="850"/>
                                        <p:tgtEl>
                                          <p:spTgt spid="1702"/>
                                        </p:tgtEl>
                                      </p:cBhvr>
                                    </p:animEffect>
                                  </p:childTnLst>
                                </p:cTn>
                              </p:par>
                              <p:par>
                                <p:cTn fill="hold" nodeType="withEffect" presetClass="exit" presetID="1" presetSubtype="0">
                                  <p:stCondLst>
                                    <p:cond delay="0"/>
                                  </p:stCondLst>
                                  <p:childTnLst>
                                    <p:set>
                                      <p:cBhvr>
                                        <p:cTn dur="1" fill="hold">
                                          <p:stCondLst>
                                            <p:cond delay="1"/>
                                          </p:stCondLst>
                                        </p:cTn>
                                        <p:tgtEl>
                                          <p:spTgt spid="17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1"/>
                                        </p:tgtEl>
                                        <p:attrNameLst>
                                          <p:attrName>style.visibility</p:attrName>
                                        </p:attrNameLst>
                                      </p:cBhvr>
                                      <p:to>
                                        <p:strVal val="visible"/>
                                      </p:to>
                                    </p:set>
                                    <p:animEffect filter="fade" transition="in">
                                      <p:cBhvr>
                                        <p:cTn dur="1250"/>
                                        <p:tgtEl>
                                          <p:spTgt spid="1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9"/>
                                        </p:tgtEl>
                                        <p:attrNameLst>
                                          <p:attrName>style.visibility</p:attrName>
                                        </p:attrNameLst>
                                      </p:cBhvr>
                                      <p:to>
                                        <p:strVal val="visible"/>
                                      </p:to>
                                    </p:set>
                                    <p:animEffect filter="fade" transition="in">
                                      <p:cBhvr>
                                        <p:cTn dur="850"/>
                                        <p:tgtEl>
                                          <p:spTgt spid="1709"/>
                                        </p:tgtEl>
                                      </p:cBhvr>
                                    </p:animEffect>
                                  </p:childTnLst>
                                </p:cTn>
                              </p:par>
                              <p:par>
                                <p:cTn fill="hold" nodeType="withEffect" presetClass="exit" presetID="1" presetSubtype="0">
                                  <p:stCondLst>
                                    <p:cond delay="0"/>
                                  </p:stCondLst>
                                  <p:childTnLst>
                                    <p:set>
                                      <p:cBhvr>
                                        <p:cTn dur="1" fill="hold">
                                          <p:stCondLst>
                                            <p:cond delay="1"/>
                                          </p:stCondLst>
                                        </p:cTn>
                                        <p:tgtEl>
                                          <p:spTgt spid="17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8"/>
                                        </p:tgtEl>
                                        <p:attrNameLst>
                                          <p:attrName>style.visibility</p:attrName>
                                        </p:attrNameLst>
                                      </p:cBhvr>
                                      <p:to>
                                        <p:strVal val="visible"/>
                                      </p:to>
                                    </p:set>
                                    <p:animEffect filter="fade" transition="in">
                                      <p:cBhvr>
                                        <p:cTn dur="1250"/>
                                        <p:tgtEl>
                                          <p:spTgt spid="1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pic>
        <p:nvPicPr>
          <p:cNvPr id="1720" name="Google Shape;1720;p37"/>
          <p:cNvPicPr preferRelativeResize="0"/>
          <p:nvPr>
            <p:ph idx="2" type="pic"/>
          </p:nvPr>
        </p:nvPicPr>
        <p:blipFill rotWithShape="1">
          <a:blip r:embed="rId3">
            <a:alphaModFix/>
          </a:blip>
          <a:srcRect b="22913" l="0" r="0" t="22913"/>
          <a:stretch/>
        </p:blipFill>
        <p:spPr>
          <a:xfrm>
            <a:off x="0" y="-329197"/>
            <a:ext cx="12192000" cy="3717032"/>
          </a:xfrm>
          <a:prstGeom prst="rect">
            <a:avLst/>
          </a:prstGeom>
          <a:solidFill>
            <a:srgbClr val="F2F2F2"/>
          </a:solidFill>
          <a:ln>
            <a:noFill/>
          </a:ln>
        </p:spPr>
      </p:pic>
      <p:sp>
        <p:nvSpPr>
          <p:cNvPr id="1721" name="Google Shape;1721;p37"/>
          <p:cNvSpPr/>
          <p:nvPr/>
        </p:nvSpPr>
        <p:spPr>
          <a:xfrm rot="-5400000">
            <a:off x="1455012" y="2561908"/>
            <a:ext cx="960000" cy="960000"/>
          </a:xfrm>
          <a:prstGeom prst="rect">
            <a:avLst/>
          </a:prstGeom>
          <a:solidFill>
            <a:schemeClr val="accent3"/>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22" name="Google Shape;1722;p37"/>
          <p:cNvSpPr/>
          <p:nvPr/>
        </p:nvSpPr>
        <p:spPr>
          <a:xfrm rot="-5400000">
            <a:off x="4268795" y="2561909"/>
            <a:ext cx="960000" cy="960000"/>
          </a:xfrm>
          <a:prstGeom prst="rect">
            <a:avLst/>
          </a:prstGeom>
          <a:solidFill>
            <a:schemeClr val="accent4"/>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23" name="Google Shape;1723;p37"/>
          <p:cNvSpPr/>
          <p:nvPr/>
        </p:nvSpPr>
        <p:spPr>
          <a:xfrm rot="-5400000">
            <a:off x="7082575" y="2561908"/>
            <a:ext cx="960000" cy="960000"/>
          </a:xfrm>
          <a:prstGeom prst="rect">
            <a:avLst/>
          </a:prstGeom>
          <a:solidFill>
            <a:schemeClr val="accen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24" name="Google Shape;1724;p37"/>
          <p:cNvSpPr/>
          <p:nvPr/>
        </p:nvSpPr>
        <p:spPr>
          <a:xfrm rot="-5400000">
            <a:off x="9896357" y="2561909"/>
            <a:ext cx="960000" cy="960000"/>
          </a:xfrm>
          <a:prstGeom prst="rect">
            <a:avLst/>
          </a:prstGeom>
          <a:solidFill>
            <a:schemeClr val="accent2"/>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25" name="Google Shape;1725;p37"/>
          <p:cNvSpPr/>
          <p:nvPr/>
        </p:nvSpPr>
        <p:spPr>
          <a:xfrm>
            <a:off x="783011" y="4426452"/>
            <a:ext cx="2304000" cy="100248"/>
          </a:xfrm>
          <a:prstGeom prst="rect">
            <a:avLst/>
          </a:prstGeom>
          <a:solidFill>
            <a:schemeClr val="accent3"/>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26" name="Google Shape;1726;p37"/>
          <p:cNvSpPr/>
          <p:nvPr/>
        </p:nvSpPr>
        <p:spPr>
          <a:xfrm>
            <a:off x="3652523" y="4426452"/>
            <a:ext cx="2304000" cy="100248"/>
          </a:xfrm>
          <a:prstGeom prst="rect">
            <a:avLst/>
          </a:prstGeom>
          <a:solidFill>
            <a:schemeClr val="accent4"/>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27" name="Google Shape;1727;p37"/>
          <p:cNvSpPr/>
          <p:nvPr/>
        </p:nvSpPr>
        <p:spPr>
          <a:xfrm>
            <a:off x="6522035" y="4426452"/>
            <a:ext cx="2304000" cy="100248"/>
          </a:xfrm>
          <a:prstGeom prst="rect">
            <a:avLst/>
          </a:prstGeom>
          <a:solidFill>
            <a:schemeClr val="accen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28" name="Google Shape;1728;p37"/>
          <p:cNvSpPr/>
          <p:nvPr/>
        </p:nvSpPr>
        <p:spPr>
          <a:xfrm>
            <a:off x="9391547" y="4426452"/>
            <a:ext cx="2304000" cy="96000"/>
          </a:xfrm>
          <a:prstGeom prst="rect">
            <a:avLst/>
          </a:prstGeom>
          <a:solidFill>
            <a:schemeClr val="accent2"/>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grpSp>
        <p:nvGrpSpPr>
          <p:cNvPr id="1729" name="Google Shape;1729;p37"/>
          <p:cNvGrpSpPr/>
          <p:nvPr/>
        </p:nvGrpSpPr>
        <p:grpSpPr>
          <a:xfrm>
            <a:off x="611160" y="3532804"/>
            <a:ext cx="2647705" cy="863521"/>
            <a:chOff x="4320398" y="1100003"/>
            <a:chExt cx="2874451" cy="647641"/>
          </a:xfrm>
        </p:grpSpPr>
        <p:sp>
          <p:nvSpPr>
            <p:cNvPr id="1730" name="Google Shape;1730;p37"/>
            <p:cNvSpPr txBox="1"/>
            <p:nvPr/>
          </p:nvSpPr>
          <p:spPr>
            <a:xfrm>
              <a:off x="4320399" y="1493728"/>
              <a:ext cx="2874450"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3F3F3F"/>
                </a:solidFill>
                <a:latin typeface="Arial"/>
                <a:ea typeface="Arial"/>
                <a:cs typeface="Arial"/>
                <a:sym typeface="Arial"/>
              </a:endParaRPr>
            </a:p>
          </p:txBody>
        </p:sp>
        <p:sp>
          <p:nvSpPr>
            <p:cNvPr id="1731" name="Google Shape;1731;p37"/>
            <p:cNvSpPr txBox="1"/>
            <p:nvPr/>
          </p:nvSpPr>
          <p:spPr>
            <a:xfrm>
              <a:off x="4320398" y="1100003"/>
              <a:ext cx="2874450" cy="6232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F3F3F"/>
                </a:buClr>
                <a:buSzPts val="1600"/>
                <a:buFont typeface="Arial"/>
                <a:buNone/>
              </a:pPr>
              <a:r>
                <a:rPr b="1" i="0" lang="tr-TR" sz="1600" u="none" cap="none" strike="noStrike">
                  <a:solidFill>
                    <a:srgbClr val="3F3F3F"/>
                  </a:solidFill>
                  <a:latin typeface="Arial"/>
                  <a:ea typeface="Arial"/>
                  <a:cs typeface="Arial"/>
                  <a:sym typeface="Arial"/>
                </a:rPr>
                <a:t>Hazırlayan </a:t>
              </a:r>
              <a:endParaRPr/>
            </a:p>
            <a:p>
              <a:pPr indent="0" lvl="0" marL="0" marR="0" rtl="0" algn="ctr">
                <a:lnSpc>
                  <a:spcPct val="100000"/>
                </a:lnSpc>
                <a:spcBef>
                  <a:spcPts val="0"/>
                </a:spcBef>
                <a:spcAft>
                  <a:spcPts val="0"/>
                </a:spcAft>
                <a:buClr>
                  <a:srgbClr val="3F3F3F"/>
                </a:buClr>
                <a:buSzPts val="1600"/>
                <a:buFont typeface="Arial"/>
                <a:buNone/>
              </a:pPr>
              <a:r>
                <a:rPr b="1" i="0" lang="tr-TR" sz="1600" u="none" cap="none" strike="noStrike">
                  <a:solidFill>
                    <a:srgbClr val="3F3F3F"/>
                  </a:solidFill>
                  <a:latin typeface="Arial"/>
                  <a:ea typeface="Arial"/>
                  <a:cs typeface="Arial"/>
                  <a:sym typeface="Arial"/>
                </a:rPr>
                <a:t>Mustafa YILDIRIM</a:t>
              </a:r>
              <a:endParaRPr/>
            </a:p>
            <a:p>
              <a:pPr indent="0" lvl="0" marL="0" marR="0" rtl="0" algn="ctr">
                <a:lnSpc>
                  <a:spcPct val="100000"/>
                </a:lnSpc>
                <a:spcBef>
                  <a:spcPts val="0"/>
                </a:spcBef>
                <a:spcAft>
                  <a:spcPts val="0"/>
                </a:spcAft>
                <a:buClr>
                  <a:srgbClr val="3F3F3F"/>
                </a:buClr>
                <a:buSzPts val="1600"/>
                <a:buFont typeface="Arial"/>
                <a:buNone/>
              </a:pPr>
              <a:r>
                <a:rPr b="0" i="0" lang="tr-TR" sz="1600" u="none" cap="none" strike="noStrike">
                  <a:solidFill>
                    <a:srgbClr val="3F3F3F"/>
                  </a:solidFill>
                  <a:latin typeface="Arial"/>
                  <a:ea typeface="Arial"/>
                  <a:cs typeface="Arial"/>
                  <a:sym typeface="Arial"/>
                </a:rPr>
                <a:t>DKAB Öğretmeni</a:t>
              </a:r>
              <a:endParaRPr b="0" i="0" sz="1600" u="none" cap="none" strike="noStrike">
                <a:solidFill>
                  <a:srgbClr val="3F3F3F"/>
                </a:solidFill>
                <a:latin typeface="Arial"/>
                <a:ea typeface="Arial"/>
                <a:cs typeface="Arial"/>
                <a:sym typeface="Arial"/>
              </a:endParaRPr>
            </a:p>
          </p:txBody>
        </p:sp>
      </p:grpSp>
      <p:grpSp>
        <p:nvGrpSpPr>
          <p:cNvPr id="1732" name="Google Shape;1732;p37"/>
          <p:cNvGrpSpPr/>
          <p:nvPr/>
        </p:nvGrpSpPr>
        <p:grpSpPr>
          <a:xfrm>
            <a:off x="3430197" y="3617202"/>
            <a:ext cx="2647705" cy="669507"/>
            <a:chOff x="4320398" y="1245513"/>
            <a:chExt cx="2874451" cy="502130"/>
          </a:xfrm>
        </p:grpSpPr>
        <p:sp>
          <p:nvSpPr>
            <p:cNvPr id="1733" name="Google Shape;1733;p37"/>
            <p:cNvSpPr txBox="1"/>
            <p:nvPr/>
          </p:nvSpPr>
          <p:spPr>
            <a:xfrm>
              <a:off x="4320399" y="1493728"/>
              <a:ext cx="2874450" cy="2539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3F3F3F"/>
                </a:solidFill>
                <a:latin typeface="Arial"/>
                <a:ea typeface="Arial"/>
                <a:cs typeface="Arial"/>
                <a:sym typeface="Arial"/>
              </a:endParaRPr>
            </a:p>
          </p:txBody>
        </p:sp>
        <p:sp>
          <p:nvSpPr>
            <p:cNvPr id="1734" name="Google Shape;1734;p37"/>
            <p:cNvSpPr txBox="1"/>
            <p:nvPr/>
          </p:nvSpPr>
          <p:spPr>
            <a:xfrm>
              <a:off x="4320398" y="1245513"/>
              <a:ext cx="2874450" cy="2539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F3F3F"/>
                </a:buClr>
                <a:buSzPts val="1600"/>
                <a:buFont typeface="Arial"/>
                <a:buNone/>
              </a:pPr>
              <a:r>
                <a:rPr b="1" i="0" lang="tr-TR" sz="1600" u="none" cap="none" strike="noStrike">
                  <a:solidFill>
                    <a:srgbClr val="3F3F3F"/>
                  </a:solidFill>
                  <a:latin typeface="Arial"/>
                  <a:ea typeface="Arial"/>
                  <a:cs typeface="Arial"/>
                  <a:sym typeface="Arial"/>
                </a:rPr>
                <a:t>Materyal Sitesi</a:t>
              </a:r>
              <a:endParaRPr b="1" i="0" sz="1600" u="none" cap="none" strike="noStrike">
                <a:solidFill>
                  <a:srgbClr val="3F3F3F"/>
                </a:solidFill>
                <a:latin typeface="Arial"/>
                <a:ea typeface="Arial"/>
                <a:cs typeface="Arial"/>
                <a:sym typeface="Arial"/>
              </a:endParaRPr>
            </a:p>
          </p:txBody>
        </p:sp>
      </p:grpSp>
      <p:grpSp>
        <p:nvGrpSpPr>
          <p:cNvPr id="1735" name="Google Shape;1735;p37"/>
          <p:cNvGrpSpPr/>
          <p:nvPr/>
        </p:nvGrpSpPr>
        <p:grpSpPr>
          <a:xfrm>
            <a:off x="9079027" y="3787642"/>
            <a:ext cx="3059680" cy="601059"/>
            <a:chOff x="4320399" y="1192592"/>
            <a:chExt cx="3321707" cy="689509"/>
          </a:xfrm>
        </p:grpSpPr>
        <p:sp>
          <p:nvSpPr>
            <p:cNvPr id="1736" name="Google Shape;1736;p37"/>
            <p:cNvSpPr txBox="1"/>
            <p:nvPr/>
          </p:nvSpPr>
          <p:spPr>
            <a:xfrm>
              <a:off x="4320399" y="1493727"/>
              <a:ext cx="2874450" cy="3883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3F3F3F"/>
                </a:solidFill>
                <a:latin typeface="Arial"/>
                <a:ea typeface="Arial"/>
                <a:cs typeface="Arial"/>
                <a:sym typeface="Arial"/>
              </a:endParaRPr>
            </a:p>
          </p:txBody>
        </p:sp>
        <p:sp>
          <p:nvSpPr>
            <p:cNvPr id="1737" name="Google Shape;1737;p37"/>
            <p:cNvSpPr txBox="1"/>
            <p:nvPr/>
          </p:nvSpPr>
          <p:spPr>
            <a:xfrm>
              <a:off x="4320399" y="1192592"/>
              <a:ext cx="3321707" cy="3883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F3F3F"/>
                </a:buClr>
                <a:buSzPts val="1600"/>
                <a:buFont typeface="Arial"/>
                <a:buNone/>
              </a:pPr>
              <a:r>
                <a:rPr b="0" i="0" lang="tr-TR" sz="1600" u="none" cap="none" strike="noStrike">
                  <a:solidFill>
                    <a:srgbClr val="3F3F3F"/>
                  </a:solidFill>
                  <a:latin typeface="Arial"/>
                  <a:ea typeface="Arial"/>
                  <a:cs typeface="Arial"/>
                  <a:sym typeface="Arial"/>
                </a:rPr>
                <a:t>ddm@dindersimateryal.com</a:t>
              </a:r>
              <a:endParaRPr b="0" i="0" sz="1600" u="none" cap="none" strike="noStrike">
                <a:solidFill>
                  <a:srgbClr val="3F3F3F"/>
                </a:solidFill>
                <a:latin typeface="Arial"/>
                <a:ea typeface="Arial"/>
                <a:cs typeface="Arial"/>
                <a:sym typeface="Arial"/>
              </a:endParaRPr>
            </a:p>
          </p:txBody>
        </p:sp>
      </p:grpSp>
      <p:sp>
        <p:nvSpPr>
          <p:cNvPr id="1738" name="Google Shape;1738;p37"/>
          <p:cNvSpPr/>
          <p:nvPr/>
        </p:nvSpPr>
        <p:spPr>
          <a:xfrm>
            <a:off x="1690590" y="2835234"/>
            <a:ext cx="488845" cy="413348"/>
          </a:xfrm>
          <a:custGeom>
            <a:rect b="b" l="l" r="r" t="t"/>
            <a:pathLst>
              <a:path extrusionOk="0" h="2313707" w="2736304">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l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39" name="Google Shape;1739;p37"/>
          <p:cNvSpPr/>
          <p:nvPr/>
        </p:nvSpPr>
        <p:spPr>
          <a:xfrm>
            <a:off x="7409921" y="2777728"/>
            <a:ext cx="305307" cy="528357"/>
          </a:xfrm>
          <a:custGeom>
            <a:rect b="b" l="l" r="r" t="t"/>
            <a:pathLst>
              <a:path extrusionOk="0" h="3240000" w="1872208">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l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40" name="Google Shape;1740;p37"/>
          <p:cNvSpPr/>
          <p:nvPr/>
        </p:nvSpPr>
        <p:spPr>
          <a:xfrm>
            <a:off x="10188476" y="2777730"/>
            <a:ext cx="375763" cy="528357"/>
          </a:xfrm>
          <a:custGeom>
            <a:rect b="b" l="l" r="r" t="t"/>
            <a:pathLst>
              <a:path extrusionOk="0" h="3240000" w="2304256">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lt1"/>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pic>
        <p:nvPicPr>
          <p:cNvPr id="1741" name="Google Shape;1741;p37">
            <a:hlinkClick r:id="rId4"/>
          </p:cNvPr>
          <p:cNvPicPr preferRelativeResize="0"/>
          <p:nvPr/>
        </p:nvPicPr>
        <p:blipFill rotWithShape="1">
          <a:blip r:embed="rId5">
            <a:alphaModFix/>
          </a:blip>
          <a:srcRect b="4227" l="0" r="2750" t="4227"/>
          <a:stretch/>
        </p:blipFill>
        <p:spPr>
          <a:xfrm flipH="1">
            <a:off x="4337970" y="2657201"/>
            <a:ext cx="821644" cy="773455"/>
          </a:xfrm>
          <a:prstGeom prst="rect">
            <a:avLst/>
          </a:prstGeom>
          <a:noFill/>
          <a:ln>
            <a:noFill/>
          </a:ln>
        </p:spPr>
      </p:pic>
      <p:sp>
        <p:nvSpPr>
          <p:cNvPr id="1742" name="Google Shape;1742;p37">
            <a:hlinkClick r:id="rId6"/>
          </p:cNvPr>
          <p:cNvSpPr/>
          <p:nvPr/>
        </p:nvSpPr>
        <p:spPr>
          <a:xfrm>
            <a:off x="3493170" y="3911385"/>
            <a:ext cx="262270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tr-TR" sz="1600" u="none" cap="none" strike="noStrike">
                <a:solidFill>
                  <a:srgbClr val="000000"/>
                </a:solidFill>
                <a:latin typeface="Arial"/>
                <a:ea typeface="Arial"/>
                <a:cs typeface="Arial"/>
                <a:sym typeface="Arial"/>
              </a:rPr>
              <a:t>www.dindersimateryal.com</a:t>
            </a:r>
            <a:endParaRPr b="0" i="0" sz="2400" u="none" cap="none" strike="noStrike">
              <a:solidFill>
                <a:srgbClr val="000000"/>
              </a:solidFill>
              <a:latin typeface="Arial"/>
              <a:ea typeface="Arial"/>
              <a:cs typeface="Arial"/>
              <a:sym typeface="Arial"/>
            </a:endParaRPr>
          </a:p>
        </p:txBody>
      </p:sp>
      <p:pic>
        <p:nvPicPr>
          <p:cNvPr id="1743" name="Google Shape;1743;p37">
            <a:hlinkClick r:id="rId7"/>
          </p:cNvPr>
          <p:cNvPicPr preferRelativeResize="0"/>
          <p:nvPr/>
        </p:nvPicPr>
        <p:blipFill rotWithShape="1">
          <a:blip r:embed="rId8">
            <a:alphaModFix/>
          </a:blip>
          <a:srcRect b="0" l="0" r="0" t="0"/>
          <a:stretch/>
        </p:blipFill>
        <p:spPr>
          <a:xfrm>
            <a:off x="7121662" y="2601842"/>
            <a:ext cx="881827" cy="884540"/>
          </a:xfrm>
          <a:prstGeom prst="rect">
            <a:avLst/>
          </a:prstGeom>
          <a:noFill/>
          <a:ln>
            <a:noFill/>
          </a:ln>
        </p:spPr>
      </p:pic>
      <p:sp>
        <p:nvSpPr>
          <p:cNvPr id="1744" name="Google Shape;1744;p37">
            <a:hlinkClick r:id="rId9"/>
          </p:cNvPr>
          <p:cNvSpPr txBox="1"/>
          <p:nvPr/>
        </p:nvSpPr>
        <p:spPr>
          <a:xfrm>
            <a:off x="6552575" y="3763489"/>
            <a:ext cx="20653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Din dersi Materyal</a:t>
            </a:r>
            <a:endParaRPr/>
          </a:p>
        </p:txBody>
      </p:sp>
      <p:pic>
        <p:nvPicPr>
          <p:cNvPr id="1745" name="Google Shape;1745;p37"/>
          <p:cNvPicPr preferRelativeResize="0"/>
          <p:nvPr/>
        </p:nvPicPr>
        <p:blipFill rotWithShape="1">
          <a:blip r:embed="rId10">
            <a:alphaModFix/>
          </a:blip>
          <a:srcRect b="0" l="0" r="0" t="0"/>
          <a:stretch/>
        </p:blipFill>
        <p:spPr>
          <a:xfrm>
            <a:off x="9971119" y="2593639"/>
            <a:ext cx="801148" cy="801148"/>
          </a:xfrm>
          <a:prstGeom prst="rect">
            <a:avLst/>
          </a:prstGeom>
          <a:noFill/>
          <a:ln>
            <a:noFill/>
          </a:ln>
        </p:spPr>
      </p:pic>
      <p:sp>
        <p:nvSpPr>
          <p:cNvPr id="1746" name="Google Shape;1746;p37"/>
          <p:cNvSpPr/>
          <p:nvPr/>
        </p:nvSpPr>
        <p:spPr>
          <a:xfrm>
            <a:off x="0" y="4706495"/>
            <a:ext cx="12222796" cy="921385"/>
          </a:xfrm>
          <a:prstGeom prst="rect">
            <a:avLst/>
          </a:prstGeom>
          <a:noFill/>
          <a:ln>
            <a:noFill/>
          </a:ln>
        </p:spPr>
        <p:txBody>
          <a:bodyPr anchorCtr="0" anchor="ctr" bIns="60950" lIns="121900" spcFirstLastPara="1" rIns="121900" wrap="square" tIns="60950">
            <a:noAutofit/>
          </a:bodyPr>
          <a:lstStyle/>
          <a:p>
            <a:pPr indent="-342900" lvl="0" marL="342900" marR="0" rtl="0" algn="l">
              <a:lnSpc>
                <a:spcPct val="100000"/>
              </a:lnSpc>
              <a:spcBef>
                <a:spcPts val="0"/>
              </a:spcBef>
              <a:spcAft>
                <a:spcPts val="0"/>
              </a:spcAft>
              <a:buClr>
                <a:srgbClr val="000000"/>
              </a:buClr>
              <a:buSzPts val="2000"/>
              <a:buFont typeface="Arial"/>
              <a:buChar char="•"/>
            </a:pPr>
            <a:r>
              <a:rPr b="0" i="0" lang="tr-TR" sz="2000" u="none" cap="none" strike="noStrike">
                <a:solidFill>
                  <a:srgbClr val="000000"/>
                </a:solidFill>
                <a:latin typeface="Arial"/>
                <a:ea typeface="Arial"/>
                <a:cs typeface="Arial"/>
                <a:sym typeface="Arial"/>
              </a:rPr>
              <a:t>Derslerinizde kullanmak için sunular üzerinde değişiklik yapabilirsiniz.</a:t>
            </a:r>
            <a:endParaRPr/>
          </a:p>
          <a:p>
            <a:pPr indent="-342900" lvl="0" marL="342900" marR="0" rtl="0" algn="l">
              <a:lnSpc>
                <a:spcPct val="100000"/>
              </a:lnSpc>
              <a:spcBef>
                <a:spcPts val="0"/>
              </a:spcBef>
              <a:spcAft>
                <a:spcPts val="0"/>
              </a:spcAft>
              <a:buClr>
                <a:srgbClr val="000000"/>
              </a:buClr>
              <a:buSzPts val="2000"/>
              <a:buFont typeface="Arial"/>
              <a:buChar char="•"/>
            </a:pPr>
            <a:r>
              <a:rPr b="0" i="0" lang="tr-TR" sz="2000" u="none" cap="none" strike="noStrike">
                <a:solidFill>
                  <a:srgbClr val="000000"/>
                </a:solidFill>
                <a:latin typeface="Arial"/>
                <a:ea typeface="Arial"/>
                <a:cs typeface="Arial"/>
                <a:sym typeface="Arial"/>
              </a:rPr>
              <a:t>Sunuları, kişisel web siteleri dışında diğer sosyal medya sitelerinde kaynak göstererek paylaşabilirsiniz.</a:t>
            </a:r>
            <a:endParaRPr/>
          </a:p>
          <a:p>
            <a:pPr indent="-342900" lvl="0" marL="342900" marR="0" rtl="0" algn="l">
              <a:lnSpc>
                <a:spcPct val="100000"/>
              </a:lnSpc>
              <a:spcBef>
                <a:spcPts val="0"/>
              </a:spcBef>
              <a:spcAft>
                <a:spcPts val="0"/>
              </a:spcAft>
              <a:buClr>
                <a:srgbClr val="000000"/>
              </a:buClr>
              <a:buSzPts val="2000"/>
              <a:buFont typeface="Arial"/>
              <a:buChar char="•"/>
            </a:pPr>
            <a:r>
              <a:rPr b="0" i="0" lang="tr-TR" sz="2000" u="none" cap="none" strike="noStrike">
                <a:solidFill>
                  <a:srgbClr val="000000"/>
                </a:solidFill>
                <a:latin typeface="Arial"/>
                <a:ea typeface="Arial"/>
                <a:cs typeface="Arial"/>
                <a:sym typeface="Arial"/>
              </a:rPr>
              <a:t>Eba, zoom, whatsapp vb. uygulamalar ile sunuları öğrencilerinize gönderebilirsiniz.  </a:t>
            </a:r>
            <a:endParaRPr/>
          </a:p>
        </p:txBody>
      </p:sp>
      <p:sp>
        <p:nvSpPr>
          <p:cNvPr id="1747" name="Google Shape;1747;p37">
            <a:hlinkClick r:id="rId11"/>
          </p:cNvPr>
          <p:cNvSpPr/>
          <p:nvPr/>
        </p:nvSpPr>
        <p:spPr>
          <a:xfrm>
            <a:off x="7122912" y="5961754"/>
            <a:ext cx="5015795" cy="565295"/>
          </a:xfrm>
          <a:prstGeom prst="rect">
            <a:avLst/>
          </a:prstGeom>
          <a:solidFill>
            <a:srgbClr val="9AD3E9"/>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2400"/>
              <a:buFont typeface="Arial"/>
              <a:buNone/>
            </a:pPr>
            <a:r>
              <a:rPr b="0" i="0" lang="tr-TR" sz="2400" u="none" cap="none" strike="noStrike">
                <a:solidFill>
                  <a:srgbClr val="000000"/>
                </a:solidFill>
                <a:latin typeface="Arial"/>
                <a:ea typeface="Arial"/>
                <a:cs typeface="Arial"/>
                <a:sym typeface="Arial"/>
              </a:rPr>
              <a:t>Görüş ve önerileriniz için tıklayınız</a:t>
            </a:r>
            <a:endParaRPr/>
          </a:p>
        </p:txBody>
      </p:sp>
      <p:sp>
        <p:nvSpPr>
          <p:cNvPr id="1748" name="Google Shape;1748;p37"/>
          <p:cNvSpPr/>
          <p:nvPr/>
        </p:nvSpPr>
        <p:spPr>
          <a:xfrm>
            <a:off x="1103445" y="1028734"/>
            <a:ext cx="587144" cy="480053"/>
          </a:xfrm>
          <a:prstGeom prst="roundRect">
            <a:avLst>
              <a:gd fmla="val 16667" name="adj"/>
            </a:avLst>
          </a:prstGeom>
          <a:solidFill>
            <a:srgbClr val="F1F5F4"/>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49" name="Google Shape;1749;p37"/>
          <p:cNvSpPr/>
          <p:nvPr/>
        </p:nvSpPr>
        <p:spPr>
          <a:xfrm>
            <a:off x="508033" y="5994837"/>
            <a:ext cx="888984" cy="499128"/>
          </a:xfrm>
          <a:custGeom>
            <a:rect b="b" l="l" r="r" t="t"/>
            <a:pathLst>
              <a:path extrusionOk="0" h="120000" w="120000">
                <a:moveTo>
                  <a:pt x="0" y="0"/>
                </a:moveTo>
                <a:lnTo>
                  <a:pt x="120000" y="0"/>
                </a:lnTo>
                <a:lnTo>
                  <a:pt x="120000" y="120000"/>
                </a:lnTo>
                <a:lnTo>
                  <a:pt x="0" y="120000"/>
                </a:lnTo>
                <a:close/>
              </a:path>
            </a:pathLst>
          </a:custGeom>
          <a:solidFill>
            <a:srgbClr val="9AD3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tr-TR" sz="2800" u="none" cap="none" strike="noStrike">
                <a:solidFill>
                  <a:srgbClr val="000000"/>
                </a:solidFill>
                <a:latin typeface="Arial"/>
                <a:ea typeface="Arial"/>
                <a:cs typeface="Arial"/>
                <a:sym typeface="Arial"/>
              </a:rPr>
              <a:t>Bitir</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4"/>
          <p:cNvSpPr/>
          <p:nvPr/>
        </p:nvSpPr>
        <p:spPr>
          <a:xfrm>
            <a:off x="7245927" y="5550068"/>
            <a:ext cx="4820944" cy="947714"/>
          </a:xfrm>
          <a:custGeom>
            <a:rect b="b" l="l" r="r" t="t"/>
            <a:pathLst>
              <a:path extrusionOk="0" h="1620" w="2821">
                <a:moveTo>
                  <a:pt x="2722" y="171"/>
                </a:moveTo>
                <a:lnTo>
                  <a:pt x="2722" y="170"/>
                </a:lnTo>
                <a:lnTo>
                  <a:pt x="2722" y="169"/>
                </a:lnTo>
                <a:lnTo>
                  <a:pt x="2722" y="159"/>
                </a:lnTo>
                <a:lnTo>
                  <a:pt x="2716" y="145"/>
                </a:lnTo>
                <a:lnTo>
                  <a:pt x="2697" y="131"/>
                </a:lnTo>
                <a:lnTo>
                  <a:pt x="2681" y="127"/>
                </a:lnTo>
                <a:lnTo>
                  <a:pt x="2517" y="106"/>
                </a:lnTo>
                <a:lnTo>
                  <a:pt x="2191" y="70"/>
                </a:lnTo>
                <a:lnTo>
                  <a:pt x="1863" y="42"/>
                </a:lnTo>
                <a:lnTo>
                  <a:pt x="1535" y="19"/>
                </a:lnTo>
                <a:lnTo>
                  <a:pt x="1206" y="7"/>
                </a:lnTo>
                <a:lnTo>
                  <a:pt x="878" y="0"/>
                </a:lnTo>
                <a:lnTo>
                  <a:pt x="548" y="0"/>
                </a:lnTo>
                <a:lnTo>
                  <a:pt x="219" y="9"/>
                </a:lnTo>
                <a:lnTo>
                  <a:pt x="55" y="17"/>
                </a:lnTo>
                <a:lnTo>
                  <a:pt x="46" y="17"/>
                </a:lnTo>
                <a:lnTo>
                  <a:pt x="30" y="25"/>
                </a:lnTo>
                <a:lnTo>
                  <a:pt x="16" y="44"/>
                </a:lnTo>
                <a:lnTo>
                  <a:pt x="16" y="75"/>
                </a:lnTo>
                <a:lnTo>
                  <a:pt x="30" y="93"/>
                </a:lnTo>
                <a:lnTo>
                  <a:pt x="46" y="100"/>
                </a:lnTo>
                <a:lnTo>
                  <a:pt x="55" y="100"/>
                </a:lnTo>
                <a:lnTo>
                  <a:pt x="217" y="93"/>
                </a:lnTo>
                <a:lnTo>
                  <a:pt x="541" y="86"/>
                </a:lnTo>
                <a:lnTo>
                  <a:pt x="865" y="84"/>
                </a:lnTo>
                <a:lnTo>
                  <a:pt x="1187" y="91"/>
                </a:lnTo>
                <a:lnTo>
                  <a:pt x="1511" y="104"/>
                </a:lnTo>
                <a:lnTo>
                  <a:pt x="1834" y="124"/>
                </a:lnTo>
                <a:lnTo>
                  <a:pt x="2157" y="150"/>
                </a:lnTo>
                <a:lnTo>
                  <a:pt x="2480" y="184"/>
                </a:lnTo>
                <a:lnTo>
                  <a:pt x="2640" y="205"/>
                </a:lnTo>
                <a:lnTo>
                  <a:pt x="2642" y="344"/>
                </a:lnTo>
                <a:lnTo>
                  <a:pt x="2639" y="482"/>
                </a:lnTo>
                <a:lnTo>
                  <a:pt x="2625" y="735"/>
                </a:lnTo>
                <a:lnTo>
                  <a:pt x="2614" y="989"/>
                </a:lnTo>
                <a:lnTo>
                  <a:pt x="2603" y="1163"/>
                </a:lnTo>
                <a:lnTo>
                  <a:pt x="2591" y="1336"/>
                </a:lnTo>
                <a:lnTo>
                  <a:pt x="2589" y="1336"/>
                </a:lnTo>
                <a:lnTo>
                  <a:pt x="2587" y="1336"/>
                </a:lnTo>
                <a:lnTo>
                  <a:pt x="2581" y="1335"/>
                </a:lnTo>
                <a:lnTo>
                  <a:pt x="2573" y="1335"/>
                </a:lnTo>
                <a:lnTo>
                  <a:pt x="2261" y="1351"/>
                </a:lnTo>
                <a:lnTo>
                  <a:pt x="1635" y="1371"/>
                </a:lnTo>
                <a:lnTo>
                  <a:pt x="1321" y="1377"/>
                </a:lnTo>
                <a:lnTo>
                  <a:pt x="1019" y="1378"/>
                </a:lnTo>
                <a:lnTo>
                  <a:pt x="565" y="1373"/>
                </a:lnTo>
                <a:lnTo>
                  <a:pt x="263" y="1374"/>
                </a:lnTo>
                <a:lnTo>
                  <a:pt x="113" y="1378"/>
                </a:lnTo>
                <a:lnTo>
                  <a:pt x="113" y="1369"/>
                </a:lnTo>
                <a:lnTo>
                  <a:pt x="110" y="1360"/>
                </a:lnTo>
                <a:lnTo>
                  <a:pt x="97" y="1327"/>
                </a:lnTo>
                <a:lnTo>
                  <a:pt x="87" y="1255"/>
                </a:lnTo>
                <a:lnTo>
                  <a:pt x="90" y="1139"/>
                </a:lnTo>
                <a:lnTo>
                  <a:pt x="92" y="1067"/>
                </a:lnTo>
                <a:lnTo>
                  <a:pt x="91" y="909"/>
                </a:lnTo>
                <a:lnTo>
                  <a:pt x="91" y="750"/>
                </a:lnTo>
                <a:lnTo>
                  <a:pt x="91" y="596"/>
                </a:lnTo>
                <a:lnTo>
                  <a:pt x="86" y="289"/>
                </a:lnTo>
                <a:lnTo>
                  <a:pt x="77" y="136"/>
                </a:lnTo>
                <a:lnTo>
                  <a:pt x="75" y="128"/>
                </a:lnTo>
                <a:lnTo>
                  <a:pt x="64" y="118"/>
                </a:lnTo>
                <a:lnTo>
                  <a:pt x="49" y="118"/>
                </a:lnTo>
                <a:lnTo>
                  <a:pt x="38" y="128"/>
                </a:lnTo>
                <a:lnTo>
                  <a:pt x="36" y="136"/>
                </a:lnTo>
                <a:lnTo>
                  <a:pt x="24" y="316"/>
                </a:lnTo>
                <a:lnTo>
                  <a:pt x="17" y="677"/>
                </a:lnTo>
                <a:lnTo>
                  <a:pt x="17" y="855"/>
                </a:lnTo>
                <a:lnTo>
                  <a:pt x="16" y="1025"/>
                </a:lnTo>
                <a:lnTo>
                  <a:pt x="16" y="1194"/>
                </a:lnTo>
                <a:lnTo>
                  <a:pt x="16" y="1234"/>
                </a:lnTo>
                <a:lnTo>
                  <a:pt x="16" y="1296"/>
                </a:lnTo>
                <a:lnTo>
                  <a:pt x="22" y="1336"/>
                </a:lnTo>
                <a:lnTo>
                  <a:pt x="27" y="1354"/>
                </a:lnTo>
                <a:lnTo>
                  <a:pt x="16" y="1362"/>
                </a:lnTo>
                <a:lnTo>
                  <a:pt x="1" y="1386"/>
                </a:lnTo>
                <a:lnTo>
                  <a:pt x="0" y="1400"/>
                </a:lnTo>
                <a:lnTo>
                  <a:pt x="4" y="1428"/>
                </a:lnTo>
                <a:lnTo>
                  <a:pt x="20" y="1478"/>
                </a:lnTo>
                <a:lnTo>
                  <a:pt x="47" y="1518"/>
                </a:lnTo>
                <a:lnTo>
                  <a:pt x="82" y="1551"/>
                </a:lnTo>
                <a:lnTo>
                  <a:pt x="125" y="1576"/>
                </a:lnTo>
                <a:lnTo>
                  <a:pt x="171" y="1594"/>
                </a:lnTo>
                <a:lnTo>
                  <a:pt x="248" y="1612"/>
                </a:lnTo>
                <a:lnTo>
                  <a:pt x="300" y="1616"/>
                </a:lnTo>
                <a:lnTo>
                  <a:pt x="396" y="1620"/>
                </a:lnTo>
                <a:lnTo>
                  <a:pt x="590" y="1615"/>
                </a:lnTo>
                <a:lnTo>
                  <a:pt x="883" y="1594"/>
                </a:lnTo>
                <a:lnTo>
                  <a:pt x="1076" y="1581"/>
                </a:lnTo>
                <a:lnTo>
                  <a:pt x="1480" y="1561"/>
                </a:lnTo>
                <a:lnTo>
                  <a:pt x="2289" y="1518"/>
                </a:lnTo>
                <a:lnTo>
                  <a:pt x="2694" y="1505"/>
                </a:lnTo>
                <a:lnTo>
                  <a:pt x="2712" y="1504"/>
                </a:lnTo>
                <a:lnTo>
                  <a:pt x="2743" y="1489"/>
                </a:lnTo>
                <a:lnTo>
                  <a:pt x="2766" y="1466"/>
                </a:lnTo>
                <a:lnTo>
                  <a:pt x="2780" y="1435"/>
                </a:lnTo>
                <a:lnTo>
                  <a:pt x="2782" y="1417"/>
                </a:lnTo>
                <a:lnTo>
                  <a:pt x="2800" y="1125"/>
                </a:lnTo>
                <a:lnTo>
                  <a:pt x="2817" y="541"/>
                </a:lnTo>
                <a:lnTo>
                  <a:pt x="2821" y="249"/>
                </a:lnTo>
                <a:lnTo>
                  <a:pt x="2818" y="227"/>
                </a:lnTo>
                <a:lnTo>
                  <a:pt x="2802" y="194"/>
                </a:lnTo>
                <a:lnTo>
                  <a:pt x="2774" y="175"/>
                </a:lnTo>
                <a:lnTo>
                  <a:pt x="2740" y="169"/>
                </a:lnTo>
                <a:lnTo>
                  <a:pt x="2722" y="171"/>
                </a:lnTo>
                <a:close/>
              </a:path>
            </a:pathLst>
          </a:custGeom>
          <a:solidFill>
            <a:srgbClr val="021C28"/>
          </a:solidFill>
          <a:ln cap="flat" cmpd="sng" w="9525">
            <a:solidFill>
              <a:srgbClr val="B3C6E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3" name="Google Shape;1163;p4"/>
          <p:cNvSpPr/>
          <p:nvPr/>
        </p:nvSpPr>
        <p:spPr>
          <a:xfrm>
            <a:off x="56406" y="3194041"/>
            <a:ext cx="2723075" cy="1327377"/>
          </a:xfrm>
          <a:custGeom>
            <a:rect b="b" l="l" r="r" t="t"/>
            <a:pathLst>
              <a:path extrusionOk="0" h="658813" w="1065213">
                <a:moveTo>
                  <a:pt x="500856" y="33338"/>
                </a:moveTo>
                <a:lnTo>
                  <a:pt x="383778" y="34528"/>
                </a:lnTo>
                <a:lnTo>
                  <a:pt x="150018" y="38097"/>
                </a:lnTo>
                <a:lnTo>
                  <a:pt x="32940" y="36907"/>
                </a:lnTo>
                <a:lnTo>
                  <a:pt x="32147" y="40080"/>
                </a:lnTo>
                <a:lnTo>
                  <a:pt x="26987" y="43649"/>
                </a:lnTo>
                <a:lnTo>
                  <a:pt x="23812" y="43253"/>
                </a:lnTo>
                <a:lnTo>
                  <a:pt x="25400" y="44046"/>
                </a:lnTo>
                <a:lnTo>
                  <a:pt x="27384" y="53960"/>
                </a:lnTo>
                <a:lnTo>
                  <a:pt x="29368" y="78548"/>
                </a:lnTo>
                <a:lnTo>
                  <a:pt x="30559" y="141604"/>
                </a:lnTo>
                <a:lnTo>
                  <a:pt x="30559" y="163020"/>
                </a:lnTo>
                <a:lnTo>
                  <a:pt x="32940" y="222507"/>
                </a:lnTo>
                <a:lnTo>
                  <a:pt x="36115" y="281597"/>
                </a:lnTo>
                <a:lnTo>
                  <a:pt x="40481" y="337515"/>
                </a:lnTo>
                <a:lnTo>
                  <a:pt x="48418" y="423969"/>
                </a:lnTo>
                <a:lnTo>
                  <a:pt x="51593" y="481077"/>
                </a:lnTo>
                <a:lnTo>
                  <a:pt x="51197" y="509234"/>
                </a:lnTo>
                <a:lnTo>
                  <a:pt x="57150" y="510027"/>
                </a:lnTo>
                <a:lnTo>
                  <a:pt x="63897" y="515579"/>
                </a:lnTo>
                <a:lnTo>
                  <a:pt x="65881" y="521528"/>
                </a:lnTo>
                <a:lnTo>
                  <a:pt x="65087" y="525097"/>
                </a:lnTo>
                <a:lnTo>
                  <a:pt x="63103" y="535012"/>
                </a:lnTo>
                <a:lnTo>
                  <a:pt x="62309" y="554444"/>
                </a:lnTo>
                <a:lnTo>
                  <a:pt x="64690" y="564359"/>
                </a:lnTo>
                <a:lnTo>
                  <a:pt x="65087" y="564755"/>
                </a:lnTo>
                <a:lnTo>
                  <a:pt x="65484" y="564755"/>
                </a:lnTo>
                <a:lnTo>
                  <a:pt x="177006" y="566738"/>
                </a:lnTo>
                <a:lnTo>
                  <a:pt x="399256" y="564755"/>
                </a:lnTo>
                <a:lnTo>
                  <a:pt x="622300" y="555634"/>
                </a:lnTo>
                <a:lnTo>
                  <a:pt x="844153" y="540167"/>
                </a:lnTo>
                <a:lnTo>
                  <a:pt x="954881" y="528667"/>
                </a:lnTo>
                <a:lnTo>
                  <a:pt x="961628" y="471162"/>
                </a:lnTo>
                <a:lnTo>
                  <a:pt x="970360" y="354965"/>
                </a:lnTo>
                <a:lnTo>
                  <a:pt x="979091" y="180866"/>
                </a:lnTo>
                <a:lnTo>
                  <a:pt x="984250" y="64668"/>
                </a:lnTo>
                <a:lnTo>
                  <a:pt x="981075" y="53564"/>
                </a:lnTo>
                <a:lnTo>
                  <a:pt x="977503" y="42459"/>
                </a:lnTo>
                <a:lnTo>
                  <a:pt x="858044" y="38494"/>
                </a:lnTo>
                <a:lnTo>
                  <a:pt x="619919" y="33735"/>
                </a:lnTo>
                <a:close/>
                <a:moveTo>
                  <a:pt x="439108" y="0"/>
                </a:moveTo>
                <a:lnTo>
                  <a:pt x="620150" y="792"/>
                </a:lnTo>
                <a:lnTo>
                  <a:pt x="861143" y="7923"/>
                </a:lnTo>
                <a:lnTo>
                  <a:pt x="981044" y="11885"/>
                </a:lnTo>
                <a:lnTo>
                  <a:pt x="983029" y="12677"/>
                </a:lnTo>
                <a:lnTo>
                  <a:pt x="985014" y="13073"/>
                </a:lnTo>
                <a:lnTo>
                  <a:pt x="990573" y="8716"/>
                </a:lnTo>
                <a:lnTo>
                  <a:pt x="1004072" y="4358"/>
                </a:lnTo>
                <a:lnTo>
                  <a:pt x="1017570" y="5150"/>
                </a:lnTo>
                <a:lnTo>
                  <a:pt x="1028687" y="12677"/>
                </a:lnTo>
                <a:lnTo>
                  <a:pt x="1032657" y="19808"/>
                </a:lnTo>
                <a:lnTo>
                  <a:pt x="1039407" y="35654"/>
                </a:lnTo>
                <a:lnTo>
                  <a:pt x="1049729" y="68140"/>
                </a:lnTo>
                <a:lnTo>
                  <a:pt x="1060449" y="116867"/>
                </a:lnTo>
                <a:lnTo>
                  <a:pt x="1065213" y="182630"/>
                </a:lnTo>
                <a:lnTo>
                  <a:pt x="1064022" y="249581"/>
                </a:lnTo>
                <a:lnTo>
                  <a:pt x="1062831" y="284046"/>
                </a:lnTo>
                <a:lnTo>
                  <a:pt x="1054494" y="439737"/>
                </a:lnTo>
                <a:lnTo>
                  <a:pt x="1045362" y="595428"/>
                </a:lnTo>
                <a:lnTo>
                  <a:pt x="1044568" y="602559"/>
                </a:lnTo>
                <a:lnTo>
                  <a:pt x="1039010" y="614840"/>
                </a:lnTo>
                <a:lnTo>
                  <a:pt x="1029878" y="623951"/>
                </a:lnTo>
                <a:lnTo>
                  <a:pt x="1017570" y="629101"/>
                </a:lnTo>
                <a:lnTo>
                  <a:pt x="1010027" y="630290"/>
                </a:lnTo>
                <a:lnTo>
                  <a:pt x="874245" y="639401"/>
                </a:lnTo>
                <a:lnTo>
                  <a:pt x="602681" y="651682"/>
                </a:lnTo>
                <a:lnTo>
                  <a:pt x="466899" y="655248"/>
                </a:lnTo>
                <a:lnTo>
                  <a:pt x="400993" y="656832"/>
                </a:lnTo>
                <a:lnTo>
                  <a:pt x="268785" y="658813"/>
                </a:lnTo>
                <a:lnTo>
                  <a:pt x="203276" y="656832"/>
                </a:lnTo>
                <a:lnTo>
                  <a:pt x="180249" y="656040"/>
                </a:lnTo>
                <a:lnTo>
                  <a:pt x="135782" y="648513"/>
                </a:lnTo>
                <a:lnTo>
                  <a:pt x="104417" y="638609"/>
                </a:lnTo>
                <a:lnTo>
                  <a:pt x="84963" y="629101"/>
                </a:lnTo>
                <a:lnTo>
                  <a:pt x="66303" y="617216"/>
                </a:lnTo>
                <a:lnTo>
                  <a:pt x="48834" y="602559"/>
                </a:lnTo>
                <a:lnTo>
                  <a:pt x="41291" y="593843"/>
                </a:lnTo>
                <a:lnTo>
                  <a:pt x="38114" y="589485"/>
                </a:lnTo>
                <a:lnTo>
                  <a:pt x="36923" y="585524"/>
                </a:lnTo>
                <a:lnTo>
                  <a:pt x="36526" y="585128"/>
                </a:lnTo>
                <a:lnTo>
                  <a:pt x="33350" y="572847"/>
                </a:lnTo>
                <a:lnTo>
                  <a:pt x="31762" y="550662"/>
                </a:lnTo>
                <a:lnTo>
                  <a:pt x="33350" y="539965"/>
                </a:lnTo>
                <a:lnTo>
                  <a:pt x="30571" y="539173"/>
                </a:lnTo>
                <a:lnTo>
                  <a:pt x="25807" y="534815"/>
                </a:lnTo>
                <a:lnTo>
                  <a:pt x="24616" y="531250"/>
                </a:lnTo>
                <a:lnTo>
                  <a:pt x="18660" y="502330"/>
                </a:lnTo>
                <a:lnTo>
                  <a:pt x="11514" y="442114"/>
                </a:lnTo>
                <a:lnTo>
                  <a:pt x="7941" y="350205"/>
                </a:lnTo>
                <a:lnTo>
                  <a:pt x="5558" y="290781"/>
                </a:lnTo>
                <a:lnTo>
                  <a:pt x="2779" y="226999"/>
                </a:lnTo>
                <a:lnTo>
                  <a:pt x="0" y="131525"/>
                </a:lnTo>
                <a:lnTo>
                  <a:pt x="397" y="68140"/>
                </a:lnTo>
                <a:lnTo>
                  <a:pt x="1985" y="36051"/>
                </a:lnTo>
                <a:lnTo>
                  <a:pt x="2779" y="32881"/>
                </a:lnTo>
                <a:lnTo>
                  <a:pt x="6352" y="27335"/>
                </a:lnTo>
                <a:lnTo>
                  <a:pt x="9132" y="26543"/>
                </a:lnTo>
                <a:lnTo>
                  <a:pt x="10720" y="25750"/>
                </a:lnTo>
                <a:lnTo>
                  <a:pt x="12308" y="25750"/>
                </a:lnTo>
                <a:lnTo>
                  <a:pt x="14293" y="22185"/>
                </a:lnTo>
                <a:lnTo>
                  <a:pt x="19057" y="21393"/>
                </a:lnTo>
                <a:lnTo>
                  <a:pt x="78611" y="15054"/>
                </a:lnTo>
                <a:lnTo>
                  <a:pt x="198512" y="6735"/>
                </a:lnTo>
                <a:lnTo>
                  <a:pt x="318413" y="2377"/>
                </a:lnTo>
                <a:close/>
              </a:path>
            </a:pathLst>
          </a:custGeom>
          <a:solidFill>
            <a:srgbClr val="F7931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4" name="Google Shape;1164;p4"/>
          <p:cNvSpPr/>
          <p:nvPr/>
        </p:nvSpPr>
        <p:spPr>
          <a:xfrm>
            <a:off x="192505" y="569154"/>
            <a:ext cx="4604084" cy="1037555"/>
          </a:xfrm>
          <a:custGeom>
            <a:rect b="b" l="l" r="r" t="t"/>
            <a:pathLst>
              <a:path extrusionOk="0" h="736600" w="1268413">
                <a:moveTo>
                  <a:pt x="74633" y="33338"/>
                </a:moveTo>
                <a:lnTo>
                  <a:pt x="72251" y="110282"/>
                </a:lnTo>
                <a:lnTo>
                  <a:pt x="64311" y="264964"/>
                </a:lnTo>
                <a:lnTo>
                  <a:pt x="51606" y="419646"/>
                </a:lnTo>
                <a:lnTo>
                  <a:pt x="31359" y="572741"/>
                </a:lnTo>
                <a:lnTo>
                  <a:pt x="17463" y="648495"/>
                </a:lnTo>
                <a:lnTo>
                  <a:pt x="20242" y="648892"/>
                </a:lnTo>
                <a:lnTo>
                  <a:pt x="22624" y="649288"/>
                </a:lnTo>
                <a:lnTo>
                  <a:pt x="37314" y="645719"/>
                </a:lnTo>
                <a:lnTo>
                  <a:pt x="67487" y="643339"/>
                </a:lnTo>
                <a:lnTo>
                  <a:pt x="113937" y="642546"/>
                </a:lnTo>
                <a:lnTo>
                  <a:pt x="142522" y="642546"/>
                </a:lnTo>
                <a:lnTo>
                  <a:pt x="219145" y="640563"/>
                </a:lnTo>
                <a:lnTo>
                  <a:pt x="295372" y="638976"/>
                </a:lnTo>
                <a:lnTo>
                  <a:pt x="439884" y="636993"/>
                </a:lnTo>
                <a:lnTo>
                  <a:pt x="584000" y="636596"/>
                </a:lnTo>
                <a:lnTo>
                  <a:pt x="732880" y="636596"/>
                </a:lnTo>
                <a:lnTo>
                  <a:pt x="881362" y="637390"/>
                </a:lnTo>
                <a:lnTo>
                  <a:pt x="951633" y="636993"/>
                </a:lnTo>
                <a:lnTo>
                  <a:pt x="1059224" y="635803"/>
                </a:lnTo>
                <a:lnTo>
                  <a:pt x="1129892" y="638579"/>
                </a:lnTo>
                <a:lnTo>
                  <a:pt x="1165226" y="642149"/>
                </a:lnTo>
                <a:lnTo>
                  <a:pt x="1162844" y="493020"/>
                </a:lnTo>
                <a:lnTo>
                  <a:pt x="1155301" y="270517"/>
                </a:lnTo>
                <a:lnTo>
                  <a:pt x="1147758" y="121784"/>
                </a:lnTo>
                <a:lnTo>
                  <a:pt x="1142596" y="47220"/>
                </a:lnTo>
                <a:lnTo>
                  <a:pt x="1082251" y="46823"/>
                </a:lnTo>
                <a:lnTo>
                  <a:pt x="1021905" y="42857"/>
                </a:lnTo>
                <a:lnTo>
                  <a:pt x="954016" y="40874"/>
                </a:lnTo>
                <a:lnTo>
                  <a:pt x="885729" y="38494"/>
                </a:lnTo>
                <a:lnTo>
                  <a:pt x="748760" y="36115"/>
                </a:lnTo>
                <a:lnTo>
                  <a:pt x="611791" y="34528"/>
                </a:lnTo>
                <a:lnTo>
                  <a:pt x="343410" y="34925"/>
                </a:lnTo>
                <a:close/>
                <a:moveTo>
                  <a:pt x="479425" y="0"/>
                </a:moveTo>
                <a:lnTo>
                  <a:pt x="620316" y="0"/>
                </a:lnTo>
                <a:lnTo>
                  <a:pt x="761207" y="1588"/>
                </a:lnTo>
                <a:lnTo>
                  <a:pt x="902494" y="4366"/>
                </a:lnTo>
                <a:lnTo>
                  <a:pt x="974726" y="6747"/>
                </a:lnTo>
                <a:lnTo>
                  <a:pt x="1047354" y="8731"/>
                </a:lnTo>
                <a:lnTo>
                  <a:pt x="1078310" y="9525"/>
                </a:lnTo>
                <a:lnTo>
                  <a:pt x="1125141" y="10716"/>
                </a:lnTo>
                <a:lnTo>
                  <a:pt x="1155304" y="13891"/>
                </a:lnTo>
                <a:lnTo>
                  <a:pt x="1170782" y="17066"/>
                </a:lnTo>
                <a:lnTo>
                  <a:pt x="1175544" y="18256"/>
                </a:lnTo>
                <a:lnTo>
                  <a:pt x="1177926" y="21035"/>
                </a:lnTo>
                <a:lnTo>
                  <a:pt x="1181498" y="21431"/>
                </a:lnTo>
                <a:lnTo>
                  <a:pt x="1187848" y="24606"/>
                </a:lnTo>
                <a:lnTo>
                  <a:pt x="1190229" y="27781"/>
                </a:lnTo>
                <a:lnTo>
                  <a:pt x="1214438" y="56356"/>
                </a:lnTo>
                <a:lnTo>
                  <a:pt x="1245394" y="99616"/>
                </a:lnTo>
                <a:lnTo>
                  <a:pt x="1260476" y="132160"/>
                </a:lnTo>
                <a:lnTo>
                  <a:pt x="1264444" y="151210"/>
                </a:lnTo>
                <a:lnTo>
                  <a:pt x="1267619" y="172244"/>
                </a:lnTo>
                <a:lnTo>
                  <a:pt x="1268413" y="214313"/>
                </a:lnTo>
                <a:lnTo>
                  <a:pt x="1264841" y="278210"/>
                </a:lnTo>
                <a:lnTo>
                  <a:pt x="1262460" y="319881"/>
                </a:lnTo>
                <a:lnTo>
                  <a:pt x="1256904" y="436563"/>
                </a:lnTo>
                <a:lnTo>
                  <a:pt x="1250554" y="554038"/>
                </a:lnTo>
                <a:lnTo>
                  <a:pt x="1250951" y="559594"/>
                </a:lnTo>
                <a:lnTo>
                  <a:pt x="1251744" y="565150"/>
                </a:lnTo>
                <a:lnTo>
                  <a:pt x="1252141" y="586978"/>
                </a:lnTo>
                <a:lnTo>
                  <a:pt x="1250157" y="617538"/>
                </a:lnTo>
                <a:lnTo>
                  <a:pt x="1245791" y="637778"/>
                </a:lnTo>
                <a:lnTo>
                  <a:pt x="1243013" y="647700"/>
                </a:lnTo>
                <a:lnTo>
                  <a:pt x="1239838" y="675481"/>
                </a:lnTo>
                <a:lnTo>
                  <a:pt x="1236266" y="702469"/>
                </a:lnTo>
                <a:lnTo>
                  <a:pt x="1237060" y="707231"/>
                </a:lnTo>
                <a:lnTo>
                  <a:pt x="1235473" y="717153"/>
                </a:lnTo>
                <a:lnTo>
                  <a:pt x="1233488" y="721519"/>
                </a:lnTo>
                <a:lnTo>
                  <a:pt x="1231504" y="727869"/>
                </a:lnTo>
                <a:lnTo>
                  <a:pt x="1223963" y="734616"/>
                </a:lnTo>
                <a:lnTo>
                  <a:pt x="1218010" y="735013"/>
                </a:lnTo>
                <a:lnTo>
                  <a:pt x="1212454" y="736600"/>
                </a:lnTo>
                <a:lnTo>
                  <a:pt x="1205310" y="735410"/>
                </a:lnTo>
                <a:lnTo>
                  <a:pt x="1171179" y="729456"/>
                </a:lnTo>
                <a:lnTo>
                  <a:pt x="1102519" y="719931"/>
                </a:lnTo>
                <a:lnTo>
                  <a:pt x="998935" y="711200"/>
                </a:lnTo>
                <a:lnTo>
                  <a:pt x="860029" y="708819"/>
                </a:lnTo>
                <a:lnTo>
                  <a:pt x="721916" y="712391"/>
                </a:lnTo>
                <a:lnTo>
                  <a:pt x="652463" y="714772"/>
                </a:lnTo>
                <a:lnTo>
                  <a:pt x="514350" y="720725"/>
                </a:lnTo>
                <a:lnTo>
                  <a:pt x="307578" y="727075"/>
                </a:lnTo>
                <a:lnTo>
                  <a:pt x="169863" y="728266"/>
                </a:lnTo>
                <a:lnTo>
                  <a:pt x="100806" y="726678"/>
                </a:lnTo>
                <a:lnTo>
                  <a:pt x="97235" y="726678"/>
                </a:lnTo>
                <a:lnTo>
                  <a:pt x="92075" y="723503"/>
                </a:lnTo>
                <a:lnTo>
                  <a:pt x="90091" y="721519"/>
                </a:lnTo>
                <a:lnTo>
                  <a:pt x="73025" y="709613"/>
                </a:lnTo>
                <a:lnTo>
                  <a:pt x="56753" y="696913"/>
                </a:lnTo>
                <a:lnTo>
                  <a:pt x="32147" y="683022"/>
                </a:lnTo>
                <a:lnTo>
                  <a:pt x="7938" y="669131"/>
                </a:lnTo>
                <a:lnTo>
                  <a:pt x="3572" y="665163"/>
                </a:lnTo>
                <a:lnTo>
                  <a:pt x="1985" y="660400"/>
                </a:lnTo>
                <a:lnTo>
                  <a:pt x="1985" y="659210"/>
                </a:lnTo>
                <a:lnTo>
                  <a:pt x="1985" y="658416"/>
                </a:lnTo>
                <a:lnTo>
                  <a:pt x="2778" y="655241"/>
                </a:lnTo>
                <a:lnTo>
                  <a:pt x="4366" y="652860"/>
                </a:lnTo>
                <a:lnTo>
                  <a:pt x="1985" y="651272"/>
                </a:lnTo>
                <a:lnTo>
                  <a:pt x="0" y="647700"/>
                </a:lnTo>
                <a:lnTo>
                  <a:pt x="0" y="644922"/>
                </a:lnTo>
                <a:lnTo>
                  <a:pt x="9922" y="491728"/>
                </a:lnTo>
                <a:lnTo>
                  <a:pt x="29369" y="262335"/>
                </a:lnTo>
                <a:lnTo>
                  <a:pt x="40085" y="109141"/>
                </a:lnTo>
                <a:lnTo>
                  <a:pt x="43656" y="32147"/>
                </a:lnTo>
                <a:lnTo>
                  <a:pt x="44450" y="28178"/>
                </a:lnTo>
                <a:lnTo>
                  <a:pt x="48022" y="21828"/>
                </a:lnTo>
                <a:lnTo>
                  <a:pt x="50403" y="19844"/>
                </a:lnTo>
                <a:lnTo>
                  <a:pt x="52388" y="17463"/>
                </a:lnTo>
                <a:lnTo>
                  <a:pt x="56753" y="16272"/>
                </a:lnTo>
                <a:lnTo>
                  <a:pt x="127000" y="10716"/>
                </a:lnTo>
                <a:lnTo>
                  <a:pt x="267891" y="3969"/>
                </a:lnTo>
                <a:close/>
              </a:path>
            </a:pathLst>
          </a:custGeom>
          <a:solidFill>
            <a:srgbClr val="3A5C8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5" name="Google Shape;1165;p4"/>
          <p:cNvSpPr/>
          <p:nvPr/>
        </p:nvSpPr>
        <p:spPr>
          <a:xfrm>
            <a:off x="8104909" y="581891"/>
            <a:ext cx="3976256" cy="845128"/>
          </a:xfrm>
          <a:custGeom>
            <a:rect b="b" l="l" r="r" t="t"/>
            <a:pathLst>
              <a:path extrusionOk="0" h="1085850" w="1838325">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rgbClr val="C1301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6" name="Google Shape;1166;p4"/>
          <p:cNvSpPr/>
          <p:nvPr/>
        </p:nvSpPr>
        <p:spPr>
          <a:xfrm>
            <a:off x="9527471" y="3325619"/>
            <a:ext cx="2539399" cy="1064222"/>
          </a:xfrm>
          <a:custGeom>
            <a:rect b="b" l="l" r="r" t="t"/>
            <a:pathLst>
              <a:path extrusionOk="0" h="1856" w="4107">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rgbClr val="FFCC4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7" name="Google Shape;1167;p4"/>
          <p:cNvSpPr/>
          <p:nvPr/>
        </p:nvSpPr>
        <p:spPr>
          <a:xfrm>
            <a:off x="302647" y="5673414"/>
            <a:ext cx="4493941" cy="886260"/>
          </a:xfrm>
          <a:custGeom>
            <a:rect b="b" l="l" r="r" t="t"/>
            <a:pathLst>
              <a:path extrusionOk="0" h="2000" w="3861">
                <a:moveTo>
                  <a:pt x="3707" y="35"/>
                </a:moveTo>
                <a:lnTo>
                  <a:pt x="3692" y="26"/>
                </a:lnTo>
                <a:lnTo>
                  <a:pt x="3677" y="25"/>
                </a:lnTo>
                <a:lnTo>
                  <a:pt x="3667" y="17"/>
                </a:lnTo>
                <a:lnTo>
                  <a:pt x="3651" y="13"/>
                </a:lnTo>
                <a:lnTo>
                  <a:pt x="3545" y="4"/>
                </a:lnTo>
                <a:lnTo>
                  <a:pt x="3329" y="0"/>
                </a:lnTo>
                <a:lnTo>
                  <a:pt x="3003" y="10"/>
                </a:lnTo>
                <a:lnTo>
                  <a:pt x="2788" y="14"/>
                </a:lnTo>
                <a:lnTo>
                  <a:pt x="2357" y="18"/>
                </a:lnTo>
                <a:lnTo>
                  <a:pt x="1926" y="21"/>
                </a:lnTo>
                <a:lnTo>
                  <a:pt x="1495" y="23"/>
                </a:lnTo>
                <a:lnTo>
                  <a:pt x="631" y="35"/>
                </a:lnTo>
                <a:lnTo>
                  <a:pt x="200" y="47"/>
                </a:lnTo>
                <a:lnTo>
                  <a:pt x="191" y="48"/>
                </a:lnTo>
                <a:lnTo>
                  <a:pt x="178" y="60"/>
                </a:lnTo>
                <a:lnTo>
                  <a:pt x="176" y="67"/>
                </a:lnTo>
                <a:lnTo>
                  <a:pt x="170" y="72"/>
                </a:lnTo>
                <a:lnTo>
                  <a:pt x="161" y="87"/>
                </a:lnTo>
                <a:lnTo>
                  <a:pt x="158" y="97"/>
                </a:lnTo>
                <a:lnTo>
                  <a:pt x="115" y="492"/>
                </a:lnTo>
                <a:lnTo>
                  <a:pt x="79" y="889"/>
                </a:lnTo>
                <a:lnTo>
                  <a:pt x="60" y="1087"/>
                </a:lnTo>
                <a:lnTo>
                  <a:pt x="21" y="1484"/>
                </a:lnTo>
                <a:lnTo>
                  <a:pt x="9" y="1682"/>
                </a:lnTo>
                <a:lnTo>
                  <a:pt x="11" y="1694"/>
                </a:lnTo>
                <a:lnTo>
                  <a:pt x="25" y="1707"/>
                </a:lnTo>
                <a:lnTo>
                  <a:pt x="46" y="1711"/>
                </a:lnTo>
                <a:lnTo>
                  <a:pt x="62" y="1700"/>
                </a:lnTo>
                <a:lnTo>
                  <a:pt x="65" y="1690"/>
                </a:lnTo>
                <a:lnTo>
                  <a:pt x="93" y="1496"/>
                </a:lnTo>
                <a:lnTo>
                  <a:pt x="135" y="1106"/>
                </a:lnTo>
                <a:lnTo>
                  <a:pt x="156" y="911"/>
                </a:lnTo>
                <a:lnTo>
                  <a:pt x="201" y="505"/>
                </a:lnTo>
                <a:lnTo>
                  <a:pt x="239" y="100"/>
                </a:lnTo>
                <a:lnTo>
                  <a:pt x="661" y="105"/>
                </a:lnTo>
                <a:lnTo>
                  <a:pt x="1504" y="105"/>
                </a:lnTo>
                <a:lnTo>
                  <a:pt x="1926" y="102"/>
                </a:lnTo>
                <a:lnTo>
                  <a:pt x="2346" y="100"/>
                </a:lnTo>
                <a:lnTo>
                  <a:pt x="2767" y="97"/>
                </a:lnTo>
                <a:lnTo>
                  <a:pt x="2983" y="96"/>
                </a:lnTo>
                <a:lnTo>
                  <a:pt x="3198" y="95"/>
                </a:lnTo>
                <a:lnTo>
                  <a:pt x="3297" y="96"/>
                </a:lnTo>
                <a:lnTo>
                  <a:pt x="3498" y="97"/>
                </a:lnTo>
                <a:lnTo>
                  <a:pt x="3598" y="92"/>
                </a:lnTo>
                <a:lnTo>
                  <a:pt x="3594" y="100"/>
                </a:lnTo>
                <a:lnTo>
                  <a:pt x="3593" y="109"/>
                </a:lnTo>
                <a:lnTo>
                  <a:pt x="3590" y="212"/>
                </a:lnTo>
                <a:lnTo>
                  <a:pt x="3596" y="422"/>
                </a:lnTo>
                <a:lnTo>
                  <a:pt x="3593" y="527"/>
                </a:lnTo>
                <a:lnTo>
                  <a:pt x="3585" y="635"/>
                </a:lnTo>
                <a:lnTo>
                  <a:pt x="3559" y="848"/>
                </a:lnTo>
                <a:lnTo>
                  <a:pt x="3542" y="954"/>
                </a:lnTo>
                <a:lnTo>
                  <a:pt x="3510" y="1137"/>
                </a:lnTo>
                <a:lnTo>
                  <a:pt x="3430" y="1500"/>
                </a:lnTo>
                <a:lnTo>
                  <a:pt x="3392" y="1682"/>
                </a:lnTo>
                <a:lnTo>
                  <a:pt x="2973" y="1700"/>
                </a:lnTo>
                <a:lnTo>
                  <a:pt x="2136" y="1724"/>
                </a:lnTo>
                <a:lnTo>
                  <a:pt x="1718" y="1726"/>
                </a:lnTo>
                <a:lnTo>
                  <a:pt x="1301" y="1728"/>
                </a:lnTo>
                <a:lnTo>
                  <a:pt x="885" y="1721"/>
                </a:lnTo>
                <a:lnTo>
                  <a:pt x="673" y="1716"/>
                </a:lnTo>
                <a:lnTo>
                  <a:pt x="353" y="1707"/>
                </a:lnTo>
                <a:lnTo>
                  <a:pt x="139" y="1708"/>
                </a:lnTo>
                <a:lnTo>
                  <a:pt x="33" y="1713"/>
                </a:lnTo>
                <a:lnTo>
                  <a:pt x="26" y="1715"/>
                </a:lnTo>
                <a:lnTo>
                  <a:pt x="17" y="1724"/>
                </a:lnTo>
                <a:lnTo>
                  <a:pt x="14" y="1730"/>
                </a:lnTo>
                <a:lnTo>
                  <a:pt x="4" y="1738"/>
                </a:lnTo>
                <a:lnTo>
                  <a:pt x="0" y="1756"/>
                </a:lnTo>
                <a:lnTo>
                  <a:pt x="5" y="1769"/>
                </a:lnTo>
                <a:lnTo>
                  <a:pt x="11" y="1774"/>
                </a:lnTo>
                <a:lnTo>
                  <a:pt x="58" y="1817"/>
                </a:lnTo>
                <a:lnTo>
                  <a:pt x="106" y="1859"/>
                </a:lnTo>
                <a:lnTo>
                  <a:pt x="112" y="1866"/>
                </a:lnTo>
                <a:lnTo>
                  <a:pt x="125" y="1879"/>
                </a:lnTo>
                <a:lnTo>
                  <a:pt x="134" y="1882"/>
                </a:lnTo>
                <a:lnTo>
                  <a:pt x="136" y="1883"/>
                </a:lnTo>
                <a:lnTo>
                  <a:pt x="138" y="1883"/>
                </a:lnTo>
                <a:lnTo>
                  <a:pt x="140" y="1884"/>
                </a:lnTo>
                <a:lnTo>
                  <a:pt x="141" y="1887"/>
                </a:lnTo>
                <a:lnTo>
                  <a:pt x="187" y="1923"/>
                </a:lnTo>
                <a:lnTo>
                  <a:pt x="235" y="1956"/>
                </a:lnTo>
                <a:lnTo>
                  <a:pt x="233" y="1965"/>
                </a:lnTo>
                <a:lnTo>
                  <a:pt x="241" y="1982"/>
                </a:lnTo>
                <a:lnTo>
                  <a:pt x="252" y="1986"/>
                </a:lnTo>
                <a:lnTo>
                  <a:pt x="296" y="1995"/>
                </a:lnTo>
                <a:lnTo>
                  <a:pt x="388" y="2000"/>
                </a:lnTo>
                <a:lnTo>
                  <a:pt x="528" y="1993"/>
                </a:lnTo>
                <a:lnTo>
                  <a:pt x="618" y="1988"/>
                </a:lnTo>
                <a:lnTo>
                  <a:pt x="819" y="1979"/>
                </a:lnTo>
                <a:lnTo>
                  <a:pt x="1021" y="1969"/>
                </a:lnTo>
                <a:lnTo>
                  <a:pt x="1224" y="1961"/>
                </a:lnTo>
                <a:lnTo>
                  <a:pt x="1627" y="1949"/>
                </a:lnTo>
                <a:lnTo>
                  <a:pt x="1829" y="1947"/>
                </a:lnTo>
                <a:lnTo>
                  <a:pt x="2031" y="1945"/>
                </a:lnTo>
                <a:lnTo>
                  <a:pt x="2434" y="1951"/>
                </a:lnTo>
                <a:lnTo>
                  <a:pt x="3040" y="1971"/>
                </a:lnTo>
                <a:lnTo>
                  <a:pt x="3443" y="1992"/>
                </a:lnTo>
                <a:lnTo>
                  <a:pt x="3457" y="1992"/>
                </a:lnTo>
                <a:lnTo>
                  <a:pt x="3480" y="1983"/>
                </a:lnTo>
                <a:lnTo>
                  <a:pt x="3496" y="1969"/>
                </a:lnTo>
                <a:lnTo>
                  <a:pt x="3505" y="1949"/>
                </a:lnTo>
                <a:lnTo>
                  <a:pt x="3507" y="1938"/>
                </a:lnTo>
                <a:lnTo>
                  <a:pt x="3526" y="1910"/>
                </a:lnTo>
                <a:lnTo>
                  <a:pt x="3549" y="1848"/>
                </a:lnTo>
                <a:lnTo>
                  <a:pt x="3558" y="1814"/>
                </a:lnTo>
                <a:lnTo>
                  <a:pt x="3596" y="1669"/>
                </a:lnTo>
                <a:lnTo>
                  <a:pt x="3629" y="1523"/>
                </a:lnTo>
                <a:lnTo>
                  <a:pt x="3693" y="1230"/>
                </a:lnTo>
                <a:lnTo>
                  <a:pt x="3754" y="936"/>
                </a:lnTo>
                <a:lnTo>
                  <a:pt x="3785" y="798"/>
                </a:lnTo>
                <a:lnTo>
                  <a:pt x="3833" y="587"/>
                </a:lnTo>
                <a:lnTo>
                  <a:pt x="3855" y="447"/>
                </a:lnTo>
                <a:lnTo>
                  <a:pt x="3860" y="377"/>
                </a:lnTo>
                <a:lnTo>
                  <a:pt x="3861" y="325"/>
                </a:lnTo>
                <a:lnTo>
                  <a:pt x="3847" y="228"/>
                </a:lnTo>
                <a:lnTo>
                  <a:pt x="3821" y="162"/>
                </a:lnTo>
                <a:lnTo>
                  <a:pt x="3797" y="120"/>
                </a:lnTo>
                <a:lnTo>
                  <a:pt x="3765" y="83"/>
                </a:lnTo>
                <a:lnTo>
                  <a:pt x="3728" y="49"/>
                </a:lnTo>
                <a:lnTo>
                  <a:pt x="3707" y="35"/>
                </a:lnTo>
                <a:close/>
              </a:path>
            </a:pathLst>
          </a:custGeom>
          <a:solidFill>
            <a:srgbClr val="4CC1E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8" name="Google Shape;1168;p4"/>
          <p:cNvSpPr/>
          <p:nvPr/>
        </p:nvSpPr>
        <p:spPr>
          <a:xfrm flipH="1" rot="-5400000">
            <a:off x="8039538" y="1754230"/>
            <a:ext cx="752301" cy="1065221"/>
          </a:xfrm>
          <a:custGeom>
            <a:rect b="b" l="l" r="r" t="t"/>
            <a:pathLst>
              <a:path extrusionOk="0" h="1818" w="2429">
                <a:moveTo>
                  <a:pt x="2363" y="15"/>
                </a:moveTo>
                <a:lnTo>
                  <a:pt x="2259" y="163"/>
                </a:lnTo>
                <a:lnTo>
                  <a:pt x="2092" y="372"/>
                </a:lnTo>
                <a:lnTo>
                  <a:pt x="1976" y="507"/>
                </a:lnTo>
                <a:lnTo>
                  <a:pt x="1854" y="636"/>
                </a:lnTo>
                <a:lnTo>
                  <a:pt x="1725" y="759"/>
                </a:lnTo>
                <a:lnTo>
                  <a:pt x="1591" y="877"/>
                </a:lnTo>
                <a:lnTo>
                  <a:pt x="1451" y="989"/>
                </a:lnTo>
                <a:lnTo>
                  <a:pt x="1378" y="1042"/>
                </a:lnTo>
                <a:lnTo>
                  <a:pt x="1261" y="1124"/>
                </a:lnTo>
                <a:lnTo>
                  <a:pt x="1018" y="1270"/>
                </a:lnTo>
                <a:lnTo>
                  <a:pt x="766" y="1398"/>
                </a:lnTo>
                <a:lnTo>
                  <a:pt x="507" y="1511"/>
                </a:lnTo>
                <a:lnTo>
                  <a:pt x="375" y="1560"/>
                </a:lnTo>
                <a:lnTo>
                  <a:pt x="355" y="1521"/>
                </a:lnTo>
                <a:lnTo>
                  <a:pt x="336" y="1481"/>
                </a:lnTo>
                <a:lnTo>
                  <a:pt x="327" y="1467"/>
                </a:lnTo>
                <a:lnTo>
                  <a:pt x="302" y="1459"/>
                </a:lnTo>
                <a:lnTo>
                  <a:pt x="278" y="1471"/>
                </a:lnTo>
                <a:lnTo>
                  <a:pt x="263" y="1494"/>
                </a:lnTo>
                <a:lnTo>
                  <a:pt x="263" y="1510"/>
                </a:lnTo>
                <a:lnTo>
                  <a:pt x="144" y="1590"/>
                </a:lnTo>
                <a:lnTo>
                  <a:pt x="20" y="1663"/>
                </a:lnTo>
                <a:lnTo>
                  <a:pt x="11" y="1669"/>
                </a:lnTo>
                <a:lnTo>
                  <a:pt x="1" y="1689"/>
                </a:lnTo>
                <a:lnTo>
                  <a:pt x="0" y="1709"/>
                </a:lnTo>
                <a:lnTo>
                  <a:pt x="11" y="1728"/>
                </a:lnTo>
                <a:lnTo>
                  <a:pt x="20" y="1734"/>
                </a:lnTo>
                <a:lnTo>
                  <a:pt x="69" y="1755"/>
                </a:lnTo>
                <a:lnTo>
                  <a:pt x="170" y="1788"/>
                </a:lnTo>
                <a:lnTo>
                  <a:pt x="272" y="1809"/>
                </a:lnTo>
                <a:lnTo>
                  <a:pt x="377" y="1818"/>
                </a:lnTo>
                <a:lnTo>
                  <a:pt x="432" y="1817"/>
                </a:lnTo>
                <a:lnTo>
                  <a:pt x="443" y="1816"/>
                </a:lnTo>
                <a:lnTo>
                  <a:pt x="460" y="1805"/>
                </a:lnTo>
                <a:lnTo>
                  <a:pt x="471" y="1787"/>
                </a:lnTo>
                <a:lnTo>
                  <a:pt x="471" y="1766"/>
                </a:lnTo>
                <a:lnTo>
                  <a:pt x="467" y="1756"/>
                </a:lnTo>
                <a:lnTo>
                  <a:pt x="436" y="1690"/>
                </a:lnTo>
                <a:lnTo>
                  <a:pt x="405" y="1624"/>
                </a:lnTo>
                <a:lnTo>
                  <a:pt x="481" y="1599"/>
                </a:lnTo>
                <a:lnTo>
                  <a:pt x="633" y="1543"/>
                </a:lnTo>
                <a:lnTo>
                  <a:pt x="783" y="1481"/>
                </a:lnTo>
                <a:lnTo>
                  <a:pt x="931" y="1410"/>
                </a:lnTo>
                <a:lnTo>
                  <a:pt x="1076" y="1334"/>
                </a:lnTo>
                <a:lnTo>
                  <a:pt x="1217" y="1249"/>
                </a:lnTo>
                <a:lnTo>
                  <a:pt x="1356" y="1160"/>
                </a:lnTo>
                <a:lnTo>
                  <a:pt x="1491" y="1064"/>
                </a:lnTo>
                <a:lnTo>
                  <a:pt x="1620" y="962"/>
                </a:lnTo>
                <a:lnTo>
                  <a:pt x="1746" y="855"/>
                </a:lnTo>
                <a:lnTo>
                  <a:pt x="1867" y="744"/>
                </a:lnTo>
                <a:lnTo>
                  <a:pt x="1982" y="626"/>
                </a:lnTo>
                <a:lnTo>
                  <a:pt x="2091" y="505"/>
                </a:lnTo>
                <a:lnTo>
                  <a:pt x="2195" y="380"/>
                </a:lnTo>
                <a:lnTo>
                  <a:pt x="2290" y="251"/>
                </a:lnTo>
                <a:lnTo>
                  <a:pt x="2380" y="118"/>
                </a:lnTo>
                <a:lnTo>
                  <a:pt x="2423" y="50"/>
                </a:lnTo>
                <a:lnTo>
                  <a:pt x="2429" y="36"/>
                </a:lnTo>
                <a:lnTo>
                  <a:pt x="2421" y="13"/>
                </a:lnTo>
                <a:lnTo>
                  <a:pt x="2399" y="0"/>
                </a:lnTo>
                <a:lnTo>
                  <a:pt x="2373" y="5"/>
                </a:lnTo>
                <a:lnTo>
                  <a:pt x="2363" y="15"/>
                </a:lnTo>
              </a:path>
            </a:pathLst>
          </a:custGeom>
          <a:solidFill>
            <a:srgbClr val="021C28"/>
          </a:solidFill>
          <a:ln cap="flat" cmpd="sng" w="19050">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9" name="Google Shape;1169;p4"/>
          <p:cNvSpPr/>
          <p:nvPr/>
        </p:nvSpPr>
        <p:spPr>
          <a:xfrm rot="-8853626">
            <a:off x="3008664" y="3574922"/>
            <a:ext cx="635534" cy="448548"/>
          </a:xfrm>
          <a:custGeom>
            <a:rect b="b" l="l" r="r" t="t"/>
            <a:pathLst>
              <a:path extrusionOk="0" h="959" w="1460">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rgbClr val="021C28"/>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0" name="Google Shape;1170;p4"/>
          <p:cNvSpPr/>
          <p:nvPr/>
        </p:nvSpPr>
        <p:spPr>
          <a:xfrm flipH="1" rot="969482">
            <a:off x="3261846" y="4714341"/>
            <a:ext cx="677621" cy="872329"/>
          </a:xfrm>
          <a:custGeom>
            <a:rect b="b" l="l" r="r" t="t"/>
            <a:pathLst>
              <a:path extrusionOk="0" h="2934" w="2370">
                <a:moveTo>
                  <a:pt x="2356" y="2573"/>
                </a:moveTo>
                <a:lnTo>
                  <a:pt x="2357" y="2563"/>
                </a:lnTo>
                <a:lnTo>
                  <a:pt x="2353" y="2543"/>
                </a:lnTo>
                <a:lnTo>
                  <a:pt x="2340" y="2527"/>
                </a:lnTo>
                <a:lnTo>
                  <a:pt x="2322" y="2518"/>
                </a:lnTo>
                <a:lnTo>
                  <a:pt x="2312" y="2518"/>
                </a:lnTo>
                <a:lnTo>
                  <a:pt x="2269" y="2523"/>
                </a:lnTo>
                <a:lnTo>
                  <a:pt x="2225" y="2528"/>
                </a:lnTo>
                <a:lnTo>
                  <a:pt x="2151" y="2313"/>
                </a:lnTo>
                <a:lnTo>
                  <a:pt x="2032" y="1993"/>
                </a:lnTo>
                <a:lnTo>
                  <a:pt x="1946" y="1781"/>
                </a:lnTo>
                <a:lnTo>
                  <a:pt x="1852" y="1574"/>
                </a:lnTo>
                <a:lnTo>
                  <a:pt x="1749" y="1372"/>
                </a:lnTo>
                <a:lnTo>
                  <a:pt x="1635" y="1175"/>
                </a:lnTo>
                <a:lnTo>
                  <a:pt x="1510" y="986"/>
                </a:lnTo>
                <a:lnTo>
                  <a:pt x="1441" y="895"/>
                </a:lnTo>
                <a:lnTo>
                  <a:pt x="1376" y="811"/>
                </a:lnTo>
                <a:lnTo>
                  <a:pt x="1233" y="651"/>
                </a:lnTo>
                <a:lnTo>
                  <a:pt x="1078" y="501"/>
                </a:lnTo>
                <a:lnTo>
                  <a:pt x="909" y="365"/>
                </a:lnTo>
                <a:lnTo>
                  <a:pt x="731" y="245"/>
                </a:lnTo>
                <a:lnTo>
                  <a:pt x="541" y="144"/>
                </a:lnTo>
                <a:lnTo>
                  <a:pt x="394" y="85"/>
                </a:lnTo>
                <a:lnTo>
                  <a:pt x="291" y="52"/>
                </a:lnTo>
                <a:lnTo>
                  <a:pt x="187" y="26"/>
                </a:lnTo>
                <a:lnTo>
                  <a:pt x="81" y="7"/>
                </a:lnTo>
                <a:lnTo>
                  <a:pt x="28" y="0"/>
                </a:lnTo>
                <a:lnTo>
                  <a:pt x="16" y="0"/>
                </a:lnTo>
                <a:lnTo>
                  <a:pt x="2" y="15"/>
                </a:lnTo>
                <a:lnTo>
                  <a:pt x="0" y="34"/>
                </a:lnTo>
                <a:lnTo>
                  <a:pt x="10" y="52"/>
                </a:lnTo>
                <a:lnTo>
                  <a:pt x="20" y="56"/>
                </a:lnTo>
                <a:lnTo>
                  <a:pt x="125" y="81"/>
                </a:lnTo>
                <a:lnTo>
                  <a:pt x="330" y="148"/>
                </a:lnTo>
                <a:lnTo>
                  <a:pt x="523" y="232"/>
                </a:lnTo>
                <a:lnTo>
                  <a:pt x="707" y="336"/>
                </a:lnTo>
                <a:lnTo>
                  <a:pt x="881" y="455"/>
                </a:lnTo>
                <a:lnTo>
                  <a:pt x="1044" y="591"/>
                </a:lnTo>
                <a:lnTo>
                  <a:pt x="1196" y="741"/>
                </a:lnTo>
                <a:lnTo>
                  <a:pt x="1336" y="903"/>
                </a:lnTo>
                <a:lnTo>
                  <a:pt x="1401" y="988"/>
                </a:lnTo>
                <a:lnTo>
                  <a:pt x="1464" y="1076"/>
                </a:lnTo>
                <a:lnTo>
                  <a:pt x="1580" y="1258"/>
                </a:lnTo>
                <a:lnTo>
                  <a:pt x="1685" y="1446"/>
                </a:lnTo>
                <a:lnTo>
                  <a:pt x="1780" y="1637"/>
                </a:lnTo>
                <a:lnTo>
                  <a:pt x="1869" y="1834"/>
                </a:lnTo>
                <a:lnTo>
                  <a:pt x="1949" y="2034"/>
                </a:lnTo>
                <a:lnTo>
                  <a:pt x="2062" y="2337"/>
                </a:lnTo>
                <a:lnTo>
                  <a:pt x="2132" y="2541"/>
                </a:lnTo>
                <a:lnTo>
                  <a:pt x="2085" y="2549"/>
                </a:lnTo>
                <a:lnTo>
                  <a:pt x="2037" y="2558"/>
                </a:lnTo>
                <a:lnTo>
                  <a:pt x="2025" y="2562"/>
                </a:lnTo>
                <a:lnTo>
                  <a:pt x="2010" y="2578"/>
                </a:lnTo>
                <a:lnTo>
                  <a:pt x="2005" y="2601"/>
                </a:lnTo>
                <a:lnTo>
                  <a:pt x="2010" y="2624"/>
                </a:lnTo>
                <a:lnTo>
                  <a:pt x="2016" y="2633"/>
                </a:lnTo>
                <a:lnTo>
                  <a:pt x="2016" y="2634"/>
                </a:lnTo>
                <a:lnTo>
                  <a:pt x="2018" y="2635"/>
                </a:lnTo>
                <a:lnTo>
                  <a:pt x="2077" y="2709"/>
                </a:lnTo>
                <a:lnTo>
                  <a:pt x="2204" y="2851"/>
                </a:lnTo>
                <a:lnTo>
                  <a:pt x="2269" y="2921"/>
                </a:lnTo>
                <a:lnTo>
                  <a:pt x="2279" y="2931"/>
                </a:lnTo>
                <a:lnTo>
                  <a:pt x="2303" y="2934"/>
                </a:lnTo>
                <a:lnTo>
                  <a:pt x="2325" y="2923"/>
                </a:lnTo>
                <a:lnTo>
                  <a:pt x="2339" y="2904"/>
                </a:lnTo>
                <a:lnTo>
                  <a:pt x="2342" y="2891"/>
                </a:lnTo>
                <a:lnTo>
                  <a:pt x="2356" y="2748"/>
                </a:lnTo>
                <a:lnTo>
                  <a:pt x="2369" y="2606"/>
                </a:lnTo>
                <a:lnTo>
                  <a:pt x="2370" y="2595"/>
                </a:lnTo>
                <a:lnTo>
                  <a:pt x="2362" y="2578"/>
                </a:lnTo>
                <a:lnTo>
                  <a:pt x="2356" y="2573"/>
                </a:lnTo>
                <a:close/>
              </a:path>
            </a:pathLst>
          </a:custGeom>
          <a:solidFill>
            <a:srgbClr val="021C28"/>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1" name="Google Shape;1171;p4"/>
          <p:cNvSpPr/>
          <p:nvPr/>
        </p:nvSpPr>
        <p:spPr>
          <a:xfrm rot="9664479">
            <a:off x="2991720" y="1691094"/>
            <a:ext cx="851337" cy="1402347"/>
          </a:xfrm>
          <a:custGeom>
            <a:rect b="b" l="l" r="r" t="t"/>
            <a:pathLst>
              <a:path extrusionOk="0" h="4506" w="2209">
                <a:moveTo>
                  <a:pt x="2162" y="4185"/>
                </a:moveTo>
                <a:lnTo>
                  <a:pt x="2126" y="4181"/>
                </a:lnTo>
                <a:lnTo>
                  <a:pt x="2089" y="4180"/>
                </a:lnTo>
                <a:lnTo>
                  <a:pt x="2074" y="4062"/>
                </a:lnTo>
                <a:lnTo>
                  <a:pt x="2034" y="3830"/>
                </a:lnTo>
                <a:lnTo>
                  <a:pt x="1984" y="3599"/>
                </a:lnTo>
                <a:lnTo>
                  <a:pt x="1926" y="3371"/>
                </a:lnTo>
                <a:lnTo>
                  <a:pt x="1860" y="3145"/>
                </a:lnTo>
                <a:lnTo>
                  <a:pt x="1787" y="2921"/>
                </a:lnTo>
                <a:lnTo>
                  <a:pt x="1707" y="2700"/>
                </a:lnTo>
                <a:lnTo>
                  <a:pt x="1620" y="2480"/>
                </a:lnTo>
                <a:lnTo>
                  <a:pt x="1480" y="2155"/>
                </a:lnTo>
                <a:lnTo>
                  <a:pt x="1274" y="1729"/>
                </a:lnTo>
                <a:lnTo>
                  <a:pt x="1051" y="1311"/>
                </a:lnTo>
                <a:lnTo>
                  <a:pt x="817" y="902"/>
                </a:lnTo>
                <a:lnTo>
                  <a:pt x="696" y="700"/>
                </a:lnTo>
                <a:lnTo>
                  <a:pt x="634" y="597"/>
                </a:lnTo>
                <a:lnTo>
                  <a:pt x="533" y="444"/>
                </a:lnTo>
                <a:lnTo>
                  <a:pt x="460" y="347"/>
                </a:lnTo>
                <a:lnTo>
                  <a:pt x="381" y="255"/>
                </a:lnTo>
                <a:lnTo>
                  <a:pt x="296" y="171"/>
                </a:lnTo>
                <a:lnTo>
                  <a:pt x="202" y="94"/>
                </a:lnTo>
                <a:lnTo>
                  <a:pt x="99" y="31"/>
                </a:lnTo>
                <a:lnTo>
                  <a:pt x="43" y="4"/>
                </a:lnTo>
                <a:lnTo>
                  <a:pt x="31" y="0"/>
                </a:lnTo>
                <a:lnTo>
                  <a:pt x="12" y="7"/>
                </a:lnTo>
                <a:lnTo>
                  <a:pt x="0" y="24"/>
                </a:lnTo>
                <a:lnTo>
                  <a:pt x="5" y="44"/>
                </a:lnTo>
                <a:lnTo>
                  <a:pt x="14" y="52"/>
                </a:lnTo>
                <a:lnTo>
                  <a:pt x="78" y="90"/>
                </a:lnTo>
                <a:lnTo>
                  <a:pt x="193" y="179"/>
                </a:lnTo>
                <a:lnTo>
                  <a:pt x="296" y="278"/>
                </a:lnTo>
                <a:lnTo>
                  <a:pt x="390" y="389"/>
                </a:lnTo>
                <a:lnTo>
                  <a:pt x="516" y="567"/>
                </a:lnTo>
                <a:lnTo>
                  <a:pt x="666" y="819"/>
                </a:lnTo>
                <a:lnTo>
                  <a:pt x="738" y="943"/>
                </a:lnTo>
                <a:lnTo>
                  <a:pt x="892" y="1210"/>
                </a:lnTo>
                <a:lnTo>
                  <a:pt x="1112" y="1619"/>
                </a:lnTo>
                <a:lnTo>
                  <a:pt x="1252" y="1893"/>
                </a:lnTo>
                <a:lnTo>
                  <a:pt x="1320" y="2033"/>
                </a:lnTo>
                <a:lnTo>
                  <a:pt x="1380" y="2162"/>
                </a:lnTo>
                <a:lnTo>
                  <a:pt x="1495" y="2420"/>
                </a:lnTo>
                <a:lnTo>
                  <a:pt x="1601" y="2683"/>
                </a:lnTo>
                <a:lnTo>
                  <a:pt x="1698" y="2948"/>
                </a:lnTo>
                <a:lnTo>
                  <a:pt x="1785" y="3217"/>
                </a:lnTo>
                <a:lnTo>
                  <a:pt x="1861" y="3489"/>
                </a:lnTo>
                <a:lnTo>
                  <a:pt x="1926" y="3764"/>
                </a:lnTo>
                <a:lnTo>
                  <a:pt x="1978" y="4042"/>
                </a:lnTo>
                <a:lnTo>
                  <a:pt x="1999" y="4182"/>
                </a:lnTo>
                <a:lnTo>
                  <a:pt x="1949" y="4187"/>
                </a:lnTo>
                <a:lnTo>
                  <a:pt x="1902" y="4197"/>
                </a:lnTo>
                <a:lnTo>
                  <a:pt x="1894" y="4199"/>
                </a:lnTo>
                <a:lnTo>
                  <a:pt x="1879" y="4210"/>
                </a:lnTo>
                <a:lnTo>
                  <a:pt x="1870" y="4225"/>
                </a:lnTo>
                <a:lnTo>
                  <a:pt x="1868" y="4242"/>
                </a:lnTo>
                <a:lnTo>
                  <a:pt x="1870" y="4251"/>
                </a:lnTo>
                <a:lnTo>
                  <a:pt x="1883" y="4286"/>
                </a:lnTo>
                <a:lnTo>
                  <a:pt x="1916" y="4352"/>
                </a:lnTo>
                <a:lnTo>
                  <a:pt x="1956" y="4413"/>
                </a:lnTo>
                <a:lnTo>
                  <a:pt x="2003" y="4470"/>
                </a:lnTo>
                <a:lnTo>
                  <a:pt x="2029" y="4496"/>
                </a:lnTo>
                <a:lnTo>
                  <a:pt x="2038" y="4502"/>
                </a:lnTo>
                <a:lnTo>
                  <a:pt x="2054" y="4506"/>
                </a:lnTo>
                <a:lnTo>
                  <a:pt x="2071" y="4502"/>
                </a:lnTo>
                <a:lnTo>
                  <a:pt x="2084" y="4492"/>
                </a:lnTo>
                <a:lnTo>
                  <a:pt x="2088" y="4486"/>
                </a:lnTo>
                <a:lnTo>
                  <a:pt x="2110" y="4464"/>
                </a:lnTo>
                <a:lnTo>
                  <a:pt x="2141" y="4409"/>
                </a:lnTo>
                <a:lnTo>
                  <a:pt x="2154" y="4379"/>
                </a:lnTo>
                <a:lnTo>
                  <a:pt x="2183" y="4312"/>
                </a:lnTo>
                <a:lnTo>
                  <a:pt x="2206" y="4242"/>
                </a:lnTo>
                <a:lnTo>
                  <a:pt x="2209" y="4232"/>
                </a:lnTo>
                <a:lnTo>
                  <a:pt x="2204" y="4212"/>
                </a:lnTo>
                <a:lnTo>
                  <a:pt x="2191" y="4197"/>
                </a:lnTo>
                <a:lnTo>
                  <a:pt x="2172" y="4187"/>
                </a:lnTo>
                <a:lnTo>
                  <a:pt x="2162" y="4185"/>
                </a:lnTo>
                <a:close/>
              </a:path>
            </a:pathLst>
          </a:custGeom>
          <a:solidFill>
            <a:srgbClr val="021C28"/>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2" name="Google Shape;1172;p4"/>
          <p:cNvSpPr/>
          <p:nvPr/>
        </p:nvSpPr>
        <p:spPr>
          <a:xfrm flipH="1" rot="9426235">
            <a:off x="8584733" y="3589590"/>
            <a:ext cx="773694" cy="394477"/>
          </a:xfrm>
          <a:custGeom>
            <a:rect b="b" l="l" r="r" t="t"/>
            <a:pathLst>
              <a:path extrusionOk="0" h="959" w="1460">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rgbClr val="021C28"/>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3" name="Google Shape;1173;p4"/>
          <p:cNvSpPr/>
          <p:nvPr/>
        </p:nvSpPr>
        <p:spPr>
          <a:xfrm>
            <a:off x="3837703" y="2118115"/>
            <a:ext cx="4577986" cy="3443602"/>
          </a:xfrm>
          <a:prstGeom prst="ellipse">
            <a:avLst/>
          </a:prstGeom>
          <a:solidFill>
            <a:srgbClr val="FEE59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Peygamberimizin Gençlik Yıllarında Yaşanan Önemli Olaylar</a:t>
            </a:r>
            <a:endParaRPr b="1" i="0" sz="3200" u="none" cap="none" strike="noStrike">
              <a:solidFill>
                <a:srgbClr val="000000"/>
              </a:solidFill>
              <a:latin typeface="Calibri"/>
              <a:ea typeface="Calibri"/>
              <a:cs typeface="Calibri"/>
              <a:sym typeface="Calibri"/>
            </a:endParaRPr>
          </a:p>
        </p:txBody>
      </p:sp>
      <p:sp>
        <p:nvSpPr>
          <p:cNvPr id="1174" name="Google Shape;1174;p4"/>
          <p:cNvSpPr/>
          <p:nvPr/>
        </p:nvSpPr>
        <p:spPr>
          <a:xfrm rot="-6236149">
            <a:off x="8219410" y="4809277"/>
            <a:ext cx="840618" cy="632207"/>
          </a:xfrm>
          <a:custGeom>
            <a:rect b="b" l="l" r="r" t="t"/>
            <a:pathLst>
              <a:path extrusionOk="0" h="1818" w="2429">
                <a:moveTo>
                  <a:pt x="2363" y="15"/>
                </a:moveTo>
                <a:lnTo>
                  <a:pt x="2259" y="163"/>
                </a:lnTo>
                <a:lnTo>
                  <a:pt x="2092" y="372"/>
                </a:lnTo>
                <a:lnTo>
                  <a:pt x="1976" y="507"/>
                </a:lnTo>
                <a:lnTo>
                  <a:pt x="1854" y="636"/>
                </a:lnTo>
                <a:lnTo>
                  <a:pt x="1725" y="759"/>
                </a:lnTo>
                <a:lnTo>
                  <a:pt x="1591" y="877"/>
                </a:lnTo>
                <a:lnTo>
                  <a:pt x="1451" y="989"/>
                </a:lnTo>
                <a:lnTo>
                  <a:pt x="1378" y="1042"/>
                </a:lnTo>
                <a:lnTo>
                  <a:pt x="1261" y="1124"/>
                </a:lnTo>
                <a:lnTo>
                  <a:pt x="1018" y="1270"/>
                </a:lnTo>
                <a:lnTo>
                  <a:pt x="766" y="1398"/>
                </a:lnTo>
                <a:lnTo>
                  <a:pt x="507" y="1511"/>
                </a:lnTo>
                <a:lnTo>
                  <a:pt x="375" y="1560"/>
                </a:lnTo>
                <a:lnTo>
                  <a:pt x="355" y="1521"/>
                </a:lnTo>
                <a:lnTo>
                  <a:pt x="336" y="1481"/>
                </a:lnTo>
                <a:lnTo>
                  <a:pt x="327" y="1467"/>
                </a:lnTo>
                <a:lnTo>
                  <a:pt x="302" y="1459"/>
                </a:lnTo>
                <a:lnTo>
                  <a:pt x="278" y="1471"/>
                </a:lnTo>
                <a:lnTo>
                  <a:pt x="263" y="1494"/>
                </a:lnTo>
                <a:lnTo>
                  <a:pt x="263" y="1510"/>
                </a:lnTo>
                <a:lnTo>
                  <a:pt x="144" y="1590"/>
                </a:lnTo>
                <a:lnTo>
                  <a:pt x="20" y="1663"/>
                </a:lnTo>
                <a:lnTo>
                  <a:pt x="11" y="1669"/>
                </a:lnTo>
                <a:lnTo>
                  <a:pt x="1" y="1689"/>
                </a:lnTo>
                <a:lnTo>
                  <a:pt x="0" y="1709"/>
                </a:lnTo>
                <a:lnTo>
                  <a:pt x="11" y="1728"/>
                </a:lnTo>
                <a:lnTo>
                  <a:pt x="20" y="1734"/>
                </a:lnTo>
                <a:lnTo>
                  <a:pt x="69" y="1755"/>
                </a:lnTo>
                <a:lnTo>
                  <a:pt x="170" y="1788"/>
                </a:lnTo>
                <a:lnTo>
                  <a:pt x="272" y="1809"/>
                </a:lnTo>
                <a:lnTo>
                  <a:pt x="377" y="1818"/>
                </a:lnTo>
                <a:lnTo>
                  <a:pt x="432" y="1817"/>
                </a:lnTo>
                <a:lnTo>
                  <a:pt x="443" y="1816"/>
                </a:lnTo>
                <a:lnTo>
                  <a:pt x="460" y="1805"/>
                </a:lnTo>
                <a:lnTo>
                  <a:pt x="471" y="1787"/>
                </a:lnTo>
                <a:lnTo>
                  <a:pt x="471" y="1766"/>
                </a:lnTo>
                <a:lnTo>
                  <a:pt x="467" y="1756"/>
                </a:lnTo>
                <a:lnTo>
                  <a:pt x="436" y="1690"/>
                </a:lnTo>
                <a:lnTo>
                  <a:pt x="405" y="1624"/>
                </a:lnTo>
                <a:lnTo>
                  <a:pt x="481" y="1599"/>
                </a:lnTo>
                <a:lnTo>
                  <a:pt x="633" y="1543"/>
                </a:lnTo>
                <a:lnTo>
                  <a:pt x="783" y="1481"/>
                </a:lnTo>
                <a:lnTo>
                  <a:pt x="931" y="1410"/>
                </a:lnTo>
                <a:lnTo>
                  <a:pt x="1076" y="1334"/>
                </a:lnTo>
                <a:lnTo>
                  <a:pt x="1217" y="1249"/>
                </a:lnTo>
                <a:lnTo>
                  <a:pt x="1356" y="1160"/>
                </a:lnTo>
                <a:lnTo>
                  <a:pt x="1491" y="1064"/>
                </a:lnTo>
                <a:lnTo>
                  <a:pt x="1620" y="962"/>
                </a:lnTo>
                <a:lnTo>
                  <a:pt x="1746" y="855"/>
                </a:lnTo>
                <a:lnTo>
                  <a:pt x="1867" y="744"/>
                </a:lnTo>
                <a:lnTo>
                  <a:pt x="1982" y="626"/>
                </a:lnTo>
                <a:lnTo>
                  <a:pt x="2091" y="505"/>
                </a:lnTo>
                <a:lnTo>
                  <a:pt x="2195" y="380"/>
                </a:lnTo>
                <a:lnTo>
                  <a:pt x="2290" y="251"/>
                </a:lnTo>
                <a:lnTo>
                  <a:pt x="2380" y="118"/>
                </a:lnTo>
                <a:lnTo>
                  <a:pt x="2423" y="50"/>
                </a:lnTo>
                <a:lnTo>
                  <a:pt x="2429" y="36"/>
                </a:lnTo>
                <a:lnTo>
                  <a:pt x="2421" y="13"/>
                </a:lnTo>
                <a:lnTo>
                  <a:pt x="2399" y="0"/>
                </a:lnTo>
                <a:lnTo>
                  <a:pt x="2373" y="5"/>
                </a:lnTo>
                <a:lnTo>
                  <a:pt x="2363" y="15"/>
                </a:lnTo>
              </a:path>
            </a:pathLst>
          </a:custGeom>
          <a:solidFill>
            <a:srgbClr val="021C28"/>
          </a:solidFill>
          <a:ln cap="flat" cmpd="sng" w="19050">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5" name="Google Shape;1175;p4"/>
          <p:cNvSpPr/>
          <p:nvPr/>
        </p:nvSpPr>
        <p:spPr>
          <a:xfrm>
            <a:off x="560918" y="775397"/>
            <a:ext cx="367329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Hatice İle Evlenmesi</a:t>
            </a:r>
            <a:endParaRPr b="0" i="0" sz="2800" u="none" cap="none" strike="noStrike">
              <a:solidFill>
                <a:srgbClr val="000000"/>
              </a:solidFill>
              <a:latin typeface="Calibri"/>
              <a:ea typeface="Calibri"/>
              <a:cs typeface="Calibri"/>
              <a:sym typeface="Calibri"/>
            </a:endParaRPr>
          </a:p>
        </p:txBody>
      </p:sp>
      <p:sp>
        <p:nvSpPr>
          <p:cNvPr id="1176" name="Google Shape;1176;p4"/>
          <p:cNvSpPr/>
          <p:nvPr/>
        </p:nvSpPr>
        <p:spPr>
          <a:xfrm>
            <a:off x="8790710" y="684640"/>
            <a:ext cx="260465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Ficar Savaşları</a:t>
            </a:r>
            <a:endParaRPr b="0" i="0" sz="3200" u="none" cap="none" strike="noStrike">
              <a:solidFill>
                <a:srgbClr val="000000"/>
              </a:solidFill>
              <a:latin typeface="Calibri"/>
              <a:ea typeface="Calibri"/>
              <a:cs typeface="Calibri"/>
              <a:sym typeface="Calibri"/>
            </a:endParaRPr>
          </a:p>
        </p:txBody>
      </p:sp>
      <p:sp>
        <p:nvSpPr>
          <p:cNvPr id="1177" name="Google Shape;1177;p4"/>
          <p:cNvSpPr/>
          <p:nvPr/>
        </p:nvSpPr>
        <p:spPr>
          <a:xfrm>
            <a:off x="56406" y="3309774"/>
            <a:ext cx="2539613"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Hira’da inziva günleri</a:t>
            </a:r>
            <a:endParaRPr b="1" i="0" sz="2800" u="none" cap="none" strike="noStrike">
              <a:solidFill>
                <a:srgbClr val="000000"/>
              </a:solidFill>
              <a:latin typeface="Calibri"/>
              <a:ea typeface="Calibri"/>
              <a:cs typeface="Calibri"/>
              <a:sym typeface="Calibri"/>
            </a:endParaRPr>
          </a:p>
        </p:txBody>
      </p:sp>
      <p:sp>
        <p:nvSpPr>
          <p:cNvPr id="1178" name="Google Shape;1178;p4"/>
          <p:cNvSpPr/>
          <p:nvPr/>
        </p:nvSpPr>
        <p:spPr>
          <a:xfrm>
            <a:off x="739442" y="5786872"/>
            <a:ext cx="362035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Şam Ticaret Yolculukları</a:t>
            </a:r>
            <a:endParaRPr b="1" i="0" sz="2800" u="none" cap="none" strike="noStrike">
              <a:solidFill>
                <a:srgbClr val="000000"/>
              </a:solidFill>
              <a:latin typeface="Calibri"/>
              <a:ea typeface="Calibri"/>
              <a:cs typeface="Calibri"/>
              <a:sym typeface="Calibri"/>
            </a:endParaRPr>
          </a:p>
        </p:txBody>
      </p:sp>
      <p:sp>
        <p:nvSpPr>
          <p:cNvPr id="1179" name="Google Shape;1179;p4"/>
          <p:cNvSpPr/>
          <p:nvPr/>
        </p:nvSpPr>
        <p:spPr>
          <a:xfrm>
            <a:off x="9588021" y="3325619"/>
            <a:ext cx="2418298"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33"/>
              </a:buClr>
              <a:buSzPts val="2800"/>
              <a:buFont typeface="Calibri"/>
              <a:buNone/>
            </a:pPr>
            <a:r>
              <a:rPr b="0" i="0" lang="tr-TR" sz="2800" u="none" cap="none" strike="noStrike">
                <a:solidFill>
                  <a:srgbClr val="333333"/>
                </a:solidFill>
                <a:latin typeface="Calibri"/>
                <a:ea typeface="Calibri"/>
                <a:cs typeface="Calibri"/>
                <a:sym typeface="Calibri"/>
              </a:rPr>
              <a:t>Kabe Hakemliği</a:t>
            </a:r>
            <a:r>
              <a:rPr b="0" i="0" lang="tr-TR" sz="1800" u="none" cap="none" strike="noStrike">
                <a:solidFill>
                  <a:srgbClr val="333333"/>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1180" name="Google Shape;1180;p4"/>
          <p:cNvSpPr/>
          <p:nvPr/>
        </p:nvSpPr>
        <p:spPr>
          <a:xfrm>
            <a:off x="7608738" y="5762234"/>
            <a:ext cx="409532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Hılfu’l-Fudûl’a katılması</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250"/>
                                        <p:tgtEl>
                                          <p:spTgt spid="1171"/>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250"/>
                                        <p:tgtEl>
                                          <p:spTgt spid="11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250"/>
                                        <p:tgtEl>
                                          <p:spTgt spid="1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250"/>
                                        <p:tgtEl>
                                          <p:spTgt spid="1169"/>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500"/>
                                        <p:tgtEl>
                                          <p:spTgt spid="1163"/>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250"/>
                                        <p:tgtEl>
                                          <p:spTgt spid="1170"/>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250"/>
                                        <p:tgtEl>
                                          <p:spTgt spid="11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250"/>
                                        <p:tgtEl>
                                          <p:spTgt spid="1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250"/>
                                        <p:tgtEl>
                                          <p:spTgt spid="1174"/>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250"/>
                                        <p:tgtEl>
                                          <p:spTgt spid="11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250"/>
                                        <p:tgtEl>
                                          <p:spTgt spid="1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250"/>
                                        <p:tgtEl>
                                          <p:spTgt spid="1172"/>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250"/>
                                        <p:tgtEl>
                                          <p:spTgt spid="11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250"/>
                                        <p:tgtEl>
                                          <p:spTgt spid="1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250"/>
                                        <p:tgtEl>
                                          <p:spTgt spid="1168"/>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250"/>
                                        <p:tgtEl>
                                          <p:spTgt spid="11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250"/>
                                        <p:tgtEl>
                                          <p:spTgt spid="1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5"/>
          <p:cNvSpPr/>
          <p:nvPr/>
        </p:nvSpPr>
        <p:spPr>
          <a:xfrm>
            <a:off x="813529" y="0"/>
            <a:ext cx="4768121" cy="500168"/>
          </a:xfrm>
          <a:prstGeom prst="rect">
            <a:avLst/>
          </a:prstGeom>
          <a:solidFill>
            <a:srgbClr val="9CC2E5"/>
          </a:soli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Parça</a:t>
            </a:r>
            <a:endParaRPr b="0" i="0" sz="3600" u="none" cap="none" strike="noStrike">
              <a:solidFill>
                <a:srgbClr val="000000"/>
              </a:solidFill>
              <a:latin typeface="Calibri"/>
              <a:ea typeface="Calibri"/>
              <a:cs typeface="Calibri"/>
              <a:sym typeface="Calibri"/>
            </a:endParaRPr>
          </a:p>
        </p:txBody>
      </p:sp>
      <p:sp>
        <p:nvSpPr>
          <p:cNvPr id="1187" name="Google Shape;1187;p5"/>
          <p:cNvSpPr/>
          <p:nvPr/>
        </p:nvSpPr>
        <p:spPr>
          <a:xfrm>
            <a:off x="211202" y="589887"/>
            <a:ext cx="6410247" cy="5909310"/>
          </a:xfrm>
          <a:prstGeom prst="rect">
            <a:avLst/>
          </a:prstGeom>
          <a:noFill/>
          <a:ln cap="flat" cmpd="sng" w="9525">
            <a:solidFill>
              <a:srgbClr val="00999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“o, öyle bir kişi oldu ki kavminin mürüvvet bakımından en efdali, huy bakımından onların en güzeli, hasep bakımından onların en kerimi, komşuluk bakımından en güzeli, hilim yönünden onların en büyüğü, söz yönünden onların en doğrusu, emanet bakımından onların en temizi ve en kerimi, fuhuş ve kötü ahlak gibi çirkin şeylerden halkın en uzağı oldu. Hatta kavmi içinde Muhammedü’l-Emin idi. Çünkü Allah, onda iyi şeyleri (özellikleri) toplamıştı.”</a:t>
            </a:r>
            <a:endParaRPr/>
          </a:p>
          <a:p>
            <a:pPr indent="0" lvl="0" marL="0" marR="0" rtl="0" algn="r">
              <a:lnSpc>
                <a:spcPct val="100000"/>
              </a:lnSpc>
              <a:spcBef>
                <a:spcPts val="0"/>
              </a:spcBef>
              <a:spcAft>
                <a:spcPts val="0"/>
              </a:spcAft>
              <a:buClr>
                <a:srgbClr val="000000"/>
              </a:buClr>
              <a:buSzPts val="1800"/>
              <a:buFont typeface="Calibri"/>
              <a:buNone/>
            </a:pPr>
            <a:r>
              <a:rPr b="0" i="1" lang="tr-TR" sz="1800" u="none" cap="none" strike="noStrike">
                <a:solidFill>
                  <a:srgbClr val="000000"/>
                </a:solidFill>
                <a:latin typeface="Calibri"/>
                <a:ea typeface="Calibri"/>
                <a:cs typeface="Calibri"/>
                <a:sym typeface="Calibri"/>
              </a:rPr>
              <a:t>İbn-i Hişam, es-Sîretü’n-Nebeviyye, C 1, s. 245.</a:t>
            </a:r>
            <a:endParaRPr b="0" i="0" sz="2800" u="none" cap="none" strike="noStrike">
              <a:solidFill>
                <a:srgbClr val="000000"/>
              </a:solidFill>
              <a:latin typeface="Calibri"/>
              <a:ea typeface="Calibri"/>
              <a:cs typeface="Calibri"/>
              <a:sym typeface="Calibri"/>
            </a:endParaRPr>
          </a:p>
        </p:txBody>
      </p:sp>
      <p:sp>
        <p:nvSpPr>
          <p:cNvPr id="1188" name="Google Shape;1188;p5"/>
          <p:cNvSpPr/>
          <p:nvPr/>
        </p:nvSpPr>
        <p:spPr>
          <a:xfrm>
            <a:off x="7042035" y="1265334"/>
            <a:ext cx="4774651" cy="2086032"/>
          </a:xfrm>
          <a:custGeom>
            <a:rect b="b" l="l" r="r" t="t"/>
            <a:pathLst>
              <a:path extrusionOk="0" h="1127521" w="3608069">
                <a:moveTo>
                  <a:pt x="0" y="0"/>
                </a:moveTo>
                <a:lnTo>
                  <a:pt x="3608069" y="0"/>
                </a:lnTo>
                <a:lnTo>
                  <a:pt x="3608069" y="1127521"/>
                </a:lnTo>
                <a:lnTo>
                  <a:pt x="0" y="1127521"/>
                </a:lnTo>
                <a:lnTo>
                  <a:pt x="0" y="0"/>
                </a:lnTo>
                <a:close/>
              </a:path>
            </a:pathLst>
          </a:custGeom>
          <a:solidFill>
            <a:schemeClr val="lt1">
              <a:alpha val="40000"/>
            </a:schemeClr>
          </a:solidFill>
          <a:ln cap="flat" cmpd="sng" w="9525">
            <a:solidFill>
              <a:srgbClr val="599BD5"/>
            </a:solidFill>
            <a:prstDash val="solid"/>
            <a:miter lim="800000"/>
            <a:headEnd len="sm" w="sm" type="none"/>
            <a:tailEnd len="sm" w="sm" type="none"/>
          </a:ln>
        </p:spPr>
        <p:txBody>
          <a:bodyPr anchorCtr="0" anchor="ctr" bIns="64750" lIns="763700" spcFirstLastPara="1" rIns="64750" wrap="square" tIns="64750">
            <a:noAutofit/>
          </a:bodyPr>
          <a:lstStyle/>
          <a:p>
            <a:pPr indent="0" lvl="0" marL="0" marR="0" rtl="0" algn="l">
              <a:lnSpc>
                <a:spcPct val="9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Doğruluk, Dürüstlük, Hilm, emaneti koruması</a:t>
            </a:r>
            <a:endParaRPr b="0" i="0" sz="1300" u="none" cap="none" strike="noStrike">
              <a:solidFill>
                <a:srgbClr val="000000"/>
              </a:solidFill>
              <a:latin typeface="Calibri"/>
              <a:ea typeface="Calibri"/>
              <a:cs typeface="Calibri"/>
              <a:sym typeface="Calibri"/>
            </a:endParaRPr>
          </a:p>
        </p:txBody>
      </p:sp>
      <p:sp>
        <p:nvSpPr>
          <p:cNvPr id="1189" name="Google Shape;1189;p5"/>
          <p:cNvSpPr/>
          <p:nvPr/>
        </p:nvSpPr>
        <p:spPr>
          <a:xfrm>
            <a:off x="6805097" y="617614"/>
            <a:ext cx="4931588" cy="925435"/>
          </a:xfrm>
          <a:prstGeom prst="rect">
            <a:avLst/>
          </a:prstGeom>
          <a:solidFill>
            <a:srgbClr val="F5CBBC"/>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Parçaya göre Peygamberimizin hangi davranışları sayılmıştır?</a:t>
            </a:r>
            <a:endParaRPr b="0" i="0" sz="2800" u="none" cap="none" strike="noStrike">
              <a:solidFill>
                <a:srgbClr val="000000"/>
              </a:solidFill>
              <a:latin typeface="Calibri"/>
              <a:ea typeface="Calibri"/>
              <a:cs typeface="Calibri"/>
              <a:sym typeface="Calibri"/>
            </a:endParaRPr>
          </a:p>
        </p:txBody>
      </p:sp>
      <p:sp>
        <p:nvSpPr>
          <p:cNvPr id="1190" name="Google Shape;1190;p5"/>
          <p:cNvSpPr/>
          <p:nvPr/>
        </p:nvSpPr>
        <p:spPr>
          <a:xfrm>
            <a:off x="7042035" y="4180275"/>
            <a:ext cx="4746917" cy="2023605"/>
          </a:xfrm>
          <a:custGeom>
            <a:rect b="b" l="l" r="r" t="t"/>
            <a:pathLst>
              <a:path extrusionOk="0" h="1127521" w="3608069">
                <a:moveTo>
                  <a:pt x="0" y="0"/>
                </a:moveTo>
                <a:lnTo>
                  <a:pt x="3608069" y="0"/>
                </a:lnTo>
                <a:lnTo>
                  <a:pt x="3608069" y="1127521"/>
                </a:lnTo>
                <a:lnTo>
                  <a:pt x="0" y="1127521"/>
                </a:lnTo>
                <a:lnTo>
                  <a:pt x="0" y="0"/>
                </a:lnTo>
                <a:close/>
              </a:path>
            </a:pathLst>
          </a:custGeom>
          <a:solidFill>
            <a:schemeClr val="lt1">
              <a:alpha val="40000"/>
            </a:schemeClr>
          </a:solidFill>
          <a:ln cap="flat" cmpd="sng" w="9525">
            <a:solidFill>
              <a:srgbClr val="599BD5"/>
            </a:solidFill>
            <a:prstDash val="solid"/>
            <a:miter lim="800000"/>
            <a:headEnd len="sm" w="sm" type="none"/>
            <a:tailEnd len="sm" w="sm" type="none"/>
          </a:ln>
        </p:spPr>
        <p:txBody>
          <a:bodyPr anchorCtr="0" anchor="ctr" bIns="64750" lIns="763700" spcFirstLastPara="1" rIns="64750" wrap="square" tIns="64750">
            <a:noAutofit/>
          </a:bodyPr>
          <a:lstStyle/>
          <a:p>
            <a:pPr indent="0" lvl="0" marL="0" marR="0" rtl="0" algn="l">
              <a:lnSpc>
                <a:spcPct val="90000"/>
              </a:lnSpc>
              <a:spcBef>
                <a:spcPts val="0"/>
              </a:spcBef>
              <a:spcAft>
                <a:spcPts val="0"/>
              </a:spcAft>
              <a:buClr>
                <a:schemeClr val="dk1"/>
              </a:buClr>
              <a:buSzPts val="1700"/>
              <a:buFont typeface="Calibri"/>
              <a:buNone/>
            </a:pPr>
            <a:r>
              <a:t/>
            </a:r>
            <a:endParaRPr b="0" i="0" sz="1700" u="none" cap="none" strike="noStrike">
              <a:solidFill>
                <a:srgbClr val="44546A"/>
              </a:solidFill>
              <a:latin typeface="Calibri"/>
              <a:ea typeface="Calibri"/>
              <a:cs typeface="Calibri"/>
              <a:sym typeface="Calibri"/>
            </a:endParaRPr>
          </a:p>
        </p:txBody>
      </p:sp>
      <p:sp>
        <p:nvSpPr>
          <p:cNvPr id="1191" name="Google Shape;1191;p5"/>
          <p:cNvSpPr/>
          <p:nvPr/>
        </p:nvSpPr>
        <p:spPr>
          <a:xfrm>
            <a:off x="6774678" y="3655523"/>
            <a:ext cx="4769622" cy="776877"/>
          </a:xfrm>
          <a:prstGeom prst="rect">
            <a:avLst/>
          </a:prstGeom>
          <a:solidFill>
            <a:srgbClr val="FFE2BA"/>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Peygamberimize ne denilmekteydi?</a:t>
            </a:r>
            <a:endParaRPr b="0" i="0" sz="2400" u="none" cap="none" strike="noStrike">
              <a:solidFill>
                <a:srgbClr val="000000"/>
              </a:solidFill>
              <a:latin typeface="Calibri"/>
              <a:ea typeface="Calibri"/>
              <a:cs typeface="Calibri"/>
              <a:sym typeface="Calibri"/>
            </a:endParaRPr>
          </a:p>
        </p:txBody>
      </p:sp>
      <p:sp>
        <p:nvSpPr>
          <p:cNvPr id="1192" name="Google Shape;1192;p5"/>
          <p:cNvSpPr txBox="1"/>
          <p:nvPr/>
        </p:nvSpPr>
        <p:spPr>
          <a:xfrm>
            <a:off x="7017503" y="4608488"/>
            <a:ext cx="471918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Muhammedü’l Emin</a:t>
            </a:r>
            <a:endParaRPr b="0" i="0" sz="2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6"/>
                                        </p:tgtEl>
                                        <p:attrNameLst>
                                          <p:attrName>style.visibility</p:attrName>
                                        </p:attrNameLst>
                                      </p:cBhvr>
                                      <p:to>
                                        <p:strVal val="visible"/>
                                      </p:to>
                                    </p:set>
                                    <p:anim calcmode="lin" valueType="num">
                                      <p:cBhvr additive="base">
                                        <p:cTn dur="500"/>
                                        <p:tgtEl>
                                          <p:spTgt spid="11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500"/>
                                        <p:tgtEl>
                                          <p:spTgt spid="1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500"/>
                                        <p:tgtEl>
                                          <p:spTgt spid="118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500"/>
                                        <p:tgtEl>
                                          <p:spTgt spid="1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500"/>
                                        <p:tgtEl>
                                          <p:spTgt spid="1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xEl>
                                              <p:pRg end="0" st="0"/>
                                            </p:txEl>
                                          </p:spTgt>
                                        </p:tgtEl>
                                        <p:attrNameLst>
                                          <p:attrName>style.visibility</p:attrName>
                                        </p:attrNameLst>
                                      </p:cBhvr>
                                      <p:to>
                                        <p:strVal val="visible"/>
                                      </p:to>
                                    </p:set>
                                    <p:animEffect filter="fade" transition="in">
                                      <p:cBhvr>
                                        <p:cTn dur="500"/>
                                        <p:tgtEl>
                                          <p:spTgt spid="11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500"/>
                                        <p:tgtEl>
                                          <p:spTgt spid="1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6"/>
          <p:cNvSpPr/>
          <p:nvPr/>
        </p:nvSpPr>
        <p:spPr>
          <a:xfrm rot="-5400000">
            <a:off x="4121119" y="-2365315"/>
            <a:ext cx="881060" cy="6532338"/>
          </a:xfrm>
          <a:prstGeom prst="rect">
            <a:avLst/>
          </a:prstGeom>
          <a:solidFill>
            <a:srgbClr val="F8C2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8" name="Google Shape;1198;p6"/>
          <p:cNvSpPr/>
          <p:nvPr/>
        </p:nvSpPr>
        <p:spPr>
          <a:xfrm>
            <a:off x="186996" y="274860"/>
            <a:ext cx="1512168" cy="1115790"/>
          </a:xfrm>
          <a:prstGeom prst="roundRect">
            <a:avLst>
              <a:gd fmla="val 16667" name="adj"/>
            </a:avLst>
          </a:prstGeom>
          <a:solidFill>
            <a:srgbClr val="F8C200"/>
          </a:solidFill>
          <a:ln>
            <a:noFill/>
          </a:ln>
          <a:effectLst>
            <a:outerShdw blurRad="50800" rotWithShape="0" algn="tr" dir="81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9" name="Google Shape;1199;p6"/>
          <p:cNvSpPr/>
          <p:nvPr/>
        </p:nvSpPr>
        <p:spPr>
          <a:xfrm>
            <a:off x="338863" y="324126"/>
            <a:ext cx="1208434" cy="1017258"/>
          </a:xfrm>
          <a:prstGeom prst="roundRect">
            <a:avLst>
              <a:gd fmla="val 16667" name="adj"/>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8C200"/>
              </a:buClr>
              <a:buSzPts val="7200"/>
              <a:buFont typeface="Calibri"/>
              <a:buNone/>
            </a:pPr>
            <a:r>
              <a:rPr b="0" i="0" lang="tr-TR" sz="7200" u="none" cap="none" strike="noStrike">
                <a:solidFill>
                  <a:srgbClr val="F8C200"/>
                </a:solidFill>
                <a:latin typeface="Calibri"/>
                <a:ea typeface="Calibri"/>
                <a:cs typeface="Calibri"/>
                <a:sym typeface="Calibri"/>
              </a:rPr>
              <a:t>1</a:t>
            </a:r>
            <a:endParaRPr b="1" i="0" sz="7200" u="none" cap="none" strike="noStrike">
              <a:solidFill>
                <a:srgbClr val="F8C200"/>
              </a:solidFill>
              <a:latin typeface="Calibri"/>
              <a:ea typeface="Calibri"/>
              <a:cs typeface="Calibri"/>
              <a:sym typeface="Calibri"/>
            </a:endParaRPr>
          </a:p>
        </p:txBody>
      </p:sp>
      <p:sp>
        <p:nvSpPr>
          <p:cNvPr id="1200" name="Google Shape;1200;p6"/>
          <p:cNvSpPr/>
          <p:nvPr/>
        </p:nvSpPr>
        <p:spPr>
          <a:xfrm>
            <a:off x="1699163" y="577688"/>
            <a:ext cx="613046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Kötülüklerden Uzak Duran Genç</a:t>
            </a:r>
            <a:endParaRPr b="0" i="0" sz="3600" u="none" cap="none" strike="noStrike">
              <a:solidFill>
                <a:srgbClr val="000000"/>
              </a:solidFill>
              <a:latin typeface="Calibri"/>
              <a:ea typeface="Calibri"/>
              <a:cs typeface="Calibri"/>
              <a:sym typeface="Calibri"/>
            </a:endParaRPr>
          </a:p>
        </p:txBody>
      </p:sp>
      <p:pic>
        <p:nvPicPr>
          <p:cNvPr descr="question mark thinking Sticker by Universal Kids" id="1201" name="Google Shape;1201;p6"/>
          <p:cNvPicPr preferRelativeResize="0"/>
          <p:nvPr/>
        </p:nvPicPr>
        <p:blipFill rotWithShape="1">
          <a:blip r:embed="rId3">
            <a:alphaModFix/>
          </a:blip>
          <a:srcRect b="0" l="0" r="0" t="0"/>
          <a:stretch/>
        </p:blipFill>
        <p:spPr>
          <a:xfrm>
            <a:off x="6271893" y="319391"/>
            <a:ext cx="6791691" cy="6791691"/>
          </a:xfrm>
          <a:prstGeom prst="rect">
            <a:avLst/>
          </a:prstGeom>
          <a:noFill/>
          <a:ln>
            <a:noFill/>
          </a:ln>
        </p:spPr>
      </p:pic>
      <p:sp>
        <p:nvSpPr>
          <p:cNvPr id="1202" name="Google Shape;1202;p6"/>
          <p:cNvSpPr txBox="1"/>
          <p:nvPr/>
        </p:nvSpPr>
        <p:spPr>
          <a:xfrm>
            <a:off x="505692" y="2608118"/>
            <a:ext cx="6546272" cy="3210791"/>
          </a:xfrm>
          <a:prstGeom prst="rect">
            <a:avLst/>
          </a:prstGeom>
          <a:solidFill>
            <a:srgbClr val="FEE599"/>
          </a:solidFill>
          <a:ln cap="flat" cmpd="sng" w="28575">
            <a:solidFill>
              <a:srgbClr val="75CB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3200"/>
              <a:buFont typeface="Arial"/>
              <a:buNone/>
            </a:pPr>
            <a:r>
              <a:rPr b="0" i="0" lang="tr-TR" sz="3200" u="none" cap="none" strike="noStrike">
                <a:solidFill>
                  <a:srgbClr val="000000"/>
                </a:solidFill>
                <a:latin typeface="Calibri"/>
                <a:ea typeface="Calibri"/>
                <a:cs typeface="Calibri"/>
                <a:sym typeface="Calibri"/>
              </a:rPr>
              <a:t>Sizce Peygamberimiz kendisini cahiliye kötülüklerinden nasıl uzak tutmuştur?</a:t>
            </a:r>
            <a:endParaRPr b="0" i="0" sz="5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201"/>
                                        </p:tgtEl>
                                        <p:attrNameLst>
                                          <p:attrName>style.visibility</p:attrName>
                                        </p:attrNameLst>
                                      </p:cBhvr>
                                      <p:to>
                                        <p:strVal val="visible"/>
                                      </p:to>
                                    </p:set>
                                    <p:anim calcmode="lin" valueType="num">
                                      <p:cBhvr additive="base">
                                        <p:cTn dur="500"/>
                                        <p:tgtEl>
                                          <p:spTgt spid="12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202">
                                            <p:txEl>
                                              <p:pRg end="0" st="0"/>
                                            </p:txEl>
                                          </p:spTgt>
                                        </p:tgtEl>
                                        <p:attrNameLst>
                                          <p:attrName>style.visibility</p:attrName>
                                        </p:attrNameLst>
                                      </p:cBhvr>
                                      <p:to>
                                        <p:strVal val="visible"/>
                                      </p:to>
                                    </p:set>
                                    <p:anim calcmode="lin" valueType="num">
                                      <p:cBhvr additive="base">
                                        <p:cTn dur="500"/>
                                        <p:tgtEl>
                                          <p:spTgt spid="120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7"/>
          <p:cNvSpPr/>
          <p:nvPr/>
        </p:nvSpPr>
        <p:spPr>
          <a:xfrm>
            <a:off x="382654" y="1281491"/>
            <a:ext cx="1837678" cy="1010032"/>
          </a:xfrm>
          <a:prstGeom prst="round2SameRect">
            <a:avLst>
              <a:gd fmla="val 12132" name="adj1"/>
              <a:gd fmla="val 0" name="adj2"/>
            </a:avLst>
          </a:prstGeom>
          <a:solidFill>
            <a:srgbClr val="71A8AD"/>
          </a:solidFill>
          <a:ln>
            <a:noFill/>
          </a:ln>
          <a:effectLst>
            <a:outerShdw blurRad="127000" sx="95000" rotWithShape="0" algn="t" dir="5400000" dist="127000" sy="950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8" name="Google Shape;1208;p7"/>
          <p:cNvSpPr/>
          <p:nvPr/>
        </p:nvSpPr>
        <p:spPr>
          <a:xfrm>
            <a:off x="1148828" y="1639345"/>
            <a:ext cx="304800" cy="306388"/>
          </a:xfrm>
          <a:custGeom>
            <a:rect b="b" l="l" r="r" t="t"/>
            <a:pathLst>
              <a:path extrusionOk="0" h="267" w="267">
                <a:moveTo>
                  <a:pt x="254" y="54"/>
                </a:moveTo>
                <a:lnTo>
                  <a:pt x="227" y="54"/>
                </a:lnTo>
                <a:lnTo>
                  <a:pt x="227" y="174"/>
                </a:lnTo>
                <a:lnTo>
                  <a:pt x="54" y="174"/>
                </a:lnTo>
                <a:lnTo>
                  <a:pt x="54" y="200"/>
                </a:lnTo>
                <a:cubicBezTo>
                  <a:pt x="54" y="208"/>
                  <a:pt x="60" y="214"/>
                  <a:pt x="67" y="214"/>
                </a:cubicBezTo>
                <a:lnTo>
                  <a:pt x="214" y="214"/>
                </a:lnTo>
                <a:lnTo>
                  <a:pt x="267" y="267"/>
                </a:lnTo>
                <a:lnTo>
                  <a:pt x="267" y="67"/>
                </a:lnTo>
                <a:cubicBezTo>
                  <a:pt x="267" y="60"/>
                  <a:pt x="261" y="54"/>
                  <a:pt x="254" y="54"/>
                </a:cubicBezTo>
                <a:lnTo>
                  <a:pt x="254" y="54"/>
                </a:lnTo>
                <a:close/>
                <a:moveTo>
                  <a:pt x="200" y="134"/>
                </a:moveTo>
                <a:lnTo>
                  <a:pt x="200" y="14"/>
                </a:lnTo>
                <a:cubicBezTo>
                  <a:pt x="200" y="6"/>
                  <a:pt x="194" y="0"/>
                  <a:pt x="187" y="0"/>
                </a:cubicBezTo>
                <a:lnTo>
                  <a:pt x="14" y="0"/>
                </a:lnTo>
                <a:cubicBezTo>
                  <a:pt x="6" y="0"/>
                  <a:pt x="0" y="6"/>
                  <a:pt x="0" y="14"/>
                </a:cubicBezTo>
                <a:lnTo>
                  <a:pt x="0" y="200"/>
                </a:lnTo>
                <a:lnTo>
                  <a:pt x="54" y="147"/>
                </a:lnTo>
                <a:lnTo>
                  <a:pt x="187" y="147"/>
                </a:lnTo>
                <a:cubicBezTo>
                  <a:pt x="194" y="147"/>
                  <a:pt x="200" y="141"/>
                  <a:pt x="200" y="134"/>
                </a:cubicBezTo>
                <a:lnTo>
                  <a:pt x="200" y="13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1209" name="Google Shape;1209;p7"/>
          <p:cNvGrpSpPr/>
          <p:nvPr/>
        </p:nvGrpSpPr>
        <p:grpSpPr>
          <a:xfrm>
            <a:off x="382654" y="2288496"/>
            <a:ext cx="1837678" cy="2122314"/>
            <a:chOff x="481012" y="2489869"/>
            <a:chExt cx="1837678" cy="2122314"/>
          </a:xfrm>
        </p:grpSpPr>
        <p:sp>
          <p:nvSpPr>
            <p:cNvPr id="1210" name="Google Shape;1210;p7"/>
            <p:cNvSpPr/>
            <p:nvPr/>
          </p:nvSpPr>
          <p:spPr>
            <a:xfrm rot="10800000">
              <a:off x="481012" y="2489869"/>
              <a:ext cx="1837678" cy="1872485"/>
            </a:xfrm>
            <a:prstGeom prst="round2SameRect">
              <a:avLst>
                <a:gd fmla="val 5912" name="adj1"/>
                <a:gd fmla="val 0" name="adj2"/>
              </a:avLst>
            </a:prstGeom>
            <a:solidFill>
              <a:srgbClr val="FFFFFF"/>
            </a:solidFill>
            <a:ln>
              <a:noFill/>
            </a:ln>
            <a:effectLst>
              <a:outerShdw blurRad="127000" sx="95000" rotWithShape="0" algn="t" dir="5400000" dist="127000" sy="950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1" name="Google Shape;1211;p7"/>
            <p:cNvSpPr/>
            <p:nvPr/>
          </p:nvSpPr>
          <p:spPr>
            <a:xfrm rot="10800000">
              <a:off x="1214781" y="4293096"/>
              <a:ext cx="370141" cy="319087"/>
            </a:xfrm>
            <a:prstGeom prst="triangle">
              <a:avLst>
                <a:gd fmla="val 50000" name="adj"/>
              </a:avLst>
            </a:prstGeom>
            <a:solidFill>
              <a:srgbClr val="FFFFFF"/>
            </a:solidFill>
            <a:ln>
              <a:noFill/>
            </a:ln>
            <a:effectLst>
              <a:outerShdw blurRad="127000" sx="95000" rotWithShape="0" algn="t" dir="5400000" dist="127000" sy="950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212" name="Google Shape;1212;p7"/>
          <p:cNvSpPr/>
          <p:nvPr/>
        </p:nvSpPr>
        <p:spPr>
          <a:xfrm>
            <a:off x="1139817" y="4523771"/>
            <a:ext cx="323352" cy="323352"/>
          </a:xfrm>
          <a:prstGeom prst="donut">
            <a:avLst>
              <a:gd fmla="val 25000" name="adj"/>
            </a:avLst>
          </a:prstGeom>
          <a:solidFill>
            <a:srgbClr val="71A8AD"/>
          </a:solidFill>
          <a:ln>
            <a:noFill/>
          </a:ln>
          <a:effectLst>
            <a:outerShdw blurRad="127000" sx="95000" rotWithShape="0" algn="t" dir="5400000" dist="127000" sy="950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3" name="Google Shape;1213;p7"/>
          <p:cNvSpPr/>
          <p:nvPr/>
        </p:nvSpPr>
        <p:spPr>
          <a:xfrm>
            <a:off x="427046" y="2562805"/>
            <a:ext cx="174836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Cahiliye </a:t>
            </a:r>
            <a:endParaRPr/>
          </a:p>
          <a:p>
            <a:pPr indent="0" lvl="0" marL="0" marR="0" rtl="0" algn="l">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Dönemi</a:t>
            </a:r>
            <a:endParaRPr b="0" i="0" sz="3600" u="none" cap="none" strike="noStrike">
              <a:solidFill>
                <a:srgbClr val="000000"/>
              </a:solidFill>
              <a:latin typeface="Calibri"/>
              <a:ea typeface="Calibri"/>
              <a:cs typeface="Calibri"/>
              <a:sym typeface="Calibri"/>
            </a:endParaRPr>
          </a:p>
        </p:txBody>
      </p:sp>
      <p:sp>
        <p:nvSpPr>
          <p:cNvPr id="1214" name="Google Shape;1214;p7"/>
          <p:cNvSpPr/>
          <p:nvPr/>
        </p:nvSpPr>
        <p:spPr>
          <a:xfrm>
            <a:off x="2853156" y="270882"/>
            <a:ext cx="8843544" cy="1264902"/>
          </a:xfrm>
          <a:prstGeom prst="rect">
            <a:avLst/>
          </a:prstGeom>
          <a:solidFill>
            <a:srgbClr val="BBD6EE"/>
          </a:solidFill>
          <a:ln>
            <a:noFill/>
          </a:ln>
        </p:spPr>
        <p:txBody>
          <a:bodyPr anchorCtr="0" anchor="ctr" bIns="0" lIns="0" spcFirstLastPara="1" rIns="0" wrap="square" tIns="0">
            <a:noAutofit/>
          </a:bodyPr>
          <a:lstStyle/>
          <a:p>
            <a:pPr indent="-457200" lvl="0" marL="457200" marR="0" rtl="0" algn="just">
              <a:spcBef>
                <a:spcPts val="0"/>
              </a:spcBef>
              <a:spcAft>
                <a:spcPts val="0"/>
              </a:spcAft>
              <a:buClr>
                <a:srgbClr val="000000"/>
              </a:buClr>
              <a:buSzPts val="3200"/>
              <a:buFont typeface="Noto Sans Symbols"/>
              <a:buChar char="⮚"/>
            </a:pPr>
            <a:r>
              <a:rPr b="0" i="0" lang="tr-TR" sz="3200" u="none" cap="none" strike="noStrike">
                <a:solidFill>
                  <a:srgbClr val="000000"/>
                </a:solidFill>
                <a:latin typeface="Calibri"/>
                <a:ea typeface="Calibri"/>
                <a:cs typeface="Calibri"/>
                <a:sym typeface="Calibri"/>
              </a:rPr>
              <a:t>Cahiliye Dönemi’nde Mekke halkının çoğu putlara tapıyordu.</a:t>
            </a:r>
            <a:endParaRPr/>
          </a:p>
        </p:txBody>
      </p:sp>
      <p:sp>
        <p:nvSpPr>
          <p:cNvPr id="1215" name="Google Shape;1215;p7"/>
          <p:cNvSpPr/>
          <p:nvPr/>
        </p:nvSpPr>
        <p:spPr>
          <a:xfrm>
            <a:off x="2853156" y="2192173"/>
            <a:ext cx="8843544" cy="1264902"/>
          </a:xfrm>
          <a:prstGeom prst="rect">
            <a:avLst/>
          </a:prstGeom>
          <a:solidFill>
            <a:srgbClr val="BBD6EE"/>
          </a:solidFill>
          <a:ln>
            <a:noFill/>
          </a:ln>
        </p:spPr>
        <p:txBody>
          <a:bodyPr anchorCtr="0" anchor="ctr" bIns="0" lIns="0" spcFirstLastPara="1" rIns="0" wrap="square" tIns="0">
            <a:noAutofit/>
          </a:bodyPr>
          <a:lstStyle/>
          <a:p>
            <a:pPr indent="-457200" lvl="0" marL="457200" marR="0" rtl="0" algn="just">
              <a:spcBef>
                <a:spcPts val="0"/>
              </a:spcBef>
              <a:spcAft>
                <a:spcPts val="0"/>
              </a:spcAft>
              <a:buClr>
                <a:srgbClr val="000000"/>
              </a:buClr>
              <a:buSzPts val="3200"/>
              <a:buFont typeface="Noto Sans Symbols"/>
              <a:buChar char="⮚"/>
            </a:pPr>
            <a:r>
              <a:rPr b="0" i="0" lang="tr-TR" sz="3200" u="none" cap="none" strike="noStrike">
                <a:solidFill>
                  <a:srgbClr val="000000"/>
                </a:solidFill>
                <a:latin typeface="Calibri"/>
                <a:ea typeface="Calibri"/>
                <a:cs typeface="Calibri"/>
                <a:sym typeface="Calibri"/>
              </a:rPr>
              <a:t>İçki, kumar, gasp, talan, haksızlık ve hile gibi kötülükler yaygındı.</a:t>
            </a:r>
            <a:endParaRPr/>
          </a:p>
        </p:txBody>
      </p:sp>
      <p:sp>
        <p:nvSpPr>
          <p:cNvPr id="1216" name="Google Shape;1216;p7"/>
          <p:cNvSpPr/>
          <p:nvPr/>
        </p:nvSpPr>
        <p:spPr>
          <a:xfrm>
            <a:off x="2853156" y="4153352"/>
            <a:ext cx="8843544" cy="1264902"/>
          </a:xfrm>
          <a:prstGeom prst="rect">
            <a:avLst/>
          </a:prstGeom>
          <a:solidFill>
            <a:srgbClr val="BBD6EE"/>
          </a:solidFill>
          <a:ln>
            <a:noFill/>
          </a:ln>
        </p:spPr>
        <p:txBody>
          <a:bodyPr anchorCtr="0" anchor="ctr" bIns="0" lIns="0" spcFirstLastPara="1" rIns="0" wrap="square" tIns="0">
            <a:noAutofit/>
          </a:bodyPr>
          <a:lstStyle/>
          <a:p>
            <a:pPr indent="-457200" lvl="0" marL="457200" marR="0" rtl="0" algn="just">
              <a:spcBef>
                <a:spcPts val="0"/>
              </a:spcBef>
              <a:spcAft>
                <a:spcPts val="0"/>
              </a:spcAft>
              <a:buClr>
                <a:srgbClr val="000000"/>
              </a:buClr>
              <a:buSzPts val="3200"/>
              <a:buFont typeface="Noto Sans Symbols"/>
              <a:buChar char="⮚"/>
            </a:pPr>
            <a:r>
              <a:rPr b="0" i="0" lang="tr-TR" sz="3200" u="none" cap="none" strike="noStrike">
                <a:solidFill>
                  <a:srgbClr val="000000"/>
                </a:solidFill>
                <a:latin typeface="Calibri"/>
                <a:ea typeface="Calibri"/>
                <a:cs typeface="Calibri"/>
                <a:sym typeface="Calibri"/>
              </a:rPr>
              <a:t>Toplumda kadınlara değer verilmiyor, kız çocukları hor görülüyordu.</a:t>
            </a:r>
            <a:endParaRPr/>
          </a:p>
        </p:txBody>
      </p:sp>
      <p:sp>
        <p:nvSpPr>
          <p:cNvPr id="1217" name="Google Shape;1217;p7"/>
          <p:cNvSpPr/>
          <p:nvPr/>
        </p:nvSpPr>
        <p:spPr>
          <a:xfrm>
            <a:off x="647700" y="5772900"/>
            <a:ext cx="11049000" cy="735943"/>
          </a:xfrm>
          <a:prstGeom prst="rect">
            <a:avLst/>
          </a:prstGeom>
          <a:solidFill>
            <a:srgbClr val="4454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Peygamberimiz Cahiliye dönemi kötülüklerinde uzak durmuş. </a:t>
            </a:r>
            <a:endParaRPr b="1" i="0" sz="32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4"/>
                                        </p:tgtEl>
                                        <p:attrNameLst>
                                          <p:attrName>style.visibility</p:attrName>
                                        </p:attrNameLst>
                                      </p:cBhvr>
                                      <p:to>
                                        <p:strVal val="visible"/>
                                      </p:to>
                                    </p:set>
                                    <p:animEffect filter="fade" transition="in">
                                      <p:cBhvr>
                                        <p:cTn dur="500"/>
                                        <p:tgtEl>
                                          <p:spTgt spid="1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500"/>
                                        <p:tgtEl>
                                          <p:spTgt spid="1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500"/>
                                        <p:tgtEl>
                                          <p:spTgt spid="1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8"/>
          <p:cNvSpPr/>
          <p:nvPr/>
        </p:nvSpPr>
        <p:spPr>
          <a:xfrm>
            <a:off x="435066" y="5450356"/>
            <a:ext cx="11528334" cy="1121894"/>
          </a:xfrm>
          <a:prstGeom prst="rect">
            <a:avLst/>
          </a:prstGeom>
          <a:solidFill>
            <a:srgbClr val="FEE599"/>
          </a:solid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0000"/>
              </a:buClr>
              <a:buSzPts val="2800"/>
              <a:buFont typeface="Arial"/>
              <a:buNone/>
            </a:pPr>
            <a:r>
              <a:rPr b="0" i="0" lang="tr-TR" sz="2800" u="none" cap="none" strike="noStrike">
                <a:solidFill>
                  <a:srgbClr val="000000"/>
                </a:solidFill>
                <a:latin typeface="Arial"/>
                <a:ea typeface="Arial"/>
                <a:cs typeface="Arial"/>
                <a:sym typeface="Arial"/>
              </a:rPr>
              <a:t>Peygamberimiz sözüne göre cahiliye döneminde kendini nelerden uzak tutmuştur?</a:t>
            </a:r>
            <a:endParaRPr/>
          </a:p>
        </p:txBody>
      </p:sp>
      <p:sp>
        <p:nvSpPr>
          <p:cNvPr id="1223" name="Google Shape;1223;p8"/>
          <p:cNvSpPr/>
          <p:nvPr/>
        </p:nvSpPr>
        <p:spPr>
          <a:xfrm>
            <a:off x="356515" y="146021"/>
            <a:ext cx="11073485" cy="837651"/>
          </a:xfrm>
          <a:prstGeom prst="rect">
            <a:avLst/>
          </a:prstGeom>
          <a:solidFill>
            <a:srgbClr val="FEE599"/>
          </a:solid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0000"/>
              </a:buClr>
              <a:buSzPts val="2800"/>
              <a:buFont typeface="Arial"/>
              <a:buNone/>
            </a:pPr>
            <a:r>
              <a:rPr b="0" i="0" lang="tr-TR" sz="2800" u="none" cap="none" strike="noStrike">
                <a:solidFill>
                  <a:srgbClr val="000000"/>
                </a:solidFill>
                <a:latin typeface="Arial"/>
                <a:ea typeface="Arial"/>
                <a:cs typeface="Arial"/>
                <a:sym typeface="Arial"/>
              </a:rPr>
              <a:t>Peygamberimizin daha peygamber olmadan önce söylediği bir söz </a:t>
            </a:r>
            <a:endParaRPr/>
          </a:p>
        </p:txBody>
      </p:sp>
      <p:grpSp>
        <p:nvGrpSpPr>
          <p:cNvPr id="1224" name="Google Shape;1224;p8"/>
          <p:cNvGrpSpPr/>
          <p:nvPr/>
        </p:nvGrpSpPr>
        <p:grpSpPr>
          <a:xfrm>
            <a:off x="273388" y="1690394"/>
            <a:ext cx="6404018" cy="3473004"/>
            <a:chOff x="3387683" y="937977"/>
            <a:chExt cx="2368634" cy="2317750"/>
          </a:xfrm>
        </p:grpSpPr>
        <p:grpSp>
          <p:nvGrpSpPr>
            <p:cNvPr id="1225" name="Google Shape;1225;p8"/>
            <p:cNvGrpSpPr/>
            <p:nvPr/>
          </p:nvGrpSpPr>
          <p:grpSpPr>
            <a:xfrm>
              <a:off x="3799826" y="937977"/>
              <a:ext cx="1956491" cy="1971209"/>
              <a:chOff x="2751894" y="1543297"/>
              <a:chExt cx="1956491" cy="1971209"/>
            </a:xfrm>
          </p:grpSpPr>
          <p:sp>
            <p:nvSpPr>
              <p:cNvPr id="1226" name="Google Shape;1226;p8"/>
              <p:cNvSpPr/>
              <p:nvPr/>
            </p:nvSpPr>
            <p:spPr>
              <a:xfrm rot="5400000">
                <a:off x="4204329" y="1543297"/>
                <a:ext cx="504056" cy="504056"/>
              </a:xfrm>
              <a:prstGeom prst="blockArc">
                <a:avLst>
                  <a:gd fmla="val 10800000" name="adj1"/>
                  <a:gd fmla="val 16352739" name="adj2"/>
                  <a:gd fmla="val 26041" name="adj3"/>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27" name="Google Shape;1227;p8"/>
              <p:cNvSpPr/>
              <p:nvPr/>
            </p:nvSpPr>
            <p:spPr>
              <a:xfrm rot="5400000">
                <a:off x="3813112" y="2619233"/>
                <a:ext cx="1718895" cy="71650"/>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28" name="Google Shape;1228;p8"/>
              <p:cNvSpPr/>
              <p:nvPr/>
            </p:nvSpPr>
            <p:spPr>
              <a:xfrm>
                <a:off x="2751894" y="1543297"/>
                <a:ext cx="1718895" cy="132953"/>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229" name="Google Shape;1229;p8"/>
            <p:cNvGrpSpPr/>
            <p:nvPr/>
          </p:nvGrpSpPr>
          <p:grpSpPr>
            <a:xfrm rot="10800000">
              <a:off x="3387683" y="1284520"/>
              <a:ext cx="1969192" cy="1971207"/>
              <a:chOff x="2739194" y="1543297"/>
              <a:chExt cx="1969192" cy="1971207"/>
            </a:xfrm>
          </p:grpSpPr>
          <p:sp>
            <p:nvSpPr>
              <p:cNvPr id="1230" name="Google Shape;1230;p8"/>
              <p:cNvSpPr/>
              <p:nvPr/>
            </p:nvSpPr>
            <p:spPr>
              <a:xfrm rot="5400000">
                <a:off x="4204329" y="1543297"/>
                <a:ext cx="504056" cy="504056"/>
              </a:xfrm>
              <a:prstGeom prst="blockArc">
                <a:avLst>
                  <a:gd fmla="val 10800000" name="adj1"/>
                  <a:gd fmla="val 16352739" name="adj2"/>
                  <a:gd fmla="val 26041" name="adj3"/>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31" name="Google Shape;1231;p8"/>
              <p:cNvSpPr/>
              <p:nvPr/>
            </p:nvSpPr>
            <p:spPr>
              <a:xfrm rot="5400000">
                <a:off x="3813113" y="2619231"/>
                <a:ext cx="1718895" cy="71650"/>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32" name="Google Shape;1232;p8"/>
              <p:cNvSpPr/>
              <p:nvPr/>
            </p:nvSpPr>
            <p:spPr>
              <a:xfrm>
                <a:off x="2739194" y="1543297"/>
                <a:ext cx="1718895" cy="132953"/>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233" name="Google Shape;1233;p8"/>
            <p:cNvGrpSpPr/>
            <p:nvPr/>
          </p:nvGrpSpPr>
          <p:grpSpPr>
            <a:xfrm>
              <a:off x="3387683" y="937977"/>
              <a:ext cx="373203" cy="292100"/>
              <a:chOff x="3707905" y="1399279"/>
              <a:chExt cx="373203" cy="292100"/>
            </a:xfrm>
          </p:grpSpPr>
          <p:grpSp>
            <p:nvGrpSpPr>
              <p:cNvPr id="1234" name="Google Shape;1234;p8"/>
              <p:cNvGrpSpPr/>
              <p:nvPr/>
            </p:nvGrpSpPr>
            <p:grpSpPr>
              <a:xfrm>
                <a:off x="3707905" y="1399279"/>
                <a:ext cx="166998" cy="292100"/>
                <a:chOff x="3707904" y="1399279"/>
                <a:chExt cx="306387" cy="535908"/>
              </a:xfrm>
            </p:grpSpPr>
            <p:sp>
              <p:nvSpPr>
                <p:cNvPr id="1235" name="Google Shape;1235;p8"/>
                <p:cNvSpPr/>
                <p:nvPr/>
              </p:nvSpPr>
              <p:spPr>
                <a:xfrm>
                  <a:off x="3707904" y="1628800"/>
                  <a:ext cx="306387" cy="306387"/>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36" name="Google Shape;1236;p8"/>
                <p:cNvSpPr/>
                <p:nvPr/>
              </p:nvSpPr>
              <p:spPr>
                <a:xfrm>
                  <a:off x="3707904" y="1399279"/>
                  <a:ext cx="179663" cy="229521"/>
                </a:xfrm>
                <a:prstGeom prst="triangle">
                  <a:avLst>
                    <a:gd fmla="val 100000" name="adj"/>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237" name="Google Shape;1237;p8"/>
              <p:cNvGrpSpPr/>
              <p:nvPr/>
            </p:nvGrpSpPr>
            <p:grpSpPr>
              <a:xfrm>
                <a:off x="3914110" y="1399279"/>
                <a:ext cx="166998" cy="292100"/>
                <a:chOff x="3707904" y="1399279"/>
                <a:chExt cx="306387" cy="535908"/>
              </a:xfrm>
            </p:grpSpPr>
            <p:sp>
              <p:nvSpPr>
                <p:cNvPr id="1238" name="Google Shape;1238;p8"/>
                <p:cNvSpPr/>
                <p:nvPr/>
              </p:nvSpPr>
              <p:spPr>
                <a:xfrm>
                  <a:off x="3707904" y="1628800"/>
                  <a:ext cx="306387" cy="306387"/>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39" name="Google Shape;1239;p8"/>
                <p:cNvSpPr/>
                <p:nvPr/>
              </p:nvSpPr>
              <p:spPr>
                <a:xfrm>
                  <a:off x="3707904" y="1399279"/>
                  <a:ext cx="179663" cy="229521"/>
                </a:xfrm>
                <a:prstGeom prst="triangle">
                  <a:avLst>
                    <a:gd fmla="val 100000" name="adj"/>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240" name="Google Shape;1240;p8"/>
            <p:cNvGrpSpPr/>
            <p:nvPr/>
          </p:nvGrpSpPr>
          <p:grpSpPr>
            <a:xfrm rot="10800000">
              <a:off x="5383114" y="2963626"/>
              <a:ext cx="373203" cy="292100"/>
              <a:chOff x="3707905" y="1399279"/>
              <a:chExt cx="373203" cy="292100"/>
            </a:xfrm>
          </p:grpSpPr>
          <p:grpSp>
            <p:nvGrpSpPr>
              <p:cNvPr id="1241" name="Google Shape;1241;p8"/>
              <p:cNvGrpSpPr/>
              <p:nvPr/>
            </p:nvGrpSpPr>
            <p:grpSpPr>
              <a:xfrm>
                <a:off x="3707905" y="1399279"/>
                <a:ext cx="166998" cy="292100"/>
                <a:chOff x="3707904" y="1399279"/>
                <a:chExt cx="306387" cy="535908"/>
              </a:xfrm>
            </p:grpSpPr>
            <p:sp>
              <p:nvSpPr>
                <p:cNvPr id="1242" name="Google Shape;1242;p8"/>
                <p:cNvSpPr/>
                <p:nvPr/>
              </p:nvSpPr>
              <p:spPr>
                <a:xfrm>
                  <a:off x="3707904" y="1628800"/>
                  <a:ext cx="306387" cy="306387"/>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43" name="Google Shape;1243;p8"/>
                <p:cNvSpPr/>
                <p:nvPr/>
              </p:nvSpPr>
              <p:spPr>
                <a:xfrm>
                  <a:off x="3707904" y="1399279"/>
                  <a:ext cx="179663" cy="229521"/>
                </a:xfrm>
                <a:prstGeom prst="triangle">
                  <a:avLst>
                    <a:gd fmla="val 100000" name="adj"/>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244" name="Google Shape;1244;p8"/>
              <p:cNvGrpSpPr/>
              <p:nvPr/>
            </p:nvGrpSpPr>
            <p:grpSpPr>
              <a:xfrm>
                <a:off x="3914110" y="1399279"/>
                <a:ext cx="166998" cy="292100"/>
                <a:chOff x="3707904" y="1399279"/>
                <a:chExt cx="306387" cy="535908"/>
              </a:xfrm>
            </p:grpSpPr>
            <p:sp>
              <p:nvSpPr>
                <p:cNvPr id="1245" name="Google Shape;1245;p8"/>
                <p:cNvSpPr/>
                <p:nvPr/>
              </p:nvSpPr>
              <p:spPr>
                <a:xfrm>
                  <a:off x="3707904" y="1628800"/>
                  <a:ext cx="306387" cy="306387"/>
                </a:xfrm>
                <a:prstGeom prst="rect">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46" name="Google Shape;1246;p8"/>
                <p:cNvSpPr/>
                <p:nvPr/>
              </p:nvSpPr>
              <p:spPr>
                <a:xfrm>
                  <a:off x="3707904" y="1399279"/>
                  <a:ext cx="179663" cy="229521"/>
                </a:xfrm>
                <a:prstGeom prst="triangle">
                  <a:avLst>
                    <a:gd fmla="val 100000" name="adj"/>
                  </a:avLst>
                </a:prstGeom>
                <a:solidFill>
                  <a:srgbClr val="E877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247" name="Google Shape;1247;p8"/>
          <p:cNvSpPr/>
          <p:nvPr/>
        </p:nvSpPr>
        <p:spPr>
          <a:xfrm>
            <a:off x="858609" y="1880212"/>
            <a:ext cx="5485419" cy="297068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200"/>
              <a:buFont typeface="Arial"/>
              <a:buNone/>
            </a:pPr>
            <a:r>
              <a:rPr b="0" i="0" lang="tr-TR" sz="3200" u="none" cap="none" strike="noStrike">
                <a:solidFill>
                  <a:srgbClr val="000000"/>
                </a:solidFill>
                <a:latin typeface="Arial"/>
                <a:ea typeface="Arial"/>
                <a:cs typeface="Arial"/>
                <a:sym typeface="Arial"/>
              </a:rPr>
              <a:t>“</a:t>
            </a:r>
            <a:r>
              <a:rPr b="0" i="0" lang="tr-TR" sz="3200" u="none" cap="none" strike="noStrike">
                <a:solidFill>
                  <a:srgbClr val="000000"/>
                </a:solidFill>
                <a:latin typeface="Calibri"/>
                <a:ea typeface="Calibri"/>
                <a:cs typeface="Calibri"/>
                <a:sym typeface="Calibri"/>
              </a:rPr>
              <a:t>Lat ve Uzza’ya yemin ederek bana bir şey sorma. Vallahi ben onlardan nefret ettiğim kadar hiçbir şeyden nefret etmem.”</a:t>
            </a:r>
            <a:endParaRPr b="0" i="0" sz="3200" u="none" cap="none" strike="noStrike">
              <a:solidFill>
                <a:srgbClr val="000000"/>
              </a:solidFill>
              <a:latin typeface="Calibri"/>
              <a:ea typeface="Calibri"/>
              <a:cs typeface="Calibri"/>
              <a:sym typeface="Calibri"/>
            </a:endParaRPr>
          </a:p>
        </p:txBody>
      </p:sp>
      <p:pic>
        <p:nvPicPr>
          <p:cNvPr id="1248" name="Google Shape;1248;p8"/>
          <p:cNvPicPr preferRelativeResize="0"/>
          <p:nvPr/>
        </p:nvPicPr>
        <p:blipFill rotWithShape="1">
          <a:blip r:embed="rId3">
            <a:alphaModFix/>
          </a:blip>
          <a:srcRect b="0" l="0" r="0" t="0"/>
          <a:stretch/>
        </p:blipFill>
        <p:spPr>
          <a:xfrm>
            <a:off x="6844772" y="1550076"/>
            <a:ext cx="5103896" cy="36124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500"/>
                                        <p:tgtEl>
                                          <p:spTgt spid="1223"/>
                                        </p:tgtEl>
                                      </p:cBhvr>
                                    </p:animEffect>
                                  </p:childTnLst>
                                </p:cTn>
                              </p:par>
                              <p:par>
                                <p:cTn fill="hold" nodeType="withEffect" presetClass="entr" presetID="10" presetSubtype="0">
                                  <p:stCondLst>
                                    <p:cond delay="0"/>
                                  </p:stCondLst>
                                  <p:childTnLst>
                                    <p:set>
                                      <p:cBhvr>
                                        <p:cTn dur="1" fill="hold">
                                          <p:stCondLst>
                                            <p:cond delay="0"/>
                                          </p:stCondLst>
                                        </p:cTn>
                                        <p:tgtEl>
                                          <p:spTgt spid="1224"/>
                                        </p:tgtEl>
                                        <p:attrNameLst>
                                          <p:attrName>style.visibility</p:attrName>
                                        </p:attrNameLst>
                                      </p:cBhvr>
                                      <p:to>
                                        <p:strVal val="visible"/>
                                      </p:to>
                                    </p:set>
                                    <p:animEffect filter="fade" transition="in">
                                      <p:cBhvr>
                                        <p:cTn dur="500"/>
                                        <p:tgtEl>
                                          <p:spTgt spid="1224"/>
                                        </p:tgtEl>
                                      </p:cBhvr>
                                    </p:animEffect>
                                  </p:childTnLst>
                                </p:cTn>
                              </p:par>
                              <p:par>
                                <p:cTn fill="hold" nodeType="with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500"/>
                                        <p:tgtEl>
                                          <p:spTgt spid="1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500"/>
                                        <p:tgtEl>
                                          <p:spTgt spid="1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9"/>
          <p:cNvSpPr/>
          <p:nvPr/>
        </p:nvSpPr>
        <p:spPr>
          <a:xfrm>
            <a:off x="283291" y="90796"/>
            <a:ext cx="6096000" cy="5196166"/>
          </a:xfrm>
          <a:prstGeom prst="rect">
            <a:avLst/>
          </a:prstGeom>
          <a:solidFill>
            <a:srgbClr val="FEE599"/>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Örneğin Hz. Hatice (r.a.), Peygamberimizle (s.a.v.) niçin evlenmeyi dilediğini şöyle açıklamıştır: </a:t>
            </a:r>
            <a:r>
              <a:rPr b="0" i="1" lang="tr-TR" sz="2800" u="none" cap="none" strike="noStrike">
                <a:solidFill>
                  <a:srgbClr val="000000"/>
                </a:solidFill>
                <a:latin typeface="Calibri"/>
                <a:ea typeface="Calibri"/>
                <a:cs typeface="Calibri"/>
                <a:sym typeface="Calibri"/>
              </a:rPr>
              <a:t>“Ey Muhammed! Bana yakınlığından, kavminin içindeki şerefinden, kavminin içinde güvenilir oluşundan, soylu ve güzel ahlaklı olmandan, doğru sözlülüğünden dolayı seninle evlenmek istedim.”</a:t>
            </a:r>
            <a:endParaRPr/>
          </a:p>
        </p:txBody>
      </p:sp>
      <p:pic>
        <p:nvPicPr>
          <p:cNvPr id="1254" name="Google Shape;1254;p9"/>
          <p:cNvPicPr preferRelativeResize="0"/>
          <p:nvPr/>
        </p:nvPicPr>
        <p:blipFill rotWithShape="1">
          <a:blip r:embed="rId3">
            <a:alphaModFix/>
          </a:blip>
          <a:srcRect b="28801" l="8053" r="46893" t="-1"/>
          <a:stretch/>
        </p:blipFill>
        <p:spPr>
          <a:xfrm>
            <a:off x="6545534" y="63758"/>
            <a:ext cx="5455966" cy="5016758"/>
          </a:xfrm>
          <a:prstGeom prst="rect">
            <a:avLst/>
          </a:prstGeom>
          <a:noFill/>
          <a:ln>
            <a:noFill/>
          </a:ln>
        </p:spPr>
      </p:pic>
      <p:sp>
        <p:nvSpPr>
          <p:cNvPr id="1255" name="Google Shape;1255;p9"/>
          <p:cNvSpPr/>
          <p:nvPr/>
        </p:nvSpPr>
        <p:spPr>
          <a:xfrm>
            <a:off x="209550" y="5450356"/>
            <a:ext cx="11753850" cy="1121894"/>
          </a:xfrm>
          <a:prstGeom prst="rect">
            <a:avLst/>
          </a:prstGeom>
          <a:solidFill>
            <a:srgbClr val="C4E0B2"/>
          </a:solid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0000"/>
              </a:buClr>
              <a:buSzPts val="3200"/>
              <a:buFont typeface="Arial"/>
              <a:buNone/>
            </a:pPr>
            <a:r>
              <a:rPr b="0" i="0" lang="tr-TR" sz="3200" u="none" cap="none" strike="noStrike">
                <a:solidFill>
                  <a:srgbClr val="000000"/>
                </a:solidFill>
                <a:latin typeface="Arial"/>
                <a:ea typeface="Arial"/>
                <a:cs typeface="Arial"/>
                <a:sym typeface="Arial"/>
              </a:rPr>
              <a:t>Hz. Hatice’nin bu sözüne göre gençlik dönemindeki </a:t>
            </a:r>
            <a:r>
              <a:rPr b="1" i="0" lang="tr-TR" sz="3200" u="none" cap="none" strike="noStrike">
                <a:solidFill>
                  <a:srgbClr val="000000"/>
                </a:solidFill>
                <a:latin typeface="Arial"/>
                <a:ea typeface="Arial"/>
                <a:cs typeface="Arial"/>
                <a:sym typeface="Arial"/>
              </a:rPr>
              <a:t>ahlaki davranışları </a:t>
            </a:r>
            <a:r>
              <a:rPr b="0" i="0" lang="tr-TR" sz="3200" u="none" cap="none" strike="noStrike">
                <a:solidFill>
                  <a:srgbClr val="000000"/>
                </a:solidFill>
                <a:latin typeface="Arial"/>
                <a:ea typeface="Arial"/>
                <a:cs typeface="Arial"/>
                <a:sym typeface="Arial"/>
              </a:rPr>
              <a:t>nelerdir?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5"/>
                                        </p:tgtEl>
                                        <p:attrNameLst>
                                          <p:attrName>style.visibility</p:attrName>
                                        </p:attrNameLst>
                                      </p:cBhvr>
                                      <p:to>
                                        <p:strVal val="visible"/>
                                      </p:to>
                                    </p:set>
                                    <p:animEffect filter="fade" transition="in">
                                      <p:cBhvr>
                                        <p:cTn dur="500"/>
                                        <p:tgtEl>
                                          <p:spTgt spid="1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5_Office Theme">
  <a:themeElements>
    <a:clrScheme name="Custom 1">
      <a:dk1>
        <a:srgbClr val="000000"/>
      </a:dk1>
      <a:lt1>
        <a:srgbClr val="FFFFFF"/>
      </a:lt1>
      <a:dk2>
        <a:srgbClr val="41393B"/>
      </a:dk2>
      <a:lt2>
        <a:srgbClr val="FF0000"/>
      </a:lt2>
      <a:accent1>
        <a:srgbClr val="00B050"/>
      </a:accent1>
      <a:accent2>
        <a:srgbClr val="0070C0"/>
      </a:accent2>
      <a:accent3>
        <a:srgbClr val="FFFF00"/>
      </a:accent3>
      <a:accent4>
        <a:srgbClr val="FC9B00"/>
      </a:accent4>
      <a:accent5>
        <a:srgbClr val="67A3A7"/>
      </a:accent5>
      <a:accent6>
        <a:srgbClr val="6D8B95"/>
      </a:accent6>
      <a:hlink>
        <a:srgbClr val="F4BB93"/>
      </a:hlink>
      <a:folHlink>
        <a:srgbClr val="3737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4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5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2_JAY DESIGN">
  <a:themeElements>
    <a:clrScheme name="Office 테마">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7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COLOR-A23">
      <a:dk1>
        <a:srgbClr val="000000"/>
      </a:dk1>
      <a:lt1>
        <a:srgbClr val="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6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JAY DESIGN">
  <a:themeElements>
    <a:clrScheme name="Office 테마">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2020-09-27T19:11:36Z</dcterms:created>
  <dc:creator>Mustafa Yıldırım</dc:creator>
</cp:coreProperties>
</file>