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5" r:id="rId3"/>
    <p:sldId id="284" r:id="rId4"/>
    <p:sldId id="283" r:id="rId5"/>
    <p:sldId id="286" r:id="rId6"/>
    <p:sldId id="287" r:id="rId7"/>
    <p:sldId id="289" r:id="rId8"/>
    <p:sldId id="288" r:id="rId9"/>
    <p:sldId id="290" r:id="rId10"/>
    <p:sldId id="264" r:id="rId11"/>
    <p:sldId id="263" r:id="rId12"/>
    <p:sldId id="259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143380"/>
            <a:ext cx="7772400" cy="228601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sz="3200" b="1" dirty="0" smtClean="0"/>
              <a:t>Tasavvuf:</a:t>
            </a:r>
            <a:r>
              <a:rPr lang="tr-TR" sz="3200" dirty="0" smtClean="0"/>
              <a:t> İslam dininde yer alan ahlakî esasları hayata geçirmeyi amaçlayan, Peygamber Efendimizin sünnetine dayalı bir hayat tarzını yaşam biçimi haline getirmeyi ilke edinen ilim dalıdır</a:t>
            </a:r>
            <a:r>
              <a:rPr lang="tr-TR" sz="3200" dirty="0" smtClean="0"/>
              <a:t>.</a:t>
            </a:r>
            <a:endParaRPr lang="tr-TR" sz="3200" dirty="0"/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1371600" y="285729"/>
            <a:ext cx="7772400" cy="78581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TASAVVUFÎ YORUMLAR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42" name="Picture 2" descr="TASAVVUFÎ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285860"/>
            <a:ext cx="5715040" cy="24255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9458" name="Picture 2" descr="http://www.sazeliyye.org/FileUpload/ds410950/File/6_cerrahi_9_ah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192" y="785770"/>
            <a:ext cx="8286808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482" name="Picture 2" descr="http://www.dergahecan.com/resim_dosyalar/sofi%20silsilele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143380"/>
            <a:ext cx="7772400" cy="228601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b="1" dirty="0" smtClean="0"/>
              <a:t>Mutasavvıf:</a:t>
            </a:r>
            <a:r>
              <a:rPr lang="tr-TR" sz="3200" dirty="0" smtClean="0"/>
              <a:t> Tasavvufî hayat tarzını benimsemiş ve yaşam tarzı haline getirmiş kişi.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7170" name="Picture 2" descr="TASAVVUFÎ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785794"/>
            <a:ext cx="3676661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3643314"/>
            <a:ext cx="7772400" cy="278608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sz="3200" dirty="0" smtClean="0"/>
              <a:t>İslam'ın ilk dönemlerinde tasavvufi yorumlar yoktu. Çünkü o zamanlar Müslümanlar sade ve gösterişten uzak bir hayat yaşıyorlar, Peygamber Efendimizin sade yaşamını bizzat gördükleri için lüksten, gösterişten uzak duruyorlardı. </a:t>
            </a:r>
            <a:endParaRPr lang="tr-TR" sz="3200" dirty="0"/>
          </a:p>
        </p:txBody>
      </p:sp>
      <p:pic>
        <p:nvPicPr>
          <p:cNvPr id="8194" name="Picture 2" descr="TASAVVUFÎ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85728"/>
            <a:ext cx="3214710" cy="34013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143380"/>
            <a:ext cx="7772400" cy="228601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>
                <a:solidFill>
                  <a:schemeClr val="tx1"/>
                </a:solidFill>
              </a:rPr>
              <a:t>Ayrıca sahabe efendilerimiz Kur'an ahlakını titizlikle uygulamaya çalışıyorlardı. Çünkü gözlerinin önünde en büyük örnek olan Peygamberimiz vardı.</a:t>
            </a:r>
            <a:endParaRPr lang="tr-TR" sz="3200" dirty="0"/>
          </a:p>
        </p:txBody>
      </p:sp>
      <p:pic>
        <p:nvPicPr>
          <p:cNvPr id="9218" name="Picture 2" descr="TASAVVUFÎ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071546"/>
            <a:ext cx="5929354" cy="30787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143380"/>
            <a:ext cx="7772400" cy="228601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1- Peygamberimizin vefatından sonra İslam topraklarının genişlemesi ve fetihlerin etkisiyle Müslümanlar zenginleşti.</a:t>
            </a:r>
            <a:br>
              <a:rPr lang="tr-TR" sz="3200" dirty="0" smtClean="0"/>
            </a:br>
            <a:endParaRPr lang="tr-TR" sz="3200" dirty="0"/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2000232" y="357166"/>
            <a:ext cx="6415078" cy="9286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Tasavvufî yorumlar nasıl ortaya çıktı: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 descr="TASAVVUFÎ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7" y="1357298"/>
            <a:ext cx="3619525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143380"/>
            <a:ext cx="7772400" cy="228601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2- Bu durumun sonucunda İslam dünyasında lüks ve gösteriş arttı.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5122" name="Picture 2" descr="TASAVVUFÎ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000108"/>
            <a:ext cx="4955040" cy="271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143380"/>
            <a:ext cx="7772400" cy="228601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sz="3200" dirty="0" smtClean="0"/>
              <a:t>3- Bunu fark eden bazı İslam alimleri, Hz. Peygamber'in ve sahabelerin dönemindeki hayat tarzına tekrar dönülmesi konusunda eğitici ve öğretici çalışmalar yaptılar, görüşler sundular.</a:t>
            </a:r>
            <a:endParaRPr lang="tr-TR" sz="3200" dirty="0"/>
          </a:p>
        </p:txBody>
      </p:sp>
      <p:pic>
        <p:nvPicPr>
          <p:cNvPr id="3074" name="Picture 2" descr="TASAVVUFÎ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071546"/>
            <a:ext cx="3972029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143380"/>
            <a:ext cx="7772400" cy="228601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sz="3200" dirty="0" smtClean="0">
                <a:solidFill>
                  <a:schemeClr val="tx1"/>
                </a:solidFill>
              </a:rPr>
              <a:t>4- Bu görüşler; dünya malının büyüsüne kapılmamak, mal zenginliği yerine gönül zenginliği, nefsi terbiye etmek gibi Kur'an ahlakında yer alan ilkelerdi.</a:t>
            </a:r>
            <a:br>
              <a:rPr lang="tr-TR" sz="3200" dirty="0" smtClean="0">
                <a:solidFill>
                  <a:schemeClr val="tx1"/>
                </a:solidFill>
              </a:rPr>
            </a:br>
            <a:endParaRPr lang="tr-TR" sz="3200" dirty="0"/>
          </a:p>
        </p:txBody>
      </p:sp>
      <p:pic>
        <p:nvPicPr>
          <p:cNvPr id="4098" name="Picture 2" descr="TASAVVUFÎ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000108"/>
            <a:ext cx="5258197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143380"/>
            <a:ext cx="7772400" cy="228601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5- Zamanla bu görüşler doğrultusunda tasavvufi yorumlar oluştu.</a:t>
            </a:r>
            <a:endParaRPr lang="tr-TR" sz="3200" dirty="0"/>
          </a:p>
        </p:txBody>
      </p:sp>
      <p:pic>
        <p:nvPicPr>
          <p:cNvPr id="2050" name="Picture 2" descr="TASAVVUFÎ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142984"/>
            <a:ext cx="3929090" cy="2831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149</Words>
  <Application>Microsoft Office PowerPoint</Application>
  <PresentationFormat>Ekran Gösterisi (4:3)</PresentationFormat>
  <Paragraphs>11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Tasavvuf: İslam dininde yer alan ahlakî esasları hayata geçirmeyi amaçlayan, Peygamber Efendimizin sünnetine dayalı bir hayat tarzını yaşam biçimi haline getirmeyi ilke edinen ilim dalıdır.</vt:lpstr>
      <vt:lpstr>Mutasavvıf: Tasavvufî hayat tarzını benimsemiş ve yaşam tarzı haline getirmiş kişi. </vt:lpstr>
      <vt:lpstr>İslam'ın ilk dönemlerinde tasavvufi yorumlar yoktu. Çünkü o zamanlar Müslümanlar sade ve gösterişten uzak bir hayat yaşıyorlar, Peygamber Efendimizin sade yaşamını bizzat gördükleri için lüksten, gösterişten uzak duruyorlardı. </vt:lpstr>
      <vt:lpstr>Ayrıca sahabe efendilerimiz Kur'an ahlakını titizlikle uygulamaya çalışıyorlardı. Çünkü gözlerinin önünde en büyük örnek olan Peygamberimiz vardı.</vt:lpstr>
      <vt:lpstr>1- Peygamberimizin vefatından sonra İslam topraklarının genişlemesi ve fetihlerin etkisiyle Müslümanlar zenginleşti. </vt:lpstr>
      <vt:lpstr>2- Bu durumun sonucunda İslam dünyasında lüks ve gösteriş arttı. </vt:lpstr>
      <vt:lpstr>3- Bunu fark eden bazı İslam alimleri, Hz. Peygamber'in ve sahabelerin dönemindeki hayat tarzına tekrar dönülmesi konusunda eğitici ve öğretici çalışmalar yaptılar, görüşler sundular.</vt:lpstr>
      <vt:lpstr>4- Bu görüşler; dünya malının büyüsüne kapılmamak, mal zenginliği yerine gönül zenginliği, nefsi terbiye etmek gibi Kur'an ahlakında yer alan ilkelerdi. </vt:lpstr>
      <vt:lpstr>5- Zamanla bu görüşler doğrultusunda tasavvufi yorumlar oluştu.</vt:lpstr>
      <vt:lpstr>Slayt 10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10</cp:revision>
  <dcterms:created xsi:type="dcterms:W3CDTF">2015-05-01T20:11:40Z</dcterms:created>
  <dcterms:modified xsi:type="dcterms:W3CDTF">2015-07-10T22:23:05Z</dcterms:modified>
</cp:coreProperties>
</file>