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5" r:id="rId3"/>
    <p:sldId id="306" r:id="rId4"/>
    <p:sldId id="268" r:id="rId5"/>
    <p:sldId id="307" r:id="rId6"/>
    <p:sldId id="262" r:id="rId7"/>
    <p:sldId id="281" r:id="rId8"/>
    <p:sldId id="282" r:id="rId9"/>
    <p:sldId id="283" r:id="rId10"/>
    <p:sldId id="295" r:id="rId11"/>
    <p:sldId id="285" r:id="rId12"/>
    <p:sldId id="284" r:id="rId13"/>
    <p:sldId id="308" r:id="rId14"/>
    <p:sldId id="296" r:id="rId15"/>
    <p:sldId id="297" r:id="rId16"/>
    <p:sldId id="298" r:id="rId17"/>
    <p:sldId id="299" r:id="rId18"/>
    <p:sldId id="302" r:id="rId19"/>
    <p:sldId id="301" r:id="rId20"/>
    <p:sldId id="300" r:id="rId21"/>
    <p:sldId id="309" r:id="rId22"/>
    <p:sldId id="316" r:id="rId23"/>
    <p:sldId id="310" r:id="rId24"/>
    <p:sldId id="311" r:id="rId25"/>
    <p:sldId id="312" r:id="rId26"/>
    <p:sldId id="313" r:id="rId27"/>
    <p:sldId id="314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294" r:id="rId36"/>
    <p:sldId id="260" r:id="rId37"/>
    <p:sldId id="266" r:id="rId38"/>
    <p:sldId id="258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8FC9-F8CF-4D99-BB44-DBC6DFCC3E86}" type="datetimeFigureOut">
              <a:rPr lang="tr-TR" smtClean="0"/>
              <a:pPr/>
              <a:t>09.05.2015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928794" y="1928802"/>
            <a:ext cx="59089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ÖĞLE NAMAZI</a:t>
            </a:r>
            <a:endParaRPr lang="tr-T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500166" y="28572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Secde:</a:t>
            </a:r>
            <a:r>
              <a:rPr lang="tr-TR" sz="2400" dirty="0" smtClean="0"/>
              <a:t> Rükudan sonra namazda elleri, alnı, burnu, dizleri yere koyarak yere kapanmak demektir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785918" y="285728"/>
            <a:ext cx="6661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Oturuş (</a:t>
            </a:r>
            <a:r>
              <a:rPr lang="tr-TR" sz="2800" b="1" dirty="0" err="1" smtClean="0"/>
              <a:t>Kade</a:t>
            </a:r>
            <a:r>
              <a:rPr lang="tr-TR" sz="2800" b="1" dirty="0" smtClean="0"/>
              <a:t>):</a:t>
            </a:r>
            <a:r>
              <a:rPr lang="tr-TR" sz="2800" dirty="0" smtClean="0"/>
              <a:t> Namazda oturmak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Kur’an’dan</a:t>
            </a:r>
            <a:r>
              <a:rPr lang="tr-TR" sz="3200" b="1" dirty="0" smtClean="0"/>
              <a:t> bir bölüm okuruz.</a:t>
            </a:r>
            <a:endParaRPr lang="tr-T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62800"/>
          <a:stretch>
            <a:fillRect/>
          </a:stretch>
        </p:blipFill>
        <p:spPr bwMode="auto">
          <a:xfrm>
            <a:off x="0" y="-80978"/>
            <a:ext cx="9144000" cy="693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secdeden kalkarız ve dizüstü otururuz.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“</a:t>
            </a:r>
            <a:r>
              <a:rPr lang="tr-TR" sz="2800" b="1" dirty="0" err="1" smtClean="0"/>
              <a:t>Ettehiyyatü</a:t>
            </a:r>
            <a:r>
              <a:rPr lang="tr-TR" sz="2800" b="1" dirty="0" smtClean="0"/>
              <a:t>.” </a:t>
            </a:r>
            <a:r>
              <a:rPr lang="tr-TR" sz="2800" dirty="0" smtClean="0"/>
              <a:t>duasını </a:t>
            </a:r>
            <a:r>
              <a:rPr lang="tr-TR" sz="2800" dirty="0" smtClean="0"/>
              <a:t>okuruz.</a:t>
            </a:r>
            <a:endParaRPr lang="tr-TR" sz="2800" dirty="0"/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</a:t>
            </a:r>
            <a:r>
              <a:rPr lang="tr-TR" sz="3200" b="1" dirty="0" smtClean="0"/>
              <a:t>.</a:t>
            </a:r>
            <a:endParaRPr lang="tr-TR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</a:t>
            </a:r>
            <a:r>
              <a:rPr lang="tr-TR" sz="3200" b="1" dirty="0" smtClean="0"/>
              <a:t>.</a:t>
            </a:r>
            <a:endParaRPr lang="tr-TR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t="36033" b="31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071934" y="1214422"/>
            <a:ext cx="2500330" cy="5000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Esselamü</a:t>
            </a:r>
            <a:r>
              <a:rPr lang="tr-TR" sz="3200" b="1" dirty="0"/>
              <a:t> </a:t>
            </a:r>
            <a:r>
              <a:rPr lang="tr-TR" sz="3200" b="1" dirty="0" err="1"/>
              <a:t>aleyküm</a:t>
            </a:r>
            <a:r>
              <a:rPr lang="tr-TR" sz="3200" b="1" dirty="0"/>
              <a:t> ve </a:t>
            </a:r>
            <a:r>
              <a:rPr lang="tr-TR" sz="3200" b="1" dirty="0" err="1"/>
              <a:t>rahmetullah</a:t>
            </a:r>
            <a:r>
              <a:rPr lang="tr-TR" sz="3200" dirty="0" smtClean="0"/>
              <a:t>”</a:t>
            </a:r>
          </a:p>
          <a:p>
            <a:pPr algn="ctr"/>
            <a:r>
              <a:rPr lang="tr-TR" sz="3200" dirty="0" smtClean="0"/>
              <a:t> </a:t>
            </a:r>
            <a:r>
              <a:rPr lang="tr-TR" sz="3200" dirty="0"/>
              <a:t>diyerek önce sağa sonra sola selam </a:t>
            </a:r>
            <a:r>
              <a:rPr lang="tr-TR" sz="3200" dirty="0" err="1"/>
              <a:t>verilirek</a:t>
            </a:r>
            <a:r>
              <a:rPr lang="tr-TR" sz="3200" dirty="0"/>
              <a:t> namaz bitirilir.</a:t>
            </a:r>
          </a:p>
        </p:txBody>
      </p:sp>
      <p:pic>
        <p:nvPicPr>
          <p:cNvPr id="79883" name="Picture 11" descr="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85860"/>
            <a:ext cx="2214578" cy="514353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9884" name="Picture 1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2428892" cy="53578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214290"/>
            <a:ext cx="7786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Namaz bitince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nce sağ tarafa, sonra sol tarafa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 verilir.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www.tebim.net/images/resimlermakale/dini/nam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6349"/>
            <a:ext cx="7786742" cy="543879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928794" y="357166"/>
            <a:ext cx="591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En sonunda dua edilerek namaz bitirilir.</a:t>
            </a:r>
            <a:endParaRPr lang="tr-TR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images.slideplayer.biz.tr/7/1889801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000000LOG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t="701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643306" y="1285860"/>
            <a:ext cx="314327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400" dirty="0" smtClean="0"/>
              <a:t>Önce niyet ederiz.Sonra “</a:t>
            </a:r>
            <a:r>
              <a:rPr lang="tr-TR" sz="4400" b="1" dirty="0" err="1" smtClean="0"/>
              <a:t>Alahü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Ekber</a:t>
            </a:r>
            <a:r>
              <a:rPr lang="tr-TR" sz="4400" b="1" dirty="0" smtClean="0"/>
              <a:t>” </a:t>
            </a:r>
            <a:r>
              <a:rPr lang="tr-TR" sz="4400" dirty="0" smtClean="0"/>
              <a:t>diyerek başlangıç tekbiri alırız.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 l="9808" r="12463" b="8054"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1" descr="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/>
              <a:t>Sübhâneke</a:t>
            </a:r>
            <a:r>
              <a:rPr lang="tr-TR" sz="3200" b="1" dirty="0" smtClean="0"/>
              <a:t> </a:t>
            </a:r>
            <a:r>
              <a:rPr lang="tr-TR" sz="3200" dirty="0" smtClean="0"/>
              <a:t>duasını okuruz.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Eûzü</a:t>
            </a:r>
            <a:r>
              <a:rPr lang="tr-TR" sz="3200" b="1" dirty="0" smtClean="0"/>
              <a:t> Besmele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smtClean="0"/>
              <a:t>çekeriz.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dirty="0" err="1" smtClean="0"/>
              <a:t>sûresini</a:t>
            </a:r>
            <a:r>
              <a:rPr lang="tr-TR" sz="3200" dirty="0" smtClean="0"/>
              <a:t> okuruz.</a:t>
            </a:r>
          </a:p>
          <a:p>
            <a:pPr algn="ctr"/>
            <a:r>
              <a:rPr lang="tr-TR" sz="3200" dirty="0" err="1" smtClean="0"/>
              <a:t>Kur’an’dan</a:t>
            </a:r>
            <a:r>
              <a:rPr lang="tr-TR" sz="3200" dirty="0" smtClean="0"/>
              <a:t> bir bölüm okuruz</a:t>
            </a:r>
            <a:endParaRPr lang="tr-TR" sz="32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14414" y="285728"/>
            <a:ext cx="7929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Öğle Namazında İmam Fatiha </a:t>
            </a:r>
            <a:r>
              <a:rPr lang="tr-TR" sz="2200" b="1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ve Sureleri İçinden okur</a:t>
            </a:r>
            <a:r>
              <a:rPr kumimoji="0" lang="tr-TR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Alahü</a:t>
            </a:r>
            <a:r>
              <a:rPr lang="tr-TR" sz="3200" b="1" dirty="0"/>
              <a:t> </a:t>
            </a:r>
            <a:r>
              <a:rPr lang="tr-TR" sz="3200" b="1" dirty="0" err="1"/>
              <a:t>Ekber</a:t>
            </a:r>
            <a:r>
              <a:rPr lang="tr-TR" sz="3200" b="1" dirty="0"/>
              <a:t>” </a:t>
            </a:r>
            <a:r>
              <a:rPr lang="tr-TR" sz="3200" dirty="0"/>
              <a:t>diyerek </a:t>
            </a:r>
            <a:r>
              <a:rPr lang="tr-TR" sz="3200" b="1" dirty="0"/>
              <a:t>rüku’a </a:t>
            </a:r>
            <a:r>
              <a:rPr lang="tr-TR" sz="3200" dirty="0"/>
              <a:t>eğiliriz.</a:t>
            </a:r>
          </a:p>
          <a:p>
            <a:pPr algn="ctr"/>
            <a:endParaRPr lang="tr-TR" sz="3200" dirty="0"/>
          </a:p>
          <a:p>
            <a:pPr algn="ctr"/>
            <a:r>
              <a:rPr lang="tr-TR" sz="3200" dirty="0"/>
              <a:t>Rüku’da</a:t>
            </a:r>
            <a:r>
              <a:rPr lang="tr-TR" sz="3200" b="1" dirty="0"/>
              <a:t> </a:t>
            </a:r>
            <a:r>
              <a:rPr lang="tr-TR" sz="3200" dirty="0"/>
              <a:t>3 defa “</a:t>
            </a:r>
            <a:r>
              <a:rPr lang="tr-TR" sz="3200" b="1" dirty="0" err="1"/>
              <a:t>sübhane</a:t>
            </a:r>
            <a:r>
              <a:rPr lang="tr-TR" sz="3200" b="1" dirty="0"/>
              <a:t> </a:t>
            </a:r>
            <a:r>
              <a:rPr lang="tr-TR" sz="3200" b="1" dirty="0" err="1"/>
              <a:t>rabbiyel</a:t>
            </a:r>
            <a:r>
              <a:rPr lang="tr-TR" sz="3200" b="1" dirty="0"/>
              <a:t> azim</a:t>
            </a:r>
            <a:r>
              <a:rPr lang="tr-TR" sz="3200" dirty="0"/>
              <a:t>”</a:t>
            </a:r>
            <a:r>
              <a:rPr lang="tr-TR" sz="3200" b="1" dirty="0"/>
              <a:t> </a:t>
            </a:r>
            <a:r>
              <a:rPr lang="tr-TR" sz="3200" dirty="0"/>
              <a:t>deriz.</a:t>
            </a:r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357290" y="285728"/>
            <a:ext cx="7786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Rükû:</a:t>
            </a:r>
            <a:r>
              <a:rPr lang="tr-TR" sz="2800" dirty="0" smtClean="0"/>
              <a:t> Namazda kıyamdan sonra eğilmek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498</Words>
  <Application>Microsoft Office PowerPoint</Application>
  <PresentationFormat>Ekran Gösterisi (4:3)</PresentationFormat>
  <Paragraphs>94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Slayt 1</vt:lpstr>
      <vt:lpstr>.</vt:lpstr>
      <vt:lpstr>.</vt:lpstr>
      <vt:lpstr>.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.</vt:lpstr>
      <vt:lpstr>.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bilal</dc:creator>
  <cp:lastModifiedBy>bilal</cp:lastModifiedBy>
  <cp:revision>19</cp:revision>
  <dcterms:created xsi:type="dcterms:W3CDTF">2015-05-01T20:11:40Z</dcterms:created>
  <dcterms:modified xsi:type="dcterms:W3CDTF">2015-05-09T15:40:53Z</dcterms:modified>
</cp:coreProperties>
</file>