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5" r:id="rId4"/>
    <p:sldId id="259" r:id="rId5"/>
    <p:sldId id="263" r:id="rId6"/>
    <p:sldId id="274" r:id="rId7"/>
    <p:sldId id="276" r:id="rId8"/>
    <p:sldId id="273" r:id="rId9"/>
    <p:sldId id="272" r:id="rId10"/>
    <p:sldId id="267" r:id="rId11"/>
    <p:sldId id="278" r:id="rId12"/>
    <p:sldId id="277" r:id="rId13"/>
    <p:sldId id="261" r:id="rId14"/>
    <p:sldId id="258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857356" y="5387975"/>
            <a:ext cx="6143668" cy="14700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 - Vefat eden </a:t>
            </a:r>
            <a:r>
              <a:rPr lang="tr-TR" dirty="0" err="1" smtClean="0"/>
              <a:t>Müslümanın</a:t>
            </a:r>
            <a:r>
              <a:rPr lang="tr-TR" dirty="0" smtClean="0"/>
              <a:t> ardından kılınan namazdır.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214290"/>
            <a:ext cx="6143668" cy="92867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tr-TR" sz="4400" b="1" dirty="0" smtClean="0"/>
              <a:t>Cenaze Namazı</a:t>
            </a:r>
            <a:r>
              <a:rPr lang="tr-TR" sz="4400" dirty="0" smtClean="0"/>
              <a:t> </a:t>
            </a:r>
            <a:endParaRPr lang="tr-TR" sz="4400" dirty="0"/>
          </a:p>
        </p:txBody>
      </p:sp>
      <p:pic>
        <p:nvPicPr>
          <p:cNvPr id="5" name="Picture 2" descr="http://resim.donanimhaber.com/upfiles/745344/B54AD91AA0004D0BB0A40DC13FE73E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7215206" cy="421484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928662" y="5500702"/>
            <a:ext cx="8215338" cy="118427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>
              <a:spcBef>
                <a:spcPct val="0"/>
              </a:spcBef>
              <a:defRPr/>
            </a:pP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  <a:defRPr/>
            </a:pPr>
            <a:r>
              <a:rPr lang="tr-TR" sz="4400" dirty="0" smtClean="0"/>
              <a:t>- Herkes içinden </a:t>
            </a:r>
            <a:r>
              <a:rPr lang="tr-TR" sz="4400" b="1" dirty="0" smtClean="0"/>
              <a:t>"</a:t>
            </a:r>
            <a:r>
              <a:rPr lang="tr-TR" sz="4400" b="1" dirty="0" err="1" smtClean="0"/>
              <a:t>salli</a:t>
            </a:r>
            <a:r>
              <a:rPr lang="tr-TR" sz="4400" b="1" dirty="0" smtClean="0"/>
              <a:t>-</a:t>
            </a:r>
            <a:r>
              <a:rPr lang="tr-TR" sz="4400" b="1" dirty="0" err="1" smtClean="0"/>
              <a:t>barik</a:t>
            </a:r>
            <a:r>
              <a:rPr lang="tr-TR" sz="4400" b="1" dirty="0" smtClean="0"/>
              <a:t>" </a:t>
            </a:r>
            <a:r>
              <a:rPr lang="tr-TR" sz="4400" dirty="0" smtClean="0"/>
              <a:t>dualarını okur.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 descr="cenaze namazı nasıl kılını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79" y="428604"/>
            <a:ext cx="6633529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 txBox="1">
            <a:spLocks/>
          </p:cNvSpPr>
          <p:nvPr/>
        </p:nvSpPr>
        <p:spPr>
          <a:xfrm>
            <a:off x="928662" y="5387975"/>
            <a:ext cx="7929586" cy="1470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/>
          <a:p>
            <a:pPr>
              <a:spcBef>
                <a:spcPct val="0"/>
              </a:spcBef>
              <a:defRPr/>
            </a:pPr>
            <a:r>
              <a:rPr lang="tr-TR" sz="4400" dirty="0" smtClean="0"/>
              <a:t>- Herkes içinden cenaze duasını okur. Bilmeyenler </a:t>
            </a:r>
            <a:r>
              <a:rPr lang="tr-TR" sz="4400" b="1" dirty="0" smtClean="0"/>
              <a:t>"</a:t>
            </a:r>
            <a:r>
              <a:rPr lang="tr-TR" sz="4400" b="1" dirty="0" err="1" smtClean="0"/>
              <a:t>fatiha</a:t>
            </a:r>
            <a:r>
              <a:rPr lang="tr-TR" sz="4400" b="1" dirty="0" smtClean="0"/>
              <a:t>" </a:t>
            </a:r>
            <a:r>
              <a:rPr lang="tr-TR" sz="4400" dirty="0" smtClean="0"/>
              <a:t>suresini okur.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 descr="cenaze namazı nasıl kılını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7" y="500042"/>
            <a:ext cx="6356807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 txBox="1">
            <a:spLocks/>
          </p:cNvSpPr>
          <p:nvPr/>
        </p:nvSpPr>
        <p:spPr>
          <a:xfrm>
            <a:off x="928662" y="5572116"/>
            <a:ext cx="8215338" cy="12858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tr-TR" sz="3600" dirty="0" smtClean="0"/>
              <a:t>- İmam dördüncü defa tekbir aldıktan sonra selam verilir, namaz bitirilir.</a:t>
            </a:r>
          </a:p>
        </p:txBody>
      </p:sp>
      <p:pic>
        <p:nvPicPr>
          <p:cNvPr id="3074" name="Picture 2" descr="cenaze namazı nasıl kılını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928670"/>
            <a:ext cx="6285287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71538" y="5745165"/>
            <a:ext cx="8072462" cy="111283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- Dua edilir, vefat eden kişi için helallik alınır ve cenaze defnedilir.</a:t>
            </a:r>
            <a:endParaRPr lang="tr-TR" sz="3200" dirty="0"/>
          </a:p>
        </p:txBody>
      </p:sp>
      <p:pic>
        <p:nvPicPr>
          <p:cNvPr id="5" name="Picture 2" descr="http://img3.imageshack.us/img3/2857/cenazenamazdu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71546"/>
            <a:ext cx="8143900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 txBox="1">
            <a:spLocks/>
          </p:cNvSpPr>
          <p:nvPr/>
        </p:nvSpPr>
        <p:spPr>
          <a:xfrm>
            <a:off x="1142976" y="5387975"/>
            <a:ext cx="8001024" cy="1470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>
              <a:spcBef>
                <a:spcPct val="0"/>
              </a:spcBef>
              <a:defRPr/>
            </a:pPr>
            <a:r>
              <a:rPr lang="tr-TR" sz="3600" dirty="0" smtClean="0"/>
              <a:t>- Cenaze namazı </a:t>
            </a:r>
            <a:r>
              <a:rPr lang="tr-TR" sz="3600" b="1" dirty="0" smtClean="0"/>
              <a:t>farz-ı </a:t>
            </a:r>
            <a:r>
              <a:rPr lang="tr-TR" sz="3600" b="1" dirty="0" err="1" smtClean="0"/>
              <a:t>kifaye</a:t>
            </a:r>
            <a:r>
              <a:rPr lang="tr-TR" sz="3600" dirty="0" err="1" smtClean="0"/>
              <a:t>dir</a:t>
            </a:r>
            <a:r>
              <a:rPr lang="tr-TR" sz="3600" dirty="0" smtClean="0"/>
              <a:t>. Yani bir grup Müslüman kılınca diğerlerinden yükümlülük kalkmış olur.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 descr="http://blog.ihvan.com.tr/wp-content/uploads/2015/04/cenaze-namazi-hakkin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9" y="0"/>
            <a:ext cx="8072463" cy="535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571604" y="5143512"/>
            <a:ext cx="6143668" cy="14700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/>
              <a:t>- Cenaze namazı cemaatle kılınır.</a:t>
            </a:r>
            <a:endParaRPr lang="tr-TR" dirty="0"/>
          </a:p>
        </p:txBody>
      </p:sp>
      <p:pic>
        <p:nvPicPr>
          <p:cNvPr id="3" name="Picture 2" descr="cenaze namazı nasıl kılını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3" y="1000108"/>
            <a:ext cx="5238787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 txBox="1">
            <a:spLocks/>
          </p:cNvSpPr>
          <p:nvPr/>
        </p:nvSpPr>
        <p:spPr>
          <a:xfrm>
            <a:off x="1571604" y="5316561"/>
            <a:ext cx="7072362" cy="13985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>
              <a:spcBef>
                <a:spcPct val="0"/>
              </a:spcBef>
              <a:defRPr/>
            </a:pPr>
            <a:r>
              <a:rPr lang="tr-TR" sz="4400" dirty="0" smtClean="0"/>
              <a:t> - Eğer vefat eden kişinin cenaze namazını hiç kimse kılmazsa o beldedeki bütün Müslümanlar bundan sorumlu olur.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6" name="Picture 2" descr="cenaze namazı nasıl kılını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642918"/>
            <a:ext cx="6119071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28662" y="5500702"/>
            <a:ext cx="8215338" cy="135729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sz="3200" dirty="0" smtClean="0"/>
              <a:t>- Önce niyet edilir, imama uyulur. Niyet, vefat eden kişinin erkek, kadın veya çocuk oluşuna göre değişir.</a:t>
            </a:r>
            <a:endParaRPr lang="tr-TR" sz="3200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214414" y="1"/>
            <a:ext cx="7715304" cy="114298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tr-TR" sz="4400" dirty="0" smtClean="0"/>
              <a:t> </a:t>
            </a:r>
            <a:r>
              <a:rPr lang="tr-TR" sz="4400" b="1" dirty="0" smtClean="0"/>
              <a:t>Cenaze namazının kılınışı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42" name="Picture 2" descr="cenaze namazı nasıl kılını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714487"/>
            <a:ext cx="5143536" cy="34540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 txBox="1">
            <a:spLocks/>
          </p:cNvSpPr>
          <p:nvPr/>
        </p:nvSpPr>
        <p:spPr>
          <a:xfrm>
            <a:off x="1142976" y="5786454"/>
            <a:ext cx="7572428" cy="10715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3600" b="1" dirty="0" smtClean="0"/>
              <a:t>- Başlama tekbiri alınır ve eller bağlanır.</a:t>
            </a:r>
            <a:endParaRPr kumimoji="0" lang="tr-TR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8" name="Picture 2" descr="cenaze namazı nasıl kılını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1" y="714356"/>
            <a:ext cx="7429547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 txBox="1">
            <a:spLocks/>
          </p:cNvSpPr>
          <p:nvPr/>
        </p:nvSpPr>
        <p:spPr>
          <a:xfrm>
            <a:off x="928662" y="5572140"/>
            <a:ext cx="8215338" cy="12858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buFontTx/>
              <a:buChar char="-"/>
              <a:defRPr/>
            </a:pPr>
            <a:r>
              <a:rPr lang="tr-TR" sz="3600" dirty="0" smtClean="0"/>
              <a:t>Herkes içinden "</a:t>
            </a:r>
            <a:r>
              <a:rPr lang="tr-TR" sz="3600" b="1" dirty="0" err="1" smtClean="0"/>
              <a:t>sübhaneke</a:t>
            </a:r>
            <a:r>
              <a:rPr lang="tr-TR" sz="3600" dirty="0" smtClean="0"/>
              <a:t>" duasını </a:t>
            </a:r>
          </a:p>
          <a:p>
            <a:pPr>
              <a:spcBef>
                <a:spcPct val="0"/>
              </a:spcBef>
              <a:buFontTx/>
              <a:buChar char="-"/>
              <a:defRPr/>
            </a:pPr>
            <a:r>
              <a:rPr lang="tr-TR" sz="3600" dirty="0" smtClean="0"/>
              <a:t>"</a:t>
            </a:r>
            <a:r>
              <a:rPr lang="tr-TR" sz="3600" b="1" dirty="0" smtClean="0"/>
              <a:t>ve </a:t>
            </a:r>
            <a:r>
              <a:rPr lang="tr-TR" sz="3600" b="1" dirty="0" err="1" smtClean="0"/>
              <a:t>celle</a:t>
            </a:r>
            <a:r>
              <a:rPr lang="tr-TR" sz="3600" b="1" dirty="0" smtClean="0"/>
              <a:t> </a:t>
            </a:r>
            <a:r>
              <a:rPr lang="tr-TR" sz="3600" b="1" dirty="0" err="1" smtClean="0"/>
              <a:t>senâüke</a:t>
            </a:r>
            <a:r>
              <a:rPr lang="tr-TR" sz="3600" dirty="0" smtClean="0"/>
              <a:t>" kısmıyla birlikte okur.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 descr="cenaze namazı nasıl kılını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428604"/>
            <a:ext cx="7127494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5387975"/>
            <a:ext cx="8143900" cy="14700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600" dirty="0" smtClean="0"/>
              <a:t>- İmam ellerini kaldırmadan yüksek sesle tekbir alır.</a:t>
            </a:r>
            <a:endParaRPr lang="tr-TR" sz="3600" dirty="0"/>
          </a:p>
        </p:txBody>
      </p:sp>
      <p:pic>
        <p:nvPicPr>
          <p:cNvPr id="7170" name="Picture 2" descr="cenaze namazı nasıl kılını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500042"/>
            <a:ext cx="6895520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5387975"/>
            <a:ext cx="8143900" cy="14700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dirty="0" smtClean="0"/>
              <a:t>- İmam ellerini kaldırmadan yüksek sesle tekbir alır.</a:t>
            </a:r>
            <a:endParaRPr lang="tr-TR" dirty="0"/>
          </a:p>
        </p:txBody>
      </p:sp>
      <p:pic>
        <p:nvPicPr>
          <p:cNvPr id="6146" name="Picture 2" descr="cenaze namazı nasıl kılını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642918"/>
            <a:ext cx="6840883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152</Words>
  <Application>Microsoft Office PowerPoint</Application>
  <PresentationFormat>Ekran Gösterisi (4:3)</PresentationFormat>
  <Paragraphs>17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 - Vefat eden Müslümanın ardından kılınan namazdır.</vt:lpstr>
      <vt:lpstr>Slayt 2</vt:lpstr>
      <vt:lpstr>- Cenaze namazı cemaatle kılınır.</vt:lpstr>
      <vt:lpstr>Slayt 4</vt:lpstr>
      <vt:lpstr>- Önce niyet edilir, imama uyulur. Niyet, vefat eden kişinin erkek, kadın veya çocuk oluşuna göre değişir.</vt:lpstr>
      <vt:lpstr>Slayt 6</vt:lpstr>
      <vt:lpstr>Slayt 7</vt:lpstr>
      <vt:lpstr>- İmam ellerini kaldırmadan yüksek sesle tekbir alır.</vt:lpstr>
      <vt:lpstr>- İmam ellerini kaldırmadan yüksek sesle tekbir alır.</vt:lpstr>
      <vt:lpstr>Slayt 10</vt:lpstr>
      <vt:lpstr>Slayt 11</vt:lpstr>
      <vt:lpstr>Slayt 12</vt:lpstr>
      <vt:lpstr>- Dua edilir, vefat eden kişi için helallik alınır ve cenaze defnedilir.</vt:lpstr>
      <vt:lpstr>Slayt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13</cp:revision>
  <dcterms:created xsi:type="dcterms:W3CDTF">2015-05-01T20:11:40Z</dcterms:created>
  <dcterms:modified xsi:type="dcterms:W3CDTF">2015-07-11T17:25:23Z</dcterms:modified>
</cp:coreProperties>
</file>