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73" r:id="rId5"/>
    <p:sldId id="274" r:id="rId6"/>
    <p:sldId id="275" r:id="rId7"/>
    <p:sldId id="276" r:id="rId8"/>
    <p:sldId id="260" r:id="rId9"/>
    <p:sldId id="261" r:id="rId10"/>
    <p:sldId id="258" r:id="rId11"/>
    <p:sldId id="263" r:id="rId12"/>
    <p:sldId id="259" r:id="rId13"/>
    <p:sldId id="264" r:id="rId14"/>
    <p:sldId id="265" r:id="rId15"/>
    <p:sldId id="266" r:id="rId16"/>
    <p:sldId id="267" r:id="rId17"/>
    <p:sldId id="268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2275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3104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2410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6400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4713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8896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6768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0815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956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8012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069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554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/>
          <a:lstStyle/>
          <a:p>
            <a:r>
              <a:rPr lang="tr-TR" dirty="0" smtClean="0"/>
              <a:t>2014 YGS DKAB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08553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957263"/>
            <a:ext cx="6324600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9646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568683"/>
            <a:ext cx="4968553" cy="598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9107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85" y="1484784"/>
            <a:ext cx="7526068" cy="396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929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0"/>
            <a:ext cx="4444526" cy="6381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671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590550"/>
            <a:ext cx="4800600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9970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856" y="692696"/>
            <a:ext cx="5433464" cy="582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4302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639" y="620688"/>
            <a:ext cx="6417380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0765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352550"/>
            <a:ext cx="914400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2588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026" y="836712"/>
            <a:ext cx="6788945" cy="525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8181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08551"/>
            <a:ext cx="5976664" cy="5573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101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62" y="692696"/>
            <a:ext cx="6651835" cy="511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8162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968" y="476672"/>
            <a:ext cx="6145368" cy="581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1928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795" y="548680"/>
            <a:ext cx="5380305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7678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733" y="1268760"/>
            <a:ext cx="3422826" cy="345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3074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683568" y="2348880"/>
            <a:ext cx="8229600" cy="1143000"/>
          </a:xfrm>
        </p:spPr>
        <p:txBody>
          <a:bodyPr/>
          <a:lstStyle/>
          <a:p>
            <a:r>
              <a:rPr lang="tr-TR" dirty="0" smtClean="0"/>
              <a:t>2014 LYS DKAB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69849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1409700"/>
            <a:ext cx="622935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7630474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6</Words>
  <Application>Microsoft Office PowerPoint</Application>
  <PresentationFormat>Ekran Gösterisi (4:3)</PresentationFormat>
  <Paragraphs>2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2014 YGS DKAB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2014 LYS DKAB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dak_ogratmen</dc:creator>
  <cp:lastModifiedBy>ayg</cp:lastModifiedBy>
  <cp:revision>6</cp:revision>
  <dcterms:created xsi:type="dcterms:W3CDTF">2019-10-10T06:13:22Z</dcterms:created>
  <dcterms:modified xsi:type="dcterms:W3CDTF">2019-10-12T09:37:18Z</dcterms:modified>
</cp:coreProperties>
</file>