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tags/tag17.xml" ContentType="application/vnd.openxmlformats-officedocument.presentationml.tags+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tags/tag18.xml" ContentType="application/vnd.openxmlformats-officedocument.presentationml.tags+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heme/theme10.xml" ContentType="application/vnd.openxmlformats-officedocument.theme+xml"/>
  <Override PartName="/ppt/tags/tag32.xml" ContentType="application/vnd.openxmlformats-officedocument.presentationml.tags+xml"/>
  <Override PartName="/ppt/notesSlides/notesSlide1.xml" ContentType="application/vnd.openxmlformats-officedocument.presentationml.notesSlide+xml"/>
  <Override PartName="/ppt/tags/tag33.xml" ContentType="application/vnd.openxmlformats-officedocument.presentationml.tags+xml"/>
  <Override PartName="/ppt/notesSlides/notesSlide2.xml" ContentType="application/vnd.openxmlformats-officedocument.presentationml.notesSlide+xml"/>
  <Override PartName="/ppt/tags/tag34.xml" ContentType="application/vnd.openxmlformats-officedocument.presentationml.tags+xml"/>
  <Override PartName="/ppt/notesSlides/notesSlide3.xml" ContentType="application/vnd.openxmlformats-officedocument.presentationml.notesSlide+xml"/>
  <Override PartName="/ppt/tags/tag35.xml" ContentType="application/vnd.openxmlformats-officedocument.presentationml.tags+xml"/>
  <Override PartName="/ppt/notesSlides/notesSlide4.xml" ContentType="application/vnd.openxmlformats-officedocument.presentationml.notesSlide+xml"/>
  <Override PartName="/ppt/tags/tag36.xml" ContentType="application/vnd.openxmlformats-officedocument.presentationml.tags+xml"/>
  <Override PartName="/ppt/notesSlides/notesSlide5.xml" ContentType="application/vnd.openxmlformats-officedocument.presentationml.notesSlide+xml"/>
  <Override PartName="/ppt/tags/tag37.xml" ContentType="application/vnd.openxmlformats-officedocument.presentationml.tags+xml"/>
  <Override PartName="/ppt/notesSlides/notesSlide6.xml" ContentType="application/vnd.openxmlformats-officedocument.presentationml.notesSlide+xml"/>
  <Override PartName="/ppt/tags/tag38.xml" ContentType="application/vnd.openxmlformats-officedocument.presentationml.tags+xml"/>
  <Override PartName="/ppt/notesSlides/notesSlide7.xml" ContentType="application/vnd.openxmlformats-officedocument.presentationml.notesSlide+xml"/>
  <Override PartName="/ppt/tags/tag39.xml" ContentType="application/vnd.openxmlformats-officedocument.presentationml.tags+xml"/>
  <Override PartName="/ppt/notesSlides/notesSlide8.xml" ContentType="application/vnd.openxmlformats-officedocument.presentationml.notesSlide+xml"/>
  <Override PartName="/ppt/tags/tag40.xml" ContentType="application/vnd.openxmlformats-officedocument.presentationml.tags+xml"/>
  <Override PartName="/ppt/notesSlides/notesSlide9.xml" ContentType="application/vnd.openxmlformats-officedocument.presentationml.notesSlide+xml"/>
  <Override PartName="/ppt/tags/tag41.xml" ContentType="application/vnd.openxmlformats-officedocument.presentationml.tags+xml"/>
  <Override PartName="/ppt/notesSlides/notesSlide10.xml" ContentType="application/vnd.openxmlformats-officedocument.presentationml.notesSlide+xml"/>
  <Override PartName="/ppt/tags/tag42.xml" ContentType="application/vnd.openxmlformats-officedocument.presentationml.tags+xml"/>
  <Override PartName="/ppt/notesSlides/notesSlide11.xml" ContentType="application/vnd.openxmlformats-officedocument.presentationml.notesSlide+xml"/>
  <Override PartName="/ppt/tags/tag43.xml" ContentType="application/vnd.openxmlformats-officedocument.presentationml.tags+xml"/>
  <Override PartName="/ppt/notesSlides/notesSlide12.xml" ContentType="application/vnd.openxmlformats-officedocument.presentationml.notesSlide+xml"/>
  <Override PartName="/ppt/tags/tag44.xml" ContentType="application/vnd.openxmlformats-officedocument.presentationml.tags+xml"/>
  <Override PartName="/ppt/notesSlides/notesSlide13.xml" ContentType="application/vnd.openxmlformats-officedocument.presentationml.notesSlide+xml"/>
  <Override PartName="/ppt/tags/tag45.xml" ContentType="application/vnd.openxmlformats-officedocument.presentationml.tags+xml"/>
  <Override PartName="/ppt/notesSlides/notesSlide14.xml" ContentType="application/vnd.openxmlformats-officedocument.presentationml.notesSlide+xml"/>
  <Override PartName="/ppt/tags/tag46.xml" ContentType="application/vnd.openxmlformats-officedocument.presentationml.tags+xml"/>
  <Override PartName="/ppt/notesSlides/notesSlide15.xml" ContentType="application/vnd.openxmlformats-officedocument.presentationml.notesSlide+xml"/>
  <Override PartName="/ppt/tags/tag47.xml" ContentType="application/vnd.openxmlformats-officedocument.presentationml.tags+xml"/>
  <Override PartName="/ppt/notesSlides/notesSlide16.xml" ContentType="application/vnd.openxmlformats-officedocument.presentationml.notesSlide+xml"/>
  <Override PartName="/ppt/tags/tag48.xml" ContentType="application/vnd.openxmlformats-officedocument.presentationml.tags+xml"/>
  <Override PartName="/ppt/notesSlides/notesSlide17.xml" ContentType="application/vnd.openxmlformats-officedocument.presentationml.notesSlide+xml"/>
  <Override PartName="/ppt/tags/tag49.xml" ContentType="application/vnd.openxmlformats-officedocument.presentationml.tags+xml"/>
  <Override PartName="/ppt/notesSlides/notesSlide18.xml" ContentType="application/vnd.openxmlformats-officedocument.presentationml.notesSlide+xml"/>
  <Override PartName="/ppt/tags/tag50.xml" ContentType="application/vnd.openxmlformats-officedocument.presentationml.tags+xml"/>
  <Override PartName="/ppt/notesSlides/notesSlide19.xml" ContentType="application/vnd.openxmlformats-officedocument.presentationml.notesSlide+xml"/>
  <Override PartName="/ppt/tags/tag51.xml" ContentType="application/vnd.openxmlformats-officedocument.presentationml.tags+xml"/>
  <Override PartName="/ppt/notesSlides/notesSlide20.xml" ContentType="application/vnd.openxmlformats-officedocument.presentationml.notesSlide+xml"/>
  <Override PartName="/ppt/tags/tag52.xml" ContentType="application/vnd.openxmlformats-officedocument.presentationml.tags+xml"/>
  <Override PartName="/ppt/notesSlides/notesSlide21.xml" ContentType="application/vnd.openxmlformats-officedocument.presentationml.notesSlide+xml"/>
  <Override PartName="/ppt/tags/tag53.xml" ContentType="application/vnd.openxmlformats-officedocument.presentationml.tags+xml"/>
  <Override PartName="/ppt/notesSlides/notesSlide22.xml" ContentType="application/vnd.openxmlformats-officedocument.presentationml.notesSlide+xml"/>
  <Override PartName="/ppt/tags/tag54.xml" ContentType="application/vnd.openxmlformats-officedocument.presentationml.tags+xml"/>
  <Override PartName="/ppt/notesSlides/notesSlide23.xml" ContentType="application/vnd.openxmlformats-officedocument.presentationml.notesSlide+xml"/>
  <Override PartName="/ppt/tags/tag55.xml" ContentType="application/vnd.openxmlformats-officedocument.presentationml.tags+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85" r:id="rId4"/>
    <p:sldMasterId id="2147483697" r:id="rId5"/>
    <p:sldMasterId id="2147483722" r:id="rId6"/>
    <p:sldMasterId id="2147483737" r:id="rId7"/>
    <p:sldMasterId id="2147483749" r:id="rId8"/>
    <p:sldMasterId id="2147483761" r:id="rId9"/>
  </p:sldMasterIdLst>
  <p:notesMasterIdLst>
    <p:notesMasterId r:id="rId34"/>
  </p:notesMasterIdLst>
  <p:sldIdLst>
    <p:sldId id="256" r:id="rId10"/>
    <p:sldId id="257" r:id="rId11"/>
    <p:sldId id="259" r:id="rId12"/>
    <p:sldId id="260" r:id="rId13"/>
    <p:sldId id="261" r:id="rId14"/>
    <p:sldId id="262" r:id="rId15"/>
    <p:sldId id="263" r:id="rId16"/>
    <p:sldId id="264" r:id="rId17"/>
    <p:sldId id="281" r:id="rId18"/>
    <p:sldId id="258" r:id="rId19"/>
    <p:sldId id="272" r:id="rId20"/>
    <p:sldId id="392" r:id="rId21"/>
    <p:sldId id="393" r:id="rId22"/>
    <p:sldId id="273" r:id="rId23"/>
    <p:sldId id="279" r:id="rId24"/>
    <p:sldId id="267" r:id="rId25"/>
    <p:sldId id="276" r:id="rId26"/>
    <p:sldId id="274" r:id="rId27"/>
    <p:sldId id="280" r:id="rId28"/>
    <p:sldId id="270" r:id="rId29"/>
    <p:sldId id="282" r:id="rId30"/>
    <p:sldId id="403" r:id="rId31"/>
    <p:sldId id="375" r:id="rId32"/>
    <p:sldId id="391" r:id="rId33"/>
  </p:sldIdLst>
  <p:sldSz cx="12192000" cy="6858000"/>
  <p:notesSz cx="6858000" cy="9144000"/>
  <p:custDataLst>
    <p:tags r:id="rId35"/>
  </p:custDataLst>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9F9"/>
    <a:srgbClr val="4367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4" d="100"/>
          <a:sy n="54" d="100"/>
        </p:scale>
        <p:origin x="1124" y="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tableStyles" Target="tableStyles.xml"/><Relationship Id="rId21" Type="http://schemas.openxmlformats.org/officeDocument/2006/relationships/slide" Target="slides/slide12.xml"/><Relationship Id="rId34"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presProps" Target="pres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tags" Target="tags/tag1.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AD2E13-00A2-4B7D-95EF-4DD1B7DDF9FD}" type="datetimeFigureOut">
              <a:rPr lang="tr-TR" smtClean="0"/>
              <a:t>21.11.2024</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566D0D-CEDD-47FF-8C0E-2D2DDA1A4F29}" type="slidenum">
              <a:rPr lang="tr-TR" smtClean="0"/>
              <a:t>‹#›</a:t>
            </a:fld>
            <a:endParaRPr lang="tr-TR"/>
          </a:p>
        </p:txBody>
      </p:sp>
    </p:spTree>
    <p:extLst>
      <p:ext uri="{BB962C8B-B14F-4D97-AF65-F5344CB8AC3E}">
        <p14:creationId xmlns:p14="http://schemas.microsoft.com/office/powerpoint/2010/main" val="15138323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73566D0D-CEDD-47FF-8C0E-2D2DDA1A4F29}" type="slidenum">
              <a:rPr lang="tr-TR" smtClean="0"/>
              <a:t>1</a:t>
            </a:fld>
            <a:endParaRPr lang="tr-TR"/>
          </a:p>
        </p:txBody>
      </p:sp>
    </p:spTree>
    <p:extLst>
      <p:ext uri="{BB962C8B-B14F-4D97-AF65-F5344CB8AC3E}">
        <p14:creationId xmlns:p14="http://schemas.microsoft.com/office/powerpoint/2010/main" val="31875172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73566D0D-CEDD-47FF-8C0E-2D2DDA1A4F29}" type="slidenum">
              <a:rPr lang="tr-TR" smtClean="0"/>
              <a:t>10</a:t>
            </a:fld>
            <a:endParaRPr lang="tr-TR"/>
          </a:p>
        </p:txBody>
      </p:sp>
    </p:spTree>
    <p:extLst>
      <p:ext uri="{BB962C8B-B14F-4D97-AF65-F5344CB8AC3E}">
        <p14:creationId xmlns:p14="http://schemas.microsoft.com/office/powerpoint/2010/main" val="33268110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73566D0D-CEDD-47FF-8C0E-2D2DDA1A4F29}" type="slidenum">
              <a:rPr lang="tr-TR" smtClean="0"/>
              <a:t>11</a:t>
            </a:fld>
            <a:endParaRPr lang="tr-TR"/>
          </a:p>
        </p:txBody>
      </p:sp>
    </p:spTree>
    <p:extLst>
      <p:ext uri="{BB962C8B-B14F-4D97-AF65-F5344CB8AC3E}">
        <p14:creationId xmlns:p14="http://schemas.microsoft.com/office/powerpoint/2010/main" val="2658389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73566D0D-CEDD-47FF-8C0E-2D2DDA1A4F29}" type="slidenum">
              <a:rPr lang="tr-TR" smtClean="0"/>
              <a:t>12</a:t>
            </a:fld>
            <a:endParaRPr lang="tr-TR"/>
          </a:p>
        </p:txBody>
      </p:sp>
    </p:spTree>
    <p:extLst>
      <p:ext uri="{BB962C8B-B14F-4D97-AF65-F5344CB8AC3E}">
        <p14:creationId xmlns:p14="http://schemas.microsoft.com/office/powerpoint/2010/main" val="3818024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73566D0D-CEDD-47FF-8C0E-2D2DDA1A4F29}" type="slidenum">
              <a:rPr lang="tr-TR" smtClean="0"/>
              <a:t>13</a:t>
            </a:fld>
            <a:endParaRPr lang="tr-TR"/>
          </a:p>
        </p:txBody>
      </p:sp>
    </p:spTree>
    <p:extLst>
      <p:ext uri="{BB962C8B-B14F-4D97-AF65-F5344CB8AC3E}">
        <p14:creationId xmlns:p14="http://schemas.microsoft.com/office/powerpoint/2010/main" val="18090929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73566D0D-CEDD-47FF-8C0E-2D2DDA1A4F29}" type="slidenum">
              <a:rPr lang="tr-TR" smtClean="0"/>
              <a:t>14</a:t>
            </a:fld>
            <a:endParaRPr lang="tr-TR"/>
          </a:p>
        </p:txBody>
      </p:sp>
    </p:spTree>
    <p:extLst>
      <p:ext uri="{BB962C8B-B14F-4D97-AF65-F5344CB8AC3E}">
        <p14:creationId xmlns:p14="http://schemas.microsoft.com/office/powerpoint/2010/main" val="673900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73566D0D-CEDD-47FF-8C0E-2D2DDA1A4F29}" type="slidenum">
              <a:rPr lang="tr-TR" smtClean="0"/>
              <a:t>15</a:t>
            </a:fld>
            <a:endParaRPr lang="tr-TR"/>
          </a:p>
        </p:txBody>
      </p:sp>
    </p:spTree>
    <p:extLst>
      <p:ext uri="{BB962C8B-B14F-4D97-AF65-F5344CB8AC3E}">
        <p14:creationId xmlns:p14="http://schemas.microsoft.com/office/powerpoint/2010/main" val="19907578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73566D0D-CEDD-47FF-8C0E-2D2DDA1A4F29}" type="slidenum">
              <a:rPr lang="tr-TR" smtClean="0"/>
              <a:t>16</a:t>
            </a:fld>
            <a:endParaRPr lang="tr-TR"/>
          </a:p>
        </p:txBody>
      </p:sp>
    </p:spTree>
    <p:extLst>
      <p:ext uri="{BB962C8B-B14F-4D97-AF65-F5344CB8AC3E}">
        <p14:creationId xmlns:p14="http://schemas.microsoft.com/office/powerpoint/2010/main" val="21231151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73566D0D-CEDD-47FF-8C0E-2D2DDA1A4F29}" type="slidenum">
              <a:rPr lang="tr-TR" smtClean="0"/>
              <a:t>17</a:t>
            </a:fld>
            <a:endParaRPr lang="tr-TR"/>
          </a:p>
        </p:txBody>
      </p:sp>
    </p:spTree>
    <p:extLst>
      <p:ext uri="{BB962C8B-B14F-4D97-AF65-F5344CB8AC3E}">
        <p14:creationId xmlns:p14="http://schemas.microsoft.com/office/powerpoint/2010/main" val="3033363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73566D0D-CEDD-47FF-8C0E-2D2DDA1A4F29}" type="slidenum">
              <a:rPr lang="tr-TR" smtClean="0"/>
              <a:t>18</a:t>
            </a:fld>
            <a:endParaRPr lang="tr-TR"/>
          </a:p>
        </p:txBody>
      </p:sp>
    </p:spTree>
    <p:extLst>
      <p:ext uri="{BB962C8B-B14F-4D97-AF65-F5344CB8AC3E}">
        <p14:creationId xmlns:p14="http://schemas.microsoft.com/office/powerpoint/2010/main" val="38949244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D12DCC-FDAB-4FDF-B2CD-1E44168687C9}"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tr-T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9207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73566D0D-CEDD-47FF-8C0E-2D2DDA1A4F29}" type="slidenum">
              <a:rPr lang="tr-TR" smtClean="0"/>
              <a:t>2</a:t>
            </a:fld>
            <a:endParaRPr lang="tr-TR"/>
          </a:p>
        </p:txBody>
      </p:sp>
    </p:spTree>
    <p:extLst>
      <p:ext uri="{BB962C8B-B14F-4D97-AF65-F5344CB8AC3E}">
        <p14:creationId xmlns:p14="http://schemas.microsoft.com/office/powerpoint/2010/main" val="36349656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73566D0D-CEDD-47FF-8C0E-2D2DDA1A4F29}" type="slidenum">
              <a:rPr lang="tr-TR" smtClean="0"/>
              <a:t>20</a:t>
            </a:fld>
            <a:endParaRPr lang="tr-TR"/>
          </a:p>
        </p:txBody>
      </p:sp>
    </p:spTree>
    <p:extLst>
      <p:ext uri="{BB962C8B-B14F-4D97-AF65-F5344CB8AC3E}">
        <p14:creationId xmlns:p14="http://schemas.microsoft.com/office/powerpoint/2010/main" val="36844542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73566D0D-CEDD-47FF-8C0E-2D2DDA1A4F29}" type="slidenum">
              <a:rPr lang="tr-TR" smtClean="0"/>
              <a:t>21</a:t>
            </a:fld>
            <a:endParaRPr lang="tr-TR"/>
          </a:p>
        </p:txBody>
      </p:sp>
    </p:spTree>
    <p:extLst>
      <p:ext uri="{BB962C8B-B14F-4D97-AF65-F5344CB8AC3E}">
        <p14:creationId xmlns:p14="http://schemas.microsoft.com/office/powerpoint/2010/main" val="26076318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73566D0D-CEDD-47FF-8C0E-2D2DDA1A4F29}" type="slidenum">
              <a:rPr lang="tr-TR" smtClean="0"/>
              <a:t>22</a:t>
            </a:fld>
            <a:endParaRPr lang="tr-TR"/>
          </a:p>
        </p:txBody>
      </p:sp>
    </p:spTree>
    <p:extLst>
      <p:ext uri="{BB962C8B-B14F-4D97-AF65-F5344CB8AC3E}">
        <p14:creationId xmlns:p14="http://schemas.microsoft.com/office/powerpoint/2010/main" val="39530653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332BD4-BC30-401C-BFD3-1861D1E9DE80}" type="slidenum">
              <a:rPr kumimoji="0" lang="tr-T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tr-T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151126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332BD4-BC30-401C-BFD3-1861D1E9DE80}" type="slidenum">
              <a:rPr kumimoji="0" lang="tr-T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tr-T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76216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5BC2B4-3326-4558-ACA9-D8203DC0F3EE}"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6145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5BC2B4-3326-4558-ACA9-D8203DC0F3EE}"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4996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73566D0D-CEDD-47FF-8C0E-2D2DDA1A4F29}" type="slidenum">
              <a:rPr lang="tr-TR" smtClean="0"/>
              <a:t>5</a:t>
            </a:fld>
            <a:endParaRPr lang="tr-TR"/>
          </a:p>
        </p:txBody>
      </p:sp>
    </p:spTree>
    <p:extLst>
      <p:ext uri="{BB962C8B-B14F-4D97-AF65-F5344CB8AC3E}">
        <p14:creationId xmlns:p14="http://schemas.microsoft.com/office/powerpoint/2010/main" val="38661415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73566D0D-CEDD-47FF-8C0E-2D2DDA1A4F29}" type="slidenum">
              <a:rPr lang="tr-TR" smtClean="0"/>
              <a:t>6</a:t>
            </a:fld>
            <a:endParaRPr lang="tr-TR"/>
          </a:p>
        </p:txBody>
      </p:sp>
    </p:spTree>
    <p:extLst>
      <p:ext uri="{BB962C8B-B14F-4D97-AF65-F5344CB8AC3E}">
        <p14:creationId xmlns:p14="http://schemas.microsoft.com/office/powerpoint/2010/main" val="3272838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73566D0D-CEDD-47FF-8C0E-2D2DDA1A4F29}" type="slidenum">
              <a:rPr lang="tr-TR" smtClean="0"/>
              <a:t>7</a:t>
            </a:fld>
            <a:endParaRPr lang="tr-TR"/>
          </a:p>
        </p:txBody>
      </p:sp>
    </p:spTree>
    <p:extLst>
      <p:ext uri="{BB962C8B-B14F-4D97-AF65-F5344CB8AC3E}">
        <p14:creationId xmlns:p14="http://schemas.microsoft.com/office/powerpoint/2010/main" val="1168381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73566D0D-CEDD-47FF-8C0E-2D2DDA1A4F29}" type="slidenum">
              <a:rPr lang="tr-TR" smtClean="0"/>
              <a:t>8</a:t>
            </a:fld>
            <a:endParaRPr lang="tr-TR"/>
          </a:p>
        </p:txBody>
      </p:sp>
    </p:spTree>
    <p:extLst>
      <p:ext uri="{BB962C8B-B14F-4D97-AF65-F5344CB8AC3E}">
        <p14:creationId xmlns:p14="http://schemas.microsoft.com/office/powerpoint/2010/main" val="38546606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D12DCC-FDAB-4FDF-B2CD-1E44168687C9}"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tr-T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51897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7.xml"/></Relationships>
</file>

<file path=ppt/slideLayouts/_rels/slideLayout101.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8.xml"/></Relationships>
</file>

<file path=ppt/slideLayouts/_rels/slideLayout102.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9.xml"/></Relationships>
</file>

<file path=ppt/slideLayouts/_rels/slideLayout103.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30.xml"/></Relationships>
</file>

<file path=ppt/slideLayouts/_rels/slideLayout104.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3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s://powerpoint-free.blogspot.com/" TargetMode="External"/><Relationship Id="rId2" Type="http://schemas.openxmlformats.org/officeDocument/2006/relationships/hyperlink" Target="https://hangeuldoc.tistory.com/" TargetMode="Externa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5.xml"/><Relationship Id="rId5" Type="http://schemas.openxmlformats.org/officeDocument/2006/relationships/tags" Target="../tags/tag11.xml"/><Relationship Id="rId4" Type="http://schemas.openxmlformats.org/officeDocument/2006/relationships/tags" Target="../tags/tag10.xml"/></Relationships>
</file>

<file path=ppt/slideLayouts/_rels/slideLayout47.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5.xml"/><Relationship Id="rId5" Type="http://schemas.openxmlformats.org/officeDocument/2006/relationships/tags" Target="../tags/tag16.xml"/><Relationship Id="rId4" Type="http://schemas.openxmlformats.org/officeDocument/2006/relationships/tags" Target="../tags/tag1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0.xml"/></Relationships>
</file>

<file path=ppt/slideLayouts/_rels/slideLayout94.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1.xml"/></Relationships>
</file>

<file path=ppt/slideLayouts/_rels/slideLayout95.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2.xml"/></Relationships>
</file>

<file path=ppt/slideLayouts/_rels/slideLayout96.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3.xml"/></Relationships>
</file>

<file path=ppt/slideLayouts/_rels/slideLayout97.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4.xml"/></Relationships>
</file>

<file path=ppt/slideLayouts/_rels/slideLayout98.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5.xml"/></Relationships>
</file>

<file path=ppt/slideLayouts/_rels/slideLayout99.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fld id="{CD7415C4-19A3-4A28-9E3D-E54C447105CE}" type="datetimeFigureOut">
              <a:rPr lang="tr-TR" smtClean="0"/>
              <a:t>21.11.2024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761CEF6-F11A-4068-A6E5-02BCAF576E85}" type="slidenum">
              <a:rPr lang="tr-TR" smtClean="0"/>
              <a:t>‹#›</a:t>
            </a:fld>
            <a:endParaRPr lang="tr-TR"/>
          </a:p>
        </p:txBody>
      </p:sp>
    </p:spTree>
    <p:extLst>
      <p:ext uri="{BB962C8B-B14F-4D97-AF65-F5344CB8AC3E}">
        <p14:creationId xmlns:p14="http://schemas.microsoft.com/office/powerpoint/2010/main" val="27837807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CD7415C4-19A3-4A28-9E3D-E54C447105CE}" type="datetimeFigureOut">
              <a:rPr lang="tr-TR" smtClean="0"/>
              <a:t>21.11.2024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761CEF6-F11A-4068-A6E5-02BCAF576E85}" type="slidenum">
              <a:rPr lang="tr-TR" smtClean="0"/>
              <a:t>‹#›</a:t>
            </a:fld>
            <a:endParaRPr lang="tr-TR"/>
          </a:p>
        </p:txBody>
      </p:sp>
    </p:spTree>
    <p:extLst>
      <p:ext uri="{BB962C8B-B14F-4D97-AF65-F5344CB8AC3E}">
        <p14:creationId xmlns:p14="http://schemas.microsoft.com/office/powerpoint/2010/main" val="155708058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CAAEBF9-E975-AA48-C6F8-AF7EFC8DCFDF}"/>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D309E7EC-0E1B-A58E-915C-D3375A5E0D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6CB04B42-1E3D-0F3A-611E-175DC3AFDF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839BFEBA-B3BE-8063-D7CA-9846154280FE}"/>
              </a:ext>
            </a:extLst>
          </p:cNvPr>
          <p:cNvSpPr>
            <a:spLocks noGrp="1"/>
          </p:cNvSpPr>
          <p:nvPr>
            <p:ph type="dt" sz="half" idx="10"/>
          </p:nvPr>
        </p:nvSpPr>
        <p:spPr/>
        <p:txBody>
          <a:bodyPr/>
          <a:lstStyle/>
          <a:p>
            <a:fld id="{3C5FAE0E-20B2-4F82-9F6A-53ADAE0ACEC0}" type="datetimeFigureOut">
              <a:rPr lang="tr-TR" smtClean="0"/>
              <a:t>21.11.2024</a:t>
            </a:fld>
            <a:endParaRPr lang="tr-TR"/>
          </a:p>
        </p:txBody>
      </p:sp>
      <p:sp>
        <p:nvSpPr>
          <p:cNvPr id="6" name="Alt Bilgi Yer Tutucusu 5">
            <a:extLst>
              <a:ext uri="{FF2B5EF4-FFF2-40B4-BE49-F238E27FC236}">
                <a16:creationId xmlns:a16="http://schemas.microsoft.com/office/drawing/2014/main" id="{1F87CA36-BAF2-DB12-05DC-DDABF38AE26D}"/>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D9719001-CE22-3016-A1A1-6849E35F5676}"/>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63026213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0CB7F70-371C-2739-CA23-BCAC3E602CC9}"/>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448B710D-5717-18C4-7E1C-75D20D41AD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0D5178FA-61E5-48EB-C829-D66A5B052F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B7AFFE73-67AB-A999-C09F-E36C6D75D0F2}"/>
              </a:ext>
            </a:extLst>
          </p:cNvPr>
          <p:cNvSpPr>
            <a:spLocks noGrp="1"/>
          </p:cNvSpPr>
          <p:nvPr>
            <p:ph type="dt" sz="half" idx="10"/>
          </p:nvPr>
        </p:nvSpPr>
        <p:spPr/>
        <p:txBody>
          <a:bodyPr/>
          <a:lstStyle/>
          <a:p>
            <a:fld id="{3C5FAE0E-20B2-4F82-9F6A-53ADAE0ACEC0}" type="datetimeFigureOut">
              <a:rPr lang="tr-TR" smtClean="0"/>
              <a:t>21.11.2024</a:t>
            </a:fld>
            <a:endParaRPr lang="tr-TR"/>
          </a:p>
        </p:txBody>
      </p:sp>
      <p:sp>
        <p:nvSpPr>
          <p:cNvPr id="6" name="Alt Bilgi Yer Tutucusu 5">
            <a:extLst>
              <a:ext uri="{FF2B5EF4-FFF2-40B4-BE49-F238E27FC236}">
                <a16:creationId xmlns:a16="http://schemas.microsoft.com/office/drawing/2014/main" id="{3169CEE5-2A9B-3B4C-F6FB-1A55B77A22F5}"/>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03940B9E-93D2-3285-DEB7-2744F51200D5}"/>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426710383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F466FA6-177A-A4A2-6E16-961206F22746}"/>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AD1F7E12-0F60-5F06-6208-0070B257752A}"/>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9184037A-B381-D17D-1F4E-79CAAA706C33}"/>
              </a:ext>
            </a:extLst>
          </p:cNvPr>
          <p:cNvSpPr>
            <a:spLocks noGrp="1"/>
          </p:cNvSpPr>
          <p:nvPr>
            <p:ph type="dt" sz="half" idx="10"/>
          </p:nvPr>
        </p:nvSpPr>
        <p:spPr/>
        <p:txBody>
          <a:bodyPr/>
          <a:lstStyle/>
          <a:p>
            <a:fld id="{3C5FAE0E-20B2-4F82-9F6A-53ADAE0ACEC0}" type="datetimeFigureOut">
              <a:rPr lang="tr-TR" smtClean="0"/>
              <a:t>21.11.2024</a:t>
            </a:fld>
            <a:endParaRPr lang="tr-TR"/>
          </a:p>
        </p:txBody>
      </p:sp>
      <p:sp>
        <p:nvSpPr>
          <p:cNvPr id="5" name="Alt Bilgi Yer Tutucusu 4">
            <a:extLst>
              <a:ext uri="{FF2B5EF4-FFF2-40B4-BE49-F238E27FC236}">
                <a16:creationId xmlns:a16="http://schemas.microsoft.com/office/drawing/2014/main" id="{11A62D0C-37DE-9592-59A6-AC05A74078B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19E7CB84-75B4-5377-D4FE-C5C9E0B048EA}"/>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133190520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8A5AAECC-6764-813E-FF82-40374CEFD17B}"/>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3DB80285-693B-087E-7F91-D5AAA788BB71}"/>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1891825F-6F1D-027D-ABC5-B5FA4458CE54}"/>
              </a:ext>
            </a:extLst>
          </p:cNvPr>
          <p:cNvSpPr>
            <a:spLocks noGrp="1"/>
          </p:cNvSpPr>
          <p:nvPr>
            <p:ph type="dt" sz="half" idx="10"/>
          </p:nvPr>
        </p:nvSpPr>
        <p:spPr/>
        <p:txBody>
          <a:bodyPr/>
          <a:lstStyle/>
          <a:p>
            <a:fld id="{3C5FAE0E-20B2-4F82-9F6A-53ADAE0ACEC0}" type="datetimeFigureOut">
              <a:rPr lang="tr-TR" smtClean="0"/>
              <a:t>21.11.2024</a:t>
            </a:fld>
            <a:endParaRPr lang="tr-TR"/>
          </a:p>
        </p:txBody>
      </p:sp>
      <p:sp>
        <p:nvSpPr>
          <p:cNvPr id="5" name="Alt Bilgi Yer Tutucusu 4">
            <a:extLst>
              <a:ext uri="{FF2B5EF4-FFF2-40B4-BE49-F238E27FC236}">
                <a16:creationId xmlns:a16="http://schemas.microsoft.com/office/drawing/2014/main" id="{37452303-D47B-4C24-4A0F-F4BAC209B7A1}"/>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836F134A-4E2C-AEA6-9629-852289B885EE}"/>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26886273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Özel Düze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D828DA1-4DEF-07D9-AF4A-5B6D490004ED}"/>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0D1A7F32-F828-1800-808A-D324A7088B32}"/>
              </a:ext>
            </a:extLst>
          </p:cNvPr>
          <p:cNvSpPr>
            <a:spLocks noGrp="1"/>
          </p:cNvSpPr>
          <p:nvPr>
            <p:ph type="dt" sz="half" idx="10"/>
          </p:nvPr>
        </p:nvSpPr>
        <p:spPr/>
        <p:txBody>
          <a:bodyPr/>
          <a:lstStyle/>
          <a:p>
            <a:fld id="{3C5FAE0E-20B2-4F82-9F6A-53ADAE0ACEC0}" type="datetimeFigureOut">
              <a:rPr lang="tr-TR" smtClean="0"/>
              <a:t>21.11.2024</a:t>
            </a:fld>
            <a:endParaRPr lang="tr-TR"/>
          </a:p>
        </p:txBody>
      </p:sp>
      <p:sp>
        <p:nvSpPr>
          <p:cNvPr id="4" name="Alt Bilgi Yer Tutucusu 3">
            <a:extLst>
              <a:ext uri="{FF2B5EF4-FFF2-40B4-BE49-F238E27FC236}">
                <a16:creationId xmlns:a16="http://schemas.microsoft.com/office/drawing/2014/main" id="{2F337F99-A66C-7764-273D-5278D8DE4423}"/>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903573E3-C618-D551-EEA1-0C41DAFC332E}"/>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15510249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CD7415C4-19A3-4A28-9E3D-E54C447105CE}" type="datetimeFigureOut">
              <a:rPr lang="tr-TR" smtClean="0"/>
              <a:t>21.11.2024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761CEF6-F11A-4068-A6E5-02BCAF576E85}" type="slidenum">
              <a:rPr lang="tr-TR" smtClean="0"/>
              <a:t>‹#›</a:t>
            </a:fld>
            <a:endParaRPr lang="tr-TR"/>
          </a:p>
        </p:txBody>
      </p:sp>
    </p:spTree>
    <p:extLst>
      <p:ext uri="{BB962C8B-B14F-4D97-AF65-F5344CB8AC3E}">
        <p14:creationId xmlns:p14="http://schemas.microsoft.com/office/powerpoint/2010/main" val="12973493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13410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lide">
    <p:spTree>
      <p:nvGrpSpPr>
        <p:cNvPr id="1" name=""/>
        <p:cNvGrpSpPr/>
        <p:nvPr/>
      </p:nvGrpSpPr>
      <p:grpSpPr>
        <a:xfrm>
          <a:off x="0" y="0"/>
          <a:ext cx="0" cy="0"/>
          <a:chOff x="0" y="0"/>
          <a:chExt cx="0" cy="0"/>
        </a:xfrm>
      </p:grpSpPr>
      <p:sp>
        <p:nvSpPr>
          <p:cNvPr id="2" name="슬라이드 번호 개체 틀 1"/>
          <p:cNvSpPr>
            <a:spLocks noGrp="1"/>
          </p:cNvSpPr>
          <p:nvPr>
            <p:ph type="sldNum" sz="quarter" idx="4"/>
          </p:nvPr>
        </p:nvSpPr>
        <p:spPr>
          <a:xfrm>
            <a:off x="5675346" y="6492876"/>
            <a:ext cx="841309" cy="365125"/>
          </a:xfrm>
          <a:prstGeom prst="rect">
            <a:avLst/>
          </a:prstGeom>
        </p:spPr>
        <p:txBody>
          <a:bodyPr vert="horz" lIns="91440" tIns="45720" rIns="91440" bIns="45720" rtlCol="0" anchor="ctr"/>
          <a:lstStyle>
            <a:lvl1pPr>
              <a:defRPr lang="ko-KR" altLang="en-US" sz="1200" smtClean="0">
                <a:solidFill>
                  <a:schemeClr val="bg1">
                    <a:lumMod val="50000"/>
                  </a:schemeClr>
                </a:solidFill>
                <a:latin typeface="Bahnschrift SemiCondensed" panose="020B0502040204020203" pitchFamily="34" charset="0"/>
              </a:defRPr>
            </a:lvl1pPr>
          </a:lstStyle>
          <a:p>
            <a:pPr algn="ctr" defTabSz="457200"/>
            <a:fld id="{453F7A83-B5B7-4266-8D27-EF99E7F4AEB0}" type="slidenum">
              <a:rPr lang="en-US" altLang="ko-KR" smtClean="0">
                <a:solidFill>
                  <a:prstClr val="white">
                    <a:lumMod val="50000"/>
                  </a:prstClr>
                </a:solidFill>
              </a:rPr>
              <a:pPr algn="ctr" defTabSz="457200"/>
              <a:t>‹#›</a:t>
            </a:fld>
            <a:endParaRPr lang="en-US" altLang="ko-KR" dirty="0">
              <a:solidFill>
                <a:prstClr val="white">
                  <a:lumMod val="50000"/>
                </a:prstClr>
              </a:solidFill>
            </a:endParaRPr>
          </a:p>
        </p:txBody>
      </p:sp>
    </p:spTree>
    <p:extLst>
      <p:ext uri="{BB962C8B-B14F-4D97-AF65-F5344CB8AC3E}">
        <p14:creationId xmlns:p14="http://schemas.microsoft.com/office/powerpoint/2010/main" val="17449837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15068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sert for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FF5F7BD-D86D-49C1-9E78-8F7E377B2411}"/>
              </a:ext>
            </a:extLst>
          </p:cNvPr>
          <p:cNvSpPr>
            <a:spLocks noGrp="1"/>
          </p:cNvSpPr>
          <p:nvPr>
            <p:ph type="pic" sz="quarter" idx="11"/>
          </p:nvPr>
        </p:nvSpPr>
        <p:spPr>
          <a:xfrm>
            <a:off x="565515"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6" name="Picture Placeholder 4">
            <a:extLst>
              <a:ext uri="{FF2B5EF4-FFF2-40B4-BE49-F238E27FC236}">
                <a16:creationId xmlns:a16="http://schemas.microsoft.com/office/drawing/2014/main" id="{432AB3B8-407E-46A7-8B41-578ABBFA6865}"/>
              </a:ext>
            </a:extLst>
          </p:cNvPr>
          <p:cNvSpPr>
            <a:spLocks noGrp="1"/>
          </p:cNvSpPr>
          <p:nvPr>
            <p:ph type="pic" sz="quarter" idx="12"/>
          </p:nvPr>
        </p:nvSpPr>
        <p:spPr>
          <a:xfrm>
            <a:off x="2788229"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7" name="Picture Placeholder 4">
            <a:extLst>
              <a:ext uri="{FF2B5EF4-FFF2-40B4-BE49-F238E27FC236}">
                <a16:creationId xmlns:a16="http://schemas.microsoft.com/office/drawing/2014/main" id="{DA56F8DE-5904-4FBC-B1A8-19921E0DB838}"/>
              </a:ext>
            </a:extLst>
          </p:cNvPr>
          <p:cNvSpPr>
            <a:spLocks noGrp="1"/>
          </p:cNvSpPr>
          <p:nvPr>
            <p:ph type="pic" sz="quarter" idx="13"/>
          </p:nvPr>
        </p:nvSpPr>
        <p:spPr>
          <a:xfrm>
            <a:off x="5010944"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8" name="Picture Placeholder 4">
            <a:extLst>
              <a:ext uri="{FF2B5EF4-FFF2-40B4-BE49-F238E27FC236}">
                <a16:creationId xmlns:a16="http://schemas.microsoft.com/office/drawing/2014/main" id="{17EAFDBA-46DE-4090-85AE-3DEB413CAB04}"/>
              </a:ext>
            </a:extLst>
          </p:cNvPr>
          <p:cNvSpPr>
            <a:spLocks noGrp="1"/>
          </p:cNvSpPr>
          <p:nvPr>
            <p:ph type="pic" sz="quarter" idx="14"/>
          </p:nvPr>
        </p:nvSpPr>
        <p:spPr>
          <a:xfrm>
            <a:off x="7233659"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9" name="Picture Placeholder 4">
            <a:extLst>
              <a:ext uri="{FF2B5EF4-FFF2-40B4-BE49-F238E27FC236}">
                <a16:creationId xmlns:a16="http://schemas.microsoft.com/office/drawing/2014/main" id="{DD63AAA3-72FB-4B81-926A-6746C4935281}"/>
              </a:ext>
            </a:extLst>
          </p:cNvPr>
          <p:cNvSpPr>
            <a:spLocks noGrp="1"/>
          </p:cNvSpPr>
          <p:nvPr>
            <p:ph type="pic" sz="quarter" idx="15"/>
          </p:nvPr>
        </p:nvSpPr>
        <p:spPr>
          <a:xfrm>
            <a:off x="9456373"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0" name="Picture Placeholder 4">
            <a:extLst>
              <a:ext uri="{FF2B5EF4-FFF2-40B4-BE49-F238E27FC236}">
                <a16:creationId xmlns:a16="http://schemas.microsoft.com/office/drawing/2014/main" id="{9D692FD7-1EA6-40C7-9404-B5BB709A8EAC}"/>
              </a:ext>
            </a:extLst>
          </p:cNvPr>
          <p:cNvSpPr>
            <a:spLocks noGrp="1"/>
          </p:cNvSpPr>
          <p:nvPr>
            <p:ph type="pic" sz="quarter" idx="16"/>
          </p:nvPr>
        </p:nvSpPr>
        <p:spPr>
          <a:xfrm>
            <a:off x="565515"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1" name="Picture Placeholder 4">
            <a:extLst>
              <a:ext uri="{FF2B5EF4-FFF2-40B4-BE49-F238E27FC236}">
                <a16:creationId xmlns:a16="http://schemas.microsoft.com/office/drawing/2014/main" id="{448D18D7-91F1-4E63-95B1-19F3D1F7951D}"/>
              </a:ext>
            </a:extLst>
          </p:cNvPr>
          <p:cNvSpPr>
            <a:spLocks noGrp="1"/>
          </p:cNvSpPr>
          <p:nvPr>
            <p:ph type="pic" sz="quarter" idx="17"/>
          </p:nvPr>
        </p:nvSpPr>
        <p:spPr>
          <a:xfrm>
            <a:off x="2788229"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2" name="Picture Placeholder 4">
            <a:extLst>
              <a:ext uri="{FF2B5EF4-FFF2-40B4-BE49-F238E27FC236}">
                <a16:creationId xmlns:a16="http://schemas.microsoft.com/office/drawing/2014/main" id="{AF957841-0FB3-4B59-80C5-3DEA67D22DEE}"/>
              </a:ext>
            </a:extLst>
          </p:cNvPr>
          <p:cNvSpPr>
            <a:spLocks noGrp="1"/>
          </p:cNvSpPr>
          <p:nvPr>
            <p:ph type="pic" sz="quarter" idx="18"/>
          </p:nvPr>
        </p:nvSpPr>
        <p:spPr>
          <a:xfrm>
            <a:off x="5010944"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3" name="Picture Placeholder 4">
            <a:extLst>
              <a:ext uri="{FF2B5EF4-FFF2-40B4-BE49-F238E27FC236}">
                <a16:creationId xmlns:a16="http://schemas.microsoft.com/office/drawing/2014/main" id="{F2538425-D921-44FD-B8C9-0A675E048F00}"/>
              </a:ext>
            </a:extLst>
          </p:cNvPr>
          <p:cNvSpPr>
            <a:spLocks noGrp="1"/>
          </p:cNvSpPr>
          <p:nvPr>
            <p:ph type="pic" sz="quarter" idx="19"/>
          </p:nvPr>
        </p:nvSpPr>
        <p:spPr>
          <a:xfrm>
            <a:off x="7233659"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4" name="Picture Placeholder 4">
            <a:extLst>
              <a:ext uri="{FF2B5EF4-FFF2-40B4-BE49-F238E27FC236}">
                <a16:creationId xmlns:a16="http://schemas.microsoft.com/office/drawing/2014/main" id="{9D01D4D1-345A-4465-841C-5DF5E2265425}"/>
              </a:ext>
            </a:extLst>
          </p:cNvPr>
          <p:cNvSpPr>
            <a:spLocks noGrp="1"/>
          </p:cNvSpPr>
          <p:nvPr>
            <p:ph type="pic" sz="quarter" idx="20"/>
          </p:nvPr>
        </p:nvSpPr>
        <p:spPr>
          <a:xfrm>
            <a:off x="9456373"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5" name="Picture Placeholder 4">
            <a:extLst>
              <a:ext uri="{FF2B5EF4-FFF2-40B4-BE49-F238E27FC236}">
                <a16:creationId xmlns:a16="http://schemas.microsoft.com/office/drawing/2014/main" id="{00697502-2074-4BDD-8998-42D56FD3787B}"/>
              </a:ext>
            </a:extLst>
          </p:cNvPr>
          <p:cNvSpPr>
            <a:spLocks noGrp="1"/>
          </p:cNvSpPr>
          <p:nvPr>
            <p:ph type="pic" sz="quarter" idx="21"/>
          </p:nvPr>
        </p:nvSpPr>
        <p:spPr>
          <a:xfrm>
            <a:off x="565515"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6" name="Picture Placeholder 4">
            <a:extLst>
              <a:ext uri="{FF2B5EF4-FFF2-40B4-BE49-F238E27FC236}">
                <a16:creationId xmlns:a16="http://schemas.microsoft.com/office/drawing/2014/main" id="{2768840C-7B9F-4A0C-8BD4-61D7BB211FCA}"/>
              </a:ext>
            </a:extLst>
          </p:cNvPr>
          <p:cNvSpPr>
            <a:spLocks noGrp="1"/>
          </p:cNvSpPr>
          <p:nvPr>
            <p:ph type="pic" sz="quarter" idx="22"/>
          </p:nvPr>
        </p:nvSpPr>
        <p:spPr>
          <a:xfrm>
            <a:off x="2788229"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7" name="Picture Placeholder 4">
            <a:extLst>
              <a:ext uri="{FF2B5EF4-FFF2-40B4-BE49-F238E27FC236}">
                <a16:creationId xmlns:a16="http://schemas.microsoft.com/office/drawing/2014/main" id="{24ECCEFB-B38D-4ADB-8B32-DE47D918ECE6}"/>
              </a:ext>
            </a:extLst>
          </p:cNvPr>
          <p:cNvSpPr>
            <a:spLocks noGrp="1"/>
          </p:cNvSpPr>
          <p:nvPr>
            <p:ph type="pic" sz="quarter" idx="23"/>
          </p:nvPr>
        </p:nvSpPr>
        <p:spPr>
          <a:xfrm>
            <a:off x="5010944"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8" name="Picture Placeholder 4">
            <a:extLst>
              <a:ext uri="{FF2B5EF4-FFF2-40B4-BE49-F238E27FC236}">
                <a16:creationId xmlns:a16="http://schemas.microsoft.com/office/drawing/2014/main" id="{A33E7502-9CC1-404E-93E0-84CF5C7F3AD8}"/>
              </a:ext>
            </a:extLst>
          </p:cNvPr>
          <p:cNvSpPr>
            <a:spLocks noGrp="1"/>
          </p:cNvSpPr>
          <p:nvPr>
            <p:ph type="pic" sz="quarter" idx="24"/>
          </p:nvPr>
        </p:nvSpPr>
        <p:spPr>
          <a:xfrm>
            <a:off x="7233659"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9" name="Picture Placeholder 4">
            <a:extLst>
              <a:ext uri="{FF2B5EF4-FFF2-40B4-BE49-F238E27FC236}">
                <a16:creationId xmlns:a16="http://schemas.microsoft.com/office/drawing/2014/main" id="{8C95C1AF-94B3-408B-8786-270C44CF9F83}"/>
              </a:ext>
            </a:extLst>
          </p:cNvPr>
          <p:cNvSpPr>
            <a:spLocks noGrp="1"/>
          </p:cNvSpPr>
          <p:nvPr>
            <p:ph type="pic" sz="quarter" idx="25"/>
          </p:nvPr>
        </p:nvSpPr>
        <p:spPr>
          <a:xfrm>
            <a:off x="9456373"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0" name="Picture Placeholder 4">
            <a:extLst>
              <a:ext uri="{FF2B5EF4-FFF2-40B4-BE49-F238E27FC236}">
                <a16:creationId xmlns:a16="http://schemas.microsoft.com/office/drawing/2014/main" id="{6285CFD3-9C6A-472D-9EE9-4A73C45B72D4}"/>
              </a:ext>
            </a:extLst>
          </p:cNvPr>
          <p:cNvSpPr>
            <a:spLocks noGrp="1"/>
          </p:cNvSpPr>
          <p:nvPr>
            <p:ph type="pic" sz="quarter" idx="26"/>
          </p:nvPr>
        </p:nvSpPr>
        <p:spPr>
          <a:xfrm>
            <a:off x="565515"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1" name="Picture Placeholder 4">
            <a:extLst>
              <a:ext uri="{FF2B5EF4-FFF2-40B4-BE49-F238E27FC236}">
                <a16:creationId xmlns:a16="http://schemas.microsoft.com/office/drawing/2014/main" id="{739D75EF-86D3-4E4D-97CE-7C99F586F81C}"/>
              </a:ext>
            </a:extLst>
          </p:cNvPr>
          <p:cNvSpPr>
            <a:spLocks noGrp="1"/>
          </p:cNvSpPr>
          <p:nvPr>
            <p:ph type="pic" sz="quarter" idx="27"/>
          </p:nvPr>
        </p:nvSpPr>
        <p:spPr>
          <a:xfrm>
            <a:off x="2788229"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2" name="Picture Placeholder 4">
            <a:extLst>
              <a:ext uri="{FF2B5EF4-FFF2-40B4-BE49-F238E27FC236}">
                <a16:creationId xmlns:a16="http://schemas.microsoft.com/office/drawing/2014/main" id="{90E19E06-3959-4860-BD51-54367B281BBC}"/>
              </a:ext>
            </a:extLst>
          </p:cNvPr>
          <p:cNvSpPr>
            <a:spLocks noGrp="1"/>
          </p:cNvSpPr>
          <p:nvPr>
            <p:ph type="pic" sz="quarter" idx="28"/>
          </p:nvPr>
        </p:nvSpPr>
        <p:spPr>
          <a:xfrm>
            <a:off x="5010944"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3" name="Picture Placeholder 4">
            <a:extLst>
              <a:ext uri="{FF2B5EF4-FFF2-40B4-BE49-F238E27FC236}">
                <a16:creationId xmlns:a16="http://schemas.microsoft.com/office/drawing/2014/main" id="{1D57807E-8249-4914-9278-607DA42ECEBE}"/>
              </a:ext>
            </a:extLst>
          </p:cNvPr>
          <p:cNvSpPr>
            <a:spLocks noGrp="1"/>
          </p:cNvSpPr>
          <p:nvPr>
            <p:ph type="pic" sz="quarter" idx="29"/>
          </p:nvPr>
        </p:nvSpPr>
        <p:spPr>
          <a:xfrm>
            <a:off x="7233659"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4" name="Picture Placeholder 4">
            <a:extLst>
              <a:ext uri="{FF2B5EF4-FFF2-40B4-BE49-F238E27FC236}">
                <a16:creationId xmlns:a16="http://schemas.microsoft.com/office/drawing/2014/main" id="{CC97E5B4-BD89-44C2-9629-22BE86D85B39}"/>
              </a:ext>
            </a:extLst>
          </p:cNvPr>
          <p:cNvSpPr>
            <a:spLocks noGrp="1"/>
          </p:cNvSpPr>
          <p:nvPr>
            <p:ph type="pic" sz="quarter" idx="30"/>
          </p:nvPr>
        </p:nvSpPr>
        <p:spPr>
          <a:xfrm>
            <a:off x="9456373"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Tree>
    <p:extLst>
      <p:ext uri="{BB962C8B-B14F-4D97-AF65-F5344CB8AC3E}">
        <p14:creationId xmlns:p14="http://schemas.microsoft.com/office/powerpoint/2010/main" val="40686310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gradFill flip="none" rotWithShape="1">
            <a:gsLst>
              <a:gs pos="62000">
                <a:srgbClr val="EFF4F5"/>
              </a:gs>
              <a:gs pos="100000">
                <a:srgbClr val="DCE1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41052546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ay - Half Tone">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gradFill flip="none" rotWithShape="1">
            <a:gsLst>
              <a:gs pos="100000">
                <a:srgbClr val="CBCFD3"/>
              </a:gs>
              <a:gs pos="0">
                <a:srgbClr val="E1E4E7"/>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35755488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ray Gradient">
    <p:spTree>
      <p:nvGrpSpPr>
        <p:cNvPr id="1" name=""/>
        <p:cNvGrpSpPr/>
        <p:nvPr/>
      </p:nvGrpSpPr>
      <p:grpSpPr>
        <a:xfrm>
          <a:off x="0" y="0"/>
          <a:ext cx="0" cy="0"/>
          <a:chOff x="0" y="0"/>
          <a:chExt cx="0" cy="0"/>
        </a:xfrm>
      </p:grpSpPr>
      <p:sp>
        <p:nvSpPr>
          <p:cNvPr id="2" name="직사각형 1"/>
          <p:cNvSpPr/>
          <p:nvPr userDrawn="1"/>
        </p:nvSpPr>
        <p:spPr>
          <a:xfrm>
            <a:off x="0" y="0"/>
            <a:ext cx="12188835" cy="6858000"/>
          </a:xfrm>
          <a:prstGeom prst="rect">
            <a:avLst/>
          </a:prstGeom>
          <a:gradFill flip="none" rotWithShape="1">
            <a:gsLst>
              <a:gs pos="0">
                <a:schemeClr val="accent5">
                  <a:lumMod val="0"/>
                  <a:lumOff val="100000"/>
                </a:schemeClr>
              </a:gs>
              <a:gs pos="53000">
                <a:schemeClr val="accent5">
                  <a:lumMod val="0"/>
                  <a:lumOff val="100000"/>
                </a:schemeClr>
              </a:gs>
              <a:gs pos="100000">
                <a:schemeClr val="bg1">
                  <a:lumMod val="85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맑은 고딕"/>
              <a:cs typeface="+mn-cs"/>
            </a:endParaRPr>
          </a:p>
        </p:txBody>
      </p:sp>
    </p:spTree>
    <p:extLst>
      <p:ext uri="{BB962C8B-B14F-4D97-AF65-F5344CB8AC3E}">
        <p14:creationId xmlns:p14="http://schemas.microsoft.com/office/powerpoint/2010/main" val="10334183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ol 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solidFill>
            <a:srgbClr val="EEF0F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1283602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CD7415C4-19A3-4A28-9E3D-E54C447105CE}" type="datetimeFigureOut">
              <a:rPr lang="tr-TR" smtClean="0"/>
              <a:t>21.11.2024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761CEF6-F11A-4068-A6E5-02BCAF576E85}" type="slidenum">
              <a:rPr lang="tr-TR" smtClean="0"/>
              <a:t>‹#›</a:t>
            </a:fld>
            <a:endParaRPr lang="tr-TR"/>
          </a:p>
        </p:txBody>
      </p:sp>
    </p:spTree>
    <p:extLst>
      <p:ext uri="{BB962C8B-B14F-4D97-AF65-F5344CB8AC3E}">
        <p14:creationId xmlns:p14="http://schemas.microsoft.com/office/powerpoint/2010/main" val="171566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White &amp; 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gradFill flip="none" rotWithShape="1">
            <a:gsLst>
              <a:gs pos="62000">
                <a:srgbClr val="EFF4F5"/>
              </a:gs>
              <a:gs pos="100000">
                <a:srgbClr val="DCE1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3" name="직사각형 2">
            <a:extLst>
              <a:ext uri="{FF2B5EF4-FFF2-40B4-BE49-F238E27FC236}">
                <a16:creationId xmlns:a16="http://schemas.microsoft.com/office/drawing/2014/main" id="{0C365D61-25B7-4D09-B83D-76A28CDEDBF0}"/>
              </a:ext>
            </a:extLst>
          </p:cNvPr>
          <p:cNvSpPr/>
          <p:nvPr userDrawn="1"/>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2090005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ark Navy">
    <p:spTree>
      <p:nvGrpSpPr>
        <p:cNvPr id="1" name=""/>
        <p:cNvGrpSpPr/>
        <p:nvPr/>
      </p:nvGrpSpPr>
      <p:grpSpPr>
        <a:xfrm>
          <a:off x="0" y="0"/>
          <a:ext cx="0" cy="0"/>
          <a:chOff x="0" y="0"/>
          <a:chExt cx="0" cy="0"/>
        </a:xfrm>
      </p:grpSpPr>
      <p:sp>
        <p:nvSpPr>
          <p:cNvPr id="5" name="직사각형 1">
            <a:extLst>
              <a:ext uri="{FF2B5EF4-FFF2-40B4-BE49-F238E27FC236}">
                <a16:creationId xmlns:a16="http://schemas.microsoft.com/office/drawing/2014/main" id="{3C46467A-A779-40FF-BA29-A1414C15C34A}"/>
              </a:ext>
            </a:extLst>
          </p:cNvPr>
          <p:cNvSpPr/>
          <p:nvPr userDrawn="1"/>
        </p:nvSpPr>
        <p:spPr>
          <a:xfrm>
            <a:off x="0" y="0"/>
            <a:ext cx="12192000" cy="6858000"/>
          </a:xfrm>
          <a:prstGeom prst="rect">
            <a:avLst/>
          </a:prstGeom>
          <a:gradFill flip="none" rotWithShape="1">
            <a:gsLst>
              <a:gs pos="0">
                <a:srgbClr val="4F5461"/>
              </a:gs>
              <a:gs pos="46000">
                <a:srgbClr val="636875"/>
              </a:gs>
              <a:gs pos="100000">
                <a:srgbClr val="454C5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22012597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ark">
    <p:spTree>
      <p:nvGrpSpPr>
        <p:cNvPr id="1" name=""/>
        <p:cNvGrpSpPr/>
        <p:nvPr/>
      </p:nvGrpSpPr>
      <p:grpSpPr>
        <a:xfrm>
          <a:off x="0" y="0"/>
          <a:ext cx="0" cy="0"/>
          <a:chOff x="0" y="0"/>
          <a:chExt cx="0" cy="0"/>
        </a:xfrm>
      </p:grpSpPr>
      <p:sp>
        <p:nvSpPr>
          <p:cNvPr id="2" name="직사각형 1">
            <a:extLst>
              <a:ext uri="{FF2B5EF4-FFF2-40B4-BE49-F238E27FC236}">
                <a16:creationId xmlns:a16="http://schemas.microsoft.com/office/drawing/2014/main" id="{FD6CF763-E0B7-4C0C-9678-0D8B227B0E37}"/>
              </a:ext>
            </a:extLst>
          </p:cNvPr>
          <p:cNvSpPr/>
          <p:nvPr userDrawn="1"/>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3" name="직사각형 2">
            <a:extLst>
              <a:ext uri="{FF2B5EF4-FFF2-40B4-BE49-F238E27FC236}">
                <a16:creationId xmlns:a16="http://schemas.microsoft.com/office/drawing/2014/main" id="{06EC9FFA-8FDA-455B-9E79-756E631FBA33}"/>
              </a:ext>
            </a:extLst>
          </p:cNvPr>
          <p:cNvSpPr/>
          <p:nvPr userDrawn="1"/>
        </p:nvSpPr>
        <p:spPr>
          <a:xfrm>
            <a:off x="6096000" y="0"/>
            <a:ext cx="6096000" cy="685800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100" b="0" i="0" u="none" strike="noStrike" kern="1200" cap="none" spc="0" normalizeH="0" baseline="0" noProof="0" dirty="0">
              <a:ln>
                <a:noFill/>
              </a:ln>
              <a:solidFill>
                <a:prstClr val="white"/>
              </a:solidFill>
              <a:effectLst/>
              <a:uLnTx/>
              <a:uFillTx/>
              <a:latin typeface="Arial"/>
              <a:ea typeface="맑은 고딕"/>
              <a:cs typeface="+mn-cs"/>
            </a:endParaRPr>
          </a:p>
        </p:txBody>
      </p:sp>
    </p:spTree>
    <p:extLst>
      <p:ext uri="{BB962C8B-B14F-4D97-AF65-F5344CB8AC3E}">
        <p14:creationId xmlns:p14="http://schemas.microsoft.com/office/powerpoint/2010/main" val="3100727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icense">
    <p:spTree>
      <p:nvGrpSpPr>
        <p:cNvPr id="1" name=""/>
        <p:cNvGrpSpPr/>
        <p:nvPr/>
      </p:nvGrpSpPr>
      <p:grpSpPr>
        <a:xfrm>
          <a:off x="0" y="0"/>
          <a:ext cx="0" cy="0"/>
          <a:chOff x="0" y="0"/>
          <a:chExt cx="0" cy="0"/>
        </a:xfrm>
      </p:grpSpPr>
      <p:sp>
        <p:nvSpPr>
          <p:cNvPr id="19" name="직사각형 18"/>
          <p:cNvSpPr/>
          <p:nvPr userDrawn="1"/>
        </p:nvSpPr>
        <p:spPr>
          <a:xfrm>
            <a:off x="0" y="4362450"/>
            <a:ext cx="6085840" cy="2495550"/>
          </a:xfrm>
          <a:prstGeom prst="rect">
            <a:avLst/>
          </a:prstGeom>
          <a:solidFill>
            <a:srgbClr val="6A8094">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648000" rIns="0" bIns="0" numCol="1" spcCol="0" rtlCol="0" fromWordArt="0" anchor="t" anchorCtr="0" forceAA="0" compatLnSpc="1">
            <a:prstTxWarp prst="textNoShape">
              <a:avLst/>
            </a:prstTxWarp>
            <a:noAutofit/>
          </a:bodyPr>
          <a:lstStyle/>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black"/>
                </a:solidFill>
                <a:effectLst/>
                <a:uLnTx/>
                <a:uFillTx/>
                <a:latin typeface="맑은 고딕"/>
                <a:ea typeface="맑은 고딕"/>
                <a:cs typeface="+mn-cs"/>
              </a:rPr>
              <a:t>Personal &amp; Non-Commercial works</a:t>
            </a:r>
            <a:endParaRPr kumimoji="0" lang="ko-KR" altLang="en-US" sz="1600" b="0" i="0" u="none" strike="noStrike" kern="1200" cap="none" spc="0" normalizeH="0" baseline="0" noProof="0" dirty="0">
              <a:ln>
                <a:noFill/>
              </a:ln>
              <a:solidFill>
                <a:prstClr val="black"/>
              </a:solidFill>
              <a:effectLst/>
              <a:uLnTx/>
              <a:uFillTx/>
              <a:latin typeface="맑은 고딕"/>
              <a:ea typeface="맑은 고딕"/>
              <a:cs typeface="+mn-cs"/>
            </a:endParaRPr>
          </a:p>
        </p:txBody>
      </p:sp>
      <p:sp>
        <p:nvSpPr>
          <p:cNvPr id="37" name="직사각형 36"/>
          <p:cNvSpPr/>
          <p:nvPr userDrawn="1"/>
        </p:nvSpPr>
        <p:spPr>
          <a:xfrm>
            <a:off x="6085840" y="4362450"/>
            <a:ext cx="6106160" cy="2495550"/>
          </a:xfrm>
          <a:prstGeom prst="rect">
            <a:avLst/>
          </a:prstGeom>
          <a:solidFill>
            <a:srgbClr val="6A80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648000" rIns="0" bIns="0" numCol="1" spcCol="0" rtlCol="0" fromWordArt="0" anchor="t" anchorCtr="0" forceAA="0" compatLnSpc="1">
            <a:prstTxWarp prst="textNoShape">
              <a:avLst/>
            </a:prstTxWarp>
            <a:noAutofit/>
          </a:bodyPr>
          <a:lstStyle/>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Redistribution &amp; Resale</a:t>
            </a:r>
          </a:p>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For Commercial works, You must be </a:t>
            </a:r>
            <a:b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b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allowed. E-mail to jaywon1116@gmail.com </a:t>
            </a:r>
            <a:endParaRPr kumimoji="0" lang="ko-KR" altLang="en-US" sz="1600" b="0" i="0" u="none" strike="noStrike" kern="1200" cap="none" spc="0" normalizeH="0" baseline="0" noProof="0" dirty="0">
              <a:ln>
                <a:noFill/>
              </a:ln>
              <a:solidFill>
                <a:prstClr val="white"/>
              </a:solidFill>
              <a:effectLst/>
              <a:uLnTx/>
              <a:uFillTx/>
              <a:latin typeface="맑은 고딕"/>
              <a:ea typeface="맑은 고딕"/>
              <a:cs typeface="+mn-cs"/>
            </a:endParaRPr>
          </a:p>
        </p:txBody>
      </p:sp>
      <p:grpSp>
        <p:nvGrpSpPr>
          <p:cNvPr id="38" name="그룹 37"/>
          <p:cNvGrpSpPr/>
          <p:nvPr userDrawn="1"/>
        </p:nvGrpSpPr>
        <p:grpSpPr>
          <a:xfrm>
            <a:off x="2479040" y="3960495"/>
            <a:ext cx="1127760" cy="845820"/>
            <a:chOff x="1584960" y="2659380"/>
            <a:chExt cx="891540" cy="891540"/>
          </a:xfrm>
        </p:grpSpPr>
        <p:sp>
          <p:nvSpPr>
            <p:cNvPr id="39" name="타원 38"/>
            <p:cNvSpPr/>
            <p:nvPr/>
          </p:nvSpPr>
          <p:spPr>
            <a:xfrm>
              <a:off x="1584960" y="2659380"/>
              <a:ext cx="891540" cy="891540"/>
            </a:xfrm>
            <a:prstGeom prst="ellipse">
              <a:avLst/>
            </a:prstGeom>
            <a:solidFill>
              <a:srgbClr val="6A80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0" name="타원 39"/>
            <p:cNvSpPr/>
            <p:nvPr/>
          </p:nvSpPr>
          <p:spPr>
            <a:xfrm>
              <a:off x="1845528" y="2919948"/>
              <a:ext cx="370404" cy="370404"/>
            </a:xfrm>
            <a:prstGeom prst="ellipse">
              <a:avLst/>
            </a:prstGeom>
            <a:noFill/>
            <a:ln w="952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grpSp>
      <p:sp>
        <p:nvSpPr>
          <p:cNvPr id="41" name="타원 40"/>
          <p:cNvSpPr/>
          <p:nvPr userDrawn="1"/>
        </p:nvSpPr>
        <p:spPr>
          <a:xfrm>
            <a:off x="8575040" y="3960495"/>
            <a:ext cx="1127760" cy="845820"/>
          </a:xfrm>
          <a:prstGeom prst="ellipse">
            <a:avLst/>
          </a:prstGeom>
          <a:solidFill>
            <a:srgbClr val="D1D8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2" name="십자형 41"/>
          <p:cNvSpPr/>
          <p:nvPr userDrawn="1"/>
        </p:nvSpPr>
        <p:spPr>
          <a:xfrm rot="2700000">
            <a:off x="8919211" y="4090461"/>
            <a:ext cx="439420" cy="585891"/>
          </a:xfrm>
          <a:prstGeom prst="plus">
            <a:avLst>
              <a:gd name="adj" fmla="val 39456"/>
            </a:avLst>
          </a:prstGeom>
          <a:solidFill>
            <a:srgbClr val="6A8094"/>
          </a:solidFill>
          <a:ln w="952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3" name="TextBox 42"/>
          <p:cNvSpPr txBox="1"/>
          <p:nvPr userDrawn="1"/>
        </p:nvSpPr>
        <p:spPr>
          <a:xfrm>
            <a:off x="158728" y="254840"/>
            <a:ext cx="7377433" cy="830997"/>
          </a:xfrm>
          <a:prstGeom prst="rect">
            <a:avLst/>
          </a:prstGeom>
          <a:noFill/>
        </p:spPr>
        <p:txBody>
          <a:bodyPr wrap="square" lIns="0" tIns="0" rIns="0" bIns="0" rtlCol="0">
            <a:spAutoFit/>
          </a:bodyPr>
          <a:lstStyle/>
          <a:p>
            <a:pPr marL="266700" marR="0" lvl="0" indent="-266700" algn="l" defTabSz="457200" rtl="0" eaLnBrk="1" fontAlgn="auto" latinLnBrk="0" hangingPunct="1">
              <a:lnSpc>
                <a:spcPct val="100000"/>
              </a:lnSpc>
              <a:spcBef>
                <a:spcPts val="0"/>
              </a:spcBef>
              <a:spcAft>
                <a:spcPts val="0"/>
              </a:spcAft>
              <a:buClrTx/>
              <a:buSzTx/>
              <a:buFontTx/>
              <a:buNone/>
              <a:tabLst/>
              <a:defRPr/>
            </a:pPr>
            <a:r>
              <a:rPr kumimoji="0" lang="en-US" altLang="ko-KR" sz="5400" b="0" i="0" u="none" strike="noStrike" kern="1200" cap="none" spc="0" normalizeH="0" baseline="0" noProof="0" dirty="0">
                <a:ln>
                  <a:noFill/>
                </a:ln>
                <a:solidFill>
                  <a:prstClr val="black"/>
                </a:solidFill>
                <a:effectLst/>
                <a:uLnTx/>
                <a:uFillTx/>
                <a:latin typeface="Arial" panose="020B0604020202020204" pitchFamily="34" charset="0"/>
                <a:ea typeface="맑은 고딕"/>
                <a:cs typeface="+mn-cs"/>
              </a:rPr>
              <a:t>How you can use</a:t>
            </a:r>
          </a:p>
        </p:txBody>
      </p:sp>
      <p:sp>
        <p:nvSpPr>
          <p:cNvPr id="44" name="직사각형 43">
            <a:hlinkClick r:id="rId2"/>
          </p:cNvPr>
          <p:cNvSpPr/>
          <p:nvPr userDrawn="1"/>
        </p:nvSpPr>
        <p:spPr>
          <a:xfrm>
            <a:off x="165785" y="1248404"/>
            <a:ext cx="3111408" cy="169277"/>
          </a:xfrm>
          <a:prstGeom prst="rect">
            <a:avLst/>
          </a:prstGeom>
        </p:spPr>
        <p:txBody>
          <a:bodyPr wrap="squar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1100" b="0" i="0" u="none" strike="noStrike" kern="1200" cap="none" spc="0" normalizeH="0" baseline="0" noProof="0" dirty="0">
                <a:ln>
                  <a:noFill/>
                </a:ln>
                <a:solidFill>
                  <a:prstClr val="black"/>
                </a:solidFill>
                <a:effectLst/>
                <a:uLnTx/>
                <a:uFillTx/>
                <a:latin typeface="Arial"/>
                <a:ea typeface="맑은 고딕"/>
                <a:cs typeface="+mn-cs"/>
                <a:hlinkClick r:id="rId3"/>
              </a:rPr>
              <a:t>https://powerpoint-free.blogspot.com/</a:t>
            </a:r>
            <a:endParaRPr kumimoji="0" lang="ko-KR" altLang="en-US" sz="11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5" name="직사각형 44"/>
          <p:cNvSpPr/>
          <p:nvPr userDrawn="1"/>
        </p:nvSpPr>
        <p:spPr>
          <a:xfrm>
            <a:off x="0" y="0"/>
            <a:ext cx="121920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7090702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07667A-D880-49F7-A20D-42FC88F4280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0A0354-C103-4168-BF10-40516CFD347B}"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7521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07667A-D880-49F7-A20D-42FC88F4280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0A0354-C103-4168-BF10-40516CFD347B}"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11327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07667A-D880-49F7-A20D-42FC88F4280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0A0354-C103-4168-BF10-40516CFD347B}"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8602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07667A-D880-49F7-A20D-42FC88F4280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0A0354-C103-4168-BF10-40516CFD347B}"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17894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07667A-D880-49F7-A20D-42FC88F4280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0A0354-C103-4168-BF10-40516CFD347B}"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67177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07667A-D880-49F7-A20D-42FC88F4280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0A0354-C103-4168-BF10-40516CFD347B}"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25292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fld id="{CD7415C4-19A3-4A28-9E3D-E54C447105CE}" type="datetimeFigureOut">
              <a:rPr lang="tr-TR" smtClean="0"/>
              <a:t>21.11.2024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761CEF6-F11A-4068-A6E5-02BCAF576E85}" type="slidenum">
              <a:rPr lang="tr-TR" smtClean="0"/>
              <a:t>‹#›</a:t>
            </a:fld>
            <a:endParaRPr lang="tr-TR"/>
          </a:p>
        </p:txBody>
      </p:sp>
    </p:spTree>
    <p:extLst>
      <p:ext uri="{BB962C8B-B14F-4D97-AF65-F5344CB8AC3E}">
        <p14:creationId xmlns:p14="http://schemas.microsoft.com/office/powerpoint/2010/main" val="10354323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07667A-D880-49F7-A20D-42FC88F4280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0A0354-C103-4168-BF10-40516CFD347B}"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98678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07667A-D880-49F7-A20D-42FC88F4280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0A0354-C103-4168-BF10-40516CFD347B}"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0243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07667A-D880-49F7-A20D-42FC88F4280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0A0354-C103-4168-BF10-40516CFD347B}"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75500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07667A-D880-49F7-A20D-42FC88F4280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0A0354-C103-4168-BF10-40516CFD347B}"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01206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07667A-D880-49F7-A20D-42FC88F4280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0A0354-C103-4168-BF10-40516CFD347B}"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22680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0A0CA8-833C-4448-9210-02FA2D19E15C}"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C2DDD5-C1F3-4E4E-A271-94C3FF735585}"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23919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0A0CA8-833C-4448-9210-02FA2D19E15C}"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C2DDD5-C1F3-4E4E-A271-94C3FF735585}"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95597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0A0CA8-833C-4448-9210-02FA2D19E15C}"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C2DDD5-C1F3-4E4E-A271-94C3FF735585}"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28355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0A0CA8-833C-4448-9210-02FA2D19E15C}"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C2DDD5-C1F3-4E4E-A271-94C3FF735585}"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07690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0A0CA8-833C-4448-9210-02FA2D19E15C}"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C2DDD5-C1F3-4E4E-A271-94C3FF735585}"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14570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CD7415C4-19A3-4A28-9E3D-E54C447105CE}" type="datetimeFigureOut">
              <a:rPr lang="tr-TR" smtClean="0"/>
              <a:t>21.11.2024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7761CEF6-F11A-4068-A6E5-02BCAF576E85}" type="slidenum">
              <a:rPr lang="tr-TR" smtClean="0"/>
              <a:t>‹#›</a:t>
            </a:fld>
            <a:endParaRPr lang="tr-TR"/>
          </a:p>
        </p:txBody>
      </p:sp>
    </p:spTree>
    <p:extLst>
      <p:ext uri="{BB962C8B-B14F-4D97-AF65-F5344CB8AC3E}">
        <p14:creationId xmlns:p14="http://schemas.microsoft.com/office/powerpoint/2010/main" val="30407729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0A0CA8-833C-4448-9210-02FA2D19E15C}"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C2DDD5-C1F3-4E4E-A271-94C3FF735585}"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88819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0A0CA8-833C-4448-9210-02FA2D19E15C}"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C2DDD5-C1F3-4E4E-A271-94C3FF735585}"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63000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0A0CA8-833C-4448-9210-02FA2D19E15C}"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C2DDD5-C1F3-4E4E-A271-94C3FF735585}"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46672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0A0CA8-833C-4448-9210-02FA2D19E15C}"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C2DDD5-C1F3-4E4E-A271-94C3FF735585}"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80135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0A0CA8-833C-4448-9210-02FA2D19E15C}"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C2DDD5-C1F3-4E4E-A271-94C3FF735585}"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84510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0A0CA8-833C-4448-9210-02FA2D19E15C}"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C2DDD5-C1F3-4E4E-A271-94C3FF735585}"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06687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custDataLst>
              <p:tags r:id="rId1"/>
            </p:custDataLst>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custDataLst>
              <p:tags r:id="rId2"/>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D50D8C-3E41-44C9-BA18-A20060AA20FB}"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dindersimateryal.com</a:t>
            </a:r>
          </a:p>
        </p:txBody>
      </p:sp>
      <p:sp>
        <p:nvSpPr>
          <p:cNvPr id="6" name="Slayt Numarası Yer Tutucusu 5"/>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97234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custDataLst>
              <p:tags r:id="rId1"/>
            </p:custDataLst>
          </p:nvPr>
        </p:nvSpPr>
        <p:spPr/>
        <p:txBody>
          <a:bodyPr/>
          <a:lstStyle/>
          <a:p>
            <a:r>
              <a:rPr lang="tr-TR"/>
              <a:t>Asıl başlık stili için tıklatın</a:t>
            </a:r>
          </a:p>
        </p:txBody>
      </p:sp>
      <p:sp>
        <p:nvSpPr>
          <p:cNvPr id="3" name="İçerik Yer Tutucusu 2"/>
          <p:cNvSpPr>
            <a:spLocks noGrp="1"/>
          </p:cNvSpPr>
          <p:nvPr>
            <p:ph idx="1"/>
            <p:custDataLst>
              <p:tags r:id="rId2"/>
            </p:custDataLst>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948AA-612C-4F2E-9A66-77DB16BE8139}"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dindersimateryal.com</a:t>
            </a:r>
          </a:p>
        </p:txBody>
      </p:sp>
      <p:sp>
        <p:nvSpPr>
          <p:cNvPr id="6" name="Slayt Numarası Yer Tutucusu 5"/>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45007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F4A8BD9-438B-44DE-8EDC-A9F4A0A967D3}"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dindersimateryal.com</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10413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143A13D-B456-404E-9B66-21CC51EE58A6}"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dindersimateryal.com</a:t>
            </a: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43691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CD7415C4-19A3-4A28-9E3D-E54C447105CE}" type="datetimeFigureOut">
              <a:rPr lang="tr-TR" smtClean="0"/>
              <a:t>21.11.2024</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7761CEF6-F11A-4068-A6E5-02BCAF576E85}" type="slidenum">
              <a:rPr lang="tr-TR" smtClean="0"/>
              <a:t>‹#›</a:t>
            </a:fld>
            <a:endParaRPr lang="tr-TR"/>
          </a:p>
        </p:txBody>
      </p:sp>
    </p:spTree>
    <p:extLst>
      <p:ext uri="{BB962C8B-B14F-4D97-AF65-F5344CB8AC3E}">
        <p14:creationId xmlns:p14="http://schemas.microsoft.com/office/powerpoint/2010/main" val="12025227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4CC47F-E9AF-4A7E-A5C7-D6903DD8CD22}"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dindersimateryal.com</a:t>
            </a: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3920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D373CD-6832-4357-A847-47618D0A0434}"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dindersimateryal.com</a:t>
            </a: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81984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B437D2-75AF-4256-AA78-054443638503}"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dindersimateryal.com</a:t>
            </a: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42311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C957A4E-F2D9-4FE9-B209-EED24005ECD8}"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dindersimateryal.com</a:t>
            </a: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87137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017226-FF6A-47E9-BDB2-601AEDC856C8}"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dindersimateryal.com</a:t>
            </a: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07172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0845C8-15D0-4978-82C9-5AC1238D681B}"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dindersimateryal.com</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94718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6D66F7-0D76-456D-93F3-6F86BF040333}"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dindersimateryal.com</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18497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5728964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Agenda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08487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Basic Layout">
    <p:spTree>
      <p:nvGrpSpPr>
        <p:cNvPr id="1" name=""/>
        <p:cNvGrpSpPr/>
        <p:nvPr/>
      </p:nvGrpSpPr>
      <p:grpSpPr>
        <a:xfrm>
          <a:off x="0" y="0"/>
          <a:ext cx="0" cy="0"/>
          <a:chOff x="0" y="0"/>
          <a:chExt cx="0" cy="0"/>
        </a:xfrm>
      </p:grpSpPr>
      <p:grpSp>
        <p:nvGrpSpPr>
          <p:cNvPr id="4" name="Group 3"/>
          <p:cNvGrpSpPr/>
          <p:nvPr userDrawn="1"/>
        </p:nvGrpSpPr>
        <p:grpSpPr>
          <a:xfrm>
            <a:off x="3791744" y="502830"/>
            <a:ext cx="4608512" cy="4620329"/>
            <a:chOff x="1115616" y="1275607"/>
            <a:chExt cx="2585656" cy="2592286"/>
          </a:xfrm>
        </p:grpSpPr>
        <p:pic>
          <p:nvPicPr>
            <p:cNvPr id="5" name="Picture 2" descr="E:\002-KIMS BUSINESS\007-02-Googleslidesppt\02-GSppt-Contents-Kim\20170215\03-abs\item01-png.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15616" y="1275607"/>
              <a:ext cx="2585656" cy="2592286"/>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userDrawn="1"/>
          </p:nvSpPr>
          <p:spPr>
            <a:xfrm>
              <a:off x="1796376" y="1959682"/>
              <a:ext cx="1224136" cy="1224136"/>
            </a:xfrm>
            <a:prstGeom prst="ellipse">
              <a:avLst/>
            </a:prstGeom>
            <a:solidFill>
              <a:schemeClr val="bg1"/>
            </a:solidFill>
            <a:ln>
              <a:noFill/>
            </a:ln>
            <a:effectLst>
              <a:innerShdw blurRad="63500" dist="38100" dir="18900000">
                <a:prstClr val="black">
                  <a:alpha val="2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grpSp>
      <p:sp>
        <p:nvSpPr>
          <p:cNvPr id="7" name="Text Placeholder 9"/>
          <p:cNvSpPr>
            <a:spLocks noGrp="1"/>
          </p:cNvSpPr>
          <p:nvPr>
            <p:ph type="body" sz="quarter" idx="10" hasCustomPrompt="1"/>
          </p:nvPr>
        </p:nvSpPr>
        <p:spPr>
          <a:xfrm>
            <a:off x="3772131" y="5106393"/>
            <a:ext cx="4608512" cy="768084"/>
          </a:xfrm>
          <a:prstGeom prst="rect">
            <a:avLst/>
          </a:prstGeom>
        </p:spPr>
        <p:txBody>
          <a:bodyPr anchor="ctr"/>
          <a:lstStyle>
            <a:lvl1pPr marL="0" indent="0" algn="ctr">
              <a:buNone/>
              <a:defRPr sz="4800" b="1" baseline="0">
                <a:solidFill>
                  <a:schemeClr val="tx1">
                    <a:lumMod val="75000"/>
                    <a:lumOff val="25000"/>
                  </a:schemeClr>
                </a:solidFill>
                <a:latin typeface="+mj-lt"/>
                <a:cs typeface="Arial" pitchFamily="34" charset="0"/>
              </a:defRPr>
            </a:lvl1pPr>
          </a:lstStyle>
          <a:p>
            <a:pPr lvl="0"/>
            <a:r>
              <a:rPr lang="en-US" altLang="ko-KR" dirty="0"/>
              <a:t>Welcome!!</a:t>
            </a:r>
          </a:p>
        </p:txBody>
      </p:sp>
      <p:sp>
        <p:nvSpPr>
          <p:cNvPr id="8" name="Text Placeholder 9"/>
          <p:cNvSpPr>
            <a:spLocks noGrp="1"/>
          </p:cNvSpPr>
          <p:nvPr>
            <p:ph type="body" sz="quarter" idx="11" hasCustomPrompt="1"/>
          </p:nvPr>
        </p:nvSpPr>
        <p:spPr>
          <a:xfrm>
            <a:off x="3771933" y="5925277"/>
            <a:ext cx="4608512"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590972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CD7415C4-19A3-4A28-9E3D-E54C447105CE}" type="datetimeFigureOut">
              <a:rPr lang="tr-TR" smtClean="0"/>
              <a:t>21.11.2024</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7761CEF6-F11A-4068-A6E5-02BCAF576E85}" type="slidenum">
              <a:rPr lang="tr-TR" smtClean="0"/>
              <a:t>‹#›</a:t>
            </a:fld>
            <a:endParaRPr lang="tr-TR"/>
          </a:p>
        </p:txBody>
      </p:sp>
    </p:spTree>
    <p:extLst>
      <p:ext uri="{BB962C8B-B14F-4D97-AF65-F5344CB8AC3E}">
        <p14:creationId xmlns:p14="http://schemas.microsoft.com/office/powerpoint/2010/main" val="24402217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Basic Layout">
    <p:spTree>
      <p:nvGrpSpPr>
        <p:cNvPr id="1" name=""/>
        <p:cNvGrpSpPr/>
        <p:nvPr/>
      </p:nvGrpSpPr>
      <p:grpSpPr>
        <a:xfrm>
          <a:off x="0" y="0"/>
          <a:ext cx="0" cy="0"/>
          <a:chOff x="0" y="0"/>
          <a:chExt cx="0" cy="0"/>
        </a:xfrm>
      </p:grpSpPr>
      <p:sp>
        <p:nvSpPr>
          <p:cNvPr id="9"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0"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29790865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asic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7927108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Basic Layout">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1151424" y="2133096"/>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Picture Placeholder 2"/>
          <p:cNvSpPr>
            <a:spLocks noGrp="1"/>
          </p:cNvSpPr>
          <p:nvPr>
            <p:ph type="pic" idx="12" hasCustomPrompt="1"/>
          </p:nvPr>
        </p:nvSpPr>
        <p:spPr>
          <a:xfrm>
            <a:off x="3789508" y="2129832"/>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7" name="Picture Placeholder 2"/>
          <p:cNvSpPr>
            <a:spLocks noGrp="1"/>
          </p:cNvSpPr>
          <p:nvPr>
            <p:ph type="pic" idx="13" hasCustomPrompt="1"/>
          </p:nvPr>
        </p:nvSpPr>
        <p:spPr>
          <a:xfrm>
            <a:off x="6446311" y="2129832"/>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8" name="Picture Placeholder 2"/>
          <p:cNvSpPr>
            <a:spLocks noGrp="1"/>
          </p:cNvSpPr>
          <p:nvPr>
            <p:ph type="pic" idx="14" hasCustomPrompt="1"/>
          </p:nvPr>
        </p:nvSpPr>
        <p:spPr>
          <a:xfrm>
            <a:off x="9102681" y="2133096"/>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2" name="Block Arc 1"/>
          <p:cNvSpPr/>
          <p:nvPr userDrawn="1"/>
        </p:nvSpPr>
        <p:spPr>
          <a:xfrm>
            <a:off x="911424" y="1893096"/>
            <a:ext cx="2400000" cy="2400000"/>
          </a:xfrm>
          <a:prstGeom prst="blockArc">
            <a:avLst>
              <a:gd name="adj1" fmla="val 10800000"/>
              <a:gd name="adj2" fmla="val 94979"/>
              <a:gd name="adj3" fmla="val 540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sp>
        <p:nvSpPr>
          <p:cNvPr id="12" name="Block Arc 11"/>
          <p:cNvSpPr/>
          <p:nvPr userDrawn="1"/>
        </p:nvSpPr>
        <p:spPr>
          <a:xfrm>
            <a:off x="3561843" y="1893096"/>
            <a:ext cx="2400000" cy="2400000"/>
          </a:xfrm>
          <a:prstGeom prst="blockArc">
            <a:avLst>
              <a:gd name="adj1" fmla="val 10800000"/>
              <a:gd name="adj2" fmla="val 94979"/>
              <a:gd name="adj3" fmla="val 540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black"/>
              </a:solidFill>
              <a:effectLst/>
              <a:uLnTx/>
              <a:uFillTx/>
              <a:latin typeface="Arial"/>
              <a:cs typeface="+mn-cs"/>
            </a:endParaRPr>
          </a:p>
        </p:txBody>
      </p:sp>
      <p:sp>
        <p:nvSpPr>
          <p:cNvPr id="13" name="Block Arc 12"/>
          <p:cNvSpPr/>
          <p:nvPr userDrawn="1"/>
        </p:nvSpPr>
        <p:spPr>
          <a:xfrm>
            <a:off x="6212261" y="1893096"/>
            <a:ext cx="2400000" cy="2400000"/>
          </a:xfrm>
          <a:prstGeom prst="blockArc">
            <a:avLst>
              <a:gd name="adj1" fmla="val 10800000"/>
              <a:gd name="adj2" fmla="val 94979"/>
              <a:gd name="adj3" fmla="val 540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sp>
        <p:nvSpPr>
          <p:cNvPr id="14" name="Block Arc 13"/>
          <p:cNvSpPr/>
          <p:nvPr userDrawn="1"/>
        </p:nvSpPr>
        <p:spPr>
          <a:xfrm>
            <a:off x="8862681" y="1893096"/>
            <a:ext cx="2400000" cy="2400000"/>
          </a:xfrm>
          <a:prstGeom prst="blockArc">
            <a:avLst>
              <a:gd name="adj1" fmla="val 10800000"/>
              <a:gd name="adj2" fmla="val 94979"/>
              <a:gd name="adj3" fmla="val 540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sp>
        <p:nvSpPr>
          <p:cNvPr id="17" name="Text Placeholder 9">
            <a:extLst>
              <a:ext uri="{FF2B5EF4-FFF2-40B4-BE49-F238E27FC236}">
                <a16:creationId xmlns:a16="http://schemas.microsoft.com/office/drawing/2014/main" id="{EDBECCA6-8618-46C3-A8D4-3B6399CCEF88}"/>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8" name="Text Placeholder 9">
            <a:extLst>
              <a:ext uri="{FF2B5EF4-FFF2-40B4-BE49-F238E27FC236}">
                <a16:creationId xmlns:a16="http://schemas.microsoft.com/office/drawing/2014/main" id="{1D40A599-6D66-4DC9-82BB-52C171B56BB6}"/>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9552717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ICON SETS LAYOUT</a:t>
            </a:r>
          </a:p>
        </p:txBody>
      </p:sp>
      <p:grpSp>
        <p:nvGrpSpPr>
          <p:cNvPr id="5" name="Group 4"/>
          <p:cNvGrpSpPr/>
          <p:nvPr userDrawn="1"/>
        </p:nvGrpSpPr>
        <p:grpSpPr>
          <a:xfrm>
            <a:off x="472011" y="1508786"/>
            <a:ext cx="3799787" cy="486556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grpSp>
    </p:spTree>
    <p:extLst>
      <p:ext uri="{BB962C8B-B14F-4D97-AF65-F5344CB8AC3E}">
        <p14:creationId xmlns:p14="http://schemas.microsoft.com/office/powerpoint/2010/main" val="27373588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_Basic Layout">
    <p:spTree>
      <p:nvGrpSpPr>
        <p:cNvPr id="1" name=""/>
        <p:cNvGrpSpPr/>
        <p:nvPr/>
      </p:nvGrpSpPr>
      <p:grpSpPr>
        <a:xfrm>
          <a:off x="0" y="0"/>
          <a:ext cx="0" cy="0"/>
          <a:chOff x="0" y="0"/>
          <a:chExt cx="0" cy="0"/>
        </a:xfrm>
      </p:grpSpPr>
      <p:sp>
        <p:nvSpPr>
          <p:cNvPr id="4" name="Picture Placeholder 2"/>
          <p:cNvSpPr>
            <a:spLocks noGrp="1"/>
          </p:cNvSpPr>
          <p:nvPr>
            <p:ph type="pic" idx="13" hasCustomPrompt="1"/>
          </p:nvPr>
        </p:nvSpPr>
        <p:spPr>
          <a:xfrm>
            <a:off x="3695733" y="1873019"/>
            <a:ext cx="8496267" cy="4032448"/>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5" name="Text Placeholder 9">
            <a:extLst>
              <a:ext uri="{FF2B5EF4-FFF2-40B4-BE49-F238E27FC236}">
                <a16:creationId xmlns:a16="http://schemas.microsoft.com/office/drawing/2014/main" id="{A6C3AF05-0B8F-485E-983F-1B40340199EC}"/>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6" name="Text Placeholder 9">
            <a:extLst>
              <a:ext uri="{FF2B5EF4-FFF2-40B4-BE49-F238E27FC236}">
                <a16:creationId xmlns:a16="http://schemas.microsoft.com/office/drawing/2014/main" id="{D183D1CC-DF98-45E3-B7CE-601603E40D08}"/>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1079614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5_Basic Layout">
    <p:spTree>
      <p:nvGrpSpPr>
        <p:cNvPr id="1" name=""/>
        <p:cNvGrpSpPr/>
        <p:nvPr/>
      </p:nvGrpSpPr>
      <p:grpSpPr>
        <a:xfrm>
          <a:off x="0" y="0"/>
          <a:ext cx="0" cy="0"/>
          <a:chOff x="0" y="0"/>
          <a:chExt cx="0" cy="0"/>
        </a:xfrm>
      </p:grpSpPr>
      <p:sp>
        <p:nvSpPr>
          <p:cNvPr id="5" name="Picture Placeholder 2"/>
          <p:cNvSpPr>
            <a:spLocks noGrp="1"/>
          </p:cNvSpPr>
          <p:nvPr>
            <p:ph type="pic" idx="12" hasCustomPrompt="1"/>
          </p:nvPr>
        </p:nvSpPr>
        <p:spPr>
          <a:xfrm>
            <a:off x="0" y="0"/>
            <a:ext cx="4079776" cy="2928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Picture Placeholder 2"/>
          <p:cNvSpPr>
            <a:spLocks noGrp="1"/>
          </p:cNvSpPr>
          <p:nvPr>
            <p:ph type="pic" idx="14" hasCustomPrompt="1"/>
          </p:nvPr>
        </p:nvSpPr>
        <p:spPr>
          <a:xfrm>
            <a:off x="8112000" y="3930000"/>
            <a:ext cx="4080000" cy="2928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25231393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6_Basic Layout">
    <p:spTree>
      <p:nvGrpSpPr>
        <p:cNvPr id="1" name=""/>
        <p:cNvGrpSpPr/>
        <p:nvPr/>
      </p:nvGrpSpPr>
      <p:grpSpPr>
        <a:xfrm>
          <a:off x="0" y="0"/>
          <a:ext cx="0" cy="0"/>
          <a:chOff x="0" y="0"/>
          <a:chExt cx="0" cy="0"/>
        </a:xfrm>
      </p:grpSpPr>
      <p:sp>
        <p:nvSpPr>
          <p:cNvPr id="4" name="Picture Placeholder 2"/>
          <p:cNvSpPr>
            <a:spLocks noGrp="1"/>
          </p:cNvSpPr>
          <p:nvPr>
            <p:ph type="pic" idx="1" hasCustomPrompt="1"/>
          </p:nvPr>
        </p:nvSpPr>
        <p:spPr>
          <a:xfrm>
            <a:off x="4704523" y="0"/>
            <a:ext cx="2831637" cy="4293096"/>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7" name="Picture Placeholder 2"/>
          <p:cNvSpPr>
            <a:spLocks noGrp="1"/>
          </p:cNvSpPr>
          <p:nvPr>
            <p:ph type="pic" idx="10" hasCustomPrompt="1"/>
          </p:nvPr>
        </p:nvSpPr>
        <p:spPr>
          <a:xfrm>
            <a:off x="9360363" y="2564904"/>
            <a:ext cx="2831637" cy="4293096"/>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256580258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7_Basic Layout">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957145" y="1700808"/>
            <a:ext cx="3264727" cy="2698739"/>
          </a:xfrm>
          <a:prstGeom prst="rect">
            <a:avLst/>
          </a:prstGeom>
          <a:solidFill>
            <a:schemeClr val="bg1">
              <a:lumMod val="95000"/>
            </a:schemeClr>
          </a:solidFill>
          <a:ln w="12700">
            <a:noFill/>
          </a:ln>
        </p:spPr>
        <p:txBody>
          <a:bodyPr anchor="ctr"/>
          <a:lstStyle>
            <a:lvl1pPr marL="0" indent="0" algn="ctr">
              <a:buNone/>
              <a:defRPr sz="160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 </a:t>
            </a:r>
            <a:endParaRPr lang="ko-KR" altLang="en-US" dirty="0"/>
          </a:p>
        </p:txBody>
      </p:sp>
      <p:sp>
        <p:nvSpPr>
          <p:cNvPr id="3" name="Picture Placeholder 2"/>
          <p:cNvSpPr>
            <a:spLocks noGrp="1"/>
          </p:cNvSpPr>
          <p:nvPr>
            <p:ph type="pic" idx="11" hasCustomPrompt="1"/>
          </p:nvPr>
        </p:nvSpPr>
        <p:spPr>
          <a:xfrm>
            <a:off x="4452723" y="1700808"/>
            <a:ext cx="3264364" cy="2698739"/>
          </a:xfrm>
          <a:prstGeom prst="rect">
            <a:avLst/>
          </a:prstGeom>
          <a:solidFill>
            <a:schemeClr val="bg1">
              <a:lumMod val="95000"/>
            </a:schemeClr>
          </a:solidFill>
          <a:ln w="12700">
            <a:noFill/>
          </a:ln>
        </p:spPr>
        <p:txBody>
          <a:bodyPr anchor="ctr"/>
          <a:lstStyle>
            <a:lvl1pPr marL="0" indent="0" algn="ctr">
              <a:buNone/>
              <a:defRPr sz="160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 </a:t>
            </a:r>
            <a:endParaRPr lang="ko-KR" altLang="en-US" dirty="0"/>
          </a:p>
        </p:txBody>
      </p:sp>
      <p:sp>
        <p:nvSpPr>
          <p:cNvPr id="4" name="Picture Placeholder 2"/>
          <p:cNvSpPr>
            <a:spLocks noGrp="1"/>
          </p:cNvSpPr>
          <p:nvPr>
            <p:ph type="pic" idx="12" hasCustomPrompt="1"/>
          </p:nvPr>
        </p:nvSpPr>
        <p:spPr>
          <a:xfrm>
            <a:off x="7947939" y="1700808"/>
            <a:ext cx="3264364" cy="2698739"/>
          </a:xfrm>
          <a:prstGeom prst="rect">
            <a:avLst/>
          </a:prstGeom>
          <a:solidFill>
            <a:schemeClr val="bg1">
              <a:lumMod val="95000"/>
            </a:schemeClr>
          </a:solidFill>
          <a:ln w="12700">
            <a:noFill/>
          </a:ln>
        </p:spPr>
        <p:txBody>
          <a:bodyPr anchor="ctr"/>
          <a:lstStyle>
            <a:lvl1pPr marL="0" indent="0" algn="ctr">
              <a:buNone/>
              <a:defRPr sz="160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 </a:t>
            </a:r>
            <a:endParaRPr lang="ko-KR" altLang="en-US" dirty="0"/>
          </a:p>
        </p:txBody>
      </p:sp>
      <p:sp>
        <p:nvSpPr>
          <p:cNvPr id="7" name="Text Placeholder 9">
            <a:extLst>
              <a:ext uri="{FF2B5EF4-FFF2-40B4-BE49-F238E27FC236}">
                <a16:creationId xmlns:a16="http://schemas.microsoft.com/office/drawing/2014/main" id="{DDA4CE02-F7F3-4BCD-B8DB-4DFD03965EC0}"/>
              </a:ext>
            </a:extLst>
          </p:cNvPr>
          <p:cNvSpPr>
            <a:spLocks noGrp="1"/>
          </p:cNvSpPr>
          <p:nvPr>
            <p:ph type="body" sz="quarter" idx="13"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8" name="Text Placeholder 9">
            <a:extLst>
              <a:ext uri="{FF2B5EF4-FFF2-40B4-BE49-F238E27FC236}">
                <a16:creationId xmlns:a16="http://schemas.microsoft.com/office/drawing/2014/main" id="{39A54B34-6F96-4E3E-B72E-E680E3CE2717}"/>
              </a:ext>
            </a:extLst>
          </p:cNvPr>
          <p:cNvSpPr>
            <a:spLocks noGrp="1"/>
          </p:cNvSpPr>
          <p:nvPr>
            <p:ph type="body" sz="quarter" idx="14"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76124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8_Basic Layout">
    <p:spTree>
      <p:nvGrpSpPr>
        <p:cNvPr id="1" name=""/>
        <p:cNvGrpSpPr/>
        <p:nvPr/>
      </p:nvGrpSpPr>
      <p:grpSpPr>
        <a:xfrm>
          <a:off x="0" y="0"/>
          <a:ext cx="0" cy="0"/>
          <a:chOff x="0" y="0"/>
          <a:chExt cx="0" cy="0"/>
        </a:xfrm>
      </p:grpSpPr>
      <p:pic>
        <p:nvPicPr>
          <p:cNvPr id="2" name="Picture 3" descr="D:\Fullppt\005-PNG이미지\모니터.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76382" y="1700809"/>
            <a:ext cx="3898337" cy="33581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D:\Fullppt\005-PNG이미지\모니터.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296862" y="1700809"/>
            <a:ext cx="3898337" cy="3358159"/>
          </a:xfrm>
          <a:prstGeom prst="rect">
            <a:avLst/>
          </a:prstGeom>
          <a:noFill/>
          <a:extLst>
            <a:ext uri="{909E8E84-426E-40DD-AFC4-6F175D3DCCD1}">
              <a14:hiddenFill xmlns:a14="http://schemas.microsoft.com/office/drawing/2010/main">
                <a:solidFill>
                  <a:srgbClr val="FFFFFF"/>
                </a:solidFill>
              </a14:hiddenFill>
            </a:ext>
          </a:extLst>
        </p:spPr>
      </p:pic>
      <p:sp>
        <p:nvSpPr>
          <p:cNvPr id="4" name="Picture Placeholder 2"/>
          <p:cNvSpPr>
            <a:spLocks noGrp="1"/>
          </p:cNvSpPr>
          <p:nvPr>
            <p:ph type="pic" idx="1" hasCustomPrompt="1"/>
          </p:nvPr>
        </p:nvSpPr>
        <p:spPr>
          <a:xfrm>
            <a:off x="2110208" y="1832542"/>
            <a:ext cx="3600000" cy="211311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5" name="Picture Placeholder 2"/>
          <p:cNvSpPr>
            <a:spLocks noGrp="1"/>
          </p:cNvSpPr>
          <p:nvPr>
            <p:ph type="pic" idx="12" hasCustomPrompt="1"/>
          </p:nvPr>
        </p:nvSpPr>
        <p:spPr>
          <a:xfrm>
            <a:off x="6427952" y="1832542"/>
            <a:ext cx="3648000" cy="211311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8" name="Text Placeholder 9">
            <a:extLst>
              <a:ext uri="{FF2B5EF4-FFF2-40B4-BE49-F238E27FC236}">
                <a16:creationId xmlns:a16="http://schemas.microsoft.com/office/drawing/2014/main" id="{2F3CBFE9-6225-4EAB-9415-3558F6BE9A6F}"/>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9" name="Text Placeholder 9">
            <a:extLst>
              <a:ext uri="{FF2B5EF4-FFF2-40B4-BE49-F238E27FC236}">
                <a16:creationId xmlns:a16="http://schemas.microsoft.com/office/drawing/2014/main" id="{9E9189EF-3C10-45A2-8749-4187192ACEC2}"/>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9783901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9_Basic Layout">
    <p:spTree>
      <p:nvGrpSpPr>
        <p:cNvPr id="1" name=""/>
        <p:cNvGrpSpPr/>
        <p:nvPr/>
      </p:nvGrpSpPr>
      <p:grpSpPr>
        <a:xfrm>
          <a:off x="0" y="0"/>
          <a:ext cx="0" cy="0"/>
          <a:chOff x="0" y="0"/>
          <a:chExt cx="0" cy="0"/>
        </a:xfrm>
      </p:grpSpPr>
      <p:sp>
        <p:nvSpPr>
          <p:cNvPr id="4" name="Donut 3"/>
          <p:cNvSpPr/>
          <p:nvPr userDrawn="1"/>
        </p:nvSpPr>
        <p:spPr>
          <a:xfrm>
            <a:off x="3796148" y="1572993"/>
            <a:ext cx="4535419" cy="4535419"/>
          </a:xfrm>
          <a:prstGeom prst="donut">
            <a:avLst>
              <a:gd name="adj" fmla="val 135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pic>
        <p:nvPicPr>
          <p:cNvPr id="5" name="Picture 2" descr="D:\Fullppt\PNG이미지\핸드폰2.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46967" y="1438674"/>
            <a:ext cx="4497771" cy="5446711"/>
          </a:xfrm>
          <a:prstGeom prst="rect">
            <a:avLst/>
          </a:prstGeom>
          <a:noFill/>
          <a:extLst>
            <a:ext uri="{909E8E84-426E-40DD-AFC4-6F175D3DCCD1}">
              <a14:hiddenFill xmlns:a14="http://schemas.microsoft.com/office/drawing/2010/main">
                <a:solidFill>
                  <a:srgbClr val="FFFFFF"/>
                </a:solidFill>
              </a14:hiddenFill>
            </a:ext>
          </a:extLst>
        </p:spPr>
      </p:pic>
      <p:sp>
        <p:nvSpPr>
          <p:cNvPr id="6" name="Picture Placeholder 2"/>
          <p:cNvSpPr>
            <a:spLocks noGrp="1"/>
          </p:cNvSpPr>
          <p:nvPr>
            <p:ph type="pic" idx="1" hasCustomPrompt="1"/>
          </p:nvPr>
        </p:nvSpPr>
        <p:spPr>
          <a:xfrm>
            <a:off x="4755105" y="1622871"/>
            <a:ext cx="2593953" cy="400686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9" name="Text Placeholder 9">
            <a:extLst>
              <a:ext uri="{FF2B5EF4-FFF2-40B4-BE49-F238E27FC236}">
                <a16:creationId xmlns:a16="http://schemas.microsoft.com/office/drawing/2014/main" id="{9B4F25E9-AA8C-4BD3-BF1F-56D20DF8DD5E}"/>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0" name="Text Placeholder 9">
            <a:extLst>
              <a:ext uri="{FF2B5EF4-FFF2-40B4-BE49-F238E27FC236}">
                <a16:creationId xmlns:a16="http://schemas.microsoft.com/office/drawing/2014/main" id="{840BDE80-4E1C-47DE-8168-381888FDC3F5}"/>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24476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CD7415C4-19A3-4A28-9E3D-E54C447105CE}" type="datetimeFigureOut">
              <a:rPr lang="tr-TR" smtClean="0"/>
              <a:t>21.11.2024</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7761CEF6-F11A-4068-A6E5-02BCAF576E85}" type="slidenum">
              <a:rPr lang="tr-TR" smtClean="0"/>
              <a:t>‹#›</a:t>
            </a:fld>
            <a:endParaRPr lang="tr-TR"/>
          </a:p>
        </p:txBody>
      </p:sp>
    </p:spTree>
    <p:extLst>
      <p:ext uri="{BB962C8B-B14F-4D97-AF65-F5344CB8AC3E}">
        <p14:creationId xmlns:p14="http://schemas.microsoft.com/office/powerpoint/2010/main" val="292541849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6_Title Slide">
    <p:spTree>
      <p:nvGrpSpPr>
        <p:cNvPr id="1" name=""/>
        <p:cNvGrpSpPr/>
        <p:nvPr/>
      </p:nvGrpSpPr>
      <p:grpSpPr>
        <a:xfrm>
          <a:off x="0" y="0"/>
          <a:ext cx="0" cy="0"/>
          <a:chOff x="0" y="0"/>
          <a:chExt cx="0" cy="0"/>
        </a:xfrm>
      </p:grpSpPr>
      <p:sp>
        <p:nvSpPr>
          <p:cNvPr id="2" name="Picture Placeholder 2"/>
          <p:cNvSpPr>
            <a:spLocks noGrp="1"/>
          </p:cNvSpPr>
          <p:nvPr>
            <p:ph type="pic" idx="1" hasCustomPrompt="1"/>
          </p:nvPr>
        </p:nvSpPr>
        <p:spPr>
          <a:xfrm>
            <a:off x="728952"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3" name="Picture Placeholder 2"/>
          <p:cNvSpPr>
            <a:spLocks noGrp="1"/>
          </p:cNvSpPr>
          <p:nvPr>
            <p:ph type="pic" idx="10" hasCustomPrompt="1"/>
          </p:nvPr>
        </p:nvSpPr>
        <p:spPr>
          <a:xfrm>
            <a:off x="728504"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4" name="Rectangle 3"/>
          <p:cNvSpPr/>
          <p:nvPr userDrawn="1"/>
        </p:nvSpPr>
        <p:spPr>
          <a:xfrm>
            <a:off x="728504" y="2956276"/>
            <a:ext cx="2592000" cy="7079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5" name="Rectangle 4"/>
          <p:cNvSpPr/>
          <p:nvPr userDrawn="1"/>
        </p:nvSpPr>
        <p:spPr>
          <a:xfrm>
            <a:off x="728056" y="5447872"/>
            <a:ext cx="2592000" cy="7079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6" name="Picture Placeholder 2"/>
          <p:cNvSpPr>
            <a:spLocks noGrp="1"/>
          </p:cNvSpPr>
          <p:nvPr>
            <p:ph type="pic" idx="11" hasCustomPrompt="1"/>
          </p:nvPr>
        </p:nvSpPr>
        <p:spPr>
          <a:xfrm>
            <a:off x="3444409"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7" name="Picture Placeholder 2"/>
          <p:cNvSpPr>
            <a:spLocks noGrp="1"/>
          </p:cNvSpPr>
          <p:nvPr>
            <p:ph type="pic" idx="12" hasCustomPrompt="1"/>
          </p:nvPr>
        </p:nvSpPr>
        <p:spPr>
          <a:xfrm>
            <a:off x="3443961"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8" name="Rectangle 7"/>
          <p:cNvSpPr/>
          <p:nvPr userDrawn="1"/>
        </p:nvSpPr>
        <p:spPr>
          <a:xfrm>
            <a:off x="3443961" y="2956276"/>
            <a:ext cx="2592000" cy="7079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9" name="Rectangle 8"/>
          <p:cNvSpPr/>
          <p:nvPr userDrawn="1"/>
        </p:nvSpPr>
        <p:spPr>
          <a:xfrm>
            <a:off x="3443513" y="5447872"/>
            <a:ext cx="2592000" cy="7079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0" name="Picture Placeholder 2"/>
          <p:cNvSpPr>
            <a:spLocks noGrp="1"/>
          </p:cNvSpPr>
          <p:nvPr>
            <p:ph type="pic" idx="13" hasCustomPrompt="1"/>
          </p:nvPr>
        </p:nvSpPr>
        <p:spPr>
          <a:xfrm>
            <a:off x="6159867"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1" name="Picture Placeholder 2"/>
          <p:cNvSpPr>
            <a:spLocks noGrp="1"/>
          </p:cNvSpPr>
          <p:nvPr>
            <p:ph type="pic" idx="14" hasCustomPrompt="1"/>
          </p:nvPr>
        </p:nvSpPr>
        <p:spPr>
          <a:xfrm>
            <a:off x="6159419"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2" name="Rectangle 11"/>
          <p:cNvSpPr/>
          <p:nvPr userDrawn="1"/>
        </p:nvSpPr>
        <p:spPr>
          <a:xfrm>
            <a:off x="6159419" y="2956276"/>
            <a:ext cx="2592000" cy="7079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3" name="Rectangle 12"/>
          <p:cNvSpPr/>
          <p:nvPr userDrawn="1"/>
        </p:nvSpPr>
        <p:spPr>
          <a:xfrm>
            <a:off x="6158971" y="5447872"/>
            <a:ext cx="2592000" cy="7079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4" name="Picture Placeholder 2"/>
          <p:cNvSpPr>
            <a:spLocks noGrp="1"/>
          </p:cNvSpPr>
          <p:nvPr>
            <p:ph type="pic" idx="15" hasCustomPrompt="1"/>
          </p:nvPr>
        </p:nvSpPr>
        <p:spPr>
          <a:xfrm>
            <a:off x="8875325"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5" name="Picture Placeholder 2"/>
          <p:cNvSpPr>
            <a:spLocks noGrp="1"/>
          </p:cNvSpPr>
          <p:nvPr>
            <p:ph type="pic" idx="16" hasCustomPrompt="1"/>
          </p:nvPr>
        </p:nvSpPr>
        <p:spPr>
          <a:xfrm>
            <a:off x="8874877"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6" name="Rectangle 15"/>
          <p:cNvSpPr/>
          <p:nvPr userDrawn="1"/>
        </p:nvSpPr>
        <p:spPr>
          <a:xfrm>
            <a:off x="8874877" y="2956276"/>
            <a:ext cx="2592000" cy="7079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7" name="Rectangle 16"/>
          <p:cNvSpPr/>
          <p:nvPr userDrawn="1"/>
        </p:nvSpPr>
        <p:spPr>
          <a:xfrm>
            <a:off x="8874429" y="5447872"/>
            <a:ext cx="2592000" cy="7079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22078910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028407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70489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07292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602176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4962441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049322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ustDataLst>
      <p:tags r:id="rId1"/>
    </p:custDataLst>
    <p:extLst>
      <p:ext uri="{BB962C8B-B14F-4D97-AF65-F5344CB8AC3E}">
        <p14:creationId xmlns:p14="http://schemas.microsoft.com/office/powerpoint/2010/main" val="31047569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197780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33936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CD7415C4-19A3-4A28-9E3D-E54C447105CE}" type="datetimeFigureOut">
              <a:rPr lang="tr-TR" smtClean="0"/>
              <a:t>21.11.2024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7761CEF6-F11A-4068-A6E5-02BCAF576E85}" type="slidenum">
              <a:rPr lang="tr-TR" smtClean="0"/>
              <a:t>‹#›</a:t>
            </a:fld>
            <a:endParaRPr lang="tr-TR"/>
          </a:p>
        </p:txBody>
      </p:sp>
    </p:spTree>
    <p:extLst>
      <p:ext uri="{BB962C8B-B14F-4D97-AF65-F5344CB8AC3E}">
        <p14:creationId xmlns:p14="http://schemas.microsoft.com/office/powerpoint/2010/main" val="84183654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4738670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6295363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67802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533096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936804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0340058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167151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993949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ustDataLst>
      <p:tags r:id="rId1"/>
    </p:custDataLst>
    <p:extLst>
      <p:ext uri="{BB962C8B-B14F-4D97-AF65-F5344CB8AC3E}">
        <p14:creationId xmlns:p14="http://schemas.microsoft.com/office/powerpoint/2010/main" val="36132033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72246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CD7415C4-19A3-4A28-9E3D-E54C447105CE}" type="datetimeFigureOut">
              <a:rPr lang="tr-TR" smtClean="0"/>
              <a:t>21.11.2024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7761CEF6-F11A-4068-A6E5-02BCAF576E85}" type="slidenum">
              <a:rPr lang="tr-TR" smtClean="0"/>
              <a:t>‹#›</a:t>
            </a:fld>
            <a:endParaRPr lang="tr-TR"/>
          </a:p>
        </p:txBody>
      </p:sp>
    </p:spTree>
    <p:extLst>
      <p:ext uri="{BB962C8B-B14F-4D97-AF65-F5344CB8AC3E}">
        <p14:creationId xmlns:p14="http://schemas.microsoft.com/office/powerpoint/2010/main" val="100025826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837034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247248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2444760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BFABF29-82FE-38A3-58E4-CE8F7997E951}"/>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C1EBEB97-2C58-D39E-3FC4-48FB916B14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633776E9-6EF1-44AA-9E8C-6EC9C78FF415}"/>
              </a:ext>
            </a:extLst>
          </p:cNvPr>
          <p:cNvSpPr>
            <a:spLocks noGrp="1"/>
          </p:cNvSpPr>
          <p:nvPr>
            <p:ph type="dt" sz="half" idx="10"/>
          </p:nvPr>
        </p:nvSpPr>
        <p:spPr/>
        <p:txBody>
          <a:bodyPr/>
          <a:lstStyle/>
          <a:p>
            <a:fld id="{3C5FAE0E-20B2-4F82-9F6A-53ADAE0ACEC0}" type="datetimeFigureOut">
              <a:rPr lang="tr-TR" smtClean="0"/>
              <a:t>21.11.2024</a:t>
            </a:fld>
            <a:endParaRPr lang="tr-TR"/>
          </a:p>
        </p:txBody>
      </p:sp>
      <p:sp>
        <p:nvSpPr>
          <p:cNvPr id="5" name="Alt Bilgi Yer Tutucusu 4">
            <a:extLst>
              <a:ext uri="{FF2B5EF4-FFF2-40B4-BE49-F238E27FC236}">
                <a16:creationId xmlns:a16="http://schemas.microsoft.com/office/drawing/2014/main" id="{7EFEB06F-B17A-8092-6EBD-178A29F370A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91592F27-E8D7-4CD3-BE60-0A305E4583B6}"/>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28420981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93A3E5B-AAA4-0568-18CF-27E89FA2F61F}"/>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8FF2449D-D8CE-053A-C792-F4A70BB46AAD}"/>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B1F00615-4CFE-CB01-DC03-36B9038F97A7}"/>
              </a:ext>
            </a:extLst>
          </p:cNvPr>
          <p:cNvSpPr>
            <a:spLocks noGrp="1"/>
          </p:cNvSpPr>
          <p:nvPr>
            <p:ph type="dt" sz="half" idx="10"/>
          </p:nvPr>
        </p:nvSpPr>
        <p:spPr/>
        <p:txBody>
          <a:bodyPr/>
          <a:lstStyle/>
          <a:p>
            <a:fld id="{3C5FAE0E-20B2-4F82-9F6A-53ADAE0ACEC0}" type="datetimeFigureOut">
              <a:rPr lang="tr-TR" smtClean="0"/>
              <a:t>21.11.2024</a:t>
            </a:fld>
            <a:endParaRPr lang="tr-TR"/>
          </a:p>
        </p:txBody>
      </p:sp>
      <p:sp>
        <p:nvSpPr>
          <p:cNvPr id="5" name="Alt Bilgi Yer Tutucusu 4">
            <a:extLst>
              <a:ext uri="{FF2B5EF4-FFF2-40B4-BE49-F238E27FC236}">
                <a16:creationId xmlns:a16="http://schemas.microsoft.com/office/drawing/2014/main" id="{A9540FD3-4ECE-87E2-48C4-69F9627A863B}"/>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BD04B2EF-3581-DC63-4989-73F00B3A80CD}"/>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321026680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ED99D0A-1D7A-E7A0-EA45-9894176B16E6}"/>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A086D603-1099-14BA-A32E-4B0BF89D18E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9F2E3D41-B9B9-10B8-E2DE-0818EAC06DC5}"/>
              </a:ext>
            </a:extLst>
          </p:cNvPr>
          <p:cNvSpPr>
            <a:spLocks noGrp="1"/>
          </p:cNvSpPr>
          <p:nvPr>
            <p:ph type="dt" sz="half" idx="10"/>
          </p:nvPr>
        </p:nvSpPr>
        <p:spPr/>
        <p:txBody>
          <a:bodyPr/>
          <a:lstStyle/>
          <a:p>
            <a:fld id="{3C5FAE0E-20B2-4F82-9F6A-53ADAE0ACEC0}" type="datetimeFigureOut">
              <a:rPr lang="tr-TR" smtClean="0"/>
              <a:t>21.11.2024</a:t>
            </a:fld>
            <a:endParaRPr lang="tr-TR"/>
          </a:p>
        </p:txBody>
      </p:sp>
      <p:sp>
        <p:nvSpPr>
          <p:cNvPr id="5" name="Alt Bilgi Yer Tutucusu 4">
            <a:extLst>
              <a:ext uri="{FF2B5EF4-FFF2-40B4-BE49-F238E27FC236}">
                <a16:creationId xmlns:a16="http://schemas.microsoft.com/office/drawing/2014/main" id="{0DFC8FB2-FB0E-240B-4BB1-D166A405DC9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30C2A265-679A-DDCB-5423-07C99F6A63EE}"/>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118855477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7E788B2-7961-E4C2-AD53-D8765623EAB5}"/>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D3D83BD7-E036-0B81-4516-66D829CF412E}"/>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4DAD771F-871F-C0FF-38CF-72FA28FA917D}"/>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C9AEA650-9F00-4ED7-57EB-843F0C27ECF1}"/>
              </a:ext>
            </a:extLst>
          </p:cNvPr>
          <p:cNvSpPr>
            <a:spLocks noGrp="1"/>
          </p:cNvSpPr>
          <p:nvPr>
            <p:ph type="dt" sz="half" idx="10"/>
          </p:nvPr>
        </p:nvSpPr>
        <p:spPr/>
        <p:txBody>
          <a:bodyPr/>
          <a:lstStyle/>
          <a:p>
            <a:fld id="{3C5FAE0E-20B2-4F82-9F6A-53ADAE0ACEC0}" type="datetimeFigureOut">
              <a:rPr lang="tr-TR" smtClean="0"/>
              <a:t>21.11.2024</a:t>
            </a:fld>
            <a:endParaRPr lang="tr-TR"/>
          </a:p>
        </p:txBody>
      </p:sp>
      <p:sp>
        <p:nvSpPr>
          <p:cNvPr id="6" name="Alt Bilgi Yer Tutucusu 5">
            <a:extLst>
              <a:ext uri="{FF2B5EF4-FFF2-40B4-BE49-F238E27FC236}">
                <a16:creationId xmlns:a16="http://schemas.microsoft.com/office/drawing/2014/main" id="{77059666-AACA-381F-8399-12A9B606C7D6}"/>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E0F92A53-25FC-F430-1880-AC865B6890E6}"/>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65296019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5577A7F-70A0-D267-F788-A5D940F67FB5}"/>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D7A45636-B0E7-E1CB-0A89-345DC040FF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C2CD18E1-29DE-7B80-BB0E-C3BD044F3D11}"/>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2BD5BD68-C982-683D-A26A-8328A3973E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5CF4B1DF-F84A-37AF-2FBC-C410B2A76C62}"/>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9D5C0BEE-FF1B-B749-C511-2E6E5D514939}"/>
              </a:ext>
            </a:extLst>
          </p:cNvPr>
          <p:cNvSpPr>
            <a:spLocks noGrp="1"/>
          </p:cNvSpPr>
          <p:nvPr>
            <p:ph type="dt" sz="half" idx="10"/>
          </p:nvPr>
        </p:nvSpPr>
        <p:spPr/>
        <p:txBody>
          <a:bodyPr/>
          <a:lstStyle/>
          <a:p>
            <a:fld id="{3C5FAE0E-20B2-4F82-9F6A-53ADAE0ACEC0}" type="datetimeFigureOut">
              <a:rPr lang="tr-TR" smtClean="0"/>
              <a:t>21.11.2024</a:t>
            </a:fld>
            <a:endParaRPr lang="tr-TR"/>
          </a:p>
        </p:txBody>
      </p:sp>
      <p:sp>
        <p:nvSpPr>
          <p:cNvPr id="8" name="Alt Bilgi Yer Tutucusu 7">
            <a:extLst>
              <a:ext uri="{FF2B5EF4-FFF2-40B4-BE49-F238E27FC236}">
                <a16:creationId xmlns:a16="http://schemas.microsoft.com/office/drawing/2014/main" id="{E12878EB-FC64-76B5-941D-85F26F07BD35}"/>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352EFDED-886B-C457-8100-12A8BD2F9ADD}"/>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159337573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D8153D6-0ED0-2BC8-5D27-C5B585F0C7C7}"/>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B90D60BA-EA9C-EA1E-DE9F-60B364DDBEFF}"/>
              </a:ext>
            </a:extLst>
          </p:cNvPr>
          <p:cNvSpPr>
            <a:spLocks noGrp="1"/>
          </p:cNvSpPr>
          <p:nvPr>
            <p:ph type="dt" sz="half" idx="10"/>
          </p:nvPr>
        </p:nvSpPr>
        <p:spPr/>
        <p:txBody>
          <a:bodyPr/>
          <a:lstStyle/>
          <a:p>
            <a:fld id="{3C5FAE0E-20B2-4F82-9F6A-53ADAE0ACEC0}" type="datetimeFigureOut">
              <a:rPr lang="tr-TR" smtClean="0"/>
              <a:t>21.11.2024</a:t>
            </a:fld>
            <a:endParaRPr lang="tr-TR"/>
          </a:p>
        </p:txBody>
      </p:sp>
      <p:sp>
        <p:nvSpPr>
          <p:cNvPr id="4" name="Alt Bilgi Yer Tutucusu 3">
            <a:extLst>
              <a:ext uri="{FF2B5EF4-FFF2-40B4-BE49-F238E27FC236}">
                <a16:creationId xmlns:a16="http://schemas.microsoft.com/office/drawing/2014/main" id="{FAF241F8-1EFC-B638-C746-B1B176BFF1F6}"/>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83F4434F-62F1-7436-309B-A7096D4962E7}"/>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227570717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7D78CDEC-AB82-C2D8-CAA5-F8D3DCDE1242}"/>
              </a:ext>
            </a:extLst>
          </p:cNvPr>
          <p:cNvSpPr>
            <a:spLocks noGrp="1"/>
          </p:cNvSpPr>
          <p:nvPr>
            <p:ph type="dt" sz="half" idx="10"/>
          </p:nvPr>
        </p:nvSpPr>
        <p:spPr/>
        <p:txBody>
          <a:bodyPr/>
          <a:lstStyle/>
          <a:p>
            <a:fld id="{3C5FAE0E-20B2-4F82-9F6A-53ADAE0ACEC0}" type="datetimeFigureOut">
              <a:rPr lang="tr-TR" smtClean="0"/>
              <a:t>21.11.2024</a:t>
            </a:fld>
            <a:endParaRPr lang="tr-TR"/>
          </a:p>
        </p:txBody>
      </p:sp>
      <p:sp>
        <p:nvSpPr>
          <p:cNvPr id="3" name="Alt Bilgi Yer Tutucusu 2">
            <a:extLst>
              <a:ext uri="{FF2B5EF4-FFF2-40B4-BE49-F238E27FC236}">
                <a16:creationId xmlns:a16="http://schemas.microsoft.com/office/drawing/2014/main" id="{093D2D47-AF96-11DA-355C-7BA0B2FC0539}"/>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D7E60ABE-A5FF-987F-808F-FC531D4FBE9E}"/>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109580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18" Type="http://schemas.openxmlformats.org/officeDocument/2006/relationships/tags" Target="../tags/tag6.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tags" Target="../tags/tag5.xml"/><Relationship Id="rId2" Type="http://schemas.openxmlformats.org/officeDocument/2006/relationships/slideLayout" Target="../slideLayouts/slideLayout47.xml"/><Relationship Id="rId16" Type="http://schemas.openxmlformats.org/officeDocument/2006/relationships/tags" Target="../tags/tag4.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tags" Target="../tags/tag3.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ags" Target="../tags/tag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theme" Target="../theme/theme9.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tags" Target="../tags/tag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BF9F9"/>
        </a:soli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7415C4-19A3-4A28-9E3D-E54C447105CE}" type="datetimeFigureOut">
              <a:rPr lang="tr-TR" smtClean="0"/>
              <a:t>21.11.2024</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61CEF6-F11A-4068-A6E5-02BCAF576E85}" type="slidenum">
              <a:rPr lang="tr-TR" smtClean="0"/>
              <a:t>‹#›</a:t>
            </a:fld>
            <a:endParaRPr lang="tr-TR"/>
          </a:p>
        </p:txBody>
      </p:sp>
    </p:spTree>
    <p:extLst>
      <p:ext uri="{BB962C8B-B14F-4D97-AF65-F5344CB8AC3E}">
        <p14:creationId xmlns:p14="http://schemas.microsoft.com/office/powerpoint/2010/main" val="28387442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BF9F9"/>
        </a:solidFill>
        <a:effectLst/>
      </p:bgPr>
    </p:bg>
    <p:spTree>
      <p:nvGrpSpPr>
        <p:cNvPr id="1" name=""/>
        <p:cNvGrpSpPr/>
        <p:nvPr/>
      </p:nvGrpSpPr>
      <p:grpSpPr>
        <a:xfrm>
          <a:off x="0" y="0"/>
          <a:ext cx="0" cy="0"/>
          <a:chOff x="0" y="0"/>
          <a:chExt cx="0" cy="0"/>
        </a:xfrm>
      </p:grpSpPr>
      <p:sp>
        <p:nvSpPr>
          <p:cNvPr id="7" name="TextBox 6"/>
          <p:cNvSpPr txBox="1"/>
          <p:nvPr userDrawn="1"/>
        </p:nvSpPr>
        <p:spPr>
          <a:xfrm>
            <a:off x="1" y="-206512"/>
            <a:ext cx="577851" cy="92333"/>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600" b="0" i="0" u="none" strike="noStrike" kern="1200" cap="none" spc="0" normalizeH="0" baseline="0" noProof="0" dirty="0">
                <a:ln>
                  <a:noFill/>
                </a:ln>
                <a:solidFill>
                  <a:srgbClr val="E6E6E6"/>
                </a:solidFill>
                <a:effectLst/>
                <a:uLnTx/>
                <a:uFillTx/>
                <a:latin typeface="Arial" panose="020B0604020202020204" pitchFamily="34" charset="0"/>
                <a:ea typeface="맑은 고딕"/>
                <a:cs typeface="+mn-cs"/>
              </a:rPr>
              <a:t>JAY DESIGN</a:t>
            </a:r>
          </a:p>
        </p:txBody>
      </p:sp>
      <p:sp>
        <p:nvSpPr>
          <p:cNvPr id="2" name="슬라이드 번호 개체 틀 1"/>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453F7A83-B5B7-4266-8D27-EF99E7F4AEB0}" type="slidenum">
              <a:rPr lang="ko-KR" altLang="en-US" smtClean="0">
                <a:solidFill>
                  <a:prstClr val="black">
                    <a:tint val="75000"/>
                  </a:prstClr>
                </a:solidFill>
              </a:rPr>
              <a:pPr defTabSz="457200"/>
              <a:t>‹#›</a:t>
            </a:fld>
            <a:endParaRPr lang="ko-KR" altLang="en-US" dirty="0">
              <a:solidFill>
                <a:prstClr val="black">
                  <a:tint val="75000"/>
                </a:prstClr>
              </a:solidFill>
            </a:endParaRPr>
          </a:p>
        </p:txBody>
      </p:sp>
    </p:spTree>
    <p:extLst>
      <p:ext uri="{BB962C8B-B14F-4D97-AF65-F5344CB8AC3E}">
        <p14:creationId xmlns:p14="http://schemas.microsoft.com/office/powerpoint/2010/main" val="38615072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BF9F9"/>
        </a:soli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D07667A-D880-49F7-A20D-42FC88F4280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70A0354-C103-4168-BF10-40516CFD347B}"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671924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BF9F9"/>
        </a:soli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0A0CA8-833C-4448-9210-02FA2D19E15C}"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FC2DDD5-C1F3-4E4E-A271-94C3FF735585}"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50064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BF9F9"/>
        </a:solidFill>
        <a:effectLst/>
      </p:bgPr>
    </p:bg>
    <p:spTree>
      <p:nvGrpSpPr>
        <p:cNvPr id="1" name=""/>
        <p:cNvGrpSpPr/>
        <p:nvPr/>
      </p:nvGrpSpPr>
      <p:grpSpPr>
        <a:xfrm>
          <a:off x="0" y="0"/>
          <a:ext cx="0" cy="0"/>
          <a:chOff x="0" y="0"/>
          <a:chExt cx="0" cy="0"/>
        </a:xfrm>
      </p:grpSpPr>
      <p:sp>
        <p:nvSpPr>
          <p:cNvPr id="2" name="Başlık Yer Tutucusu 1"/>
          <p:cNvSpPr>
            <a:spLocks noGrp="1"/>
          </p:cNvSpPr>
          <p:nvPr>
            <p:ph type="title"/>
            <p:custDataLst>
              <p:tags r:id="rId14"/>
            </p:custDataLst>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custDataLst>
              <p:tags r:id="rId15"/>
            </p:custDataLst>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custDataLst>
              <p:tags r:id="rId16"/>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4594DAF-95E8-476A-AF7B-2124C94F0356}"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custDataLst>
              <p:tags r:id="rId17"/>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dindersimateryal.com</a:t>
            </a:r>
          </a:p>
        </p:txBody>
      </p:sp>
      <p:sp>
        <p:nvSpPr>
          <p:cNvPr id="6" name="Slayt Numarası Yer Tutucusu 5"/>
          <p:cNvSpPr>
            <a:spLocks noGrp="1"/>
          </p:cNvSpPr>
          <p:nvPr>
            <p:ph type="sldNum" sz="quarter" idx="4"/>
            <p:custDataLst>
              <p:tags r:id="rId18"/>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445728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hf sldNum="0" hdr="0" dt="0"/>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BF9F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6501493"/>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30" r:id="rId7"/>
    <p:sldLayoutId id="2147483731" r:id="rId8"/>
    <p:sldLayoutId id="2147483732" r:id="rId9"/>
    <p:sldLayoutId id="2147483733" r:id="rId10"/>
    <p:sldLayoutId id="2147483734" r:id="rId11"/>
    <p:sldLayoutId id="2147483735" r:id="rId12"/>
    <p:sldLayoutId id="2147483736" r:id="rId13"/>
  </p:sldLayoutIdLst>
  <p:txStyles>
    <p:titleStyle>
      <a:lvl1pPr algn="ctr" defTabSz="1219170" rtl="0" eaLnBrk="1" latinLnBrk="1"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1"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1"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1"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ko-KR"/>
      </a:defPPr>
      <a:lvl1pPr marL="0" algn="l" defTabSz="1219170" rtl="0" eaLnBrk="1" latinLnBrk="1" hangingPunct="1">
        <a:defRPr sz="2400" kern="1200">
          <a:solidFill>
            <a:schemeClr val="tx1"/>
          </a:solidFill>
          <a:latin typeface="+mn-lt"/>
          <a:ea typeface="+mn-ea"/>
          <a:cs typeface="+mn-cs"/>
        </a:defRPr>
      </a:lvl1pPr>
      <a:lvl2pPr marL="609585" algn="l" defTabSz="1219170" rtl="0" eaLnBrk="1" latinLnBrk="1" hangingPunct="1">
        <a:defRPr sz="2400" kern="1200">
          <a:solidFill>
            <a:schemeClr val="tx1"/>
          </a:solidFill>
          <a:latin typeface="+mn-lt"/>
          <a:ea typeface="+mn-ea"/>
          <a:cs typeface="+mn-cs"/>
        </a:defRPr>
      </a:lvl2pPr>
      <a:lvl3pPr marL="1219170" algn="l" defTabSz="1219170" rtl="0" eaLnBrk="1" latinLnBrk="1" hangingPunct="1">
        <a:defRPr sz="2400" kern="1200">
          <a:solidFill>
            <a:schemeClr val="tx1"/>
          </a:solidFill>
          <a:latin typeface="+mn-lt"/>
          <a:ea typeface="+mn-ea"/>
          <a:cs typeface="+mn-cs"/>
        </a:defRPr>
      </a:lvl3pPr>
      <a:lvl4pPr marL="1828754" algn="l" defTabSz="1219170" rtl="0" eaLnBrk="1" latinLnBrk="1" hangingPunct="1">
        <a:defRPr sz="2400" kern="1200">
          <a:solidFill>
            <a:schemeClr val="tx1"/>
          </a:solidFill>
          <a:latin typeface="+mn-lt"/>
          <a:ea typeface="+mn-ea"/>
          <a:cs typeface="+mn-cs"/>
        </a:defRPr>
      </a:lvl4pPr>
      <a:lvl5pPr marL="2438339" algn="l" defTabSz="1219170" rtl="0" eaLnBrk="1" latinLnBrk="1" hangingPunct="1">
        <a:defRPr sz="2400" kern="1200">
          <a:solidFill>
            <a:schemeClr val="tx1"/>
          </a:solidFill>
          <a:latin typeface="+mn-lt"/>
          <a:ea typeface="+mn-ea"/>
          <a:cs typeface="+mn-cs"/>
        </a:defRPr>
      </a:lvl5pPr>
      <a:lvl6pPr marL="3047924" algn="l" defTabSz="1219170" rtl="0" eaLnBrk="1" latinLnBrk="1" hangingPunct="1">
        <a:defRPr sz="2400" kern="1200">
          <a:solidFill>
            <a:schemeClr val="tx1"/>
          </a:solidFill>
          <a:latin typeface="+mn-lt"/>
          <a:ea typeface="+mn-ea"/>
          <a:cs typeface="+mn-cs"/>
        </a:defRPr>
      </a:lvl6pPr>
      <a:lvl7pPr marL="3657509" algn="l" defTabSz="1219170" rtl="0" eaLnBrk="1" latinLnBrk="1" hangingPunct="1">
        <a:defRPr sz="2400" kern="1200">
          <a:solidFill>
            <a:schemeClr val="tx1"/>
          </a:solidFill>
          <a:latin typeface="+mn-lt"/>
          <a:ea typeface="+mn-ea"/>
          <a:cs typeface="+mn-cs"/>
        </a:defRPr>
      </a:lvl7pPr>
      <a:lvl8pPr marL="4267093" algn="l" defTabSz="1219170" rtl="0" eaLnBrk="1" latinLnBrk="1" hangingPunct="1">
        <a:defRPr sz="2400" kern="1200">
          <a:solidFill>
            <a:schemeClr val="tx1"/>
          </a:solidFill>
          <a:latin typeface="+mn-lt"/>
          <a:ea typeface="+mn-ea"/>
          <a:cs typeface="+mn-cs"/>
        </a:defRPr>
      </a:lvl8pPr>
      <a:lvl9pPr marL="4876678" algn="l" defTabSz="1219170" rtl="0" eaLnBrk="1" latinLnBrk="1"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BF9F9"/>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11/21/2024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078430553"/>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11/21/2024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037897912"/>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E994CDD3-C997-C973-48F0-08B5D41B41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B7132338-A799-F0B9-CACC-F45E31FFC3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21D3CDCD-FB71-3818-5C55-0926550428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C5FAE0E-20B2-4F82-9F6A-53ADAE0ACEC0}" type="datetimeFigureOut">
              <a:rPr lang="tr-TR" smtClean="0"/>
              <a:t>21.11.2024</a:t>
            </a:fld>
            <a:endParaRPr lang="tr-TR"/>
          </a:p>
        </p:txBody>
      </p:sp>
      <p:sp>
        <p:nvSpPr>
          <p:cNvPr id="5" name="Alt Bilgi Yer Tutucusu 4">
            <a:extLst>
              <a:ext uri="{FF2B5EF4-FFF2-40B4-BE49-F238E27FC236}">
                <a16:creationId xmlns:a16="http://schemas.microsoft.com/office/drawing/2014/main" id="{D7CD472F-C728-690D-A094-1EA7578B2C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tr-TR"/>
          </a:p>
        </p:txBody>
      </p:sp>
      <p:sp>
        <p:nvSpPr>
          <p:cNvPr id="6" name="Slayt Numarası Yer Tutucusu 5">
            <a:extLst>
              <a:ext uri="{FF2B5EF4-FFF2-40B4-BE49-F238E27FC236}">
                <a16:creationId xmlns:a16="http://schemas.microsoft.com/office/drawing/2014/main" id="{C9E9DF77-40D0-5D86-78CE-A3CE10EBEC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DBAC3DF-137B-43F0-82A9-B5333303FEF9}" type="slidenum">
              <a:rPr lang="tr-TR" smtClean="0"/>
              <a:t>‹#›</a:t>
            </a:fld>
            <a:endParaRPr lang="tr-TR"/>
          </a:p>
        </p:txBody>
      </p:sp>
    </p:spTree>
    <p:custDataLst>
      <p:tags r:id="rId14"/>
    </p:custDataLst>
    <p:extLst>
      <p:ext uri="{BB962C8B-B14F-4D97-AF65-F5344CB8AC3E}">
        <p14:creationId xmlns:p14="http://schemas.microsoft.com/office/powerpoint/2010/main" val="3257101690"/>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9.xml"/><Relationship Id="rId1" Type="http://schemas.openxmlformats.org/officeDocument/2006/relationships/tags" Target="../tags/tag3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9.xml"/><Relationship Id="rId1" Type="http://schemas.openxmlformats.org/officeDocument/2006/relationships/tags" Target="../tags/tag41.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9.xml"/><Relationship Id="rId1" Type="http://schemas.openxmlformats.org/officeDocument/2006/relationships/tags" Target="../tags/tag42.xml"/></Relationships>
</file>

<file path=ppt/slides/_rels/slide12.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notesSlide" Target="../notesSlides/notesSlide12.xml"/><Relationship Id="rId7" Type="http://schemas.openxmlformats.org/officeDocument/2006/relationships/image" Target="../media/image22.png"/><Relationship Id="rId2" Type="http://schemas.openxmlformats.org/officeDocument/2006/relationships/slideLayout" Target="../slideLayouts/slideLayout88.xml"/><Relationship Id="rId1" Type="http://schemas.openxmlformats.org/officeDocument/2006/relationships/tags" Target="../tags/tag43.xml"/><Relationship Id="rId6" Type="http://schemas.openxmlformats.org/officeDocument/2006/relationships/image" Target="../media/image21.gif"/><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png"/><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44.xml"/><Relationship Id="rId6" Type="http://schemas.openxmlformats.org/officeDocument/2006/relationships/image" Target="../media/image26.png"/><Relationship Id="rId5" Type="http://schemas.openxmlformats.org/officeDocument/2006/relationships/notesSlide" Target="../notesSlides/notesSlide13.xml"/><Relationship Id="rId4" Type="http://schemas.openxmlformats.org/officeDocument/2006/relationships/slideLayout" Target="../slideLayouts/slideLayout88.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9.xml"/><Relationship Id="rId1" Type="http://schemas.openxmlformats.org/officeDocument/2006/relationships/tags" Target="../tags/tag45.xml"/><Relationship Id="rId5" Type="http://schemas.openxmlformats.org/officeDocument/2006/relationships/image" Target="../media/image28.pn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9.xml"/><Relationship Id="rId1" Type="http://schemas.openxmlformats.org/officeDocument/2006/relationships/tags" Target="../tags/tag46.xml"/><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47.xml"/><Relationship Id="rId5" Type="http://schemas.openxmlformats.org/officeDocument/2006/relationships/image" Target="../media/image31.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9.xml"/><Relationship Id="rId1" Type="http://schemas.openxmlformats.org/officeDocument/2006/relationships/tags" Target="../tags/tag48.xml"/><Relationship Id="rId5" Type="http://schemas.openxmlformats.org/officeDocument/2006/relationships/image" Target="../media/image33.png"/><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9.xml"/><Relationship Id="rId1" Type="http://schemas.openxmlformats.org/officeDocument/2006/relationships/tags" Target="../tags/tag49.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7.xml"/><Relationship Id="rId1" Type="http://schemas.openxmlformats.org/officeDocument/2006/relationships/tags" Target="../tags/tag50.xml"/><Relationship Id="rId5" Type="http://schemas.openxmlformats.org/officeDocument/2006/relationships/image" Target="../media/image17.png"/><Relationship Id="rId4" Type="http://schemas.openxmlformats.org/officeDocument/2006/relationships/hyperlink" Target="https://wordwall.net/play/7711/579/992"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9.png"/><Relationship Id="rId2" Type="http://schemas.openxmlformats.org/officeDocument/2006/relationships/slideLayout" Target="../slideLayouts/slideLayout19.xml"/><Relationship Id="rId1" Type="http://schemas.openxmlformats.org/officeDocument/2006/relationships/tags" Target="../tags/tag3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51.xml"/><Relationship Id="rId4" Type="http://schemas.openxmlformats.org/officeDocument/2006/relationships/audio" Target="../media/audio1.wav"/></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52.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3" Type="http://schemas.openxmlformats.org/officeDocument/2006/relationships/notesSlide" Target="../notesSlides/notesSlide22.xml"/><Relationship Id="rId7" Type="http://schemas.openxmlformats.org/officeDocument/2006/relationships/image" Target="../media/image37.svg"/><Relationship Id="rId12" Type="http://schemas.openxmlformats.org/officeDocument/2006/relationships/image" Target="../media/image42.png"/><Relationship Id="rId2" Type="http://schemas.openxmlformats.org/officeDocument/2006/relationships/slideLayout" Target="../slideLayouts/slideLayout88.xml"/><Relationship Id="rId1" Type="http://schemas.openxmlformats.org/officeDocument/2006/relationships/tags" Target="../tags/tag53.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audio" Target="../media/audio3.wav"/><Relationship Id="rId10" Type="http://schemas.openxmlformats.org/officeDocument/2006/relationships/image" Target="../media/image40.png"/><Relationship Id="rId4" Type="http://schemas.openxmlformats.org/officeDocument/2006/relationships/audio" Target="../media/audio2.wav"/><Relationship Id="rId9" Type="http://schemas.openxmlformats.org/officeDocument/2006/relationships/image" Target="../media/image39.sv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99.xml"/><Relationship Id="rId1" Type="http://schemas.openxmlformats.org/officeDocument/2006/relationships/tags" Target="../tags/tag54.xml"/><Relationship Id="rId6" Type="http://schemas.openxmlformats.org/officeDocument/2006/relationships/image" Target="../media/image45.png"/><Relationship Id="rId5" Type="http://schemas.openxmlformats.org/officeDocument/2006/relationships/image" Target="../media/image44.gif"/><Relationship Id="rId4" Type="http://schemas.openxmlformats.org/officeDocument/2006/relationships/hyperlink" Target="https://wordwall.net/tr/resource/8785049"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52.svg"/><Relationship Id="rId3" Type="http://schemas.openxmlformats.org/officeDocument/2006/relationships/notesSlide" Target="../notesSlides/notesSlide24.xml"/><Relationship Id="rId7" Type="http://schemas.openxmlformats.org/officeDocument/2006/relationships/image" Target="../media/image47.png"/><Relationship Id="rId12" Type="http://schemas.openxmlformats.org/officeDocument/2006/relationships/image" Target="../media/image51.png"/><Relationship Id="rId2" Type="http://schemas.openxmlformats.org/officeDocument/2006/relationships/slideLayout" Target="../slideLayouts/slideLayout77.xml"/><Relationship Id="rId1" Type="http://schemas.openxmlformats.org/officeDocument/2006/relationships/tags" Target="../tags/tag55.xml"/><Relationship Id="rId6" Type="http://schemas.openxmlformats.org/officeDocument/2006/relationships/hyperlink" Target="https://t.me/joinchat/QrR0NEiT70UPac8ZvS8MDA" TargetMode="External"/><Relationship Id="rId11" Type="http://schemas.openxmlformats.org/officeDocument/2006/relationships/hyperlink" Target="https://www.dindersimateryal.com/" TargetMode="External"/><Relationship Id="rId5" Type="http://schemas.openxmlformats.org/officeDocument/2006/relationships/hyperlink" Target="https://www.instagram.com/mustafayil34/" TargetMode="External"/><Relationship Id="rId10" Type="http://schemas.openxmlformats.org/officeDocument/2006/relationships/image" Target="../media/image50.svg"/><Relationship Id="rId4" Type="http://schemas.openxmlformats.org/officeDocument/2006/relationships/image" Target="../media/image46.png"/><Relationship Id="rId9"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5.xml"/><Relationship Id="rId1" Type="http://schemas.openxmlformats.org/officeDocument/2006/relationships/tags" Target="../tags/tag34.xml"/><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5.xml"/><Relationship Id="rId1" Type="http://schemas.openxmlformats.org/officeDocument/2006/relationships/tags" Target="../tags/tag3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9.xml"/><Relationship Id="rId1" Type="http://schemas.openxmlformats.org/officeDocument/2006/relationships/tags" Target="../tags/tag36.xml"/><Relationship Id="rId4" Type="http://schemas.openxmlformats.org/officeDocument/2006/relationships/image" Target="../media/image12.gi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1.xml"/><Relationship Id="rId1" Type="http://schemas.openxmlformats.org/officeDocument/2006/relationships/tags" Target="../tags/tag37.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7.xml"/><Relationship Id="rId1" Type="http://schemas.openxmlformats.org/officeDocument/2006/relationships/tags" Target="../tags/tag38.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7.xml"/><Relationship Id="rId1" Type="http://schemas.openxmlformats.org/officeDocument/2006/relationships/tags" Target="../tags/tag3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7.xml"/><Relationship Id="rId1" Type="http://schemas.openxmlformats.org/officeDocument/2006/relationships/tags" Target="../tags/tag40.xml"/><Relationship Id="rId5" Type="http://schemas.openxmlformats.org/officeDocument/2006/relationships/image" Target="../media/image17.png"/><Relationship Id="rId4" Type="http://schemas.openxmlformats.org/officeDocument/2006/relationships/hyperlink" Target="https://wordwall.net/play/7711/991/711"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kdörtgen 7"/>
          <p:cNvSpPr/>
          <p:nvPr/>
        </p:nvSpPr>
        <p:spPr>
          <a:xfrm>
            <a:off x="4572000" y="719528"/>
            <a:ext cx="7465102" cy="5801193"/>
          </a:xfrm>
          <a:prstGeom prst="rect">
            <a:avLst/>
          </a:prstGeom>
          <a:noFill/>
          <a:ln>
            <a:solidFill>
              <a:srgbClr val="43679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tr-TR">
              <a:solidFill>
                <a:schemeClr val="tx1"/>
              </a:solidFill>
            </a:endParaRPr>
          </a:p>
        </p:txBody>
      </p:sp>
      <p:sp>
        <p:nvSpPr>
          <p:cNvPr id="2" name="타원 1">
            <a:extLst>
              <a:ext uri="{FF2B5EF4-FFF2-40B4-BE49-F238E27FC236}">
                <a16:creationId xmlns:a16="http://schemas.microsoft.com/office/drawing/2014/main" id="{A8AA57D2-275C-4E5D-90CD-A9156A5303FC}"/>
              </a:ext>
            </a:extLst>
          </p:cNvPr>
          <p:cNvSpPr/>
          <p:nvPr/>
        </p:nvSpPr>
        <p:spPr>
          <a:xfrm>
            <a:off x="4968487" y="1409005"/>
            <a:ext cx="1080120" cy="1080120"/>
          </a:xfrm>
          <a:prstGeom prst="ellipse">
            <a:avLst/>
          </a:prstGeom>
          <a:solidFill>
            <a:srgbClr val="9ED34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200"/>
            <a:endParaRPr lang="ko-KR" altLang="en-US">
              <a:solidFill>
                <a:prstClr val="black"/>
              </a:solidFill>
              <a:latin typeface="Arial"/>
              <a:ea typeface="맑은 고딕"/>
            </a:endParaRPr>
          </a:p>
        </p:txBody>
      </p:sp>
      <p:sp>
        <p:nvSpPr>
          <p:cNvPr id="3" name="사각형: 둥근 모서리 2">
            <a:extLst>
              <a:ext uri="{FF2B5EF4-FFF2-40B4-BE49-F238E27FC236}">
                <a16:creationId xmlns:a16="http://schemas.microsoft.com/office/drawing/2014/main" id="{A7B1323F-ACA0-472A-ADB7-B4AD63DFB69B}"/>
              </a:ext>
            </a:extLst>
          </p:cNvPr>
          <p:cNvSpPr/>
          <p:nvPr/>
        </p:nvSpPr>
        <p:spPr>
          <a:xfrm>
            <a:off x="5131959" y="1580886"/>
            <a:ext cx="6530388" cy="73636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200"/>
            <a:endParaRPr lang="ko-KR" altLang="en-US">
              <a:solidFill>
                <a:prstClr val="black"/>
              </a:solidFill>
              <a:latin typeface="Arial"/>
              <a:ea typeface="맑은 고딕"/>
            </a:endParaRPr>
          </a:p>
        </p:txBody>
      </p:sp>
      <p:sp>
        <p:nvSpPr>
          <p:cNvPr id="65" name="Rectangle 241">
            <a:extLst>
              <a:ext uri="{FF2B5EF4-FFF2-40B4-BE49-F238E27FC236}">
                <a16:creationId xmlns:a16="http://schemas.microsoft.com/office/drawing/2014/main" id="{76B0362F-C7D9-46ED-A959-EFB71BF3F678}"/>
              </a:ext>
            </a:extLst>
          </p:cNvPr>
          <p:cNvSpPr>
            <a:spLocks noChangeAspect="1"/>
          </p:cNvSpPr>
          <p:nvPr/>
        </p:nvSpPr>
        <p:spPr>
          <a:xfrm flipV="1">
            <a:off x="5477954" y="2317246"/>
            <a:ext cx="5253259" cy="343759"/>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endParaRPr lang="ko-KR" altLang="en-US">
              <a:solidFill>
                <a:prstClr val="black"/>
              </a:solidFill>
              <a:latin typeface="Arial"/>
              <a:ea typeface="맑은 고딕"/>
            </a:endParaRPr>
          </a:p>
        </p:txBody>
      </p:sp>
      <p:sp>
        <p:nvSpPr>
          <p:cNvPr id="66" name="TextBox 65">
            <a:extLst>
              <a:ext uri="{FF2B5EF4-FFF2-40B4-BE49-F238E27FC236}">
                <a16:creationId xmlns:a16="http://schemas.microsoft.com/office/drawing/2014/main" id="{341AF825-16F5-4EC1-84F1-8BCB2A918228}"/>
              </a:ext>
            </a:extLst>
          </p:cNvPr>
          <p:cNvSpPr txBox="1"/>
          <p:nvPr/>
        </p:nvSpPr>
        <p:spPr>
          <a:xfrm>
            <a:off x="5421670" y="1733623"/>
            <a:ext cx="577452" cy="430887"/>
          </a:xfrm>
          <a:prstGeom prst="rect">
            <a:avLst/>
          </a:prstGeom>
          <a:noFill/>
        </p:spPr>
        <p:txBody>
          <a:bodyPr wrap="square" lIns="0" tIns="0" rIns="0" bIns="0" rtlCol="0" anchor="ctr">
            <a:noAutofit/>
          </a:bodyPr>
          <a:lstStyle>
            <a:defPPr>
              <a:defRPr lang="en-US"/>
            </a:defPPr>
            <a:lvl1pPr algn="ctr">
              <a:defRPr sz="3200">
                <a:latin typeface="나눔스퀘어 ExtraBold" panose="020B0600000101010101" pitchFamily="50" charset="-127"/>
                <a:ea typeface="나눔스퀘어 ExtraBold" panose="020B0600000101010101" pitchFamily="50" charset="-127"/>
              </a:defRPr>
            </a:lvl1pPr>
          </a:lstStyle>
          <a:p>
            <a:pPr algn="l" defTabSz="457200"/>
            <a:r>
              <a:rPr lang="en-US" altLang="ko-KR" sz="4000" b="1" dirty="0">
                <a:solidFill>
                  <a:srgbClr val="9ED343"/>
                </a:solidFill>
                <a:latin typeface="+mn-lt"/>
                <a:ea typeface="맑은 고딕" panose="020B0503020000020004" pitchFamily="50" charset="-127"/>
                <a:cs typeface="Arial" panose="020B0604020202020204" pitchFamily="34" charset="0"/>
              </a:rPr>
              <a:t>1</a:t>
            </a:r>
            <a:endParaRPr lang="ko-KR" altLang="en-US" sz="4000" b="1" dirty="0">
              <a:solidFill>
                <a:srgbClr val="9ED343"/>
              </a:solidFill>
              <a:latin typeface="+mn-lt"/>
              <a:ea typeface="맑은 고딕" panose="020B0503020000020004" pitchFamily="50" charset="-127"/>
              <a:cs typeface="Arial" panose="020B0604020202020204" pitchFamily="34" charset="0"/>
            </a:endParaRPr>
          </a:p>
        </p:txBody>
      </p:sp>
      <p:sp>
        <p:nvSpPr>
          <p:cNvPr id="79" name="타원 78">
            <a:extLst>
              <a:ext uri="{FF2B5EF4-FFF2-40B4-BE49-F238E27FC236}">
                <a16:creationId xmlns:a16="http://schemas.microsoft.com/office/drawing/2014/main" id="{407F970B-E5E2-4202-8953-D4E8F3954883}"/>
              </a:ext>
            </a:extLst>
          </p:cNvPr>
          <p:cNvSpPr/>
          <p:nvPr/>
        </p:nvSpPr>
        <p:spPr>
          <a:xfrm>
            <a:off x="4968487" y="2626175"/>
            <a:ext cx="1080120" cy="1080120"/>
          </a:xfrm>
          <a:prstGeom prst="ellipse">
            <a:avLst/>
          </a:prstGeom>
          <a:solidFill>
            <a:srgbClr val="43D1A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200"/>
            <a:endParaRPr lang="ko-KR" altLang="en-US">
              <a:solidFill>
                <a:prstClr val="black"/>
              </a:solidFill>
              <a:latin typeface="Arial"/>
              <a:ea typeface="맑은 고딕"/>
            </a:endParaRPr>
          </a:p>
        </p:txBody>
      </p:sp>
      <p:sp>
        <p:nvSpPr>
          <p:cNvPr id="80" name="사각형: 둥근 모서리 79">
            <a:extLst>
              <a:ext uri="{FF2B5EF4-FFF2-40B4-BE49-F238E27FC236}">
                <a16:creationId xmlns:a16="http://schemas.microsoft.com/office/drawing/2014/main" id="{EE31E19E-ABAB-4FB7-9A8D-24C5A733AB2F}"/>
              </a:ext>
            </a:extLst>
          </p:cNvPr>
          <p:cNvSpPr/>
          <p:nvPr/>
        </p:nvSpPr>
        <p:spPr>
          <a:xfrm>
            <a:off x="5131959" y="2798056"/>
            <a:ext cx="6530388" cy="73636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200"/>
            <a:endParaRPr lang="ko-KR" altLang="en-US">
              <a:solidFill>
                <a:prstClr val="black"/>
              </a:solidFill>
              <a:latin typeface="Arial"/>
              <a:ea typeface="맑은 고딕"/>
            </a:endParaRPr>
          </a:p>
        </p:txBody>
      </p:sp>
      <p:sp>
        <p:nvSpPr>
          <p:cNvPr id="82" name="TextBox 81">
            <a:extLst>
              <a:ext uri="{FF2B5EF4-FFF2-40B4-BE49-F238E27FC236}">
                <a16:creationId xmlns:a16="http://schemas.microsoft.com/office/drawing/2014/main" id="{F4196B2E-7AD3-4E11-8851-B8A00738FA50}"/>
              </a:ext>
            </a:extLst>
          </p:cNvPr>
          <p:cNvSpPr txBox="1"/>
          <p:nvPr/>
        </p:nvSpPr>
        <p:spPr>
          <a:xfrm>
            <a:off x="5421670" y="2950793"/>
            <a:ext cx="577452" cy="430887"/>
          </a:xfrm>
          <a:prstGeom prst="rect">
            <a:avLst/>
          </a:prstGeom>
          <a:noFill/>
        </p:spPr>
        <p:txBody>
          <a:bodyPr wrap="square" lIns="0" tIns="0" rIns="0" bIns="0" rtlCol="0" anchor="ctr">
            <a:noAutofit/>
          </a:bodyPr>
          <a:lstStyle>
            <a:defPPr>
              <a:defRPr lang="en-US"/>
            </a:defPPr>
            <a:lvl1pPr algn="ctr">
              <a:defRPr sz="3200">
                <a:latin typeface="나눔스퀘어 ExtraBold" panose="020B0600000101010101" pitchFamily="50" charset="-127"/>
                <a:ea typeface="나눔스퀘어 ExtraBold" panose="020B0600000101010101" pitchFamily="50" charset="-127"/>
              </a:defRPr>
            </a:lvl1pPr>
          </a:lstStyle>
          <a:p>
            <a:pPr algn="l" defTabSz="457200"/>
            <a:r>
              <a:rPr lang="en-US" altLang="ko-KR" sz="4000" b="1" dirty="0">
                <a:solidFill>
                  <a:srgbClr val="43D1A1"/>
                </a:solidFill>
                <a:latin typeface="+mn-lt"/>
                <a:ea typeface="맑은 고딕" panose="020B0503020000020004" pitchFamily="50" charset="-127"/>
                <a:cs typeface="Arial" panose="020B0604020202020204" pitchFamily="34" charset="0"/>
              </a:rPr>
              <a:t>2</a:t>
            </a:r>
            <a:endParaRPr lang="ko-KR" altLang="en-US" sz="4000" b="1" dirty="0">
              <a:solidFill>
                <a:srgbClr val="43D1A1"/>
              </a:solidFill>
              <a:latin typeface="+mn-lt"/>
              <a:ea typeface="맑은 고딕" panose="020B0503020000020004" pitchFamily="50" charset="-127"/>
              <a:cs typeface="Arial" panose="020B0604020202020204" pitchFamily="34" charset="0"/>
            </a:endParaRPr>
          </a:p>
        </p:txBody>
      </p:sp>
      <p:sp>
        <p:nvSpPr>
          <p:cNvPr id="81" name="Rectangle 241">
            <a:extLst>
              <a:ext uri="{FF2B5EF4-FFF2-40B4-BE49-F238E27FC236}">
                <a16:creationId xmlns:a16="http://schemas.microsoft.com/office/drawing/2014/main" id="{E7A65639-A207-4C78-A8D1-2EAA80C1CDFA}"/>
              </a:ext>
            </a:extLst>
          </p:cNvPr>
          <p:cNvSpPr>
            <a:spLocks noChangeAspect="1"/>
          </p:cNvSpPr>
          <p:nvPr/>
        </p:nvSpPr>
        <p:spPr>
          <a:xfrm flipV="1">
            <a:off x="5477954" y="3534416"/>
            <a:ext cx="5253259" cy="343759"/>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endParaRPr lang="ko-KR" altLang="en-US">
              <a:solidFill>
                <a:prstClr val="black"/>
              </a:solidFill>
              <a:latin typeface="Arial"/>
              <a:ea typeface="맑은 고딕"/>
            </a:endParaRPr>
          </a:p>
        </p:txBody>
      </p:sp>
      <p:sp>
        <p:nvSpPr>
          <p:cNvPr id="87" name="타원 86">
            <a:extLst>
              <a:ext uri="{FF2B5EF4-FFF2-40B4-BE49-F238E27FC236}">
                <a16:creationId xmlns:a16="http://schemas.microsoft.com/office/drawing/2014/main" id="{00F93DD3-4896-4317-A9A8-A91363F09B04}"/>
              </a:ext>
            </a:extLst>
          </p:cNvPr>
          <p:cNvSpPr/>
          <p:nvPr/>
        </p:nvSpPr>
        <p:spPr>
          <a:xfrm>
            <a:off x="4968487" y="3843345"/>
            <a:ext cx="1080120" cy="1080120"/>
          </a:xfrm>
          <a:prstGeom prst="ellipse">
            <a:avLst/>
          </a:prstGeom>
          <a:solidFill>
            <a:srgbClr val="3CD6D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200"/>
            <a:endParaRPr lang="ko-KR" altLang="en-US">
              <a:solidFill>
                <a:prstClr val="black"/>
              </a:solidFill>
              <a:latin typeface="Arial"/>
              <a:ea typeface="맑은 고딕"/>
            </a:endParaRPr>
          </a:p>
        </p:txBody>
      </p:sp>
      <p:sp>
        <p:nvSpPr>
          <p:cNvPr id="88" name="사각형: 둥근 모서리 87">
            <a:extLst>
              <a:ext uri="{FF2B5EF4-FFF2-40B4-BE49-F238E27FC236}">
                <a16:creationId xmlns:a16="http://schemas.microsoft.com/office/drawing/2014/main" id="{99F32E21-8A38-40AB-ADBF-3610A59F63DB}"/>
              </a:ext>
            </a:extLst>
          </p:cNvPr>
          <p:cNvSpPr/>
          <p:nvPr/>
        </p:nvSpPr>
        <p:spPr>
          <a:xfrm>
            <a:off x="5131959" y="4015226"/>
            <a:ext cx="6530388" cy="73636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200"/>
            <a:endParaRPr lang="ko-KR" altLang="en-US">
              <a:solidFill>
                <a:prstClr val="black"/>
              </a:solidFill>
              <a:latin typeface="Arial"/>
              <a:ea typeface="맑은 고딕"/>
            </a:endParaRPr>
          </a:p>
        </p:txBody>
      </p:sp>
      <p:sp>
        <p:nvSpPr>
          <p:cNvPr id="90" name="TextBox 89">
            <a:extLst>
              <a:ext uri="{FF2B5EF4-FFF2-40B4-BE49-F238E27FC236}">
                <a16:creationId xmlns:a16="http://schemas.microsoft.com/office/drawing/2014/main" id="{A6D031D1-0343-45E9-88AE-0865025D1DF6}"/>
              </a:ext>
            </a:extLst>
          </p:cNvPr>
          <p:cNvSpPr txBox="1"/>
          <p:nvPr/>
        </p:nvSpPr>
        <p:spPr>
          <a:xfrm>
            <a:off x="5421670" y="4167963"/>
            <a:ext cx="577452" cy="430887"/>
          </a:xfrm>
          <a:prstGeom prst="rect">
            <a:avLst/>
          </a:prstGeom>
          <a:noFill/>
        </p:spPr>
        <p:txBody>
          <a:bodyPr wrap="square" lIns="0" tIns="0" rIns="0" bIns="0" rtlCol="0" anchor="ctr">
            <a:noAutofit/>
          </a:bodyPr>
          <a:lstStyle>
            <a:defPPr>
              <a:defRPr lang="en-US"/>
            </a:defPPr>
            <a:lvl1pPr algn="ctr">
              <a:defRPr sz="3200">
                <a:latin typeface="나눔스퀘어 ExtraBold" panose="020B0600000101010101" pitchFamily="50" charset="-127"/>
                <a:ea typeface="나눔스퀘어 ExtraBold" panose="020B0600000101010101" pitchFamily="50" charset="-127"/>
              </a:defRPr>
            </a:lvl1pPr>
          </a:lstStyle>
          <a:p>
            <a:pPr algn="l" defTabSz="457200"/>
            <a:r>
              <a:rPr lang="en-US" altLang="ko-KR" sz="4000" b="1" dirty="0">
                <a:solidFill>
                  <a:srgbClr val="3CD6DE"/>
                </a:solidFill>
                <a:latin typeface="+mn-lt"/>
                <a:ea typeface="맑은 고딕" panose="020B0503020000020004" pitchFamily="50" charset="-127"/>
                <a:cs typeface="Arial" panose="020B0604020202020204" pitchFamily="34" charset="0"/>
              </a:rPr>
              <a:t>3</a:t>
            </a:r>
            <a:endParaRPr lang="ko-KR" altLang="en-US" sz="4000" b="1" dirty="0">
              <a:solidFill>
                <a:srgbClr val="3CD6DE"/>
              </a:solidFill>
              <a:latin typeface="+mn-lt"/>
              <a:ea typeface="맑은 고딕" panose="020B0503020000020004" pitchFamily="50" charset="-127"/>
              <a:cs typeface="Arial" panose="020B0604020202020204" pitchFamily="34" charset="0"/>
            </a:endParaRPr>
          </a:p>
        </p:txBody>
      </p:sp>
      <p:sp>
        <p:nvSpPr>
          <p:cNvPr id="89" name="Rectangle 241">
            <a:extLst>
              <a:ext uri="{FF2B5EF4-FFF2-40B4-BE49-F238E27FC236}">
                <a16:creationId xmlns:a16="http://schemas.microsoft.com/office/drawing/2014/main" id="{9FB71B2B-B823-494C-81D0-A0AE6690B29A}"/>
              </a:ext>
            </a:extLst>
          </p:cNvPr>
          <p:cNvSpPr>
            <a:spLocks noChangeAspect="1"/>
          </p:cNvSpPr>
          <p:nvPr/>
        </p:nvSpPr>
        <p:spPr>
          <a:xfrm flipV="1">
            <a:off x="5477954" y="4751586"/>
            <a:ext cx="5253259" cy="343759"/>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endParaRPr lang="ko-KR" altLang="en-US">
              <a:solidFill>
                <a:prstClr val="black"/>
              </a:solidFill>
              <a:latin typeface="Arial"/>
              <a:ea typeface="맑은 고딕"/>
            </a:endParaRPr>
          </a:p>
        </p:txBody>
      </p:sp>
      <p:sp>
        <p:nvSpPr>
          <p:cNvPr id="110" name="타원 109">
            <a:extLst>
              <a:ext uri="{FF2B5EF4-FFF2-40B4-BE49-F238E27FC236}">
                <a16:creationId xmlns:a16="http://schemas.microsoft.com/office/drawing/2014/main" id="{FE25ECF3-5653-40A2-B6D7-219AAF73AA63}"/>
              </a:ext>
            </a:extLst>
          </p:cNvPr>
          <p:cNvSpPr/>
          <p:nvPr/>
        </p:nvSpPr>
        <p:spPr>
          <a:xfrm>
            <a:off x="4968487" y="5060515"/>
            <a:ext cx="1080120" cy="1080120"/>
          </a:xfrm>
          <a:prstGeom prst="ellipse">
            <a:avLst/>
          </a:prstGeom>
          <a:solidFill>
            <a:srgbClr val="40A7E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200"/>
            <a:endParaRPr lang="ko-KR" altLang="en-US">
              <a:solidFill>
                <a:prstClr val="black"/>
              </a:solidFill>
              <a:latin typeface="Arial"/>
              <a:ea typeface="맑은 고딕"/>
            </a:endParaRPr>
          </a:p>
        </p:txBody>
      </p:sp>
      <p:sp>
        <p:nvSpPr>
          <p:cNvPr id="111" name="사각형: 둥근 모서리 110">
            <a:extLst>
              <a:ext uri="{FF2B5EF4-FFF2-40B4-BE49-F238E27FC236}">
                <a16:creationId xmlns:a16="http://schemas.microsoft.com/office/drawing/2014/main" id="{E51E5B36-A311-4156-9FE2-83F52327BA44}"/>
              </a:ext>
            </a:extLst>
          </p:cNvPr>
          <p:cNvSpPr/>
          <p:nvPr/>
        </p:nvSpPr>
        <p:spPr>
          <a:xfrm>
            <a:off x="5131959" y="5232396"/>
            <a:ext cx="6530388" cy="73636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200"/>
            <a:endParaRPr lang="ko-KR" altLang="en-US">
              <a:solidFill>
                <a:prstClr val="black"/>
              </a:solidFill>
              <a:latin typeface="Arial"/>
              <a:ea typeface="맑은 고딕"/>
            </a:endParaRPr>
          </a:p>
        </p:txBody>
      </p:sp>
      <p:sp>
        <p:nvSpPr>
          <p:cNvPr id="112" name="Rectangle 241">
            <a:extLst>
              <a:ext uri="{FF2B5EF4-FFF2-40B4-BE49-F238E27FC236}">
                <a16:creationId xmlns:a16="http://schemas.microsoft.com/office/drawing/2014/main" id="{1A9A6808-83E7-4B79-BAD4-EC28016C0C92}"/>
              </a:ext>
            </a:extLst>
          </p:cNvPr>
          <p:cNvSpPr>
            <a:spLocks noChangeAspect="1"/>
          </p:cNvSpPr>
          <p:nvPr/>
        </p:nvSpPr>
        <p:spPr>
          <a:xfrm flipV="1">
            <a:off x="5477954" y="5968756"/>
            <a:ext cx="5253259" cy="343759"/>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endParaRPr lang="ko-KR" altLang="en-US">
              <a:solidFill>
                <a:prstClr val="black"/>
              </a:solidFill>
              <a:latin typeface="Arial"/>
              <a:ea typeface="맑은 고딕"/>
            </a:endParaRPr>
          </a:p>
        </p:txBody>
      </p:sp>
      <p:sp>
        <p:nvSpPr>
          <p:cNvPr id="113" name="TextBox 112">
            <a:extLst>
              <a:ext uri="{FF2B5EF4-FFF2-40B4-BE49-F238E27FC236}">
                <a16:creationId xmlns:a16="http://schemas.microsoft.com/office/drawing/2014/main" id="{CAEAEDBE-0318-4DA5-B60F-EA80FB85239A}"/>
              </a:ext>
            </a:extLst>
          </p:cNvPr>
          <p:cNvSpPr txBox="1"/>
          <p:nvPr/>
        </p:nvSpPr>
        <p:spPr>
          <a:xfrm>
            <a:off x="5421670" y="5385133"/>
            <a:ext cx="577452" cy="430887"/>
          </a:xfrm>
          <a:prstGeom prst="rect">
            <a:avLst/>
          </a:prstGeom>
          <a:noFill/>
        </p:spPr>
        <p:txBody>
          <a:bodyPr wrap="square" lIns="0" tIns="0" rIns="0" bIns="0" rtlCol="0" anchor="ctr">
            <a:noAutofit/>
          </a:bodyPr>
          <a:lstStyle>
            <a:defPPr>
              <a:defRPr lang="en-US"/>
            </a:defPPr>
            <a:lvl1pPr algn="ctr">
              <a:defRPr sz="3200">
                <a:latin typeface="나눔스퀘어 ExtraBold" panose="020B0600000101010101" pitchFamily="50" charset="-127"/>
                <a:ea typeface="나눔스퀘어 ExtraBold" panose="020B0600000101010101" pitchFamily="50" charset="-127"/>
              </a:defRPr>
            </a:lvl1pPr>
          </a:lstStyle>
          <a:p>
            <a:pPr algn="l" defTabSz="457200"/>
            <a:r>
              <a:rPr lang="en-US" altLang="ko-KR" sz="4000" b="1" dirty="0">
                <a:solidFill>
                  <a:srgbClr val="40A7E1"/>
                </a:solidFill>
                <a:latin typeface="+mn-lt"/>
                <a:ea typeface="맑은 고딕" panose="020B0503020000020004" pitchFamily="50" charset="-127"/>
                <a:cs typeface="Arial" panose="020B0604020202020204" pitchFamily="34" charset="0"/>
              </a:rPr>
              <a:t>4</a:t>
            </a:r>
            <a:endParaRPr lang="ko-KR" altLang="en-US" sz="4000" b="1" dirty="0">
              <a:solidFill>
                <a:srgbClr val="40A7E1"/>
              </a:solidFill>
              <a:latin typeface="+mn-lt"/>
              <a:ea typeface="맑은 고딕" panose="020B0503020000020004" pitchFamily="50" charset="-127"/>
              <a:cs typeface="Arial" panose="020B0604020202020204" pitchFamily="34" charset="0"/>
            </a:endParaRPr>
          </a:p>
        </p:txBody>
      </p:sp>
      <p:sp>
        <p:nvSpPr>
          <p:cNvPr id="4" name="Dikdörtgen 3"/>
          <p:cNvSpPr/>
          <p:nvPr/>
        </p:nvSpPr>
        <p:spPr>
          <a:xfrm>
            <a:off x="5944191" y="1670366"/>
            <a:ext cx="4633000" cy="584775"/>
          </a:xfrm>
          <a:prstGeom prst="rect">
            <a:avLst/>
          </a:prstGeom>
        </p:spPr>
        <p:txBody>
          <a:bodyPr wrap="none">
            <a:spAutoFit/>
          </a:bodyPr>
          <a:lstStyle/>
          <a:p>
            <a:r>
              <a:rPr lang="tr-TR" sz="3200" dirty="0"/>
              <a:t>Temizlik İmanın Yarısıdır</a:t>
            </a:r>
          </a:p>
        </p:txBody>
      </p:sp>
      <p:sp>
        <p:nvSpPr>
          <p:cNvPr id="5" name="Dikdörtgen 4"/>
          <p:cNvSpPr/>
          <p:nvPr/>
        </p:nvSpPr>
        <p:spPr>
          <a:xfrm>
            <a:off x="5914211" y="2929540"/>
            <a:ext cx="3237809" cy="584775"/>
          </a:xfrm>
          <a:prstGeom prst="rect">
            <a:avLst/>
          </a:prstGeom>
        </p:spPr>
        <p:txBody>
          <a:bodyPr wrap="none">
            <a:spAutoFit/>
          </a:bodyPr>
          <a:lstStyle/>
          <a:p>
            <a:r>
              <a:rPr lang="tr-TR" sz="3200" dirty="0"/>
              <a:t>Temizlik Çeşitleri</a:t>
            </a:r>
          </a:p>
        </p:txBody>
      </p:sp>
      <p:sp>
        <p:nvSpPr>
          <p:cNvPr id="6" name="Dikdörtgen 5"/>
          <p:cNvSpPr/>
          <p:nvPr/>
        </p:nvSpPr>
        <p:spPr>
          <a:xfrm>
            <a:off x="5944191" y="4128753"/>
            <a:ext cx="4442242" cy="584775"/>
          </a:xfrm>
          <a:prstGeom prst="rect">
            <a:avLst/>
          </a:prstGeom>
        </p:spPr>
        <p:txBody>
          <a:bodyPr wrap="none">
            <a:spAutoFit/>
          </a:bodyPr>
          <a:lstStyle/>
          <a:p>
            <a:r>
              <a:rPr lang="tr-TR" sz="3200" dirty="0"/>
              <a:t>İbadete Hazırlanıyorum</a:t>
            </a:r>
          </a:p>
        </p:txBody>
      </p:sp>
      <p:sp>
        <p:nvSpPr>
          <p:cNvPr id="7" name="Dikdörtgen 6"/>
          <p:cNvSpPr/>
          <p:nvPr/>
        </p:nvSpPr>
        <p:spPr>
          <a:xfrm>
            <a:off x="5944191" y="5312976"/>
            <a:ext cx="5187639" cy="584775"/>
          </a:xfrm>
          <a:prstGeom prst="rect">
            <a:avLst/>
          </a:prstGeom>
        </p:spPr>
        <p:txBody>
          <a:bodyPr wrap="none">
            <a:spAutoFit/>
          </a:bodyPr>
          <a:lstStyle/>
          <a:p>
            <a:r>
              <a:rPr lang="tr-TR" sz="3200" dirty="0"/>
              <a:t>Esmâ-i Hüsnâ’yı Tanıyorum</a:t>
            </a:r>
          </a:p>
        </p:txBody>
      </p:sp>
      <p:sp>
        <p:nvSpPr>
          <p:cNvPr id="41" name="Yuvarlatılmış Dikdörtgen 40">
            <a:extLst>
              <a:ext uri="{FF2B5EF4-FFF2-40B4-BE49-F238E27FC236}">
                <a16:creationId xmlns:a16="http://schemas.microsoft.com/office/drawing/2014/main" id="{BC1B0D95-C1E1-4B2A-BCEF-062193828F12}"/>
              </a:ext>
            </a:extLst>
          </p:cNvPr>
          <p:cNvSpPr/>
          <p:nvPr/>
        </p:nvSpPr>
        <p:spPr>
          <a:xfrm>
            <a:off x="6210329" y="232716"/>
            <a:ext cx="4396392" cy="946025"/>
          </a:xfrm>
          <a:prstGeom prst="roundRect">
            <a:avLst/>
          </a:prstGeom>
          <a:gradFill flip="none" rotWithShape="1">
            <a:gsLst>
              <a:gs pos="0">
                <a:srgbClr val="3A5C84">
                  <a:lumMod val="67000"/>
                </a:srgbClr>
              </a:gs>
              <a:gs pos="48000">
                <a:srgbClr val="3A5C84">
                  <a:lumMod val="97000"/>
                  <a:lumOff val="3000"/>
                </a:srgbClr>
              </a:gs>
              <a:gs pos="100000">
                <a:srgbClr val="3A5C84">
                  <a:lumMod val="60000"/>
                  <a:lumOff val="40000"/>
                </a:srgbClr>
              </a:gs>
            </a:gsLst>
            <a:lin ang="16200000" scaled="1"/>
            <a:tileRect/>
          </a:gra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3200" b="0" i="0" u="none" strike="noStrike" kern="0" cap="none" spc="0" normalizeH="0" baseline="0" noProof="0" dirty="0">
                <a:ln>
                  <a:noFill/>
                </a:ln>
                <a:solidFill>
                  <a:prstClr val="white"/>
                </a:solidFill>
                <a:effectLst/>
                <a:uLnTx/>
                <a:uFillTx/>
                <a:latin typeface="Calibri" panose="020F0502020204030204"/>
                <a:ea typeface="+mn-ea"/>
                <a:cs typeface="+mn-cs"/>
              </a:rPr>
              <a:t>Ünite Konuları</a:t>
            </a:r>
            <a:endParaRPr kumimoji="0" lang="en-US" sz="32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2" name="Dikdörtgen 41"/>
          <p:cNvSpPr/>
          <p:nvPr/>
        </p:nvSpPr>
        <p:spPr>
          <a:xfrm>
            <a:off x="449705" y="149902"/>
            <a:ext cx="3547702" cy="954107"/>
          </a:xfrm>
          <a:prstGeom prst="rect">
            <a:avLst/>
          </a:prstGeom>
          <a:ln>
            <a:solidFill>
              <a:srgbClr val="436790"/>
            </a:solidFill>
          </a:ln>
        </p:spPr>
        <p:txBody>
          <a:bodyPr wrap="none">
            <a:spAutoFit/>
          </a:bodyPr>
          <a:lstStyle/>
          <a:p>
            <a:pPr algn="ctr"/>
            <a:r>
              <a:rPr lang="pt-BR" sz="2800" dirty="0"/>
              <a:t>2. ÜNİTE: </a:t>
            </a:r>
            <a:endParaRPr lang="tr-TR" sz="2800" dirty="0"/>
          </a:p>
          <a:p>
            <a:pPr algn="ctr"/>
            <a:r>
              <a:rPr lang="pt-BR" sz="2800" dirty="0"/>
              <a:t>İSLAM VE TEMİZLİK</a:t>
            </a:r>
            <a:endParaRPr lang="tr-TR" sz="2800" dirty="0"/>
          </a:p>
        </p:txBody>
      </p:sp>
      <p:pic>
        <p:nvPicPr>
          <p:cNvPr id="46" name="Resim 45"/>
          <p:cNvPicPr>
            <a:picLocks noChangeAspect="1"/>
          </p:cNvPicPr>
          <p:nvPr/>
        </p:nvPicPr>
        <p:blipFill rotWithShape="1">
          <a:blip r:embed="rId5"/>
          <a:srcRect l="15551" t="1" r="26268" b="-4497"/>
          <a:stretch/>
        </p:blipFill>
        <p:spPr>
          <a:xfrm>
            <a:off x="348351" y="3756093"/>
            <a:ext cx="3978264" cy="2841792"/>
          </a:xfrm>
          <a:prstGeom prst="rect">
            <a:avLst/>
          </a:prstGeom>
        </p:spPr>
      </p:pic>
      <p:pic>
        <p:nvPicPr>
          <p:cNvPr id="10" name="Resim 9"/>
          <p:cNvPicPr>
            <a:picLocks noChangeAspect="1"/>
          </p:cNvPicPr>
          <p:nvPr/>
        </p:nvPicPr>
        <p:blipFill>
          <a:blip r:embed="rId6"/>
          <a:stretch>
            <a:fillRect/>
          </a:stretch>
        </p:blipFill>
        <p:spPr>
          <a:xfrm>
            <a:off x="1169234" y="1308142"/>
            <a:ext cx="1903750" cy="2351055"/>
          </a:xfrm>
          <a:prstGeom prst="rect">
            <a:avLst/>
          </a:prstGeom>
        </p:spPr>
      </p:pic>
    </p:spTree>
    <p:custDataLst>
      <p:tags r:id="rId1"/>
    </p:custDataLst>
    <p:extLst>
      <p:ext uri="{BB962C8B-B14F-4D97-AF65-F5344CB8AC3E}">
        <p14:creationId xmlns:p14="http://schemas.microsoft.com/office/powerpoint/2010/main" val="69019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down)">
                                      <p:cBhvr>
                                        <p:cTn id="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4828673" y="463452"/>
            <a:ext cx="7170821" cy="5632311"/>
          </a:xfrm>
          <a:prstGeom prst="rect">
            <a:avLst/>
          </a:prstGeom>
          <a:solidFill>
            <a:schemeClr val="accent4">
              <a:lumMod val="40000"/>
              <a:lumOff val="60000"/>
            </a:schemeClr>
          </a:solidFill>
        </p:spPr>
        <p:txBody>
          <a:bodyPr wrap="square">
            <a:spAutoFit/>
          </a:bodyPr>
          <a:lstStyle/>
          <a:p>
            <a:pPr algn="just"/>
            <a:r>
              <a:rPr lang="tr-TR" sz="2800" dirty="0">
                <a:solidFill>
                  <a:srgbClr val="333333"/>
                </a:solidFill>
              </a:rPr>
              <a:t>Bir gün Peygamberimiz (sav) saçı-başı darmadağınık bir adam görmüşlerdi. Hayretle:</a:t>
            </a:r>
          </a:p>
          <a:p>
            <a:pPr algn="just"/>
            <a:r>
              <a:rPr lang="tr-TR" sz="2800" b="1" dirty="0">
                <a:solidFill>
                  <a:srgbClr val="333333"/>
                </a:solidFill>
              </a:rPr>
              <a:t>“Bu adam niçin saçlarını yıkayıp taramıyor?”</a:t>
            </a:r>
            <a:r>
              <a:rPr lang="tr-TR" sz="2800" dirty="0">
                <a:solidFill>
                  <a:srgbClr val="333333"/>
                </a:solidFill>
              </a:rPr>
              <a:t> buyurdu.</a:t>
            </a:r>
          </a:p>
          <a:p>
            <a:pPr algn="just"/>
            <a:endParaRPr lang="tr-TR" sz="2800" dirty="0">
              <a:solidFill>
                <a:srgbClr val="333333"/>
              </a:solidFill>
            </a:endParaRPr>
          </a:p>
          <a:p>
            <a:pPr algn="just"/>
            <a:r>
              <a:rPr lang="tr-TR" sz="2800" dirty="0">
                <a:solidFill>
                  <a:srgbClr val="333333"/>
                </a:solidFill>
              </a:rPr>
              <a:t>Peygamberimiz üzerinde kirli elbiseler bulunan bir kimseyi gördüğünde:</a:t>
            </a:r>
          </a:p>
          <a:p>
            <a:pPr algn="just"/>
            <a:r>
              <a:rPr lang="tr-TR" sz="2800" b="1" dirty="0">
                <a:solidFill>
                  <a:srgbClr val="333333"/>
                </a:solidFill>
              </a:rPr>
              <a:t>“Bu zât, elbiselerini yıkayacak su bulamıyor mu?”</a:t>
            </a:r>
            <a:r>
              <a:rPr lang="tr-TR" sz="2800" dirty="0">
                <a:solidFill>
                  <a:srgbClr val="333333"/>
                </a:solidFill>
              </a:rPr>
              <a:t> buyurarak müslümanların temiz ve tertipli olmaları gerektiğini ifade ettiler. </a:t>
            </a:r>
          </a:p>
          <a:p>
            <a:pPr algn="just"/>
            <a:r>
              <a:rPr lang="tr-TR" sz="2400" dirty="0">
                <a:solidFill>
                  <a:srgbClr val="333333"/>
                </a:solidFill>
              </a:rPr>
              <a:t>(</a:t>
            </a:r>
            <a:r>
              <a:rPr lang="tr-TR" sz="2400" dirty="0" err="1">
                <a:solidFill>
                  <a:srgbClr val="333333"/>
                </a:solidFill>
              </a:rPr>
              <a:t>Ebû</a:t>
            </a:r>
            <a:r>
              <a:rPr lang="tr-TR" sz="2400" dirty="0">
                <a:solidFill>
                  <a:srgbClr val="333333"/>
                </a:solidFill>
              </a:rPr>
              <a:t> </a:t>
            </a:r>
            <a:r>
              <a:rPr lang="tr-TR" sz="2400" dirty="0" err="1">
                <a:solidFill>
                  <a:srgbClr val="333333"/>
                </a:solidFill>
              </a:rPr>
              <a:t>Dâvûd</a:t>
            </a:r>
            <a:r>
              <a:rPr lang="tr-TR" sz="2400" dirty="0">
                <a:solidFill>
                  <a:srgbClr val="333333"/>
                </a:solidFill>
              </a:rPr>
              <a:t>, </a:t>
            </a:r>
            <a:r>
              <a:rPr lang="tr-TR" sz="2400" dirty="0" err="1">
                <a:solidFill>
                  <a:srgbClr val="333333"/>
                </a:solidFill>
              </a:rPr>
              <a:t>Libâs</a:t>
            </a:r>
            <a:r>
              <a:rPr lang="tr-TR" sz="2400" dirty="0">
                <a:solidFill>
                  <a:srgbClr val="333333"/>
                </a:solidFill>
              </a:rPr>
              <a:t>, 14/4062; </a:t>
            </a:r>
            <a:r>
              <a:rPr lang="tr-TR" sz="2400" dirty="0" err="1">
                <a:solidFill>
                  <a:srgbClr val="333333"/>
                </a:solidFill>
              </a:rPr>
              <a:t>Nesâî</a:t>
            </a:r>
            <a:r>
              <a:rPr lang="tr-TR" sz="2400" dirty="0">
                <a:solidFill>
                  <a:srgbClr val="333333"/>
                </a:solidFill>
              </a:rPr>
              <a:t>, </a:t>
            </a:r>
            <a:r>
              <a:rPr lang="tr-TR" sz="2400" dirty="0" err="1">
                <a:solidFill>
                  <a:srgbClr val="333333"/>
                </a:solidFill>
              </a:rPr>
              <a:t>Zînet</a:t>
            </a:r>
            <a:r>
              <a:rPr lang="tr-TR" sz="2400" dirty="0">
                <a:solidFill>
                  <a:srgbClr val="333333"/>
                </a:solidFill>
              </a:rPr>
              <a:t>, 60</a:t>
            </a:r>
            <a:r>
              <a:rPr lang="tr-TR" sz="2000" dirty="0">
                <a:solidFill>
                  <a:srgbClr val="333333"/>
                </a:solidFill>
              </a:rPr>
              <a:t>)</a:t>
            </a:r>
            <a:endParaRPr lang="tr-TR" sz="2400" dirty="0">
              <a:solidFill>
                <a:srgbClr val="333333"/>
              </a:solidFill>
            </a:endParaRPr>
          </a:p>
        </p:txBody>
      </p:sp>
      <p:pic>
        <p:nvPicPr>
          <p:cNvPr id="5" name="Resim 4"/>
          <p:cNvPicPr>
            <a:picLocks noChangeAspect="1"/>
          </p:cNvPicPr>
          <p:nvPr/>
        </p:nvPicPr>
        <p:blipFill>
          <a:blip r:embed="rId4"/>
          <a:stretch>
            <a:fillRect/>
          </a:stretch>
        </p:blipFill>
        <p:spPr>
          <a:xfrm>
            <a:off x="302795" y="898357"/>
            <a:ext cx="4241133" cy="4860759"/>
          </a:xfrm>
          <a:prstGeom prst="rect">
            <a:avLst/>
          </a:prstGeom>
        </p:spPr>
      </p:pic>
    </p:spTree>
    <p:custDataLst>
      <p:tags r:id="rId1"/>
    </p:custDataLst>
    <p:extLst>
      <p:ext uri="{BB962C8B-B14F-4D97-AF65-F5344CB8AC3E}">
        <p14:creationId xmlns:p14="http://schemas.microsoft.com/office/powerpoint/2010/main" val="1577771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la Bükülü Ok 1"/>
          <p:cNvSpPr/>
          <p:nvPr/>
        </p:nvSpPr>
        <p:spPr>
          <a:xfrm>
            <a:off x="9849853" y="3429000"/>
            <a:ext cx="1882018" cy="3245372"/>
          </a:xfrm>
          <a:prstGeom prst="curvedLeftArrow">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Unvan 1"/>
          <p:cNvSpPr txBox="1">
            <a:spLocks/>
          </p:cNvSpPr>
          <p:nvPr/>
        </p:nvSpPr>
        <p:spPr>
          <a:xfrm>
            <a:off x="-197870" y="244182"/>
            <a:ext cx="5743647" cy="693654"/>
          </a:xfrm>
          <a:prstGeom prst="rect">
            <a:avLst/>
          </a:prstGeom>
        </p:spPr>
        <p:style>
          <a:lnRef idx="1">
            <a:schemeClr val="accent1"/>
          </a:lnRef>
          <a:fillRef idx="2">
            <a:schemeClr val="accent1"/>
          </a:fillRef>
          <a:effectRef idx="1">
            <a:schemeClr val="accent1"/>
          </a:effectRef>
          <a:fontRef idx="minor">
            <a:schemeClr val="dk1"/>
          </a:fontRef>
        </p:style>
        <p:txBody>
          <a:bodyPr>
            <a:normAutofit fontScale="97500"/>
          </a:bodyPr>
          <a:lstStyle>
            <a:lvl1pPr algn="l" defTabSz="914400" rtl="0" eaLnBrk="1" latinLnBrk="1"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nSpc>
                <a:spcPct val="100000"/>
              </a:lnSpc>
            </a:pPr>
            <a:r>
              <a:rPr lang="tr-TR" sz="3600" dirty="0"/>
              <a:t>  Peygamberimiz ve temizlik</a:t>
            </a:r>
          </a:p>
        </p:txBody>
      </p:sp>
      <p:sp>
        <p:nvSpPr>
          <p:cNvPr id="4" name="İçerik Yer Tutucusu 2"/>
          <p:cNvSpPr txBox="1">
            <a:spLocks/>
          </p:cNvSpPr>
          <p:nvPr/>
        </p:nvSpPr>
        <p:spPr>
          <a:xfrm>
            <a:off x="240632" y="1235243"/>
            <a:ext cx="11646568" cy="4084902"/>
          </a:xfrm>
          <a:prstGeom prst="rect">
            <a:avLst/>
          </a:prstGeom>
          <a:solidFill>
            <a:schemeClr val="accent2">
              <a:lumMod val="40000"/>
              <a:lumOff val="60000"/>
            </a:schemeClr>
          </a:solidFill>
        </p:spPr>
        <p:style>
          <a:lnRef idx="1">
            <a:schemeClr val="accent4"/>
          </a:lnRef>
          <a:fillRef idx="2">
            <a:schemeClr val="accent4"/>
          </a:fillRef>
          <a:effectRef idx="1">
            <a:schemeClr val="accent4"/>
          </a:effectRef>
          <a:fontRef idx="minor">
            <a:schemeClr val="dk1"/>
          </a:fontRef>
        </p:style>
        <p:txBody>
          <a:bodyPr anchor="ctr">
            <a:no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just">
              <a:lnSpc>
                <a:spcPct val="150000"/>
              </a:lnSpc>
              <a:buFont typeface="Arial" panose="020B0604020202020204" pitchFamily="34" charset="0"/>
              <a:buNone/>
            </a:pPr>
            <a:r>
              <a:rPr lang="tr-TR" dirty="0"/>
              <a:t>Peygamberimiz tırnak temizliğine dikkat eder, saçlarını temiz tutar ve sürekli tarardı. İnsanların yanına giderken güzel kokular sürünürdü. Soğan, sarımsak gibi yiyecekleri yiyenlerin diğer insanları rahatsız etmemeleri için toplum içerisine çıkmamalarını tavsiye ederdi. Ağız ve diş temizliği konusunda çok titiz davranırdı. Misvak adı verilen lifli bir ağacın ince bir dalının ucunu açar, ıslatır ve onu fırça hâline getirip kullanırdı.</a:t>
            </a:r>
          </a:p>
        </p:txBody>
      </p:sp>
      <p:sp>
        <p:nvSpPr>
          <p:cNvPr id="5" name="Dikdörtgen 4"/>
          <p:cNvSpPr/>
          <p:nvPr/>
        </p:nvSpPr>
        <p:spPr>
          <a:xfrm>
            <a:off x="240632" y="5498275"/>
            <a:ext cx="9609221" cy="1115543"/>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Parçaya göre peygamberimiz temizlik konusunda nelere dikkat etmiştir? Maddeler halinde yazalım</a:t>
            </a:r>
          </a:p>
        </p:txBody>
      </p:sp>
    </p:spTree>
    <p:custDataLst>
      <p:tags r:id="rId1"/>
    </p:custDataLst>
    <p:extLst>
      <p:ext uri="{BB962C8B-B14F-4D97-AF65-F5344CB8AC3E}">
        <p14:creationId xmlns:p14="http://schemas.microsoft.com/office/powerpoint/2010/main" val="4155339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94FF">
                <a:alpha val="100000"/>
              </a:srgbClr>
            </a:gs>
            <a:gs pos="100000">
              <a:srgbClr val="003370">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a:off x="3045096" y="4914917"/>
            <a:ext cx="6101808" cy="1446276"/>
          </a:xfrm>
          <a:custGeom>
            <a:avLst/>
            <a:gdLst/>
            <a:ahLst/>
            <a:cxnLst/>
            <a:rect l="l" t="t" r="r" b="b"/>
            <a:pathLst>
              <a:path w="9152712" h="2169414">
                <a:moveTo>
                  <a:pt x="0" y="0"/>
                </a:moveTo>
                <a:lnTo>
                  <a:pt x="9152712" y="0"/>
                </a:lnTo>
                <a:lnTo>
                  <a:pt x="9152712" y="2169414"/>
                </a:lnTo>
                <a:lnTo>
                  <a:pt x="0" y="2169414"/>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hlinkClick r:id="" action="ppaction://hlinkshowjump?jump=nextslide"/>
          </p:cNvPr>
          <p:cNvSpPr/>
          <p:nvPr/>
        </p:nvSpPr>
        <p:spPr>
          <a:xfrm>
            <a:off x="2939357" y="1235323"/>
            <a:ext cx="6313287" cy="3991399"/>
          </a:xfrm>
          <a:custGeom>
            <a:avLst/>
            <a:gdLst/>
            <a:ahLst/>
            <a:cxnLst/>
            <a:rect l="l" t="t" r="r" b="b"/>
            <a:pathLst>
              <a:path w="9469930" h="5987098">
                <a:moveTo>
                  <a:pt x="0" y="0"/>
                </a:moveTo>
                <a:lnTo>
                  <a:pt x="9469930" y="0"/>
                </a:lnTo>
                <a:lnTo>
                  <a:pt x="9469930" y="5987099"/>
                </a:lnTo>
                <a:lnTo>
                  <a:pt x="0" y="5987099"/>
                </a:lnTo>
                <a:lnTo>
                  <a:pt x="0" y="0"/>
                </a:lnTo>
                <a:close/>
              </a:path>
            </a:pathLst>
          </a:custGeom>
          <a:blipFill>
            <a:blip r:embed="rId5"/>
            <a:stretch>
              <a:fillRect l="-22896" r="-23141"/>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4"/>
          <p:cNvPicPr>
            <a:picLocks noChangeAspect="1"/>
          </p:cNvPicPr>
          <p:nvPr/>
        </p:nvPicPr>
        <p:blipFill>
          <a:blip r:embed="rId6"/>
          <a:srcRect/>
          <a:stretch>
            <a:fillRect/>
          </a:stretch>
        </p:blipFill>
        <p:spPr>
          <a:xfrm>
            <a:off x="-971981" y="-669912"/>
            <a:ext cx="1943961" cy="1652367"/>
          </a:xfrm>
          <a:prstGeom prst="rect">
            <a:avLst/>
          </a:prstGeom>
        </p:spPr>
      </p:pic>
      <p:pic>
        <p:nvPicPr>
          <p:cNvPr id="5" name="Picture 5"/>
          <p:cNvPicPr>
            <a:picLocks noChangeAspect="1"/>
          </p:cNvPicPr>
          <p:nvPr/>
        </p:nvPicPr>
        <p:blipFill>
          <a:blip r:embed="rId6"/>
          <a:srcRect/>
          <a:stretch>
            <a:fillRect/>
          </a:stretch>
        </p:blipFill>
        <p:spPr>
          <a:xfrm>
            <a:off x="11220020" y="6031817"/>
            <a:ext cx="1943961" cy="1652367"/>
          </a:xfrm>
          <a:prstGeom prst="rect">
            <a:avLst/>
          </a:prstGeom>
        </p:spPr>
      </p:pic>
      <p:sp>
        <p:nvSpPr>
          <p:cNvPr id="6" name="Freeform 6">
            <a:hlinkClick r:id="" action="ppaction://hlinkshowjump?jump=nextslide"/>
          </p:cNvPr>
          <p:cNvSpPr/>
          <p:nvPr/>
        </p:nvSpPr>
        <p:spPr>
          <a:xfrm>
            <a:off x="3543212" y="1487843"/>
            <a:ext cx="5179102" cy="3379364"/>
          </a:xfrm>
          <a:custGeom>
            <a:avLst/>
            <a:gdLst/>
            <a:ahLst/>
            <a:cxnLst/>
            <a:rect l="l" t="t" r="r" b="b"/>
            <a:pathLst>
              <a:path w="7768653" h="5069046">
                <a:moveTo>
                  <a:pt x="0" y="0"/>
                </a:moveTo>
                <a:lnTo>
                  <a:pt x="7768652" y="0"/>
                </a:lnTo>
                <a:lnTo>
                  <a:pt x="7768652" y="5069046"/>
                </a:lnTo>
                <a:lnTo>
                  <a:pt x="0" y="506904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a:off x="4775200" y="228160"/>
            <a:ext cx="2975832" cy="1059149"/>
            <a:chOff x="1572461" y="-192881"/>
            <a:chExt cx="4336313" cy="1005645"/>
          </a:xfrm>
        </p:grpSpPr>
        <p:grpSp>
          <p:nvGrpSpPr>
            <p:cNvPr id="8" name="Group 8"/>
            <p:cNvGrpSpPr/>
            <p:nvPr/>
          </p:nvGrpSpPr>
          <p:grpSpPr>
            <a:xfrm>
              <a:off x="1598587" y="-192881"/>
              <a:ext cx="4310187" cy="1005645"/>
              <a:chOff x="0" y="-38100"/>
              <a:chExt cx="851395" cy="198646"/>
            </a:xfrm>
          </p:grpSpPr>
          <p:sp>
            <p:nvSpPr>
              <p:cNvPr id="9" name="Freeform 9"/>
              <p:cNvSpPr/>
              <p:nvPr/>
            </p:nvSpPr>
            <p:spPr>
              <a:xfrm>
                <a:off x="0" y="0"/>
                <a:ext cx="717690" cy="109011"/>
              </a:xfrm>
              <a:custGeom>
                <a:avLst/>
                <a:gdLst/>
                <a:ahLst/>
                <a:cxnLst/>
                <a:rect l="l" t="t" r="r" b="b"/>
                <a:pathLst>
                  <a:path w="851395" h="160546">
                    <a:moveTo>
                      <a:pt x="80273" y="0"/>
                    </a:moveTo>
                    <a:lnTo>
                      <a:pt x="771122" y="0"/>
                    </a:lnTo>
                    <a:cubicBezTo>
                      <a:pt x="792412" y="0"/>
                      <a:pt x="812829" y="8457"/>
                      <a:pt x="827884" y="23511"/>
                    </a:cubicBezTo>
                    <a:cubicBezTo>
                      <a:pt x="842938" y="38565"/>
                      <a:pt x="851395" y="58983"/>
                      <a:pt x="851395" y="80273"/>
                    </a:cubicBezTo>
                    <a:lnTo>
                      <a:pt x="851395" y="80273"/>
                    </a:lnTo>
                    <a:cubicBezTo>
                      <a:pt x="851395" y="101563"/>
                      <a:pt x="842938" y="121980"/>
                      <a:pt x="827884" y="137034"/>
                    </a:cubicBezTo>
                    <a:cubicBezTo>
                      <a:pt x="812829" y="152089"/>
                      <a:pt x="792412" y="160546"/>
                      <a:pt x="771122" y="160546"/>
                    </a:cubicBezTo>
                    <a:lnTo>
                      <a:pt x="80273" y="160546"/>
                    </a:lnTo>
                    <a:cubicBezTo>
                      <a:pt x="58983" y="160546"/>
                      <a:pt x="38565" y="152089"/>
                      <a:pt x="23511" y="137034"/>
                    </a:cubicBezTo>
                    <a:cubicBezTo>
                      <a:pt x="8457" y="121980"/>
                      <a:pt x="0" y="101563"/>
                      <a:pt x="0" y="80273"/>
                    </a:cubicBezTo>
                    <a:lnTo>
                      <a:pt x="0" y="80273"/>
                    </a:lnTo>
                    <a:cubicBezTo>
                      <a:pt x="0" y="58983"/>
                      <a:pt x="8457" y="38565"/>
                      <a:pt x="23511" y="23511"/>
                    </a:cubicBezTo>
                    <a:cubicBezTo>
                      <a:pt x="38565" y="8457"/>
                      <a:pt x="58983" y="0"/>
                      <a:pt x="80273" y="0"/>
                    </a:cubicBezTo>
                    <a:close/>
                  </a:path>
                </a:pathLst>
              </a:custGeom>
              <a:solidFill>
                <a:srgbClr val="FF00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0" y="-38100"/>
                <a:ext cx="851395" cy="19864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TextBox 11"/>
            <p:cNvSpPr txBox="1"/>
            <p:nvPr/>
          </p:nvSpPr>
          <p:spPr>
            <a:xfrm>
              <a:off x="1572461" y="137886"/>
              <a:ext cx="3633302" cy="332289"/>
            </a:xfrm>
            <a:prstGeom prst="rect">
              <a:avLst/>
            </a:prstGeom>
          </p:spPr>
          <p:txBody>
            <a:bodyPr wrap="square" lIns="0" tIns="0" rIns="0" bIns="0" rtlCol="0" anchor="t">
              <a:spAutoFit/>
            </a:bodyPr>
            <a:lstStyle/>
            <a:p>
              <a:pPr marL="0" marR="0" lvl="0" indent="0" algn="ctr" defTabSz="609630" rtl="0" eaLnBrk="1" fontAlgn="auto" latinLnBrk="0" hangingPunct="1">
                <a:lnSpc>
                  <a:spcPts val="266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FFFFFF"/>
                  </a:solidFill>
                  <a:effectLst/>
                  <a:uLnTx/>
                  <a:uFillTx/>
                  <a:latin typeface="Calibri"/>
                  <a:ea typeface="League Spartan"/>
                  <a:cs typeface="League Spartan"/>
                  <a:sym typeface="League Spartan"/>
                </a:rPr>
                <a:t>Video </a:t>
              </a:r>
              <a:r>
                <a:rPr kumimoji="0" lang="en-US" sz="2667" b="0" i="0" u="none" strike="noStrike" kern="1200" cap="none" spc="0" normalizeH="0" baseline="0" noProof="0" dirty="0" err="1">
                  <a:ln>
                    <a:noFill/>
                  </a:ln>
                  <a:solidFill>
                    <a:srgbClr val="FFFFFF"/>
                  </a:solidFill>
                  <a:effectLst/>
                  <a:uLnTx/>
                  <a:uFillTx/>
                  <a:latin typeface="Calibri"/>
                  <a:ea typeface="League Spartan"/>
                  <a:cs typeface="League Spartan"/>
                  <a:sym typeface="League Spartan"/>
                </a:rPr>
                <a:t>izliyoruz</a:t>
              </a:r>
              <a:endParaRPr kumimoji="0" lang="en-US" sz="2667" b="0" i="0" u="none" strike="noStrike" kern="1200" cap="none" spc="0" normalizeH="0" baseline="0" noProof="0" dirty="0">
                <a:ln>
                  <a:noFill/>
                </a:ln>
                <a:solidFill>
                  <a:srgbClr val="FFFFFF"/>
                </a:solidFill>
                <a:effectLst/>
                <a:uLnTx/>
                <a:uFillTx/>
                <a:latin typeface="Calibri"/>
                <a:ea typeface="League Spartan"/>
                <a:cs typeface="League Spartan"/>
                <a:sym typeface="League Spartan"/>
              </a:endParaRPr>
            </a:p>
          </p:txBody>
        </p:sp>
      </p:grpSp>
      <p:sp>
        <p:nvSpPr>
          <p:cNvPr id="12" name="Freeform 12"/>
          <p:cNvSpPr/>
          <p:nvPr/>
        </p:nvSpPr>
        <p:spPr>
          <a:xfrm>
            <a:off x="3148148" y="5505187"/>
            <a:ext cx="5895704" cy="776288"/>
          </a:xfrm>
          <a:custGeom>
            <a:avLst/>
            <a:gdLst/>
            <a:ahLst/>
            <a:cxnLst/>
            <a:rect l="l" t="t" r="r" b="b"/>
            <a:pathLst>
              <a:path w="9311321" h="1385059">
                <a:moveTo>
                  <a:pt x="0" y="0"/>
                </a:moveTo>
                <a:lnTo>
                  <a:pt x="9311321" y="0"/>
                </a:lnTo>
                <a:lnTo>
                  <a:pt x="9311321" y="1385059"/>
                </a:lnTo>
                <a:lnTo>
                  <a:pt x="0" y="138505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Metin kutusu 13">
            <a:extLst>
              <a:ext uri="{FF2B5EF4-FFF2-40B4-BE49-F238E27FC236}">
                <a16:creationId xmlns:a16="http://schemas.microsoft.com/office/drawing/2014/main" id="{3EEFAD04-09B0-879A-746C-4F06E8F88D61}"/>
              </a:ext>
            </a:extLst>
          </p:cNvPr>
          <p:cNvSpPr txBox="1"/>
          <p:nvPr/>
        </p:nvSpPr>
        <p:spPr>
          <a:xfrm>
            <a:off x="4228473" y="5708665"/>
            <a:ext cx="491843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alibri"/>
                <a:ea typeface="+mn-ea"/>
                <a:cs typeface="+mn-cs"/>
              </a:rPr>
              <a:t>https://www.youtube.com/watch?v=xbFyYNVCniI</a:t>
            </a:r>
          </a:p>
        </p:txBody>
      </p:sp>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emizlik - İslam Nedir_">
            <a:hlinkClick r:id="" action="ppaction://media"/>
            <a:extLst>
              <a:ext uri="{FF2B5EF4-FFF2-40B4-BE49-F238E27FC236}">
                <a16:creationId xmlns:a16="http://schemas.microsoft.com/office/drawing/2014/main" id="{28B4C10E-3B86-AACC-DBF6-BFB72FA2C3F1}"/>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150408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61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2"/>
          <p:cNvSpPr txBox="1">
            <a:spLocks/>
          </p:cNvSpPr>
          <p:nvPr/>
        </p:nvSpPr>
        <p:spPr>
          <a:xfrm>
            <a:off x="474244" y="1317270"/>
            <a:ext cx="5380292" cy="1556085"/>
          </a:xfrm>
          <a:prstGeom prst="rect">
            <a:avLst/>
          </a:prstGeom>
        </p:spPr>
        <p:style>
          <a:lnRef idx="1">
            <a:schemeClr val="accent1"/>
          </a:lnRef>
          <a:fillRef idx="2">
            <a:schemeClr val="accent1"/>
          </a:fillRef>
          <a:effectRef idx="1">
            <a:schemeClr val="accent1"/>
          </a:effectRef>
          <a:fontRef idx="minor">
            <a:schemeClr val="dk1"/>
          </a:fontRef>
        </p:style>
        <p:txBody>
          <a:bodyPr anchor="ctr">
            <a:no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buFont typeface="Wingdings" panose="05000000000000000000" pitchFamily="2" charset="2"/>
              <a:buChar char="Ø"/>
            </a:pPr>
            <a:r>
              <a:rPr lang="tr-TR" sz="3200" dirty="0"/>
              <a:t>İnsanların yanına giderken güzel kokular sürünürdü. </a:t>
            </a:r>
          </a:p>
        </p:txBody>
      </p:sp>
      <p:sp>
        <p:nvSpPr>
          <p:cNvPr id="3" name="Unvan 1"/>
          <p:cNvSpPr txBox="1">
            <a:spLocks/>
          </p:cNvSpPr>
          <p:nvPr/>
        </p:nvSpPr>
        <p:spPr>
          <a:xfrm>
            <a:off x="352926" y="156578"/>
            <a:ext cx="6481011" cy="565316"/>
          </a:xfrm>
          <a:prstGeom prst="rect">
            <a:avLst/>
          </a:prstGeom>
          <a:solidFill>
            <a:schemeClr val="accent4">
              <a:lumMod val="40000"/>
              <a:lumOff val="60000"/>
            </a:schemeClr>
          </a:solidFill>
        </p:spPr>
        <p:style>
          <a:lnRef idx="1">
            <a:schemeClr val="accent1"/>
          </a:lnRef>
          <a:fillRef idx="2">
            <a:schemeClr val="accent1"/>
          </a:fillRef>
          <a:effectRef idx="1">
            <a:schemeClr val="accent1"/>
          </a:effectRef>
          <a:fontRef idx="minor">
            <a:schemeClr val="dk1"/>
          </a:fontRef>
        </p:style>
        <p:txBody>
          <a:bodyPr>
            <a:noAutofit/>
          </a:bodyPr>
          <a:lstStyle>
            <a:lvl1pPr algn="l" defTabSz="914400" rtl="0" eaLnBrk="1" latinLnBrk="1"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tr-TR" sz="3600" dirty="0"/>
              <a:t>Peygamberimiz ve temizlik</a:t>
            </a:r>
          </a:p>
        </p:txBody>
      </p:sp>
      <p:sp>
        <p:nvSpPr>
          <p:cNvPr id="4" name="Sağ Ok 3"/>
          <p:cNvSpPr/>
          <p:nvPr/>
        </p:nvSpPr>
        <p:spPr>
          <a:xfrm>
            <a:off x="5943602" y="1852996"/>
            <a:ext cx="978567" cy="484632"/>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İçerik Yer Tutucusu 2"/>
          <p:cNvSpPr txBox="1">
            <a:spLocks/>
          </p:cNvSpPr>
          <p:nvPr/>
        </p:nvSpPr>
        <p:spPr>
          <a:xfrm>
            <a:off x="474243" y="4232130"/>
            <a:ext cx="5333000" cy="1344741"/>
          </a:xfrm>
          <a:prstGeom prst="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R="0" lvl="0"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tr-TR" sz="3200" b="0" i="0" u="none" strike="noStrike" kern="1200" cap="none" spc="0" normalizeH="0" baseline="0" noProof="0" dirty="0">
                <a:ln>
                  <a:noFill/>
                </a:ln>
                <a:solidFill>
                  <a:prstClr val="black"/>
                </a:solidFill>
                <a:effectLst/>
                <a:uLnTx/>
                <a:uFillTx/>
                <a:ea typeface="+mn-ea"/>
                <a:cs typeface="+mn-cs"/>
              </a:rPr>
              <a:t>Ağız ve diş temizliği için misvak kullanırdı.</a:t>
            </a:r>
          </a:p>
        </p:txBody>
      </p:sp>
      <p:sp>
        <p:nvSpPr>
          <p:cNvPr id="6" name="Sağ Ok 5"/>
          <p:cNvSpPr/>
          <p:nvPr/>
        </p:nvSpPr>
        <p:spPr>
          <a:xfrm>
            <a:off x="6096000" y="4662185"/>
            <a:ext cx="641683" cy="484632"/>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2" descr="gÃ¼zel koku ile ilgili gÃ¶rsel sonuc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2694" y="689811"/>
            <a:ext cx="4420679" cy="2551455"/>
          </a:xfrm>
          <a:prstGeom prst="rect">
            <a:avLst/>
          </a:prstGeom>
          <a:noFill/>
          <a:extLst>
            <a:ext uri="{909E8E84-426E-40DD-AFC4-6F175D3DCCD1}">
              <a14:hiddenFill xmlns:a14="http://schemas.microsoft.com/office/drawing/2010/main">
                <a:solidFill>
                  <a:srgbClr val="FFFFFF"/>
                </a:solidFill>
              </a14:hiddenFill>
            </a:ext>
          </a:extLst>
        </p:spPr>
      </p:pic>
      <p:pic>
        <p:nvPicPr>
          <p:cNvPr id="8" name="Resim 7"/>
          <p:cNvPicPr>
            <a:picLocks noChangeAspect="1"/>
          </p:cNvPicPr>
          <p:nvPr/>
        </p:nvPicPr>
        <p:blipFill>
          <a:blip r:embed="rId5"/>
          <a:stretch>
            <a:fillRect/>
          </a:stretch>
        </p:blipFill>
        <p:spPr>
          <a:xfrm>
            <a:off x="7026440" y="3475750"/>
            <a:ext cx="4724400" cy="2857500"/>
          </a:xfrm>
          <a:prstGeom prst="rect">
            <a:avLst/>
          </a:prstGeom>
        </p:spPr>
      </p:pic>
    </p:spTree>
    <p:custDataLst>
      <p:tags r:id="rId1"/>
    </p:custDataLst>
    <p:extLst>
      <p:ext uri="{BB962C8B-B14F-4D97-AF65-F5344CB8AC3E}">
        <p14:creationId xmlns:p14="http://schemas.microsoft.com/office/powerpoint/2010/main" val="4128099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par>
                          <p:cTn id="30" fill="hold">
                            <p:stCondLst>
                              <p:cond delay="1000"/>
                            </p:stCondLst>
                            <p:childTnLst>
                              <p:par>
                                <p:cTn id="31" presetID="22" presetClass="entr" presetSubtype="8"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left)">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2"/>
          <p:cNvSpPr txBox="1">
            <a:spLocks/>
          </p:cNvSpPr>
          <p:nvPr/>
        </p:nvSpPr>
        <p:spPr>
          <a:xfrm>
            <a:off x="208547" y="1596420"/>
            <a:ext cx="5470358" cy="1034485"/>
          </a:xfrm>
          <a:prstGeom prst="rect">
            <a:avLst/>
          </a:prstGeom>
          <a:solidFill>
            <a:schemeClr val="accent2">
              <a:lumMod val="60000"/>
              <a:lumOff val="40000"/>
            </a:schemeClr>
          </a:solidFill>
          <a:ln w="6350" cap="flat" cmpd="sng" algn="ctr">
            <a:solidFill>
              <a:srgbClr val="5B9BD5"/>
            </a:solidFill>
            <a:prstDash val="solid"/>
            <a:miter lim="800000"/>
          </a:ln>
          <a:effectLst/>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3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Peygamberimiz tırnak temizliğine dikkat eder.</a:t>
            </a:r>
          </a:p>
        </p:txBody>
      </p:sp>
      <p:sp>
        <p:nvSpPr>
          <p:cNvPr id="10" name="Unvan 1"/>
          <p:cNvSpPr txBox="1">
            <a:spLocks/>
          </p:cNvSpPr>
          <p:nvPr/>
        </p:nvSpPr>
        <p:spPr>
          <a:xfrm>
            <a:off x="208547" y="288758"/>
            <a:ext cx="6481011" cy="834188"/>
          </a:xfrm>
          <a:prstGeom prst="rect">
            <a:avLst/>
          </a:prstGeom>
          <a:solidFill>
            <a:schemeClr val="accent4">
              <a:lumMod val="40000"/>
              <a:lumOff val="60000"/>
            </a:schemeClr>
          </a:solidFill>
          <a:ln w="6350" cap="flat" cmpd="sng" algn="ctr">
            <a:solidFill>
              <a:srgbClr val="5B9BD5"/>
            </a:solidFill>
            <a:prstDash val="solid"/>
            <a:miter lim="800000"/>
          </a:ln>
          <a:effectLst/>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4400" b="0" i="0" u="none" strike="noStrike" kern="1200" cap="none" spc="0" normalizeH="0" baseline="0" noProof="0">
                <a:ln>
                  <a:noFill/>
                </a:ln>
                <a:solidFill>
                  <a:sysClr val="windowText" lastClr="000000"/>
                </a:solidFill>
                <a:effectLst/>
                <a:uLnTx/>
                <a:uFillTx/>
                <a:latin typeface="Calibri" panose="020F0502020204030204"/>
                <a:ea typeface="+mn-ea"/>
                <a:cs typeface="+mn-cs"/>
              </a:rPr>
              <a:t>Peygamberimiz ve temizlik</a:t>
            </a:r>
            <a:endParaRPr kumimoji="0" lang="tr-TR" sz="4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11" name="Resim 10"/>
          <p:cNvPicPr>
            <a:picLocks noChangeAspect="1"/>
          </p:cNvPicPr>
          <p:nvPr/>
        </p:nvPicPr>
        <p:blipFill>
          <a:blip r:embed="rId4"/>
          <a:stretch>
            <a:fillRect/>
          </a:stretch>
        </p:blipFill>
        <p:spPr>
          <a:xfrm>
            <a:off x="7395410" y="932632"/>
            <a:ext cx="4315328" cy="2229110"/>
          </a:xfrm>
          <a:prstGeom prst="rect">
            <a:avLst/>
          </a:prstGeom>
        </p:spPr>
      </p:pic>
      <p:sp>
        <p:nvSpPr>
          <p:cNvPr id="12" name="Sağ Ok 11"/>
          <p:cNvSpPr/>
          <p:nvPr/>
        </p:nvSpPr>
        <p:spPr>
          <a:xfrm>
            <a:off x="6115631" y="1885081"/>
            <a:ext cx="978408" cy="484632"/>
          </a:xfrm>
          <a:prstGeom prst="rightArrow">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3" name="İçerik Yer Tutucusu 2"/>
          <p:cNvSpPr txBox="1">
            <a:spLocks/>
          </p:cNvSpPr>
          <p:nvPr/>
        </p:nvSpPr>
        <p:spPr>
          <a:xfrm>
            <a:off x="208547" y="4405609"/>
            <a:ext cx="5422231" cy="1305380"/>
          </a:xfrm>
          <a:prstGeom prst="rect">
            <a:avLst/>
          </a:prstGeom>
          <a:solidFill>
            <a:schemeClr val="accent2">
              <a:lumMod val="60000"/>
              <a:lumOff val="40000"/>
            </a:schemeClr>
          </a:solidFill>
          <a:ln w="6350" cap="flat" cmpd="sng" algn="ctr">
            <a:solidFill>
              <a:srgbClr val="5B9BD5"/>
            </a:solidFill>
            <a:prstDash val="solid"/>
            <a:miter lim="800000"/>
          </a:ln>
          <a:effectLst/>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457200" lvl="1" indent="0">
              <a:buFont typeface="Arial" panose="020B0604020202020204" pitchFamily="34" charset="0"/>
              <a:buNone/>
            </a:pPr>
            <a:r>
              <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rPr>
              <a:t>saçlarını temiz tutar ve sürekli tarardı.</a:t>
            </a:r>
          </a:p>
        </p:txBody>
      </p:sp>
      <p:sp>
        <p:nvSpPr>
          <p:cNvPr id="14" name="Sağ Ok 13"/>
          <p:cNvSpPr/>
          <p:nvPr/>
        </p:nvSpPr>
        <p:spPr>
          <a:xfrm>
            <a:off x="6131673" y="4774479"/>
            <a:ext cx="978408" cy="484632"/>
          </a:xfrm>
          <a:prstGeom prst="rightArrow">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5" name="Resim 14"/>
          <p:cNvPicPr>
            <a:picLocks noChangeAspect="1"/>
          </p:cNvPicPr>
          <p:nvPr/>
        </p:nvPicPr>
        <p:blipFill>
          <a:blip r:embed="rId5"/>
          <a:stretch>
            <a:fillRect/>
          </a:stretch>
        </p:blipFill>
        <p:spPr>
          <a:xfrm>
            <a:off x="7523747" y="3356439"/>
            <a:ext cx="4026569" cy="325846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custDataLst>
      <p:tags r:id="rId1"/>
    </p:custDataLst>
    <p:extLst>
      <p:ext uri="{BB962C8B-B14F-4D97-AF65-F5344CB8AC3E}">
        <p14:creationId xmlns:p14="http://schemas.microsoft.com/office/powerpoint/2010/main" val="2118987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500"/>
                                        <p:tgtEl>
                                          <p:spTgt spid="14"/>
                                        </p:tgtEl>
                                      </p:cBhvr>
                                    </p:animEffect>
                                  </p:childTnLst>
                                </p:cTn>
                              </p:par>
                            </p:childTnLst>
                          </p:cTn>
                        </p:par>
                        <p:par>
                          <p:cTn id="25" fill="hold">
                            <p:stCondLst>
                              <p:cond delay="1000"/>
                            </p:stCondLst>
                            <p:childTnLst>
                              <p:par>
                                <p:cTn id="26" presetID="22" presetClass="entr" presetSubtype="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74244" y="1596420"/>
            <a:ext cx="4620270" cy="1123029"/>
          </a:xfrm>
          <a:solidFill>
            <a:schemeClr val="accent2">
              <a:lumMod val="40000"/>
              <a:lumOff val="60000"/>
            </a:schemeClr>
          </a:solidFill>
          <a:ln>
            <a:solidFill>
              <a:schemeClr val="bg1"/>
            </a:solidFill>
          </a:ln>
        </p:spPr>
        <p:style>
          <a:lnRef idx="1">
            <a:schemeClr val="accent1"/>
          </a:lnRef>
          <a:fillRef idx="2">
            <a:schemeClr val="accent1"/>
          </a:fillRef>
          <a:effectRef idx="1">
            <a:schemeClr val="accent1"/>
          </a:effectRef>
          <a:fontRef idx="minor">
            <a:schemeClr val="dk1"/>
          </a:fontRef>
        </p:style>
        <p:txBody>
          <a:bodyPr anchor="ctr">
            <a:noAutofit/>
          </a:bodyPr>
          <a:lstStyle/>
          <a:p>
            <a:pPr marL="514350" indent="-514350" algn="ctr">
              <a:buFont typeface="+mj-lt"/>
              <a:buAutoNum type="arabicPeriod"/>
            </a:pPr>
            <a:r>
              <a:rPr lang="tr-TR" sz="3200" dirty="0"/>
              <a:t> Peygamberimiz tırnak temizliğine dikkat eder.</a:t>
            </a:r>
          </a:p>
        </p:txBody>
      </p:sp>
      <p:sp>
        <p:nvSpPr>
          <p:cNvPr id="4" name="Unvan 1"/>
          <p:cNvSpPr>
            <a:spLocks noGrp="1"/>
          </p:cNvSpPr>
          <p:nvPr>
            <p:ph type="title"/>
          </p:nvPr>
        </p:nvSpPr>
        <p:spPr>
          <a:xfrm>
            <a:off x="2679031" y="220746"/>
            <a:ext cx="6481011" cy="565316"/>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tr-TR" dirty="0"/>
              <a:t>Peygamberimiz ve temizlik</a:t>
            </a:r>
          </a:p>
        </p:txBody>
      </p:sp>
      <p:pic>
        <p:nvPicPr>
          <p:cNvPr id="5" name="Resim 4"/>
          <p:cNvPicPr>
            <a:picLocks noChangeAspect="1"/>
          </p:cNvPicPr>
          <p:nvPr/>
        </p:nvPicPr>
        <p:blipFill>
          <a:blip r:embed="rId4"/>
          <a:stretch>
            <a:fillRect/>
          </a:stretch>
        </p:blipFill>
        <p:spPr>
          <a:xfrm>
            <a:off x="6625387" y="980758"/>
            <a:ext cx="4762499" cy="2229110"/>
          </a:xfrm>
          <a:prstGeom prst="rect">
            <a:avLst/>
          </a:prstGeom>
        </p:spPr>
      </p:pic>
      <p:sp>
        <p:nvSpPr>
          <p:cNvPr id="6" name="Sağ Ok 5"/>
          <p:cNvSpPr/>
          <p:nvPr/>
        </p:nvSpPr>
        <p:spPr>
          <a:xfrm>
            <a:off x="5265399" y="1852997"/>
            <a:ext cx="978408" cy="484632"/>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İçerik Yer Tutucusu 2"/>
          <p:cNvSpPr txBox="1">
            <a:spLocks/>
          </p:cNvSpPr>
          <p:nvPr/>
        </p:nvSpPr>
        <p:spPr>
          <a:xfrm>
            <a:off x="474244" y="4405609"/>
            <a:ext cx="4620270" cy="1021414"/>
          </a:xfrm>
          <a:prstGeom prst="rect">
            <a:avLst/>
          </a:prstGeom>
          <a:solidFill>
            <a:schemeClr val="accent2">
              <a:lumMod val="40000"/>
              <a:lumOff val="60000"/>
            </a:schemeClr>
          </a:solidFill>
          <a:ln>
            <a:solidFill>
              <a:schemeClr val="bg1"/>
            </a:solidFill>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514350" marR="0" lvl="0" indent="-514350" algn="just" defTabSz="914400" rtl="0" eaLnBrk="1" fontAlgn="auto" latinLnBrk="0" hangingPunct="1">
              <a:lnSpc>
                <a:spcPct val="90000"/>
              </a:lnSpc>
              <a:spcBef>
                <a:spcPts val="1000"/>
              </a:spcBef>
              <a:spcAft>
                <a:spcPts val="0"/>
              </a:spcAft>
              <a:buClrTx/>
              <a:buSzTx/>
              <a:buFont typeface="+mj-lt"/>
              <a:buAutoNum type="arabicPeriod" startAt="2"/>
              <a:tabLst/>
              <a:defRPr/>
            </a:pPr>
            <a:r>
              <a:rPr lang="tr-TR" sz="3200" dirty="0">
                <a:solidFill>
                  <a:prstClr val="black"/>
                </a:solidFill>
              </a:rPr>
              <a:t>S</a:t>
            </a:r>
            <a:r>
              <a:rPr kumimoji="0" lang="tr-TR" sz="3200" b="0" i="0" u="none" strike="noStrike" kern="1200" cap="none" spc="0" normalizeH="0" baseline="0" noProof="0" dirty="0">
                <a:ln>
                  <a:noFill/>
                </a:ln>
                <a:solidFill>
                  <a:prstClr val="black"/>
                </a:solidFill>
                <a:effectLst/>
                <a:uLnTx/>
                <a:uFillTx/>
                <a:ea typeface="+mn-ea"/>
                <a:cs typeface="+mn-cs"/>
              </a:rPr>
              <a:t>açlarını temiz tutar ve sürekli tarardı.</a:t>
            </a:r>
          </a:p>
        </p:txBody>
      </p:sp>
      <p:sp>
        <p:nvSpPr>
          <p:cNvPr id="9" name="Sağ Ok 8"/>
          <p:cNvSpPr/>
          <p:nvPr/>
        </p:nvSpPr>
        <p:spPr>
          <a:xfrm>
            <a:off x="5265399" y="4662185"/>
            <a:ext cx="978408" cy="484632"/>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Resim 1">
            <a:extLst>
              <a:ext uri="{FF2B5EF4-FFF2-40B4-BE49-F238E27FC236}">
                <a16:creationId xmlns:a16="http://schemas.microsoft.com/office/drawing/2014/main" id="{0500CE91-5904-87F4-330B-8C8E8A52C778}"/>
              </a:ext>
            </a:extLst>
          </p:cNvPr>
          <p:cNvPicPr>
            <a:picLocks noChangeAspect="1"/>
          </p:cNvPicPr>
          <p:nvPr/>
        </p:nvPicPr>
        <p:blipFill>
          <a:blip r:embed="rId5"/>
          <a:stretch>
            <a:fillRect/>
          </a:stretch>
        </p:blipFill>
        <p:spPr>
          <a:xfrm>
            <a:off x="6625388" y="3313826"/>
            <a:ext cx="4762500" cy="3181350"/>
          </a:xfrm>
          <a:prstGeom prst="rect">
            <a:avLst/>
          </a:prstGeom>
        </p:spPr>
      </p:pic>
    </p:spTree>
    <p:custDataLst>
      <p:tags r:id="rId1"/>
    </p:custDataLst>
    <p:extLst>
      <p:ext uri="{BB962C8B-B14F-4D97-AF65-F5344CB8AC3E}">
        <p14:creationId xmlns:p14="http://schemas.microsoft.com/office/powerpoint/2010/main" val="1613730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left)">
                                      <p:cBhvr>
                                        <p:cTn id="7" dur="500"/>
                                        <p:tgtEl>
                                          <p:spTgt spid="3">
                                            <p:bg/>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left)">
                                      <p:cBhvr>
                                        <p:cTn id="10" dur="500"/>
                                        <p:tgtEl>
                                          <p:spTgt spid="3">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250"/>
                                        <p:tgtEl>
                                          <p:spTgt spid="6"/>
                                        </p:tgtEl>
                                      </p:cBhvr>
                                    </p:animEffect>
                                  </p:childTnLst>
                                </p:cTn>
                              </p:par>
                            </p:childTnLst>
                          </p:cTn>
                        </p:par>
                        <p:par>
                          <p:cTn id="15" fill="hold">
                            <p:stCondLst>
                              <p:cond delay="750"/>
                            </p:stCondLst>
                            <p:childTnLst>
                              <p:par>
                                <p:cTn id="16" presetID="22" presetClass="entr" presetSubtype="8"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250"/>
                                        <p:tgtEl>
                                          <p:spTgt spid="5"/>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par>
                          <p:cTn id="22" fill="hold">
                            <p:stCondLst>
                              <p:cond delay="1250"/>
                            </p:stCondLst>
                            <p:childTnLst>
                              <p:par>
                                <p:cTn id="23" presetID="22" presetClass="entr" presetSubtype="8"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250"/>
                                        <p:tgtEl>
                                          <p:spTgt spid="9"/>
                                        </p:tgtEl>
                                      </p:cBhvr>
                                    </p:animEffect>
                                  </p:childTnLst>
                                </p:cTn>
                              </p:par>
                            </p:childTnLst>
                          </p:cTn>
                        </p:par>
                        <p:par>
                          <p:cTn id="26" fill="hold">
                            <p:stCondLst>
                              <p:cond delay="1500"/>
                            </p:stCondLst>
                            <p:childTnLst>
                              <p:par>
                                <p:cTn id="27" presetID="22" presetClass="entr" presetSubtype="8"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6" grpId="0" animBg="1"/>
      <p:bldP spid="7"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Unvan 1"/>
          <p:cNvSpPr txBox="1">
            <a:spLocks/>
          </p:cNvSpPr>
          <p:nvPr/>
        </p:nvSpPr>
        <p:spPr>
          <a:xfrm>
            <a:off x="240632" y="140537"/>
            <a:ext cx="4766132" cy="1126790"/>
          </a:xfrm>
          <a:prstGeom prst="rect">
            <a:avLst/>
          </a:prstGeom>
          <a:solidFill>
            <a:schemeClr val="accent1">
              <a:lumMod val="40000"/>
              <a:lumOff val="60000"/>
            </a:schemeClr>
          </a:solidFill>
          <a:ln>
            <a:noFill/>
          </a:ln>
          <a:effectLst>
            <a:outerShdw blurRad="57150" dist="19050" dir="5400000" algn="ctr" rotWithShape="0">
              <a:srgbClr val="000000">
                <a:alpha val="63000"/>
              </a:srgb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4000" b="0" i="0" u="none" strike="noStrike" kern="1200" cap="none" spc="0" normalizeH="0" baseline="0" noProof="0">
                <a:ln>
                  <a:noFill/>
                </a:ln>
                <a:solidFill>
                  <a:schemeClr val="tx1"/>
                </a:solidFill>
                <a:effectLst/>
                <a:uLnTx/>
                <a:uFillTx/>
                <a:latin typeface="Calibri" panose="020F0502020204030204"/>
                <a:ea typeface="+mn-ea"/>
                <a:cs typeface="+mn-cs"/>
              </a:rPr>
              <a:t>Ağız ve diş temizliği</a:t>
            </a:r>
            <a:endParaRPr kumimoji="0" lang="tr-TR" sz="40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7" name="İçerik Yer Tutucusu 6"/>
          <p:cNvSpPr txBox="1">
            <a:spLocks/>
          </p:cNvSpPr>
          <p:nvPr/>
        </p:nvSpPr>
        <p:spPr>
          <a:xfrm>
            <a:off x="5208276" y="2894455"/>
            <a:ext cx="6791019" cy="2971956"/>
          </a:xfrm>
          <a:prstGeom prst="rect">
            <a:avLst/>
          </a:prstGeom>
          <a:solidFill>
            <a:schemeClr val="accent2">
              <a:lumMod val="20000"/>
              <a:lumOff val="80000"/>
            </a:schemeClr>
          </a:solidFill>
          <a:ln w="6350" cap="flat" cmpd="sng" algn="ctr">
            <a:solidFill>
              <a:schemeClr val="tx1"/>
            </a:solidFill>
            <a:prstDash val="solid"/>
            <a:miter lim="800000"/>
          </a:ln>
          <a:effectLst/>
        </p:spPr>
        <p:txBody>
          <a:bodyPr vert="horz" lIns="91440" tIns="45720" rIns="91440" bIns="45720" rtlCol="0" anchor="ct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R="0" lvl="0" algn="just" defTabSz="914400" rtl="0" eaLnBrk="1" fontAlgn="auto" latinLnBrk="0" hangingPunct="1">
              <a:lnSpc>
                <a:spcPct val="200000"/>
              </a:lnSpc>
              <a:spcBef>
                <a:spcPts val="1000"/>
              </a:spcBef>
              <a:spcAft>
                <a:spcPts val="0"/>
              </a:spcAft>
              <a:buClrTx/>
              <a:buSzTx/>
              <a:buFont typeface="Wingdings" panose="05000000000000000000" pitchFamily="2" charset="2"/>
              <a:buChar char="Ø"/>
              <a:tabLst/>
              <a:defRPr/>
            </a:pPr>
            <a:r>
              <a:rPr lang="tr-TR" sz="3200" dirty="0">
                <a:solidFill>
                  <a:sysClr val="windowText" lastClr="000000"/>
                </a:solidFill>
                <a:latin typeface="Calibri" panose="020F0502020204030204"/>
              </a:rPr>
              <a:t> </a:t>
            </a:r>
            <a:r>
              <a:rPr kumimoji="0" lang="tr-TR" sz="3200" i="0" u="none" strike="noStrike" kern="1200" cap="none" spc="0" normalizeH="0" baseline="0" noProof="0" dirty="0">
                <a:ln>
                  <a:noFill/>
                </a:ln>
                <a:solidFill>
                  <a:sysClr val="windowText" lastClr="000000"/>
                </a:solidFill>
                <a:effectLst/>
                <a:uLnTx/>
                <a:uFillTx/>
                <a:latin typeface="Calibri" panose="020F0502020204030204"/>
              </a:rPr>
              <a:t>"Ümmetimden abdest alırken ve yemekten sonra ağızlarını ve dişlerini temizleyenler ne güzel iş yapmış olurlar." </a:t>
            </a:r>
            <a:endParaRPr lang="tr-TR" sz="3200" dirty="0">
              <a:solidFill>
                <a:sysClr val="windowText" lastClr="000000"/>
              </a:solidFill>
              <a:latin typeface="Calibri" panose="020F0502020204030204"/>
            </a:endParaRP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i="0" u="none" strike="noStrike" kern="1200" cap="none" spc="0" normalizeH="0" baseline="0" noProof="0" dirty="0">
                <a:ln>
                  <a:noFill/>
                </a:ln>
                <a:solidFill>
                  <a:sysClr val="windowText" lastClr="000000"/>
                </a:solidFill>
                <a:effectLst/>
                <a:uLnTx/>
                <a:uFillTx/>
                <a:latin typeface="Calibri" panose="020F0502020204030204"/>
              </a:rPr>
              <a:t>Hz. Muhammed (sav)</a:t>
            </a:r>
          </a:p>
        </p:txBody>
      </p:sp>
      <p:pic>
        <p:nvPicPr>
          <p:cNvPr id="8" name="Picture 2" descr="İlgili resi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705" y="1588168"/>
            <a:ext cx="4766132" cy="5069307"/>
          </a:xfrm>
          <a:prstGeom prst="rect">
            <a:avLst/>
          </a:prstGeom>
          <a:noFill/>
          <a:extLst>
            <a:ext uri="{909E8E84-426E-40DD-AFC4-6F175D3DCCD1}">
              <a14:hiddenFill xmlns:a14="http://schemas.microsoft.com/office/drawing/2010/main">
                <a:solidFill>
                  <a:srgbClr val="FFFFFF"/>
                </a:solidFill>
              </a14:hiddenFill>
            </a:ext>
          </a:extLst>
        </p:spPr>
      </p:pic>
      <p:pic>
        <p:nvPicPr>
          <p:cNvPr id="9" name="Resim 8"/>
          <p:cNvPicPr>
            <a:picLocks noChangeAspect="1"/>
          </p:cNvPicPr>
          <p:nvPr/>
        </p:nvPicPr>
        <p:blipFill>
          <a:blip r:embed="rId5"/>
          <a:stretch>
            <a:fillRect/>
          </a:stretch>
        </p:blipFill>
        <p:spPr>
          <a:xfrm>
            <a:off x="240632" y="1588168"/>
            <a:ext cx="1332763" cy="1069274"/>
          </a:xfrm>
          <a:prstGeom prst="rect">
            <a:avLst/>
          </a:prstGeom>
        </p:spPr>
      </p:pic>
    </p:spTree>
    <p:custDataLst>
      <p:tags r:id="rId1"/>
    </p:custDataLst>
    <p:extLst>
      <p:ext uri="{BB962C8B-B14F-4D97-AF65-F5344CB8AC3E}">
        <p14:creationId xmlns:p14="http://schemas.microsoft.com/office/powerpoint/2010/main" val="4276625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la Bükülü Ok 1"/>
          <p:cNvSpPr/>
          <p:nvPr/>
        </p:nvSpPr>
        <p:spPr>
          <a:xfrm>
            <a:off x="9973098" y="3200401"/>
            <a:ext cx="1882018" cy="3245372"/>
          </a:xfrm>
          <a:prstGeom prst="curvedLeftArrow">
            <a:avLst/>
          </a:prstGeom>
          <a:ln>
            <a:no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İçerik Yer Tutucusu 2"/>
          <p:cNvSpPr txBox="1">
            <a:spLocks/>
          </p:cNvSpPr>
          <p:nvPr/>
        </p:nvSpPr>
        <p:spPr>
          <a:xfrm>
            <a:off x="5614737" y="545432"/>
            <a:ext cx="6224337" cy="3352799"/>
          </a:xfrm>
          <a:prstGeom prst="rect">
            <a:avLst/>
          </a:prstGeom>
          <a:solidFill>
            <a:schemeClr val="accent2">
              <a:lumMod val="40000"/>
              <a:lumOff val="60000"/>
            </a:schemeClr>
          </a:solidFill>
          <a:ln w="6350" cap="flat" cmpd="sng" algn="ctr">
            <a:noFill/>
            <a:prstDash val="solid"/>
            <a:miter lim="800000"/>
          </a:ln>
        </p:spPr>
        <p:style>
          <a:lnRef idx="1">
            <a:schemeClr val="accent1"/>
          </a:lnRef>
          <a:fillRef idx="2">
            <a:schemeClr val="accent1"/>
          </a:fillRef>
          <a:effectRef idx="1">
            <a:schemeClr val="accent1"/>
          </a:effectRef>
          <a:fontRef idx="minor">
            <a:schemeClr val="dk1"/>
          </a:fontRef>
        </p:style>
        <p:txBody>
          <a:bodyPr anchor="ctr">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nSpc>
                <a:spcPct val="150000"/>
              </a:lnSpc>
              <a:buNone/>
            </a:pPr>
            <a:r>
              <a:rPr lang="tr-TR" sz="3200" dirty="0"/>
              <a:t> «Soğan-sarımsak yemek haram değildir. Fakat kokusu gitmeden mescidimize yaklaşmayın!»</a:t>
            </a:r>
          </a:p>
          <a:p>
            <a:pPr marL="0" indent="0" algn="r">
              <a:buNone/>
            </a:pPr>
            <a:r>
              <a:rPr lang="tr-TR" sz="3200" dirty="0"/>
              <a:t>Hz. Muhammed (sav)</a:t>
            </a:r>
          </a:p>
        </p:txBody>
      </p:sp>
      <p:pic>
        <p:nvPicPr>
          <p:cNvPr id="4" name="Resim 3"/>
          <p:cNvPicPr>
            <a:picLocks noChangeAspect="1"/>
          </p:cNvPicPr>
          <p:nvPr/>
        </p:nvPicPr>
        <p:blipFill>
          <a:blip r:embed="rId4"/>
          <a:stretch>
            <a:fillRect/>
          </a:stretch>
        </p:blipFill>
        <p:spPr>
          <a:xfrm>
            <a:off x="506579" y="269818"/>
            <a:ext cx="4771274" cy="4669397"/>
          </a:xfrm>
          <a:prstGeom prst="rect">
            <a:avLst/>
          </a:prstGeom>
        </p:spPr>
      </p:pic>
      <p:sp>
        <p:nvSpPr>
          <p:cNvPr id="5" name="Dikdörtgen 4"/>
          <p:cNvSpPr/>
          <p:nvPr/>
        </p:nvSpPr>
        <p:spPr>
          <a:xfrm>
            <a:off x="506579" y="5249713"/>
            <a:ext cx="9343274" cy="1364105"/>
          </a:xfrm>
          <a:prstGeom prst="rect">
            <a:avLst/>
          </a:prstGeom>
          <a:solidFill>
            <a:schemeClr val="accent4">
              <a:lumMod val="60000"/>
              <a:lumOff val="40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rPr>
              <a:t>Peygamberimiz neden böyle söylemiştir?</a:t>
            </a:r>
          </a:p>
        </p:txBody>
      </p:sp>
    </p:spTree>
    <p:custDataLst>
      <p:tags r:id="rId1"/>
    </p:custDataLst>
    <p:extLst>
      <p:ext uri="{BB962C8B-B14F-4D97-AF65-F5344CB8AC3E}">
        <p14:creationId xmlns:p14="http://schemas.microsoft.com/office/powerpoint/2010/main" val="3516843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dindersimateryal.com</a:t>
            </a:r>
          </a:p>
        </p:txBody>
      </p:sp>
      <p:sp>
        <p:nvSpPr>
          <p:cNvPr id="5" name="Yuvarlatılmış Dikdörtgen 4">
            <a:hlinkClick r:id="rId4"/>
          </p:cNvPr>
          <p:cNvSpPr/>
          <p:nvPr/>
        </p:nvSpPr>
        <p:spPr>
          <a:xfrm>
            <a:off x="2852245" y="1802498"/>
            <a:ext cx="6317673" cy="1256145"/>
          </a:xfrm>
          <a:prstGeom prst="roundRect">
            <a:avLst/>
          </a:prstGeom>
          <a:solidFill>
            <a:srgbClr val="17AB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0" i="0" u="none" strike="noStrike" kern="1200" cap="none" spc="0" normalizeH="0" baseline="0" noProof="0" dirty="0">
                <a:ln>
                  <a:noFill/>
                </a:ln>
                <a:solidFill>
                  <a:prstClr val="white"/>
                </a:solidFill>
                <a:effectLst/>
                <a:uLnTx/>
                <a:uFillTx/>
                <a:latin typeface="Calibri" panose="020F0502020204030204"/>
                <a:ea typeface="+mn-ea"/>
                <a:cs typeface="+mn-cs"/>
              </a:rPr>
              <a:t>Etkinlikler için tıklayınız</a:t>
            </a:r>
          </a:p>
        </p:txBody>
      </p:sp>
      <p:sp>
        <p:nvSpPr>
          <p:cNvPr id="6" name="Dikdörtgen 5"/>
          <p:cNvSpPr/>
          <p:nvPr/>
        </p:nvSpPr>
        <p:spPr>
          <a:xfrm>
            <a:off x="8330875" y="2430571"/>
            <a:ext cx="1623984" cy="1668464"/>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Yuvarlatılmış Dikdörtgen 6"/>
          <p:cNvSpPr/>
          <p:nvPr/>
        </p:nvSpPr>
        <p:spPr>
          <a:xfrm>
            <a:off x="798786" y="4099035"/>
            <a:ext cx="10510345" cy="162057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Yukarıdaki bağlantıdan etkinliklerin açılmaması durumundan dindersimateryal.com sitesinde etkinlikler ve oyunlara ulaşabilirsiniz.</a:t>
            </a:r>
          </a:p>
        </p:txBody>
      </p:sp>
    </p:spTree>
    <p:custDataLst>
      <p:tags r:id="rId1"/>
    </p:custDataLst>
    <p:extLst>
      <p:ext uri="{BB962C8B-B14F-4D97-AF65-F5344CB8AC3E}">
        <p14:creationId xmlns:p14="http://schemas.microsoft.com/office/powerpoint/2010/main" val="37452728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타원 1">
            <a:extLst>
              <a:ext uri="{FF2B5EF4-FFF2-40B4-BE49-F238E27FC236}">
                <a16:creationId xmlns:a16="http://schemas.microsoft.com/office/drawing/2014/main" id="{A8AA57D2-275C-4E5D-90CD-A9156A5303FC}"/>
              </a:ext>
            </a:extLst>
          </p:cNvPr>
          <p:cNvSpPr/>
          <p:nvPr/>
        </p:nvSpPr>
        <p:spPr>
          <a:xfrm>
            <a:off x="441457" y="314723"/>
            <a:ext cx="1080120" cy="1080120"/>
          </a:xfrm>
          <a:prstGeom prst="ellipse">
            <a:avLst/>
          </a:prstGeom>
          <a:solidFill>
            <a:srgbClr val="9ED34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200"/>
            <a:endParaRPr lang="ko-KR" altLang="en-US">
              <a:solidFill>
                <a:prstClr val="black"/>
              </a:solidFill>
              <a:latin typeface="Arial"/>
              <a:ea typeface="맑은 고딕"/>
            </a:endParaRPr>
          </a:p>
        </p:txBody>
      </p:sp>
      <p:sp>
        <p:nvSpPr>
          <p:cNvPr id="3" name="사각형: 둥근 모서리 2">
            <a:extLst>
              <a:ext uri="{FF2B5EF4-FFF2-40B4-BE49-F238E27FC236}">
                <a16:creationId xmlns:a16="http://schemas.microsoft.com/office/drawing/2014/main" id="{A7B1323F-ACA0-472A-ADB7-B4AD63DFB69B}"/>
              </a:ext>
            </a:extLst>
          </p:cNvPr>
          <p:cNvSpPr/>
          <p:nvPr/>
        </p:nvSpPr>
        <p:spPr>
          <a:xfrm>
            <a:off x="604929" y="486604"/>
            <a:ext cx="6530388" cy="73636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200"/>
            <a:endParaRPr lang="ko-KR" altLang="en-US">
              <a:solidFill>
                <a:prstClr val="black"/>
              </a:solidFill>
              <a:latin typeface="Arial"/>
              <a:ea typeface="맑은 고딕"/>
            </a:endParaRPr>
          </a:p>
        </p:txBody>
      </p:sp>
      <p:sp>
        <p:nvSpPr>
          <p:cNvPr id="4" name="Rectangle 241">
            <a:extLst>
              <a:ext uri="{FF2B5EF4-FFF2-40B4-BE49-F238E27FC236}">
                <a16:creationId xmlns:a16="http://schemas.microsoft.com/office/drawing/2014/main" id="{76B0362F-C7D9-46ED-A959-EFB71BF3F678}"/>
              </a:ext>
            </a:extLst>
          </p:cNvPr>
          <p:cNvSpPr>
            <a:spLocks noChangeAspect="1"/>
          </p:cNvSpPr>
          <p:nvPr/>
        </p:nvSpPr>
        <p:spPr>
          <a:xfrm flipV="1">
            <a:off x="950924" y="1222964"/>
            <a:ext cx="5253259" cy="343759"/>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endParaRPr lang="ko-KR" altLang="en-US">
              <a:solidFill>
                <a:prstClr val="black"/>
              </a:solidFill>
              <a:latin typeface="Arial"/>
              <a:ea typeface="맑은 고딕"/>
            </a:endParaRPr>
          </a:p>
        </p:txBody>
      </p:sp>
      <p:sp>
        <p:nvSpPr>
          <p:cNvPr id="5" name="TextBox 65">
            <a:extLst>
              <a:ext uri="{FF2B5EF4-FFF2-40B4-BE49-F238E27FC236}">
                <a16:creationId xmlns:a16="http://schemas.microsoft.com/office/drawing/2014/main" id="{341AF825-16F5-4EC1-84F1-8BCB2A918228}"/>
              </a:ext>
            </a:extLst>
          </p:cNvPr>
          <p:cNvSpPr txBox="1"/>
          <p:nvPr/>
        </p:nvSpPr>
        <p:spPr>
          <a:xfrm>
            <a:off x="894640" y="639341"/>
            <a:ext cx="577452" cy="430887"/>
          </a:xfrm>
          <a:prstGeom prst="rect">
            <a:avLst/>
          </a:prstGeom>
          <a:noFill/>
        </p:spPr>
        <p:txBody>
          <a:bodyPr wrap="square" lIns="0" tIns="0" rIns="0" bIns="0" rtlCol="0" anchor="ctr">
            <a:noAutofit/>
          </a:bodyPr>
          <a:lstStyle>
            <a:defPPr>
              <a:defRPr lang="en-US"/>
            </a:defPPr>
            <a:lvl1pPr algn="ctr">
              <a:defRPr sz="3200">
                <a:latin typeface="나눔스퀘어 ExtraBold" panose="020B0600000101010101" pitchFamily="50" charset="-127"/>
                <a:ea typeface="나눔스퀘어 ExtraBold" panose="020B0600000101010101" pitchFamily="50" charset="-127"/>
              </a:defRPr>
            </a:lvl1pPr>
          </a:lstStyle>
          <a:p>
            <a:pPr algn="l" defTabSz="457200"/>
            <a:r>
              <a:rPr lang="en-US" altLang="ko-KR" sz="4000" b="1" dirty="0">
                <a:solidFill>
                  <a:srgbClr val="9ED343"/>
                </a:solidFill>
                <a:latin typeface="+mn-lt"/>
                <a:ea typeface="맑은 고딕" panose="020B0503020000020004" pitchFamily="50" charset="-127"/>
                <a:cs typeface="Arial" panose="020B0604020202020204" pitchFamily="34" charset="0"/>
              </a:rPr>
              <a:t>1</a:t>
            </a:r>
            <a:endParaRPr lang="ko-KR" altLang="en-US" sz="4000" b="1" dirty="0">
              <a:solidFill>
                <a:srgbClr val="9ED343"/>
              </a:solidFill>
              <a:latin typeface="+mn-lt"/>
              <a:ea typeface="맑은 고딕" panose="020B0503020000020004" pitchFamily="50" charset="-127"/>
              <a:cs typeface="Arial" panose="020B0604020202020204" pitchFamily="34" charset="0"/>
            </a:endParaRPr>
          </a:p>
        </p:txBody>
      </p:sp>
      <p:sp>
        <p:nvSpPr>
          <p:cNvPr id="6" name="Dikdörtgen 5"/>
          <p:cNvSpPr/>
          <p:nvPr/>
        </p:nvSpPr>
        <p:spPr>
          <a:xfrm>
            <a:off x="1417161" y="576084"/>
            <a:ext cx="4633000" cy="584775"/>
          </a:xfrm>
          <a:prstGeom prst="rect">
            <a:avLst/>
          </a:prstGeom>
        </p:spPr>
        <p:txBody>
          <a:bodyPr wrap="none">
            <a:spAutoFit/>
          </a:bodyPr>
          <a:lstStyle/>
          <a:p>
            <a:r>
              <a:rPr lang="tr-TR" sz="3200" dirty="0"/>
              <a:t>Temizlik İmanın Yarısıdır</a:t>
            </a:r>
          </a:p>
        </p:txBody>
      </p:sp>
      <p:sp>
        <p:nvSpPr>
          <p:cNvPr id="8" name="Speech Bubble: Rectangle 33">
            <a:extLst>
              <a:ext uri="{FF2B5EF4-FFF2-40B4-BE49-F238E27FC236}">
                <a16:creationId xmlns:a16="http://schemas.microsoft.com/office/drawing/2014/main" id="{E98B0E01-0BB2-4F23-8023-6B2F50C2E725}"/>
              </a:ext>
            </a:extLst>
          </p:cNvPr>
          <p:cNvSpPr/>
          <p:nvPr/>
        </p:nvSpPr>
        <p:spPr>
          <a:xfrm>
            <a:off x="2855315" y="2200075"/>
            <a:ext cx="3815308" cy="3181393"/>
          </a:xfrm>
          <a:prstGeom prst="wedgeRectCallout">
            <a:avLst>
              <a:gd name="adj1" fmla="val -80659"/>
              <a:gd name="adj2" fmla="val -1939"/>
            </a:avLst>
          </a:prstGeom>
          <a:solidFill>
            <a:schemeClr val="accent4">
              <a:lumMod val="40000"/>
              <a:lumOff val="60000"/>
            </a:schemeClr>
          </a:solidFill>
          <a:ln w="38100">
            <a:solidFill>
              <a:srgbClr val="B0B72F"/>
            </a:solidFill>
          </a:ln>
          <a:effectLst>
            <a:outerShdw blurRad="50800" dist="63500" dir="2700000" algn="tl" rotWithShape="0">
              <a:prstClr val="black">
                <a:alpha val="40000"/>
              </a:prstClr>
            </a:outerShdw>
          </a:effectLst>
        </p:spPr>
        <p:style>
          <a:lnRef idx="0">
            <a:schemeClr val="accent6"/>
          </a:lnRef>
          <a:fillRef idx="3">
            <a:schemeClr val="accent6"/>
          </a:fillRef>
          <a:effectRef idx="3">
            <a:schemeClr val="accent6"/>
          </a:effectRef>
          <a:fontRef idx="minor">
            <a:schemeClr val="lt1"/>
          </a:fontRef>
        </p:style>
        <p:txBody>
          <a:bodyPr lIns="182880" tIns="91440" rIns="182880" bIns="91440" rtlCol="0" anchor="ctr"/>
          <a:lstStyle/>
          <a:p>
            <a:pPr algn="ctr">
              <a:spcAft>
                <a:spcPts val="1200"/>
              </a:spcAft>
            </a:pPr>
            <a:r>
              <a:rPr lang="en-US" sz="2800" b="1" noProof="1">
                <a:solidFill>
                  <a:schemeClr val="tx1"/>
                </a:solidFill>
              </a:rPr>
              <a:t>“İslam temizlik dinidir.” </a:t>
            </a:r>
            <a:r>
              <a:rPr lang="en-US" sz="2800" noProof="1">
                <a:solidFill>
                  <a:schemeClr val="tx1"/>
                </a:solidFill>
              </a:rPr>
              <a:t>sözünden ne anlıyorsunuz?</a:t>
            </a:r>
          </a:p>
        </p:txBody>
      </p:sp>
      <p:pic>
        <p:nvPicPr>
          <p:cNvPr id="9" name="Resim 8"/>
          <p:cNvPicPr>
            <a:picLocks noChangeAspect="1"/>
          </p:cNvPicPr>
          <p:nvPr/>
        </p:nvPicPr>
        <p:blipFill>
          <a:blip r:embed="rId5"/>
          <a:stretch>
            <a:fillRect/>
          </a:stretch>
        </p:blipFill>
        <p:spPr>
          <a:xfrm>
            <a:off x="7201056" y="1053996"/>
            <a:ext cx="4809904" cy="2693546"/>
          </a:xfrm>
          <a:prstGeom prst="rect">
            <a:avLst/>
          </a:prstGeom>
        </p:spPr>
      </p:pic>
      <p:pic>
        <p:nvPicPr>
          <p:cNvPr id="7" name="Resim 6"/>
          <p:cNvPicPr>
            <a:picLocks noChangeAspect="1"/>
          </p:cNvPicPr>
          <p:nvPr/>
        </p:nvPicPr>
        <p:blipFill rotWithShape="1">
          <a:blip r:embed="rId6">
            <a:extLst>
              <a:ext uri="{28A0092B-C50C-407E-A947-70E740481C1C}">
                <a14:useLocalDpi xmlns:a14="http://schemas.microsoft.com/office/drawing/2010/main" val="0"/>
              </a:ext>
            </a:extLst>
          </a:blip>
          <a:srcRect l="14801" t="39899" r="2643" b="-1531"/>
          <a:stretch/>
        </p:blipFill>
        <p:spPr>
          <a:xfrm>
            <a:off x="-149901" y="2564212"/>
            <a:ext cx="3352800" cy="3360072"/>
          </a:xfrm>
          <a:prstGeom prst="rect">
            <a:avLst/>
          </a:prstGeom>
        </p:spPr>
      </p:pic>
      <p:pic>
        <p:nvPicPr>
          <p:cNvPr id="10" name="Resim 9"/>
          <p:cNvPicPr>
            <a:picLocks noChangeAspect="1"/>
          </p:cNvPicPr>
          <p:nvPr/>
        </p:nvPicPr>
        <p:blipFill>
          <a:blip r:embed="rId7"/>
          <a:stretch>
            <a:fillRect/>
          </a:stretch>
        </p:blipFill>
        <p:spPr>
          <a:xfrm>
            <a:off x="6835514" y="4092314"/>
            <a:ext cx="5206584" cy="2492040"/>
          </a:xfrm>
          <a:prstGeom prst="rect">
            <a:avLst/>
          </a:prstGeom>
        </p:spPr>
      </p:pic>
    </p:spTree>
    <p:custDataLst>
      <p:tags r:id="rId1"/>
    </p:custDataLst>
    <p:extLst>
      <p:ext uri="{BB962C8B-B14F-4D97-AF65-F5344CB8AC3E}">
        <p14:creationId xmlns:p14="http://schemas.microsoft.com/office/powerpoint/2010/main" val="3908511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274998" y="88332"/>
            <a:ext cx="6043718" cy="410455"/>
          </a:xfrm>
          <a:ln>
            <a:noFill/>
          </a:ln>
        </p:spPr>
        <p:style>
          <a:lnRef idx="1">
            <a:schemeClr val="accent1"/>
          </a:lnRef>
          <a:fillRef idx="2">
            <a:schemeClr val="accent1"/>
          </a:fillRef>
          <a:effectRef idx="1">
            <a:schemeClr val="accent1"/>
          </a:effectRef>
          <a:fontRef idx="minor">
            <a:schemeClr val="dk1"/>
          </a:fontRef>
        </p:style>
        <p:txBody>
          <a:bodyPr>
            <a:noAutofit/>
          </a:bodyPr>
          <a:lstStyle/>
          <a:p>
            <a:pPr algn="ctr"/>
            <a:r>
              <a:rPr lang="tr-TR" sz="3600" dirty="0"/>
              <a:t>Peygamberimiz ve temizlik</a:t>
            </a:r>
          </a:p>
        </p:txBody>
      </p:sp>
      <p:sp>
        <p:nvSpPr>
          <p:cNvPr id="3" name="İçerik Yer Tutucusu 2"/>
          <p:cNvSpPr>
            <a:spLocks noGrp="1"/>
          </p:cNvSpPr>
          <p:nvPr>
            <p:ph idx="1"/>
          </p:nvPr>
        </p:nvSpPr>
        <p:spPr>
          <a:xfrm>
            <a:off x="139262" y="587737"/>
            <a:ext cx="8780149" cy="6021610"/>
          </a:xfrm>
          <a:solidFill>
            <a:schemeClr val="bg2"/>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normAutofit fontScale="92500"/>
          </a:bodyPr>
          <a:lstStyle/>
          <a:p>
            <a:pPr marL="0" indent="0">
              <a:lnSpc>
                <a:spcPct val="150000"/>
              </a:lnSpc>
              <a:buNone/>
            </a:pPr>
            <a:r>
              <a:rPr lang="tr-TR" sz="3600" dirty="0"/>
              <a:t>1. Peygamberimiz _______ temizliğine dikkat eder.</a:t>
            </a:r>
          </a:p>
          <a:p>
            <a:pPr marL="0" indent="0">
              <a:lnSpc>
                <a:spcPct val="150000"/>
              </a:lnSpc>
              <a:buNone/>
            </a:pPr>
            <a:r>
              <a:rPr lang="tr-TR" sz="3600" dirty="0"/>
              <a:t>2. _____________ temiz tutar ve sürekli tarardı.</a:t>
            </a:r>
          </a:p>
          <a:p>
            <a:pPr marL="0" indent="0">
              <a:lnSpc>
                <a:spcPct val="150000"/>
              </a:lnSpc>
              <a:buNone/>
            </a:pPr>
            <a:r>
              <a:rPr lang="tr-TR" sz="3600" dirty="0"/>
              <a:t>3. İnsanların yanına giderken _____________ sürünürdü. </a:t>
            </a:r>
          </a:p>
          <a:p>
            <a:pPr marL="0" indent="0">
              <a:lnSpc>
                <a:spcPct val="150000"/>
              </a:lnSpc>
              <a:buNone/>
            </a:pPr>
            <a:r>
              <a:rPr lang="tr-TR" sz="3600" dirty="0"/>
              <a:t>4. İnsanların arasında bulunduğu zaman _______, ___________ gibi koku yapan yiyecekler yemezdi.</a:t>
            </a:r>
          </a:p>
          <a:p>
            <a:pPr marL="0" indent="0">
              <a:lnSpc>
                <a:spcPct val="150000"/>
              </a:lnSpc>
              <a:buNone/>
            </a:pPr>
            <a:r>
              <a:rPr lang="tr-TR" sz="3600" dirty="0"/>
              <a:t>5. Ağız ve diş temizliği için _________ kullanırdı.</a:t>
            </a:r>
          </a:p>
        </p:txBody>
      </p:sp>
      <p:sp>
        <p:nvSpPr>
          <p:cNvPr id="4" name="Dikdörtgen 3"/>
          <p:cNvSpPr/>
          <p:nvPr/>
        </p:nvSpPr>
        <p:spPr>
          <a:xfrm>
            <a:off x="9114503" y="4778115"/>
            <a:ext cx="2778945" cy="584616"/>
          </a:xfrm>
          <a:prstGeom prst="rect">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tırnak </a:t>
            </a:r>
          </a:p>
        </p:txBody>
      </p:sp>
      <p:sp>
        <p:nvSpPr>
          <p:cNvPr id="5" name="Dikdörtgen 4"/>
          <p:cNvSpPr/>
          <p:nvPr/>
        </p:nvSpPr>
        <p:spPr>
          <a:xfrm>
            <a:off x="9114503" y="2971799"/>
            <a:ext cx="2778945" cy="584616"/>
          </a:xfrm>
          <a:prstGeom prst="rect">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güzel kokular</a:t>
            </a:r>
          </a:p>
        </p:txBody>
      </p:sp>
      <p:sp>
        <p:nvSpPr>
          <p:cNvPr id="7" name="Dikdörtgen 6"/>
          <p:cNvSpPr/>
          <p:nvPr/>
        </p:nvSpPr>
        <p:spPr>
          <a:xfrm>
            <a:off x="9106200" y="3874957"/>
            <a:ext cx="2787248" cy="584616"/>
          </a:xfrm>
          <a:prstGeom prst="rect">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Saçlarını</a:t>
            </a:r>
          </a:p>
        </p:txBody>
      </p:sp>
      <p:sp>
        <p:nvSpPr>
          <p:cNvPr id="8" name="Dikdörtgen 7"/>
          <p:cNvSpPr/>
          <p:nvPr/>
        </p:nvSpPr>
        <p:spPr>
          <a:xfrm>
            <a:off x="9106200" y="5681272"/>
            <a:ext cx="2787247" cy="584616"/>
          </a:xfrm>
          <a:prstGeom prst="rect">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misvak</a:t>
            </a:r>
            <a:r>
              <a:rPr kumimoji="0" lang="tr-TR" sz="3200" b="0" i="1"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Dikdörtgen 8"/>
          <p:cNvSpPr/>
          <p:nvPr/>
        </p:nvSpPr>
        <p:spPr>
          <a:xfrm>
            <a:off x="9114503" y="1479582"/>
            <a:ext cx="2778945" cy="584616"/>
          </a:xfrm>
          <a:prstGeom prst="rect">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sarımsak</a:t>
            </a:r>
            <a:r>
              <a:rPr kumimoji="0" lang="tr-TR" sz="3200" b="0" i="1"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Dikdörtgen 9"/>
          <p:cNvSpPr/>
          <p:nvPr/>
        </p:nvSpPr>
        <p:spPr>
          <a:xfrm>
            <a:off x="3319692" y="717014"/>
            <a:ext cx="1466579" cy="601088"/>
          </a:xfrm>
          <a:prstGeom prst="rect">
            <a:avLst/>
          </a:prstGeom>
          <a:solidFill>
            <a:schemeClr val="accent2">
              <a:lumMod val="40000"/>
              <a:lumOff val="60000"/>
            </a:schemeClr>
          </a:solidFill>
          <a:ln>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tırnak </a:t>
            </a:r>
          </a:p>
        </p:txBody>
      </p:sp>
      <p:sp>
        <p:nvSpPr>
          <p:cNvPr id="11" name="Dikdörtgen 10"/>
          <p:cNvSpPr/>
          <p:nvPr/>
        </p:nvSpPr>
        <p:spPr>
          <a:xfrm>
            <a:off x="9106200" y="2232998"/>
            <a:ext cx="2778945" cy="584616"/>
          </a:xfrm>
          <a:prstGeom prst="rect">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soğan</a:t>
            </a:r>
          </a:p>
        </p:txBody>
      </p:sp>
      <p:sp>
        <p:nvSpPr>
          <p:cNvPr id="12" name="Dikdörtgen 11"/>
          <p:cNvSpPr/>
          <p:nvPr/>
        </p:nvSpPr>
        <p:spPr>
          <a:xfrm>
            <a:off x="5314920" y="2584019"/>
            <a:ext cx="3139532" cy="455844"/>
          </a:xfrm>
          <a:prstGeom prst="rect">
            <a:avLst/>
          </a:prstGeom>
          <a:solidFill>
            <a:schemeClr val="accent2">
              <a:lumMod val="40000"/>
              <a:lumOff val="60000"/>
            </a:schemeClr>
          </a:solidFill>
          <a:ln>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güzel kokular</a:t>
            </a:r>
          </a:p>
        </p:txBody>
      </p:sp>
      <p:sp>
        <p:nvSpPr>
          <p:cNvPr id="13" name="Dikdörtgen 12"/>
          <p:cNvSpPr/>
          <p:nvPr/>
        </p:nvSpPr>
        <p:spPr>
          <a:xfrm>
            <a:off x="716846" y="1565750"/>
            <a:ext cx="2469610" cy="585797"/>
          </a:xfrm>
          <a:prstGeom prst="rect">
            <a:avLst/>
          </a:prstGeom>
          <a:solidFill>
            <a:schemeClr val="accent2">
              <a:lumMod val="40000"/>
              <a:lumOff val="60000"/>
            </a:schemeClr>
          </a:solidFill>
          <a:ln>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Saçlarını</a:t>
            </a:r>
          </a:p>
        </p:txBody>
      </p:sp>
      <p:sp>
        <p:nvSpPr>
          <p:cNvPr id="14" name="Dikdörtgen 13"/>
          <p:cNvSpPr/>
          <p:nvPr/>
        </p:nvSpPr>
        <p:spPr>
          <a:xfrm>
            <a:off x="7122693" y="4017906"/>
            <a:ext cx="1413925" cy="641944"/>
          </a:xfrm>
          <a:prstGeom prst="rect">
            <a:avLst/>
          </a:prstGeom>
          <a:solidFill>
            <a:schemeClr val="accent2">
              <a:lumMod val="40000"/>
              <a:lumOff val="60000"/>
            </a:schemeClr>
          </a:solidFill>
          <a:ln>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soğan</a:t>
            </a:r>
          </a:p>
        </p:txBody>
      </p:sp>
      <p:sp>
        <p:nvSpPr>
          <p:cNvPr id="15" name="Dikdörtgen 14"/>
          <p:cNvSpPr/>
          <p:nvPr/>
        </p:nvSpPr>
        <p:spPr>
          <a:xfrm>
            <a:off x="274668" y="4905448"/>
            <a:ext cx="2131647" cy="505409"/>
          </a:xfrm>
          <a:prstGeom prst="rect">
            <a:avLst/>
          </a:prstGeom>
          <a:solidFill>
            <a:schemeClr val="accent2">
              <a:lumMod val="40000"/>
              <a:lumOff val="60000"/>
            </a:schemeClr>
          </a:solidFill>
          <a:ln>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sarımsak</a:t>
            </a:r>
            <a:r>
              <a:rPr kumimoji="0" lang="tr-TR" sz="3200" b="0" i="1"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Dikdörtgen 15"/>
          <p:cNvSpPr/>
          <p:nvPr/>
        </p:nvSpPr>
        <p:spPr>
          <a:xfrm>
            <a:off x="9192126" y="195855"/>
            <a:ext cx="2814994" cy="91104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black"/>
                </a:solidFill>
                <a:effectLst/>
                <a:uLnTx/>
                <a:uFillTx/>
                <a:latin typeface="Calibri" panose="020F0502020204030204"/>
                <a:ea typeface="+mn-ea"/>
                <a:cs typeface="+mn-cs"/>
              </a:rPr>
              <a:t>Boşlukları verilen kelimelerle doldurunuz</a:t>
            </a:r>
          </a:p>
        </p:txBody>
      </p:sp>
      <p:sp>
        <p:nvSpPr>
          <p:cNvPr id="17" name="Dikdörtgen 16"/>
          <p:cNvSpPr/>
          <p:nvPr/>
        </p:nvSpPr>
        <p:spPr>
          <a:xfrm>
            <a:off x="4695743" y="5681272"/>
            <a:ext cx="1865478" cy="651151"/>
          </a:xfrm>
          <a:prstGeom prst="rect">
            <a:avLst/>
          </a:prstGeom>
          <a:solidFill>
            <a:schemeClr val="accent2">
              <a:lumMod val="40000"/>
              <a:lumOff val="60000"/>
            </a:schemeClr>
          </a:solidFill>
          <a:ln>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misvak</a:t>
            </a:r>
          </a:p>
        </p:txBody>
      </p:sp>
    </p:spTree>
    <p:custDataLst>
      <p:tags r:id="rId1"/>
    </p:custDataLst>
    <p:extLst>
      <p:ext uri="{BB962C8B-B14F-4D97-AF65-F5344CB8AC3E}">
        <p14:creationId xmlns:p14="http://schemas.microsoft.com/office/powerpoint/2010/main" val="15128704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11"/>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subTnLst>
                                    <p:audio>
                                      <p:cMediaNode>
                                        <p:cTn display="0" masterRel="sameClick">
                                          <p:stCondLst>
                                            <p:cond evt="begin" delay="0">
                                              <p:tn val="29"/>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8"/>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subTnLst>
                                    <p:audio>
                                      <p:cMediaNode>
                                        <p:cTn display="0" masterRel="sameClick">
                                          <p:stCondLst>
                                            <p:cond evt="begin" delay="0">
                                              <p:tn val="35"/>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8"/>
                  </p:tgtEl>
                </p:cond>
              </p:nextCondLst>
            </p:seq>
          </p:childTnLst>
        </p:cTn>
      </p:par>
    </p:tnLst>
    <p:bldLst>
      <p:bldP spid="10" grpId="0" animBg="1"/>
      <p:bldP spid="12" grpId="0" animBg="1"/>
      <p:bldP spid="13" grpId="0" animBg="1"/>
      <p:bldP spid="14" grpId="0" animBg="1"/>
      <p:bldP spid="15" grpId="0" animBg="1"/>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Resim 4" descr="metin, ekran görüntüsü, sayı, numara, yazı tipi içeren bir resim&#10;&#10;Açıklama otomatik olarak oluşturuldu">
            <a:extLst>
              <a:ext uri="{FF2B5EF4-FFF2-40B4-BE49-F238E27FC236}">
                <a16:creationId xmlns:a16="http://schemas.microsoft.com/office/drawing/2014/main" id="{8C16664A-AA62-878D-954E-96BD4D73B114}"/>
              </a:ext>
            </a:extLst>
          </p:cNvPr>
          <p:cNvPicPr>
            <a:picLocks noChangeAspect="1"/>
          </p:cNvPicPr>
          <p:nvPr/>
        </p:nvPicPr>
        <p:blipFill>
          <a:blip r:embed="rId4"/>
          <a:srcRect l="940" r="2154" b="1"/>
          <a:stretch/>
        </p:blipFill>
        <p:spPr>
          <a:xfrm>
            <a:off x="20" y="1282"/>
            <a:ext cx="12191980" cy="6856718"/>
          </a:xfrm>
          <a:prstGeom prst="rect">
            <a:avLst/>
          </a:prstGeom>
        </p:spPr>
      </p:pic>
    </p:spTree>
    <p:custDataLst>
      <p:tags r:id="rId1"/>
    </p:custDataLst>
    <p:extLst>
      <p:ext uri="{BB962C8B-B14F-4D97-AF65-F5344CB8AC3E}">
        <p14:creationId xmlns:p14="http://schemas.microsoft.com/office/powerpoint/2010/main" val="40483611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9" name="Freeform 3">
            <a:extLst>
              <a:ext uri="{FF2B5EF4-FFF2-40B4-BE49-F238E27FC236}">
                <a16:creationId xmlns:a16="http://schemas.microsoft.com/office/drawing/2014/main" id="{D98E68EE-21CC-A269-FDD7-77E0D2A2A57F}"/>
              </a:ext>
            </a:extLst>
          </p:cNvPr>
          <p:cNvSpPr/>
          <p:nvPr/>
        </p:nvSpPr>
        <p:spPr>
          <a:xfrm>
            <a:off x="204992" y="377314"/>
            <a:ext cx="11021808" cy="855279"/>
          </a:xfrm>
          <a:custGeom>
            <a:avLst/>
            <a:gdLst/>
            <a:ahLst/>
            <a:cxnLst/>
            <a:rect l="l" t="t" r="r" b="b"/>
            <a:pathLst>
              <a:path w="1724567" h="1108724">
                <a:moveTo>
                  <a:pt x="59527" y="0"/>
                </a:moveTo>
                <a:lnTo>
                  <a:pt x="1665041" y="0"/>
                </a:lnTo>
                <a:cubicBezTo>
                  <a:pt x="1680828" y="0"/>
                  <a:pt x="1695969" y="6272"/>
                  <a:pt x="1707132" y="17435"/>
                </a:cubicBezTo>
                <a:cubicBezTo>
                  <a:pt x="1718296" y="28598"/>
                  <a:pt x="1724567" y="43739"/>
                  <a:pt x="1724567" y="59527"/>
                </a:cubicBezTo>
                <a:lnTo>
                  <a:pt x="1724567" y="1049198"/>
                </a:lnTo>
                <a:cubicBezTo>
                  <a:pt x="1724567" y="1064985"/>
                  <a:pt x="1718296" y="1080126"/>
                  <a:pt x="1707132" y="1091289"/>
                </a:cubicBezTo>
                <a:cubicBezTo>
                  <a:pt x="1695969" y="1102453"/>
                  <a:pt x="1680828" y="1108724"/>
                  <a:pt x="1665041" y="1108724"/>
                </a:cubicBezTo>
                <a:lnTo>
                  <a:pt x="59527" y="1108724"/>
                </a:lnTo>
                <a:cubicBezTo>
                  <a:pt x="43739" y="1108724"/>
                  <a:pt x="28598" y="1102453"/>
                  <a:pt x="17435" y="1091289"/>
                </a:cubicBezTo>
                <a:cubicBezTo>
                  <a:pt x="6272" y="1080126"/>
                  <a:pt x="0" y="1064985"/>
                  <a:pt x="0" y="1049198"/>
                </a:cubicBezTo>
                <a:lnTo>
                  <a:pt x="0" y="59527"/>
                </a:lnTo>
                <a:cubicBezTo>
                  <a:pt x="0" y="43739"/>
                  <a:pt x="6272" y="28598"/>
                  <a:pt x="17435" y="17435"/>
                </a:cubicBezTo>
                <a:cubicBezTo>
                  <a:pt x="28598" y="6272"/>
                  <a:pt x="43739" y="0"/>
                  <a:pt x="59527" y="0"/>
                </a:cubicBezTo>
                <a:close/>
              </a:path>
            </a:pathLst>
          </a:custGeom>
          <a:solidFill>
            <a:srgbClr val="FFECC2"/>
          </a:solidFill>
          <a:ln>
            <a:solidFill>
              <a:srgbClr val="004481"/>
            </a:solidFill>
          </a:ln>
        </p:spPr>
        <p:txBody>
          <a:bodyPr/>
          <a:lstStyle/>
          <a:p>
            <a:pPr defTabSz="406440">
              <a:defRPr/>
            </a:pPr>
            <a:endParaRPr lang="tr-TR" sz="800" dirty="0">
              <a:solidFill>
                <a:prstClr val="black"/>
              </a:solidFill>
              <a:latin typeface="Calibri"/>
            </a:endParaRPr>
          </a:p>
        </p:txBody>
      </p:sp>
      <p:grpSp>
        <p:nvGrpSpPr>
          <p:cNvPr id="40" name="Grup 39">
            <a:extLst>
              <a:ext uri="{FF2B5EF4-FFF2-40B4-BE49-F238E27FC236}">
                <a16:creationId xmlns:a16="http://schemas.microsoft.com/office/drawing/2014/main" id="{19C1912C-6890-A115-832C-0F3C442F9F12}"/>
              </a:ext>
            </a:extLst>
          </p:cNvPr>
          <p:cNvGrpSpPr/>
          <p:nvPr/>
        </p:nvGrpSpPr>
        <p:grpSpPr>
          <a:xfrm>
            <a:off x="204992" y="146514"/>
            <a:ext cx="404485" cy="461601"/>
            <a:chOff x="0" y="1838262"/>
            <a:chExt cx="744869" cy="723435"/>
          </a:xfrm>
        </p:grpSpPr>
        <p:sp>
          <p:nvSpPr>
            <p:cNvPr id="41" name="Freeform 8">
              <a:extLst>
                <a:ext uri="{FF2B5EF4-FFF2-40B4-BE49-F238E27FC236}">
                  <a16:creationId xmlns:a16="http://schemas.microsoft.com/office/drawing/2014/main" id="{35091F1A-8535-EB76-52A8-27F8AC69F4E0}"/>
                </a:ext>
              </a:extLst>
            </p:cNvPr>
            <p:cNvSpPr/>
            <p:nvPr/>
          </p:nvSpPr>
          <p:spPr>
            <a:xfrm>
              <a:off x="0" y="1838262"/>
              <a:ext cx="744869" cy="723435"/>
            </a:xfrm>
            <a:custGeom>
              <a:avLst/>
              <a:gdLst/>
              <a:ahLst/>
              <a:cxnLst/>
              <a:rect l="l" t="t" r="r" b="b"/>
              <a:pathLst>
                <a:path w="723435" h="723435">
                  <a:moveTo>
                    <a:pt x="0" y="0"/>
                  </a:moveTo>
                  <a:lnTo>
                    <a:pt x="723434" y="0"/>
                  </a:lnTo>
                  <a:lnTo>
                    <a:pt x="723434" y="723435"/>
                  </a:lnTo>
                  <a:lnTo>
                    <a:pt x="0" y="7234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06440">
                <a:defRPr/>
              </a:pPr>
              <a:endParaRPr lang="tr-TR" sz="800" dirty="0">
                <a:solidFill>
                  <a:prstClr val="black"/>
                </a:solidFill>
                <a:latin typeface="Calibri"/>
              </a:endParaRPr>
            </a:p>
          </p:txBody>
        </p:sp>
        <p:sp>
          <p:nvSpPr>
            <p:cNvPr id="42" name="TextBox 49">
              <a:extLst>
                <a:ext uri="{FF2B5EF4-FFF2-40B4-BE49-F238E27FC236}">
                  <a16:creationId xmlns:a16="http://schemas.microsoft.com/office/drawing/2014/main" id="{7794E0DA-7386-BC25-DC77-B8DDF665CA3B}"/>
                </a:ext>
              </a:extLst>
            </p:cNvPr>
            <p:cNvSpPr txBox="1"/>
            <p:nvPr/>
          </p:nvSpPr>
          <p:spPr>
            <a:xfrm>
              <a:off x="204319" y="2039748"/>
              <a:ext cx="331649" cy="458037"/>
            </a:xfrm>
            <a:prstGeom prst="rect">
              <a:avLst/>
            </a:prstGeom>
          </p:spPr>
          <p:txBody>
            <a:bodyPr wrap="square" lIns="0" tIns="0" rIns="0" bIns="0" rtlCol="0" anchor="t">
              <a:spAutoFit/>
            </a:bodyPr>
            <a:lstStyle/>
            <a:p>
              <a:pPr algn="ctr" defTabSz="406440">
                <a:lnSpc>
                  <a:spcPts val="2079"/>
                </a:lnSpc>
                <a:spcBef>
                  <a:spcPct val="0"/>
                </a:spcBef>
                <a:defRPr/>
              </a:pPr>
              <a:r>
                <a:rPr lang="en-US" sz="2667" dirty="0">
                  <a:solidFill>
                    <a:srgbClr val="000000"/>
                  </a:solidFill>
                  <a:latin typeface="Calibri"/>
                </a:rPr>
                <a:t>1</a:t>
              </a:r>
            </a:p>
          </p:txBody>
        </p:sp>
      </p:grpSp>
      <p:sp>
        <p:nvSpPr>
          <p:cNvPr id="44" name="Dikdörtgen: Köşeleri Yuvarlatılmış 43">
            <a:extLst>
              <a:ext uri="{FF2B5EF4-FFF2-40B4-BE49-F238E27FC236}">
                <a16:creationId xmlns:a16="http://schemas.microsoft.com/office/drawing/2014/main" id="{018306E6-9BFF-D7C8-3653-B298C54C8372}"/>
              </a:ext>
            </a:extLst>
          </p:cNvPr>
          <p:cNvSpPr/>
          <p:nvPr/>
        </p:nvSpPr>
        <p:spPr>
          <a:xfrm>
            <a:off x="606989" y="489965"/>
            <a:ext cx="9033172" cy="629977"/>
          </a:xfrm>
          <a:prstGeom prst="roundRect">
            <a:avLst/>
          </a:prstGeom>
          <a:solidFill>
            <a:schemeClr val="bg1"/>
          </a:solidFill>
          <a:ln>
            <a:solidFill>
              <a:schemeClr val="bg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609630">
              <a:defRPr/>
            </a:pPr>
            <a:r>
              <a:rPr lang="tr-TR" sz="2400" dirty="0">
                <a:solidFill>
                  <a:prstClr val="black"/>
                </a:solidFill>
                <a:latin typeface="Aptos" panose="020B0004020202020204" pitchFamily="34" charset="0"/>
                <a:ea typeface="Aptos" panose="020B0004020202020204" pitchFamily="34" charset="0"/>
                <a:cs typeface="Arial" panose="020B0604020202020204" pitchFamily="34" charset="0"/>
              </a:rPr>
              <a:t>Dinimize göre Müslüman maddi ve manevi temizliğine dikkat etmelidir</a:t>
            </a:r>
            <a:r>
              <a:rPr lang="tr-TR" sz="2133" dirty="0">
                <a:solidFill>
                  <a:prstClr val="black"/>
                </a:solidFill>
                <a:latin typeface="Aptos" panose="020B0004020202020204" pitchFamily="34" charset="0"/>
                <a:ea typeface="Aptos" panose="020B0004020202020204" pitchFamily="34" charset="0"/>
                <a:cs typeface="Arial" panose="020B0604020202020204" pitchFamily="34" charset="0"/>
              </a:rPr>
              <a:t>.</a:t>
            </a:r>
          </a:p>
        </p:txBody>
      </p:sp>
      <p:sp>
        <p:nvSpPr>
          <p:cNvPr id="17" name="D">
            <a:extLst>
              <a:ext uri="{FF2B5EF4-FFF2-40B4-BE49-F238E27FC236}">
                <a16:creationId xmlns:a16="http://schemas.microsoft.com/office/drawing/2014/main" id="{E0430824-D1B6-7CCA-EE9E-CCA68E90805C}"/>
              </a:ext>
            </a:extLst>
          </p:cNvPr>
          <p:cNvSpPr/>
          <p:nvPr/>
        </p:nvSpPr>
        <p:spPr>
          <a:xfrm>
            <a:off x="9753600" y="468953"/>
            <a:ext cx="672000" cy="672000"/>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r>
              <a:rPr lang="tr-TR" sz="4400" b="1" dirty="0">
                <a:solidFill>
                  <a:prstClr val="white"/>
                </a:solidFill>
                <a:latin typeface="Cascadia Mono" panose="020B0609020000020004" pitchFamily="49" charset="0"/>
                <a:ea typeface="Cascadia Mono" panose="020B0609020000020004" pitchFamily="49" charset="0"/>
                <a:cs typeface="Cascadia Mono" panose="020B0609020000020004" pitchFamily="49" charset="0"/>
              </a:rPr>
              <a:t>D</a:t>
            </a:r>
          </a:p>
        </p:txBody>
      </p:sp>
      <p:sp>
        <p:nvSpPr>
          <p:cNvPr id="18" name="Y">
            <a:extLst>
              <a:ext uri="{FF2B5EF4-FFF2-40B4-BE49-F238E27FC236}">
                <a16:creationId xmlns:a16="http://schemas.microsoft.com/office/drawing/2014/main" id="{E55A7E35-F9FB-0DB8-0868-233C37231541}"/>
              </a:ext>
            </a:extLst>
          </p:cNvPr>
          <p:cNvSpPr/>
          <p:nvPr/>
        </p:nvSpPr>
        <p:spPr>
          <a:xfrm>
            <a:off x="10484985" y="468953"/>
            <a:ext cx="672000" cy="67200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r>
              <a:rPr lang="tr-TR" sz="4400" b="1" dirty="0">
                <a:solidFill>
                  <a:prstClr val="white"/>
                </a:solidFill>
                <a:latin typeface="Cascadia Mono" panose="020B0609020000020004" pitchFamily="49" charset="0"/>
                <a:ea typeface="Cascadia Mono" panose="020B0609020000020004" pitchFamily="49" charset="0"/>
                <a:cs typeface="Cascadia Mono" panose="020B0609020000020004" pitchFamily="49" charset="0"/>
              </a:rPr>
              <a:t>Y</a:t>
            </a:r>
          </a:p>
        </p:txBody>
      </p:sp>
      <p:grpSp>
        <p:nvGrpSpPr>
          <p:cNvPr id="82" name="Grup 81">
            <a:extLst>
              <a:ext uri="{FF2B5EF4-FFF2-40B4-BE49-F238E27FC236}">
                <a16:creationId xmlns:a16="http://schemas.microsoft.com/office/drawing/2014/main" id="{8C275722-B7A6-E7F1-4051-31314497618D}"/>
              </a:ext>
            </a:extLst>
          </p:cNvPr>
          <p:cNvGrpSpPr/>
          <p:nvPr/>
        </p:nvGrpSpPr>
        <p:grpSpPr>
          <a:xfrm>
            <a:off x="3711198" y="-96162"/>
            <a:ext cx="5016766" cy="461665"/>
            <a:chOff x="3030830" y="-93490"/>
            <a:chExt cx="7525149" cy="692497"/>
          </a:xfrm>
        </p:grpSpPr>
        <p:sp>
          <p:nvSpPr>
            <p:cNvPr id="80" name="Metin kutusu 79">
              <a:extLst>
                <a:ext uri="{FF2B5EF4-FFF2-40B4-BE49-F238E27FC236}">
                  <a16:creationId xmlns:a16="http://schemas.microsoft.com/office/drawing/2014/main" id="{380E1C00-1B2C-258F-EC38-DE2A55CADA83}"/>
                </a:ext>
              </a:extLst>
            </p:cNvPr>
            <p:cNvSpPr txBox="1"/>
            <p:nvPr/>
          </p:nvSpPr>
          <p:spPr>
            <a:xfrm>
              <a:off x="3030830" y="-93490"/>
              <a:ext cx="7525149" cy="692497"/>
            </a:xfrm>
            <a:prstGeom prst="rect">
              <a:avLst/>
            </a:prstGeom>
            <a:noFill/>
          </p:spPr>
          <p:txBody>
            <a:bodyPr wrap="square">
              <a:spAutoFit/>
            </a:bodyPr>
            <a:lstStyle/>
            <a:p>
              <a:pPr defTabSz="609630">
                <a:defRPr/>
              </a:pPr>
              <a:r>
                <a:rPr lang="tr-TR" sz="2400" dirty="0">
                  <a:solidFill>
                    <a:prstClr val="black"/>
                  </a:solidFill>
                  <a:latin typeface="Calibri"/>
                </a:rPr>
                <a:t>Doğru ve yanlış etkinliğini yapalım.</a:t>
              </a:r>
            </a:p>
          </p:txBody>
        </p:sp>
        <p:sp>
          <p:nvSpPr>
            <p:cNvPr id="81" name="Freeform 35">
              <a:extLst>
                <a:ext uri="{FF2B5EF4-FFF2-40B4-BE49-F238E27FC236}">
                  <a16:creationId xmlns:a16="http://schemas.microsoft.com/office/drawing/2014/main" id="{DD13B00E-75DD-C29F-3FBD-2487F9755505}"/>
                </a:ext>
              </a:extLst>
            </p:cNvPr>
            <p:cNvSpPr/>
            <p:nvPr/>
          </p:nvSpPr>
          <p:spPr>
            <a:xfrm rot="20444029">
              <a:off x="9555393" y="38666"/>
              <a:ext cx="457423" cy="391369"/>
            </a:xfrm>
            <a:custGeom>
              <a:avLst/>
              <a:gdLst/>
              <a:ahLst/>
              <a:cxnLst/>
              <a:rect l="l" t="t" r="r" b="b"/>
              <a:pathLst>
                <a:path w="808968" h="808968">
                  <a:moveTo>
                    <a:pt x="0" y="0"/>
                  </a:moveTo>
                  <a:lnTo>
                    <a:pt x="808968" y="0"/>
                  </a:lnTo>
                  <a:lnTo>
                    <a:pt x="808968" y="808968"/>
                  </a:lnTo>
                  <a:lnTo>
                    <a:pt x="0" y="8089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406440">
                <a:defRPr/>
              </a:pPr>
              <a:endParaRPr lang="tr-TR" sz="800">
                <a:solidFill>
                  <a:prstClr val="black"/>
                </a:solidFill>
                <a:latin typeface="Calibri"/>
              </a:endParaRPr>
            </a:p>
          </p:txBody>
        </p:sp>
      </p:grpSp>
      <p:sp>
        <p:nvSpPr>
          <p:cNvPr id="123" name="X">
            <a:extLst>
              <a:ext uri="{FF2B5EF4-FFF2-40B4-BE49-F238E27FC236}">
                <a16:creationId xmlns:a16="http://schemas.microsoft.com/office/drawing/2014/main" id="{41F27E60-2574-AD27-718E-B67ED17E3FB3}"/>
              </a:ext>
            </a:extLst>
          </p:cNvPr>
          <p:cNvSpPr/>
          <p:nvPr/>
        </p:nvSpPr>
        <p:spPr>
          <a:xfrm>
            <a:off x="11267767" y="467573"/>
            <a:ext cx="588691" cy="704243"/>
          </a:xfrm>
          <a:custGeom>
            <a:avLst/>
            <a:gdLst/>
            <a:ahLst/>
            <a:cxnLst/>
            <a:rect l="l" t="t" r="r" b="b"/>
            <a:pathLst>
              <a:path w="2995223" h="2976503">
                <a:moveTo>
                  <a:pt x="0" y="0"/>
                </a:moveTo>
                <a:lnTo>
                  <a:pt x="2995223" y="0"/>
                </a:lnTo>
                <a:lnTo>
                  <a:pt x="2995223" y="2976503"/>
                </a:lnTo>
                <a:lnTo>
                  <a:pt x="0" y="297650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defRPr/>
            </a:pPr>
            <a:endParaRPr lang="tr-TR" sz="1200">
              <a:solidFill>
                <a:prstClr val="black"/>
              </a:solidFill>
              <a:latin typeface="Calibri"/>
            </a:endParaRPr>
          </a:p>
        </p:txBody>
      </p:sp>
      <p:sp>
        <p:nvSpPr>
          <p:cNvPr id="124" name="Onay">
            <a:extLst>
              <a:ext uri="{FF2B5EF4-FFF2-40B4-BE49-F238E27FC236}">
                <a16:creationId xmlns:a16="http://schemas.microsoft.com/office/drawing/2014/main" id="{2A9C7B32-3F05-9B93-FF70-F37525629A1B}"/>
              </a:ext>
            </a:extLst>
          </p:cNvPr>
          <p:cNvSpPr/>
          <p:nvPr/>
        </p:nvSpPr>
        <p:spPr>
          <a:xfrm>
            <a:off x="11227963" y="264663"/>
            <a:ext cx="801669" cy="855279"/>
          </a:xfrm>
          <a:custGeom>
            <a:avLst/>
            <a:gdLst/>
            <a:ahLst/>
            <a:cxnLst/>
            <a:rect l="l" t="t" r="r" b="b"/>
            <a:pathLst>
              <a:path w="4848071" h="4114800">
                <a:moveTo>
                  <a:pt x="0" y="0"/>
                </a:moveTo>
                <a:lnTo>
                  <a:pt x="4848071" y="0"/>
                </a:lnTo>
                <a:lnTo>
                  <a:pt x="4848071"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defRPr/>
            </a:pPr>
            <a:endParaRPr lang="tr-TR" sz="1200">
              <a:solidFill>
                <a:prstClr val="black"/>
              </a:solidFill>
              <a:latin typeface="Calibri"/>
            </a:endParaRPr>
          </a:p>
        </p:txBody>
      </p:sp>
      <p:grpSp>
        <p:nvGrpSpPr>
          <p:cNvPr id="138" name="Grup 137">
            <a:extLst>
              <a:ext uri="{FF2B5EF4-FFF2-40B4-BE49-F238E27FC236}">
                <a16:creationId xmlns:a16="http://schemas.microsoft.com/office/drawing/2014/main" id="{3C1247A9-1407-3025-E7B4-9B7876D47E08}"/>
              </a:ext>
            </a:extLst>
          </p:cNvPr>
          <p:cNvGrpSpPr/>
          <p:nvPr/>
        </p:nvGrpSpPr>
        <p:grpSpPr>
          <a:xfrm>
            <a:off x="204992" y="1435503"/>
            <a:ext cx="11021809" cy="1086079"/>
            <a:chOff x="307487" y="219770"/>
            <a:chExt cx="16532713" cy="1629119"/>
          </a:xfrm>
        </p:grpSpPr>
        <p:sp>
          <p:nvSpPr>
            <p:cNvPr id="139" name="Freeform 3">
              <a:extLst>
                <a:ext uri="{FF2B5EF4-FFF2-40B4-BE49-F238E27FC236}">
                  <a16:creationId xmlns:a16="http://schemas.microsoft.com/office/drawing/2014/main" id="{EB8C0879-E68A-C83D-A64B-98A6AE02D5BD}"/>
                </a:ext>
              </a:extLst>
            </p:cNvPr>
            <p:cNvSpPr/>
            <p:nvPr/>
          </p:nvSpPr>
          <p:spPr>
            <a:xfrm>
              <a:off x="307488" y="565971"/>
              <a:ext cx="16532712" cy="1282918"/>
            </a:xfrm>
            <a:custGeom>
              <a:avLst/>
              <a:gdLst/>
              <a:ahLst/>
              <a:cxnLst/>
              <a:rect l="l" t="t" r="r" b="b"/>
              <a:pathLst>
                <a:path w="1724567" h="1108724">
                  <a:moveTo>
                    <a:pt x="59527" y="0"/>
                  </a:moveTo>
                  <a:lnTo>
                    <a:pt x="1665041" y="0"/>
                  </a:lnTo>
                  <a:cubicBezTo>
                    <a:pt x="1680828" y="0"/>
                    <a:pt x="1695969" y="6272"/>
                    <a:pt x="1707132" y="17435"/>
                  </a:cubicBezTo>
                  <a:cubicBezTo>
                    <a:pt x="1718296" y="28598"/>
                    <a:pt x="1724567" y="43739"/>
                    <a:pt x="1724567" y="59527"/>
                  </a:cubicBezTo>
                  <a:lnTo>
                    <a:pt x="1724567" y="1049198"/>
                  </a:lnTo>
                  <a:cubicBezTo>
                    <a:pt x="1724567" y="1064985"/>
                    <a:pt x="1718296" y="1080126"/>
                    <a:pt x="1707132" y="1091289"/>
                  </a:cubicBezTo>
                  <a:cubicBezTo>
                    <a:pt x="1695969" y="1102453"/>
                    <a:pt x="1680828" y="1108724"/>
                    <a:pt x="1665041" y="1108724"/>
                  </a:cubicBezTo>
                  <a:lnTo>
                    <a:pt x="59527" y="1108724"/>
                  </a:lnTo>
                  <a:cubicBezTo>
                    <a:pt x="43739" y="1108724"/>
                    <a:pt x="28598" y="1102453"/>
                    <a:pt x="17435" y="1091289"/>
                  </a:cubicBezTo>
                  <a:cubicBezTo>
                    <a:pt x="6272" y="1080126"/>
                    <a:pt x="0" y="1064985"/>
                    <a:pt x="0" y="1049198"/>
                  </a:cubicBezTo>
                  <a:lnTo>
                    <a:pt x="0" y="59527"/>
                  </a:lnTo>
                  <a:cubicBezTo>
                    <a:pt x="0" y="43739"/>
                    <a:pt x="6272" y="28598"/>
                    <a:pt x="17435" y="17435"/>
                  </a:cubicBezTo>
                  <a:cubicBezTo>
                    <a:pt x="28598" y="6272"/>
                    <a:pt x="43739" y="0"/>
                    <a:pt x="59527" y="0"/>
                  </a:cubicBezTo>
                  <a:close/>
                </a:path>
              </a:pathLst>
            </a:custGeom>
            <a:solidFill>
              <a:srgbClr val="FFECC2"/>
            </a:solidFill>
            <a:ln>
              <a:solidFill>
                <a:srgbClr val="004481"/>
              </a:solidFill>
            </a:ln>
          </p:spPr>
          <p:txBody>
            <a:bodyPr/>
            <a:lstStyle/>
            <a:p>
              <a:pPr defTabSz="406440">
                <a:defRPr/>
              </a:pPr>
              <a:endParaRPr lang="tr-TR" sz="800" dirty="0">
                <a:solidFill>
                  <a:prstClr val="black"/>
                </a:solidFill>
                <a:latin typeface="Calibri"/>
              </a:endParaRPr>
            </a:p>
          </p:txBody>
        </p:sp>
        <p:grpSp>
          <p:nvGrpSpPr>
            <p:cNvPr id="140" name="Grup 139">
              <a:extLst>
                <a:ext uri="{FF2B5EF4-FFF2-40B4-BE49-F238E27FC236}">
                  <a16:creationId xmlns:a16="http://schemas.microsoft.com/office/drawing/2014/main" id="{38443618-81F9-C283-71E4-F9D62923533B}"/>
                </a:ext>
              </a:extLst>
            </p:cNvPr>
            <p:cNvGrpSpPr/>
            <p:nvPr/>
          </p:nvGrpSpPr>
          <p:grpSpPr>
            <a:xfrm>
              <a:off x="307487" y="219770"/>
              <a:ext cx="606727" cy="692401"/>
              <a:chOff x="0" y="1838262"/>
              <a:chExt cx="744869" cy="723435"/>
            </a:xfrm>
          </p:grpSpPr>
          <p:sp>
            <p:nvSpPr>
              <p:cNvPr id="142" name="Freeform 8">
                <a:extLst>
                  <a:ext uri="{FF2B5EF4-FFF2-40B4-BE49-F238E27FC236}">
                    <a16:creationId xmlns:a16="http://schemas.microsoft.com/office/drawing/2014/main" id="{C2D8390D-C2C4-17C5-194A-FB7A33B6B099}"/>
                  </a:ext>
                </a:extLst>
              </p:cNvPr>
              <p:cNvSpPr/>
              <p:nvPr/>
            </p:nvSpPr>
            <p:spPr>
              <a:xfrm>
                <a:off x="0" y="1838262"/>
                <a:ext cx="744869" cy="723435"/>
              </a:xfrm>
              <a:custGeom>
                <a:avLst/>
                <a:gdLst/>
                <a:ahLst/>
                <a:cxnLst/>
                <a:rect l="l" t="t" r="r" b="b"/>
                <a:pathLst>
                  <a:path w="723435" h="723435">
                    <a:moveTo>
                      <a:pt x="0" y="0"/>
                    </a:moveTo>
                    <a:lnTo>
                      <a:pt x="723434" y="0"/>
                    </a:lnTo>
                    <a:lnTo>
                      <a:pt x="723434" y="723435"/>
                    </a:lnTo>
                    <a:lnTo>
                      <a:pt x="0" y="7234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06440">
                  <a:defRPr/>
                </a:pPr>
                <a:endParaRPr lang="tr-TR" sz="800" dirty="0">
                  <a:solidFill>
                    <a:prstClr val="black"/>
                  </a:solidFill>
                  <a:latin typeface="Calibri"/>
                </a:endParaRPr>
              </a:p>
            </p:txBody>
          </p:sp>
          <p:sp>
            <p:nvSpPr>
              <p:cNvPr id="143" name="TextBox 49">
                <a:extLst>
                  <a:ext uri="{FF2B5EF4-FFF2-40B4-BE49-F238E27FC236}">
                    <a16:creationId xmlns:a16="http://schemas.microsoft.com/office/drawing/2014/main" id="{2EA2044C-9B73-3E07-49FC-0180C0B836DC}"/>
                  </a:ext>
                </a:extLst>
              </p:cNvPr>
              <p:cNvSpPr txBox="1"/>
              <p:nvPr/>
            </p:nvSpPr>
            <p:spPr>
              <a:xfrm>
                <a:off x="204319" y="2039748"/>
                <a:ext cx="331649" cy="458037"/>
              </a:xfrm>
              <a:prstGeom prst="rect">
                <a:avLst/>
              </a:prstGeom>
            </p:spPr>
            <p:txBody>
              <a:bodyPr wrap="square" lIns="0" tIns="0" rIns="0" bIns="0" rtlCol="0" anchor="t">
                <a:spAutoFit/>
              </a:bodyPr>
              <a:lstStyle/>
              <a:p>
                <a:pPr algn="ctr" defTabSz="406440">
                  <a:lnSpc>
                    <a:spcPts val="2079"/>
                  </a:lnSpc>
                  <a:spcBef>
                    <a:spcPct val="0"/>
                  </a:spcBef>
                  <a:defRPr/>
                </a:pPr>
                <a:r>
                  <a:rPr lang="tr-TR" sz="2667" dirty="0">
                    <a:solidFill>
                      <a:srgbClr val="000000"/>
                    </a:solidFill>
                    <a:latin typeface="Calibri"/>
                  </a:rPr>
                  <a:t>2</a:t>
                </a:r>
                <a:endParaRPr lang="en-US" sz="2667" dirty="0">
                  <a:solidFill>
                    <a:srgbClr val="000000"/>
                  </a:solidFill>
                  <a:latin typeface="Calibri"/>
                </a:endParaRPr>
              </a:p>
            </p:txBody>
          </p:sp>
        </p:grpSp>
        <p:sp>
          <p:nvSpPr>
            <p:cNvPr id="141" name="Dikdörtgen: Köşeleri Yuvarlatılmış 140">
              <a:extLst>
                <a:ext uri="{FF2B5EF4-FFF2-40B4-BE49-F238E27FC236}">
                  <a16:creationId xmlns:a16="http://schemas.microsoft.com/office/drawing/2014/main" id="{6C7C2C9E-B106-3952-F138-B871A2EB99C4}"/>
                </a:ext>
              </a:extLst>
            </p:cNvPr>
            <p:cNvSpPr/>
            <p:nvPr/>
          </p:nvSpPr>
          <p:spPr>
            <a:xfrm>
              <a:off x="910484" y="734947"/>
              <a:ext cx="13549758" cy="944966"/>
            </a:xfrm>
            <a:prstGeom prst="roundRect">
              <a:avLst/>
            </a:prstGeom>
            <a:solidFill>
              <a:schemeClr val="bg1"/>
            </a:solidFill>
            <a:ln>
              <a:solidFill>
                <a:schemeClr val="bg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609630">
                <a:defRPr/>
              </a:pPr>
              <a:r>
                <a:rPr lang="tr-TR" sz="2800" dirty="0">
                  <a:solidFill>
                    <a:prstClr val="black"/>
                  </a:solidFill>
                  <a:latin typeface="Calibri"/>
                </a:rPr>
                <a:t> “</a:t>
              </a:r>
              <a:r>
                <a:rPr lang="tr-TR" sz="2800" i="1" dirty="0">
                  <a:solidFill>
                    <a:prstClr val="black"/>
                  </a:solidFill>
                  <a:latin typeface="Calibri"/>
                </a:rPr>
                <a:t>Temizlik imanın yarısıdır</a:t>
              </a:r>
              <a:r>
                <a:rPr lang="tr-TR" sz="2800" dirty="0">
                  <a:solidFill>
                    <a:prstClr val="black"/>
                  </a:solidFill>
                  <a:latin typeface="Calibri"/>
                </a:rPr>
                <a:t>.” sözü bir ayettir</a:t>
              </a:r>
              <a:r>
                <a:rPr lang="tr-TR" sz="2400" dirty="0">
                  <a:solidFill>
                    <a:prstClr val="black"/>
                  </a:solidFill>
                  <a:latin typeface="Calibri"/>
                </a:rPr>
                <a:t>.</a:t>
              </a:r>
            </a:p>
          </p:txBody>
        </p:sp>
      </p:grpSp>
      <p:sp>
        <p:nvSpPr>
          <p:cNvPr id="144" name="D">
            <a:extLst>
              <a:ext uri="{FF2B5EF4-FFF2-40B4-BE49-F238E27FC236}">
                <a16:creationId xmlns:a16="http://schemas.microsoft.com/office/drawing/2014/main" id="{3D956D6A-8C2F-F0B3-6775-2764B041A275}"/>
              </a:ext>
            </a:extLst>
          </p:cNvPr>
          <p:cNvSpPr/>
          <p:nvPr/>
        </p:nvSpPr>
        <p:spPr>
          <a:xfrm>
            <a:off x="9753600" y="1757942"/>
            <a:ext cx="672000" cy="672000"/>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r>
              <a:rPr lang="tr-TR" sz="4400" b="1" dirty="0">
                <a:solidFill>
                  <a:prstClr val="white"/>
                </a:solidFill>
                <a:latin typeface="Cascadia Mono" panose="020B0609020000020004" pitchFamily="49" charset="0"/>
                <a:ea typeface="Cascadia Mono" panose="020B0609020000020004" pitchFamily="49" charset="0"/>
                <a:cs typeface="Cascadia Mono" panose="020B0609020000020004" pitchFamily="49" charset="0"/>
              </a:rPr>
              <a:t>D</a:t>
            </a:r>
          </a:p>
        </p:txBody>
      </p:sp>
      <p:sp>
        <p:nvSpPr>
          <p:cNvPr id="145" name="Y">
            <a:extLst>
              <a:ext uri="{FF2B5EF4-FFF2-40B4-BE49-F238E27FC236}">
                <a16:creationId xmlns:a16="http://schemas.microsoft.com/office/drawing/2014/main" id="{19080DC9-688B-D19C-6512-5B1224651CB0}"/>
              </a:ext>
            </a:extLst>
          </p:cNvPr>
          <p:cNvSpPr/>
          <p:nvPr/>
        </p:nvSpPr>
        <p:spPr>
          <a:xfrm>
            <a:off x="10484985" y="1757942"/>
            <a:ext cx="672000" cy="67200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r>
              <a:rPr lang="tr-TR" sz="4400" b="1" dirty="0">
                <a:solidFill>
                  <a:prstClr val="white"/>
                </a:solidFill>
                <a:latin typeface="Cascadia Mono" panose="020B0609020000020004" pitchFamily="49" charset="0"/>
                <a:ea typeface="Cascadia Mono" panose="020B0609020000020004" pitchFamily="49" charset="0"/>
                <a:cs typeface="Cascadia Mono" panose="020B0609020000020004" pitchFamily="49" charset="0"/>
              </a:rPr>
              <a:t>Y</a:t>
            </a:r>
          </a:p>
        </p:txBody>
      </p:sp>
      <p:sp>
        <p:nvSpPr>
          <p:cNvPr id="149" name="X">
            <a:extLst>
              <a:ext uri="{FF2B5EF4-FFF2-40B4-BE49-F238E27FC236}">
                <a16:creationId xmlns:a16="http://schemas.microsoft.com/office/drawing/2014/main" id="{B7F3A411-EF86-F23B-CEE4-37A3986CB6EC}"/>
              </a:ext>
            </a:extLst>
          </p:cNvPr>
          <p:cNvSpPr/>
          <p:nvPr/>
        </p:nvSpPr>
        <p:spPr>
          <a:xfrm>
            <a:off x="11267767" y="1756562"/>
            <a:ext cx="588691" cy="704243"/>
          </a:xfrm>
          <a:custGeom>
            <a:avLst/>
            <a:gdLst/>
            <a:ahLst/>
            <a:cxnLst/>
            <a:rect l="l" t="t" r="r" b="b"/>
            <a:pathLst>
              <a:path w="2995223" h="2976503">
                <a:moveTo>
                  <a:pt x="0" y="0"/>
                </a:moveTo>
                <a:lnTo>
                  <a:pt x="2995223" y="0"/>
                </a:lnTo>
                <a:lnTo>
                  <a:pt x="2995223" y="2976503"/>
                </a:lnTo>
                <a:lnTo>
                  <a:pt x="0" y="297650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defRPr/>
            </a:pPr>
            <a:endParaRPr lang="tr-TR" sz="1200">
              <a:solidFill>
                <a:prstClr val="black"/>
              </a:solidFill>
              <a:latin typeface="Calibri"/>
            </a:endParaRPr>
          </a:p>
        </p:txBody>
      </p:sp>
      <p:sp>
        <p:nvSpPr>
          <p:cNvPr id="150" name="Onay">
            <a:extLst>
              <a:ext uri="{FF2B5EF4-FFF2-40B4-BE49-F238E27FC236}">
                <a16:creationId xmlns:a16="http://schemas.microsoft.com/office/drawing/2014/main" id="{0682153D-B6DB-507D-33E6-F94353E0FFB4}"/>
              </a:ext>
            </a:extLst>
          </p:cNvPr>
          <p:cNvSpPr/>
          <p:nvPr/>
        </p:nvSpPr>
        <p:spPr>
          <a:xfrm>
            <a:off x="11227963" y="1553652"/>
            <a:ext cx="801669" cy="855279"/>
          </a:xfrm>
          <a:custGeom>
            <a:avLst/>
            <a:gdLst/>
            <a:ahLst/>
            <a:cxnLst/>
            <a:rect l="l" t="t" r="r" b="b"/>
            <a:pathLst>
              <a:path w="4848071" h="4114800">
                <a:moveTo>
                  <a:pt x="0" y="0"/>
                </a:moveTo>
                <a:lnTo>
                  <a:pt x="4848071" y="0"/>
                </a:lnTo>
                <a:lnTo>
                  <a:pt x="4848071"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defRPr/>
            </a:pPr>
            <a:endParaRPr lang="tr-TR" sz="1200">
              <a:solidFill>
                <a:prstClr val="black"/>
              </a:solidFill>
              <a:latin typeface="Calibri"/>
            </a:endParaRPr>
          </a:p>
        </p:txBody>
      </p:sp>
      <p:grpSp>
        <p:nvGrpSpPr>
          <p:cNvPr id="14" name="Grup 13">
            <a:extLst>
              <a:ext uri="{FF2B5EF4-FFF2-40B4-BE49-F238E27FC236}">
                <a16:creationId xmlns:a16="http://schemas.microsoft.com/office/drawing/2014/main" id="{B127E479-36B3-BB5B-DCD9-C1C2BA662B28}"/>
              </a:ext>
            </a:extLst>
          </p:cNvPr>
          <p:cNvGrpSpPr/>
          <p:nvPr/>
        </p:nvGrpSpPr>
        <p:grpSpPr>
          <a:xfrm>
            <a:off x="197734" y="5531787"/>
            <a:ext cx="11021809" cy="1086079"/>
            <a:chOff x="307487" y="219770"/>
            <a:chExt cx="16532713" cy="1629119"/>
          </a:xfrm>
        </p:grpSpPr>
        <p:sp>
          <p:nvSpPr>
            <p:cNvPr id="15" name="Freeform 3">
              <a:extLst>
                <a:ext uri="{FF2B5EF4-FFF2-40B4-BE49-F238E27FC236}">
                  <a16:creationId xmlns:a16="http://schemas.microsoft.com/office/drawing/2014/main" id="{2B870243-C54E-514B-5732-C7F6EA14D58C}"/>
                </a:ext>
              </a:extLst>
            </p:cNvPr>
            <p:cNvSpPr/>
            <p:nvPr/>
          </p:nvSpPr>
          <p:spPr>
            <a:xfrm>
              <a:off x="307488" y="565971"/>
              <a:ext cx="16532712" cy="1282918"/>
            </a:xfrm>
            <a:custGeom>
              <a:avLst/>
              <a:gdLst/>
              <a:ahLst/>
              <a:cxnLst/>
              <a:rect l="l" t="t" r="r" b="b"/>
              <a:pathLst>
                <a:path w="1724567" h="1108724">
                  <a:moveTo>
                    <a:pt x="59527" y="0"/>
                  </a:moveTo>
                  <a:lnTo>
                    <a:pt x="1665041" y="0"/>
                  </a:lnTo>
                  <a:cubicBezTo>
                    <a:pt x="1680828" y="0"/>
                    <a:pt x="1695969" y="6272"/>
                    <a:pt x="1707132" y="17435"/>
                  </a:cubicBezTo>
                  <a:cubicBezTo>
                    <a:pt x="1718296" y="28598"/>
                    <a:pt x="1724567" y="43739"/>
                    <a:pt x="1724567" y="59527"/>
                  </a:cubicBezTo>
                  <a:lnTo>
                    <a:pt x="1724567" y="1049198"/>
                  </a:lnTo>
                  <a:cubicBezTo>
                    <a:pt x="1724567" y="1064985"/>
                    <a:pt x="1718296" y="1080126"/>
                    <a:pt x="1707132" y="1091289"/>
                  </a:cubicBezTo>
                  <a:cubicBezTo>
                    <a:pt x="1695969" y="1102453"/>
                    <a:pt x="1680828" y="1108724"/>
                    <a:pt x="1665041" y="1108724"/>
                  </a:cubicBezTo>
                  <a:lnTo>
                    <a:pt x="59527" y="1108724"/>
                  </a:lnTo>
                  <a:cubicBezTo>
                    <a:pt x="43739" y="1108724"/>
                    <a:pt x="28598" y="1102453"/>
                    <a:pt x="17435" y="1091289"/>
                  </a:cubicBezTo>
                  <a:cubicBezTo>
                    <a:pt x="6272" y="1080126"/>
                    <a:pt x="0" y="1064985"/>
                    <a:pt x="0" y="1049198"/>
                  </a:cubicBezTo>
                  <a:lnTo>
                    <a:pt x="0" y="59527"/>
                  </a:lnTo>
                  <a:cubicBezTo>
                    <a:pt x="0" y="43739"/>
                    <a:pt x="6272" y="28598"/>
                    <a:pt x="17435" y="17435"/>
                  </a:cubicBezTo>
                  <a:cubicBezTo>
                    <a:pt x="28598" y="6272"/>
                    <a:pt x="43739" y="0"/>
                    <a:pt x="59527" y="0"/>
                  </a:cubicBezTo>
                  <a:close/>
                </a:path>
              </a:pathLst>
            </a:custGeom>
            <a:solidFill>
              <a:srgbClr val="FFECC2"/>
            </a:solidFill>
            <a:ln>
              <a:solidFill>
                <a:srgbClr val="004481"/>
              </a:solidFill>
            </a:ln>
          </p:spPr>
          <p:txBody>
            <a:bodyPr/>
            <a:lstStyle/>
            <a:p>
              <a:pPr defTabSz="406440">
                <a:defRPr/>
              </a:pPr>
              <a:endParaRPr lang="tr-TR" sz="800" dirty="0">
                <a:solidFill>
                  <a:prstClr val="black"/>
                </a:solidFill>
                <a:latin typeface="Calibri"/>
              </a:endParaRPr>
            </a:p>
          </p:txBody>
        </p:sp>
        <p:grpSp>
          <p:nvGrpSpPr>
            <p:cNvPr id="16" name="Grup 15">
              <a:extLst>
                <a:ext uri="{FF2B5EF4-FFF2-40B4-BE49-F238E27FC236}">
                  <a16:creationId xmlns:a16="http://schemas.microsoft.com/office/drawing/2014/main" id="{C9E9B1C0-026D-8A1B-FD24-DD10648DD224}"/>
                </a:ext>
              </a:extLst>
            </p:cNvPr>
            <p:cNvGrpSpPr/>
            <p:nvPr/>
          </p:nvGrpSpPr>
          <p:grpSpPr>
            <a:xfrm>
              <a:off x="307487" y="219770"/>
              <a:ext cx="606727" cy="692401"/>
              <a:chOff x="0" y="1838262"/>
              <a:chExt cx="744869" cy="723435"/>
            </a:xfrm>
          </p:grpSpPr>
          <p:sp>
            <p:nvSpPr>
              <p:cNvPr id="20" name="Freeform 8">
                <a:extLst>
                  <a:ext uri="{FF2B5EF4-FFF2-40B4-BE49-F238E27FC236}">
                    <a16:creationId xmlns:a16="http://schemas.microsoft.com/office/drawing/2014/main" id="{FE7B0410-DF1C-5A92-0671-5750BF416CF7}"/>
                  </a:ext>
                </a:extLst>
              </p:cNvPr>
              <p:cNvSpPr/>
              <p:nvPr/>
            </p:nvSpPr>
            <p:spPr>
              <a:xfrm>
                <a:off x="0" y="1838262"/>
                <a:ext cx="744869" cy="723435"/>
              </a:xfrm>
              <a:custGeom>
                <a:avLst/>
                <a:gdLst/>
                <a:ahLst/>
                <a:cxnLst/>
                <a:rect l="l" t="t" r="r" b="b"/>
                <a:pathLst>
                  <a:path w="723435" h="723435">
                    <a:moveTo>
                      <a:pt x="0" y="0"/>
                    </a:moveTo>
                    <a:lnTo>
                      <a:pt x="723434" y="0"/>
                    </a:lnTo>
                    <a:lnTo>
                      <a:pt x="723434" y="723435"/>
                    </a:lnTo>
                    <a:lnTo>
                      <a:pt x="0" y="7234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06440">
                  <a:defRPr/>
                </a:pPr>
                <a:endParaRPr lang="tr-TR" sz="800" dirty="0">
                  <a:solidFill>
                    <a:prstClr val="black"/>
                  </a:solidFill>
                  <a:latin typeface="Calibri"/>
                </a:endParaRPr>
              </a:p>
            </p:txBody>
          </p:sp>
          <p:sp>
            <p:nvSpPr>
              <p:cNvPr id="21" name="TextBox 49">
                <a:extLst>
                  <a:ext uri="{FF2B5EF4-FFF2-40B4-BE49-F238E27FC236}">
                    <a16:creationId xmlns:a16="http://schemas.microsoft.com/office/drawing/2014/main" id="{ABD658FA-F00C-7458-20E0-390A5CB0CBEA}"/>
                  </a:ext>
                </a:extLst>
              </p:cNvPr>
              <p:cNvSpPr txBox="1"/>
              <p:nvPr/>
            </p:nvSpPr>
            <p:spPr>
              <a:xfrm>
                <a:off x="204319" y="2039748"/>
                <a:ext cx="331649" cy="458037"/>
              </a:xfrm>
              <a:prstGeom prst="rect">
                <a:avLst/>
              </a:prstGeom>
            </p:spPr>
            <p:txBody>
              <a:bodyPr wrap="square" lIns="0" tIns="0" rIns="0" bIns="0" rtlCol="0" anchor="t">
                <a:spAutoFit/>
              </a:bodyPr>
              <a:lstStyle/>
              <a:p>
                <a:pPr algn="ctr" defTabSz="406440">
                  <a:lnSpc>
                    <a:spcPts val="2079"/>
                  </a:lnSpc>
                  <a:spcBef>
                    <a:spcPct val="0"/>
                  </a:spcBef>
                  <a:defRPr/>
                </a:pPr>
                <a:r>
                  <a:rPr lang="tr-TR" sz="2667" dirty="0">
                    <a:solidFill>
                      <a:srgbClr val="000000"/>
                    </a:solidFill>
                    <a:latin typeface="Calibri"/>
                  </a:rPr>
                  <a:t>5</a:t>
                </a:r>
                <a:endParaRPr lang="en-US" sz="2667" dirty="0">
                  <a:solidFill>
                    <a:srgbClr val="000000"/>
                  </a:solidFill>
                  <a:latin typeface="Calibri"/>
                </a:endParaRPr>
              </a:p>
            </p:txBody>
          </p:sp>
        </p:grpSp>
        <p:sp>
          <p:nvSpPr>
            <p:cNvPr id="19" name="Dikdörtgen: Köşeleri Yuvarlatılmış 18">
              <a:extLst>
                <a:ext uri="{FF2B5EF4-FFF2-40B4-BE49-F238E27FC236}">
                  <a16:creationId xmlns:a16="http://schemas.microsoft.com/office/drawing/2014/main" id="{91720799-51ED-F826-5669-CB3782B01F81}"/>
                </a:ext>
              </a:extLst>
            </p:cNvPr>
            <p:cNvSpPr/>
            <p:nvPr/>
          </p:nvSpPr>
          <p:spPr>
            <a:xfrm>
              <a:off x="910484" y="734947"/>
              <a:ext cx="13549758" cy="944966"/>
            </a:xfrm>
            <a:prstGeom prst="roundRect">
              <a:avLst/>
            </a:prstGeom>
            <a:solidFill>
              <a:schemeClr val="bg1"/>
            </a:solidFill>
            <a:ln>
              <a:solidFill>
                <a:schemeClr val="bg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609630">
                <a:defRPr/>
              </a:pPr>
              <a:r>
                <a:rPr lang="tr-TR" sz="2400" dirty="0">
                  <a:solidFill>
                    <a:prstClr val="black"/>
                  </a:solidFill>
                  <a:latin typeface="Calibri"/>
                </a:rPr>
                <a:t> İslam’a göre temizlik sadece beden, elbise ve çevre temizliğinden ibarettir.</a:t>
              </a:r>
            </a:p>
          </p:txBody>
        </p:sp>
      </p:grpSp>
      <p:sp>
        <p:nvSpPr>
          <p:cNvPr id="22" name="D">
            <a:extLst>
              <a:ext uri="{FF2B5EF4-FFF2-40B4-BE49-F238E27FC236}">
                <a16:creationId xmlns:a16="http://schemas.microsoft.com/office/drawing/2014/main" id="{407BE1DB-1411-0D89-AAA9-98F79CC75F1F}"/>
              </a:ext>
            </a:extLst>
          </p:cNvPr>
          <p:cNvSpPr/>
          <p:nvPr/>
        </p:nvSpPr>
        <p:spPr>
          <a:xfrm>
            <a:off x="9746343" y="5854227"/>
            <a:ext cx="672000" cy="672000"/>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r>
              <a:rPr lang="tr-TR" sz="4400" b="1" dirty="0">
                <a:solidFill>
                  <a:prstClr val="white"/>
                </a:solidFill>
                <a:latin typeface="Cascadia Mono" panose="020B0609020000020004" pitchFamily="49" charset="0"/>
                <a:ea typeface="Cascadia Mono" panose="020B0609020000020004" pitchFamily="49" charset="0"/>
                <a:cs typeface="Cascadia Mono" panose="020B0609020000020004" pitchFamily="49" charset="0"/>
              </a:rPr>
              <a:t>D</a:t>
            </a:r>
          </a:p>
        </p:txBody>
      </p:sp>
      <p:sp>
        <p:nvSpPr>
          <p:cNvPr id="23" name="Y">
            <a:extLst>
              <a:ext uri="{FF2B5EF4-FFF2-40B4-BE49-F238E27FC236}">
                <a16:creationId xmlns:a16="http://schemas.microsoft.com/office/drawing/2014/main" id="{759806E3-CA87-8A1C-CC9D-69EAAADAB700}"/>
              </a:ext>
            </a:extLst>
          </p:cNvPr>
          <p:cNvSpPr/>
          <p:nvPr/>
        </p:nvSpPr>
        <p:spPr>
          <a:xfrm>
            <a:off x="10477728" y="5854227"/>
            <a:ext cx="672000" cy="67200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r>
              <a:rPr lang="tr-TR" sz="4400" b="1" dirty="0">
                <a:solidFill>
                  <a:prstClr val="white"/>
                </a:solidFill>
                <a:latin typeface="Cascadia Mono" panose="020B0609020000020004" pitchFamily="49" charset="0"/>
                <a:ea typeface="Cascadia Mono" panose="020B0609020000020004" pitchFamily="49" charset="0"/>
                <a:cs typeface="Cascadia Mono" panose="020B0609020000020004" pitchFamily="49" charset="0"/>
              </a:rPr>
              <a:t>Y</a:t>
            </a:r>
          </a:p>
        </p:txBody>
      </p:sp>
      <p:sp>
        <p:nvSpPr>
          <p:cNvPr id="24" name="X">
            <a:extLst>
              <a:ext uri="{FF2B5EF4-FFF2-40B4-BE49-F238E27FC236}">
                <a16:creationId xmlns:a16="http://schemas.microsoft.com/office/drawing/2014/main" id="{11EBD5C0-A906-FAC8-717C-5DF7A9526A17}"/>
              </a:ext>
            </a:extLst>
          </p:cNvPr>
          <p:cNvSpPr/>
          <p:nvPr/>
        </p:nvSpPr>
        <p:spPr>
          <a:xfrm>
            <a:off x="11260510" y="5852847"/>
            <a:ext cx="588691" cy="704243"/>
          </a:xfrm>
          <a:custGeom>
            <a:avLst/>
            <a:gdLst/>
            <a:ahLst/>
            <a:cxnLst/>
            <a:rect l="l" t="t" r="r" b="b"/>
            <a:pathLst>
              <a:path w="2995223" h="2976503">
                <a:moveTo>
                  <a:pt x="0" y="0"/>
                </a:moveTo>
                <a:lnTo>
                  <a:pt x="2995223" y="0"/>
                </a:lnTo>
                <a:lnTo>
                  <a:pt x="2995223" y="2976503"/>
                </a:lnTo>
                <a:lnTo>
                  <a:pt x="0" y="297650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defRPr/>
            </a:pPr>
            <a:endParaRPr lang="tr-TR" sz="1200">
              <a:solidFill>
                <a:prstClr val="black"/>
              </a:solidFill>
              <a:latin typeface="Calibri"/>
            </a:endParaRPr>
          </a:p>
        </p:txBody>
      </p:sp>
      <p:sp>
        <p:nvSpPr>
          <p:cNvPr id="25" name="Onay">
            <a:extLst>
              <a:ext uri="{FF2B5EF4-FFF2-40B4-BE49-F238E27FC236}">
                <a16:creationId xmlns:a16="http://schemas.microsoft.com/office/drawing/2014/main" id="{5BB74A5A-EA76-57F1-2BBD-29F33D8FF8CD}"/>
              </a:ext>
            </a:extLst>
          </p:cNvPr>
          <p:cNvSpPr/>
          <p:nvPr/>
        </p:nvSpPr>
        <p:spPr>
          <a:xfrm>
            <a:off x="11220706" y="5649937"/>
            <a:ext cx="801669" cy="855279"/>
          </a:xfrm>
          <a:custGeom>
            <a:avLst/>
            <a:gdLst/>
            <a:ahLst/>
            <a:cxnLst/>
            <a:rect l="l" t="t" r="r" b="b"/>
            <a:pathLst>
              <a:path w="4848071" h="4114800">
                <a:moveTo>
                  <a:pt x="0" y="0"/>
                </a:moveTo>
                <a:lnTo>
                  <a:pt x="4848071" y="0"/>
                </a:lnTo>
                <a:lnTo>
                  <a:pt x="4848071"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defRPr/>
            </a:pPr>
            <a:endParaRPr lang="tr-TR" sz="1200">
              <a:solidFill>
                <a:prstClr val="black"/>
              </a:solidFill>
              <a:latin typeface="Calibri"/>
            </a:endParaRPr>
          </a:p>
        </p:txBody>
      </p:sp>
      <p:sp>
        <p:nvSpPr>
          <p:cNvPr id="26" name="Freeform 3">
            <a:extLst>
              <a:ext uri="{FF2B5EF4-FFF2-40B4-BE49-F238E27FC236}">
                <a16:creationId xmlns:a16="http://schemas.microsoft.com/office/drawing/2014/main" id="{6A429D6C-2BE9-4B24-5759-1CDB18646A7D}"/>
              </a:ext>
            </a:extLst>
          </p:cNvPr>
          <p:cNvSpPr/>
          <p:nvPr/>
        </p:nvSpPr>
        <p:spPr>
          <a:xfrm>
            <a:off x="183221" y="3054140"/>
            <a:ext cx="11021808" cy="855279"/>
          </a:xfrm>
          <a:custGeom>
            <a:avLst/>
            <a:gdLst/>
            <a:ahLst/>
            <a:cxnLst/>
            <a:rect l="l" t="t" r="r" b="b"/>
            <a:pathLst>
              <a:path w="1724567" h="1108724">
                <a:moveTo>
                  <a:pt x="59527" y="0"/>
                </a:moveTo>
                <a:lnTo>
                  <a:pt x="1665041" y="0"/>
                </a:lnTo>
                <a:cubicBezTo>
                  <a:pt x="1680828" y="0"/>
                  <a:pt x="1695969" y="6272"/>
                  <a:pt x="1707132" y="17435"/>
                </a:cubicBezTo>
                <a:cubicBezTo>
                  <a:pt x="1718296" y="28598"/>
                  <a:pt x="1724567" y="43739"/>
                  <a:pt x="1724567" y="59527"/>
                </a:cubicBezTo>
                <a:lnTo>
                  <a:pt x="1724567" y="1049198"/>
                </a:lnTo>
                <a:cubicBezTo>
                  <a:pt x="1724567" y="1064985"/>
                  <a:pt x="1718296" y="1080126"/>
                  <a:pt x="1707132" y="1091289"/>
                </a:cubicBezTo>
                <a:cubicBezTo>
                  <a:pt x="1695969" y="1102453"/>
                  <a:pt x="1680828" y="1108724"/>
                  <a:pt x="1665041" y="1108724"/>
                </a:cubicBezTo>
                <a:lnTo>
                  <a:pt x="59527" y="1108724"/>
                </a:lnTo>
                <a:cubicBezTo>
                  <a:pt x="43739" y="1108724"/>
                  <a:pt x="28598" y="1102453"/>
                  <a:pt x="17435" y="1091289"/>
                </a:cubicBezTo>
                <a:cubicBezTo>
                  <a:pt x="6272" y="1080126"/>
                  <a:pt x="0" y="1064985"/>
                  <a:pt x="0" y="1049198"/>
                </a:cubicBezTo>
                <a:lnTo>
                  <a:pt x="0" y="59527"/>
                </a:lnTo>
                <a:cubicBezTo>
                  <a:pt x="0" y="43739"/>
                  <a:pt x="6272" y="28598"/>
                  <a:pt x="17435" y="17435"/>
                </a:cubicBezTo>
                <a:cubicBezTo>
                  <a:pt x="28598" y="6272"/>
                  <a:pt x="43739" y="0"/>
                  <a:pt x="59527" y="0"/>
                </a:cubicBezTo>
                <a:close/>
              </a:path>
            </a:pathLst>
          </a:custGeom>
          <a:solidFill>
            <a:srgbClr val="FFECC2"/>
          </a:solidFill>
          <a:ln>
            <a:solidFill>
              <a:srgbClr val="004481"/>
            </a:solidFill>
          </a:ln>
        </p:spPr>
        <p:txBody>
          <a:bodyPr/>
          <a:lstStyle/>
          <a:p>
            <a:pPr defTabSz="406440">
              <a:defRPr/>
            </a:pPr>
            <a:endParaRPr lang="tr-TR" sz="800" dirty="0">
              <a:solidFill>
                <a:prstClr val="black"/>
              </a:solidFill>
              <a:latin typeface="Calibri"/>
            </a:endParaRPr>
          </a:p>
        </p:txBody>
      </p:sp>
      <p:grpSp>
        <p:nvGrpSpPr>
          <p:cNvPr id="27" name="Grup 26">
            <a:extLst>
              <a:ext uri="{FF2B5EF4-FFF2-40B4-BE49-F238E27FC236}">
                <a16:creationId xmlns:a16="http://schemas.microsoft.com/office/drawing/2014/main" id="{EC412BC2-27E4-6D86-2EA9-2D83CC201CC1}"/>
              </a:ext>
            </a:extLst>
          </p:cNvPr>
          <p:cNvGrpSpPr/>
          <p:nvPr/>
        </p:nvGrpSpPr>
        <p:grpSpPr>
          <a:xfrm>
            <a:off x="183221" y="2823340"/>
            <a:ext cx="404485" cy="461601"/>
            <a:chOff x="0" y="1838262"/>
            <a:chExt cx="744869" cy="723435"/>
          </a:xfrm>
        </p:grpSpPr>
        <p:sp>
          <p:nvSpPr>
            <p:cNvPr id="28" name="Freeform 8">
              <a:extLst>
                <a:ext uri="{FF2B5EF4-FFF2-40B4-BE49-F238E27FC236}">
                  <a16:creationId xmlns:a16="http://schemas.microsoft.com/office/drawing/2014/main" id="{9755CFB9-0E96-E6A1-77D8-0AD4DA39BAB5}"/>
                </a:ext>
              </a:extLst>
            </p:cNvPr>
            <p:cNvSpPr/>
            <p:nvPr/>
          </p:nvSpPr>
          <p:spPr>
            <a:xfrm>
              <a:off x="0" y="1838262"/>
              <a:ext cx="744869" cy="723435"/>
            </a:xfrm>
            <a:custGeom>
              <a:avLst/>
              <a:gdLst/>
              <a:ahLst/>
              <a:cxnLst/>
              <a:rect l="l" t="t" r="r" b="b"/>
              <a:pathLst>
                <a:path w="723435" h="723435">
                  <a:moveTo>
                    <a:pt x="0" y="0"/>
                  </a:moveTo>
                  <a:lnTo>
                    <a:pt x="723434" y="0"/>
                  </a:lnTo>
                  <a:lnTo>
                    <a:pt x="723434" y="723435"/>
                  </a:lnTo>
                  <a:lnTo>
                    <a:pt x="0" y="7234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06440">
                <a:defRPr/>
              </a:pPr>
              <a:endParaRPr lang="tr-TR" sz="800" dirty="0">
                <a:solidFill>
                  <a:prstClr val="black"/>
                </a:solidFill>
                <a:latin typeface="Calibri"/>
              </a:endParaRPr>
            </a:p>
          </p:txBody>
        </p:sp>
        <p:sp>
          <p:nvSpPr>
            <p:cNvPr id="29" name="TextBox 49">
              <a:extLst>
                <a:ext uri="{FF2B5EF4-FFF2-40B4-BE49-F238E27FC236}">
                  <a16:creationId xmlns:a16="http://schemas.microsoft.com/office/drawing/2014/main" id="{08E4610D-3177-EEAE-4CE1-C436844B9D8D}"/>
                </a:ext>
              </a:extLst>
            </p:cNvPr>
            <p:cNvSpPr txBox="1"/>
            <p:nvPr/>
          </p:nvSpPr>
          <p:spPr>
            <a:xfrm>
              <a:off x="204319" y="2039748"/>
              <a:ext cx="331649" cy="458037"/>
            </a:xfrm>
            <a:prstGeom prst="rect">
              <a:avLst/>
            </a:prstGeom>
          </p:spPr>
          <p:txBody>
            <a:bodyPr wrap="square" lIns="0" tIns="0" rIns="0" bIns="0" rtlCol="0" anchor="t">
              <a:spAutoFit/>
            </a:bodyPr>
            <a:lstStyle/>
            <a:p>
              <a:pPr algn="ctr" defTabSz="406440">
                <a:lnSpc>
                  <a:spcPts val="2079"/>
                </a:lnSpc>
                <a:spcBef>
                  <a:spcPct val="0"/>
                </a:spcBef>
                <a:defRPr/>
              </a:pPr>
              <a:r>
                <a:rPr lang="tr-TR" sz="2667" dirty="0">
                  <a:solidFill>
                    <a:srgbClr val="000000"/>
                  </a:solidFill>
                  <a:latin typeface="Calibri"/>
                </a:rPr>
                <a:t>3</a:t>
              </a:r>
              <a:endParaRPr lang="en-US" sz="2667" dirty="0">
                <a:solidFill>
                  <a:srgbClr val="000000"/>
                </a:solidFill>
                <a:latin typeface="Calibri"/>
              </a:endParaRPr>
            </a:p>
          </p:txBody>
        </p:sp>
      </p:grpSp>
      <p:sp>
        <p:nvSpPr>
          <p:cNvPr id="30" name="Dikdörtgen: Köşeleri Yuvarlatılmış 29">
            <a:extLst>
              <a:ext uri="{FF2B5EF4-FFF2-40B4-BE49-F238E27FC236}">
                <a16:creationId xmlns:a16="http://schemas.microsoft.com/office/drawing/2014/main" id="{0E4BFF40-53E2-D9A8-9290-8FE8D432273C}"/>
              </a:ext>
            </a:extLst>
          </p:cNvPr>
          <p:cNvSpPr/>
          <p:nvPr/>
        </p:nvSpPr>
        <p:spPr>
          <a:xfrm>
            <a:off x="585219" y="3166791"/>
            <a:ext cx="9033172" cy="629977"/>
          </a:xfrm>
          <a:prstGeom prst="roundRect">
            <a:avLst/>
          </a:prstGeom>
          <a:solidFill>
            <a:schemeClr val="bg1"/>
          </a:solidFill>
          <a:ln>
            <a:solidFill>
              <a:schemeClr val="bg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609630">
              <a:defRPr/>
            </a:pPr>
            <a:r>
              <a:rPr lang="tr-TR" sz="2800" dirty="0">
                <a:solidFill>
                  <a:prstClr val="black"/>
                </a:solidFill>
                <a:latin typeface="Aptos" panose="020B0004020202020204" pitchFamily="34" charset="0"/>
                <a:ea typeface="Aptos" panose="020B0004020202020204" pitchFamily="34" charset="0"/>
                <a:cs typeface="Arial" panose="020B0604020202020204" pitchFamily="34" charset="0"/>
              </a:rPr>
              <a:t>İslamiyet, temizliği bazı ibadetlerin ön şartı saymıştır</a:t>
            </a:r>
            <a:r>
              <a:rPr lang="tr-TR" sz="2133" dirty="0">
                <a:solidFill>
                  <a:prstClr val="black"/>
                </a:solidFill>
                <a:latin typeface="Aptos" panose="020B0004020202020204" pitchFamily="34" charset="0"/>
                <a:ea typeface="Aptos" panose="020B0004020202020204" pitchFamily="34" charset="0"/>
                <a:cs typeface="Arial" panose="020B0604020202020204" pitchFamily="34" charset="0"/>
              </a:rPr>
              <a:t>.</a:t>
            </a:r>
          </a:p>
        </p:txBody>
      </p:sp>
      <p:sp>
        <p:nvSpPr>
          <p:cNvPr id="31" name="D">
            <a:extLst>
              <a:ext uri="{FF2B5EF4-FFF2-40B4-BE49-F238E27FC236}">
                <a16:creationId xmlns:a16="http://schemas.microsoft.com/office/drawing/2014/main" id="{434D3071-01E2-0177-759A-187F1258F6A5}"/>
              </a:ext>
            </a:extLst>
          </p:cNvPr>
          <p:cNvSpPr/>
          <p:nvPr/>
        </p:nvSpPr>
        <p:spPr>
          <a:xfrm>
            <a:off x="9731829" y="3145779"/>
            <a:ext cx="672000" cy="672000"/>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r>
              <a:rPr lang="tr-TR" sz="4400" b="1" dirty="0">
                <a:solidFill>
                  <a:prstClr val="white"/>
                </a:solidFill>
                <a:latin typeface="Cascadia Mono" panose="020B0609020000020004" pitchFamily="49" charset="0"/>
                <a:ea typeface="Cascadia Mono" panose="020B0609020000020004" pitchFamily="49" charset="0"/>
                <a:cs typeface="Cascadia Mono" panose="020B0609020000020004" pitchFamily="49" charset="0"/>
              </a:rPr>
              <a:t>D</a:t>
            </a:r>
          </a:p>
        </p:txBody>
      </p:sp>
      <p:sp>
        <p:nvSpPr>
          <p:cNvPr id="32" name="Y">
            <a:extLst>
              <a:ext uri="{FF2B5EF4-FFF2-40B4-BE49-F238E27FC236}">
                <a16:creationId xmlns:a16="http://schemas.microsoft.com/office/drawing/2014/main" id="{3B91D227-87A1-BD17-8931-6CA7EDF7638C}"/>
              </a:ext>
            </a:extLst>
          </p:cNvPr>
          <p:cNvSpPr/>
          <p:nvPr/>
        </p:nvSpPr>
        <p:spPr>
          <a:xfrm>
            <a:off x="10463215" y="3145779"/>
            <a:ext cx="672000" cy="67200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r>
              <a:rPr lang="tr-TR" sz="4400" b="1" dirty="0">
                <a:solidFill>
                  <a:prstClr val="white"/>
                </a:solidFill>
                <a:latin typeface="Cascadia Mono" panose="020B0609020000020004" pitchFamily="49" charset="0"/>
                <a:ea typeface="Cascadia Mono" panose="020B0609020000020004" pitchFamily="49" charset="0"/>
                <a:cs typeface="Cascadia Mono" panose="020B0609020000020004" pitchFamily="49" charset="0"/>
              </a:rPr>
              <a:t>Y</a:t>
            </a:r>
          </a:p>
        </p:txBody>
      </p:sp>
      <p:sp>
        <p:nvSpPr>
          <p:cNvPr id="33" name="X">
            <a:extLst>
              <a:ext uri="{FF2B5EF4-FFF2-40B4-BE49-F238E27FC236}">
                <a16:creationId xmlns:a16="http://schemas.microsoft.com/office/drawing/2014/main" id="{94DCE2E1-BE59-B674-89E2-462E6395C119}"/>
              </a:ext>
            </a:extLst>
          </p:cNvPr>
          <p:cNvSpPr/>
          <p:nvPr/>
        </p:nvSpPr>
        <p:spPr>
          <a:xfrm>
            <a:off x="11245997" y="3144399"/>
            <a:ext cx="588691" cy="704243"/>
          </a:xfrm>
          <a:custGeom>
            <a:avLst/>
            <a:gdLst/>
            <a:ahLst/>
            <a:cxnLst/>
            <a:rect l="l" t="t" r="r" b="b"/>
            <a:pathLst>
              <a:path w="2995223" h="2976503">
                <a:moveTo>
                  <a:pt x="0" y="0"/>
                </a:moveTo>
                <a:lnTo>
                  <a:pt x="2995223" y="0"/>
                </a:lnTo>
                <a:lnTo>
                  <a:pt x="2995223" y="2976503"/>
                </a:lnTo>
                <a:lnTo>
                  <a:pt x="0" y="297650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defRPr/>
            </a:pPr>
            <a:endParaRPr lang="tr-TR" sz="1200">
              <a:solidFill>
                <a:prstClr val="black"/>
              </a:solidFill>
              <a:latin typeface="Calibri"/>
            </a:endParaRPr>
          </a:p>
        </p:txBody>
      </p:sp>
      <p:sp>
        <p:nvSpPr>
          <p:cNvPr id="34" name="Onay">
            <a:extLst>
              <a:ext uri="{FF2B5EF4-FFF2-40B4-BE49-F238E27FC236}">
                <a16:creationId xmlns:a16="http://schemas.microsoft.com/office/drawing/2014/main" id="{B57462C3-169D-5B82-9E3D-9ACB8ED32502}"/>
              </a:ext>
            </a:extLst>
          </p:cNvPr>
          <p:cNvSpPr/>
          <p:nvPr/>
        </p:nvSpPr>
        <p:spPr>
          <a:xfrm>
            <a:off x="11206192" y="2941489"/>
            <a:ext cx="801669" cy="855279"/>
          </a:xfrm>
          <a:custGeom>
            <a:avLst/>
            <a:gdLst/>
            <a:ahLst/>
            <a:cxnLst/>
            <a:rect l="l" t="t" r="r" b="b"/>
            <a:pathLst>
              <a:path w="4848071" h="4114800">
                <a:moveTo>
                  <a:pt x="0" y="0"/>
                </a:moveTo>
                <a:lnTo>
                  <a:pt x="4848071" y="0"/>
                </a:lnTo>
                <a:lnTo>
                  <a:pt x="4848071"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defRPr/>
            </a:pPr>
            <a:endParaRPr lang="tr-TR" sz="1200">
              <a:solidFill>
                <a:prstClr val="black"/>
              </a:solidFill>
              <a:latin typeface="Calibri"/>
            </a:endParaRPr>
          </a:p>
        </p:txBody>
      </p:sp>
      <p:sp>
        <p:nvSpPr>
          <p:cNvPr id="35" name="Freeform 3">
            <a:extLst>
              <a:ext uri="{FF2B5EF4-FFF2-40B4-BE49-F238E27FC236}">
                <a16:creationId xmlns:a16="http://schemas.microsoft.com/office/drawing/2014/main" id="{CB1318DD-FD92-3D62-DBB9-D9677E2C64B6}"/>
              </a:ext>
            </a:extLst>
          </p:cNvPr>
          <p:cNvSpPr/>
          <p:nvPr/>
        </p:nvSpPr>
        <p:spPr>
          <a:xfrm>
            <a:off x="183221" y="4424502"/>
            <a:ext cx="11021808" cy="855279"/>
          </a:xfrm>
          <a:custGeom>
            <a:avLst/>
            <a:gdLst/>
            <a:ahLst/>
            <a:cxnLst/>
            <a:rect l="l" t="t" r="r" b="b"/>
            <a:pathLst>
              <a:path w="1724567" h="1108724">
                <a:moveTo>
                  <a:pt x="59527" y="0"/>
                </a:moveTo>
                <a:lnTo>
                  <a:pt x="1665041" y="0"/>
                </a:lnTo>
                <a:cubicBezTo>
                  <a:pt x="1680828" y="0"/>
                  <a:pt x="1695969" y="6272"/>
                  <a:pt x="1707132" y="17435"/>
                </a:cubicBezTo>
                <a:cubicBezTo>
                  <a:pt x="1718296" y="28598"/>
                  <a:pt x="1724567" y="43739"/>
                  <a:pt x="1724567" y="59527"/>
                </a:cubicBezTo>
                <a:lnTo>
                  <a:pt x="1724567" y="1049198"/>
                </a:lnTo>
                <a:cubicBezTo>
                  <a:pt x="1724567" y="1064985"/>
                  <a:pt x="1718296" y="1080126"/>
                  <a:pt x="1707132" y="1091289"/>
                </a:cubicBezTo>
                <a:cubicBezTo>
                  <a:pt x="1695969" y="1102453"/>
                  <a:pt x="1680828" y="1108724"/>
                  <a:pt x="1665041" y="1108724"/>
                </a:cubicBezTo>
                <a:lnTo>
                  <a:pt x="59527" y="1108724"/>
                </a:lnTo>
                <a:cubicBezTo>
                  <a:pt x="43739" y="1108724"/>
                  <a:pt x="28598" y="1102453"/>
                  <a:pt x="17435" y="1091289"/>
                </a:cubicBezTo>
                <a:cubicBezTo>
                  <a:pt x="6272" y="1080126"/>
                  <a:pt x="0" y="1064985"/>
                  <a:pt x="0" y="1049198"/>
                </a:cubicBezTo>
                <a:lnTo>
                  <a:pt x="0" y="59527"/>
                </a:lnTo>
                <a:cubicBezTo>
                  <a:pt x="0" y="43739"/>
                  <a:pt x="6272" y="28598"/>
                  <a:pt x="17435" y="17435"/>
                </a:cubicBezTo>
                <a:cubicBezTo>
                  <a:pt x="28598" y="6272"/>
                  <a:pt x="43739" y="0"/>
                  <a:pt x="59527" y="0"/>
                </a:cubicBezTo>
                <a:close/>
              </a:path>
            </a:pathLst>
          </a:custGeom>
          <a:solidFill>
            <a:srgbClr val="FFECC2"/>
          </a:solidFill>
          <a:ln>
            <a:solidFill>
              <a:srgbClr val="004481"/>
            </a:solidFill>
          </a:ln>
        </p:spPr>
        <p:txBody>
          <a:bodyPr/>
          <a:lstStyle/>
          <a:p>
            <a:pPr defTabSz="406440">
              <a:defRPr/>
            </a:pPr>
            <a:endParaRPr lang="tr-TR" sz="800" dirty="0">
              <a:solidFill>
                <a:prstClr val="black"/>
              </a:solidFill>
              <a:latin typeface="Calibri"/>
            </a:endParaRPr>
          </a:p>
        </p:txBody>
      </p:sp>
      <p:grpSp>
        <p:nvGrpSpPr>
          <p:cNvPr id="36" name="Grup 35">
            <a:extLst>
              <a:ext uri="{FF2B5EF4-FFF2-40B4-BE49-F238E27FC236}">
                <a16:creationId xmlns:a16="http://schemas.microsoft.com/office/drawing/2014/main" id="{BC0A2F7D-D97A-40D5-EBC3-CBCA0AD1DA5F}"/>
              </a:ext>
            </a:extLst>
          </p:cNvPr>
          <p:cNvGrpSpPr/>
          <p:nvPr/>
        </p:nvGrpSpPr>
        <p:grpSpPr>
          <a:xfrm>
            <a:off x="183220" y="4193702"/>
            <a:ext cx="404485" cy="461601"/>
            <a:chOff x="0" y="1838262"/>
            <a:chExt cx="744869" cy="723435"/>
          </a:xfrm>
        </p:grpSpPr>
        <p:sp>
          <p:nvSpPr>
            <p:cNvPr id="37" name="Freeform 8">
              <a:extLst>
                <a:ext uri="{FF2B5EF4-FFF2-40B4-BE49-F238E27FC236}">
                  <a16:creationId xmlns:a16="http://schemas.microsoft.com/office/drawing/2014/main" id="{B2A63F1E-69ED-E9A8-8525-E9EA7A0993B6}"/>
                </a:ext>
              </a:extLst>
            </p:cNvPr>
            <p:cNvSpPr/>
            <p:nvPr/>
          </p:nvSpPr>
          <p:spPr>
            <a:xfrm>
              <a:off x="0" y="1838262"/>
              <a:ext cx="744869" cy="723435"/>
            </a:xfrm>
            <a:custGeom>
              <a:avLst/>
              <a:gdLst/>
              <a:ahLst/>
              <a:cxnLst/>
              <a:rect l="l" t="t" r="r" b="b"/>
              <a:pathLst>
                <a:path w="723435" h="723435">
                  <a:moveTo>
                    <a:pt x="0" y="0"/>
                  </a:moveTo>
                  <a:lnTo>
                    <a:pt x="723434" y="0"/>
                  </a:lnTo>
                  <a:lnTo>
                    <a:pt x="723434" y="723435"/>
                  </a:lnTo>
                  <a:lnTo>
                    <a:pt x="0" y="7234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06440">
                <a:defRPr/>
              </a:pPr>
              <a:endParaRPr lang="tr-TR" sz="800" dirty="0">
                <a:solidFill>
                  <a:prstClr val="black"/>
                </a:solidFill>
                <a:latin typeface="Calibri"/>
              </a:endParaRPr>
            </a:p>
          </p:txBody>
        </p:sp>
        <p:sp>
          <p:nvSpPr>
            <p:cNvPr id="38" name="TextBox 49">
              <a:extLst>
                <a:ext uri="{FF2B5EF4-FFF2-40B4-BE49-F238E27FC236}">
                  <a16:creationId xmlns:a16="http://schemas.microsoft.com/office/drawing/2014/main" id="{D892CB7E-CCA5-B1A9-6ED6-3C692C8A1BBB}"/>
                </a:ext>
              </a:extLst>
            </p:cNvPr>
            <p:cNvSpPr txBox="1"/>
            <p:nvPr/>
          </p:nvSpPr>
          <p:spPr>
            <a:xfrm>
              <a:off x="204319" y="2039748"/>
              <a:ext cx="331649" cy="458037"/>
            </a:xfrm>
            <a:prstGeom prst="rect">
              <a:avLst/>
            </a:prstGeom>
          </p:spPr>
          <p:txBody>
            <a:bodyPr wrap="square" lIns="0" tIns="0" rIns="0" bIns="0" rtlCol="0" anchor="t">
              <a:spAutoFit/>
            </a:bodyPr>
            <a:lstStyle/>
            <a:p>
              <a:pPr algn="ctr" defTabSz="406440">
                <a:lnSpc>
                  <a:spcPts val="2079"/>
                </a:lnSpc>
                <a:spcBef>
                  <a:spcPct val="0"/>
                </a:spcBef>
                <a:defRPr/>
              </a:pPr>
              <a:r>
                <a:rPr lang="tr-TR" sz="2667" dirty="0">
                  <a:solidFill>
                    <a:srgbClr val="000000"/>
                  </a:solidFill>
                  <a:latin typeface="Calibri"/>
                </a:rPr>
                <a:t>4</a:t>
              </a:r>
              <a:endParaRPr lang="en-US" sz="2667" dirty="0">
                <a:solidFill>
                  <a:srgbClr val="000000"/>
                </a:solidFill>
                <a:latin typeface="Calibri"/>
              </a:endParaRPr>
            </a:p>
          </p:txBody>
        </p:sp>
      </p:grpSp>
      <p:sp>
        <p:nvSpPr>
          <p:cNvPr id="43" name="Dikdörtgen: Köşeleri Yuvarlatılmış 42">
            <a:extLst>
              <a:ext uri="{FF2B5EF4-FFF2-40B4-BE49-F238E27FC236}">
                <a16:creationId xmlns:a16="http://schemas.microsoft.com/office/drawing/2014/main" id="{01286474-9B4C-5393-90DA-18B9FA5E50DE}"/>
              </a:ext>
            </a:extLst>
          </p:cNvPr>
          <p:cNvSpPr/>
          <p:nvPr/>
        </p:nvSpPr>
        <p:spPr>
          <a:xfrm>
            <a:off x="585218" y="4537153"/>
            <a:ext cx="9033172" cy="629977"/>
          </a:xfrm>
          <a:prstGeom prst="roundRect">
            <a:avLst/>
          </a:prstGeom>
          <a:solidFill>
            <a:schemeClr val="bg1"/>
          </a:solidFill>
          <a:ln>
            <a:solidFill>
              <a:schemeClr val="bg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609630">
              <a:defRPr/>
            </a:pPr>
            <a:r>
              <a:rPr lang="tr-TR" sz="2800" dirty="0">
                <a:solidFill>
                  <a:schemeClr val="tx1"/>
                </a:solidFill>
                <a:latin typeface="Aptos" panose="020B0004020202020204" pitchFamily="34" charset="0"/>
                <a:ea typeface="Aptos" panose="020B0004020202020204" pitchFamily="34" charset="0"/>
                <a:cs typeface="Arial" panose="020B0604020202020204" pitchFamily="34" charset="0"/>
              </a:rPr>
              <a:t>Dinimizde temizliğe genel olarak taharet adı verilir</a:t>
            </a:r>
            <a:r>
              <a:rPr lang="tr-TR" sz="2133" dirty="0">
                <a:solidFill>
                  <a:srgbClr val="2D255D"/>
                </a:solidFill>
                <a:latin typeface="Aptos" panose="020B0004020202020204" pitchFamily="34" charset="0"/>
                <a:ea typeface="Aptos" panose="020B0004020202020204" pitchFamily="34" charset="0"/>
                <a:cs typeface="Arial" panose="020B0604020202020204" pitchFamily="34" charset="0"/>
              </a:rPr>
              <a:t>. </a:t>
            </a:r>
          </a:p>
        </p:txBody>
      </p:sp>
      <p:sp>
        <p:nvSpPr>
          <p:cNvPr id="45" name="D">
            <a:extLst>
              <a:ext uri="{FF2B5EF4-FFF2-40B4-BE49-F238E27FC236}">
                <a16:creationId xmlns:a16="http://schemas.microsoft.com/office/drawing/2014/main" id="{33627320-F07E-5CE4-A713-9119C9A4CC05}"/>
              </a:ext>
            </a:extLst>
          </p:cNvPr>
          <p:cNvSpPr/>
          <p:nvPr/>
        </p:nvSpPr>
        <p:spPr>
          <a:xfrm>
            <a:off x="9731829" y="4516141"/>
            <a:ext cx="672000" cy="672000"/>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r>
              <a:rPr lang="tr-TR" sz="4400" b="1" dirty="0">
                <a:solidFill>
                  <a:prstClr val="white"/>
                </a:solidFill>
                <a:latin typeface="Cascadia Mono" panose="020B0609020000020004" pitchFamily="49" charset="0"/>
                <a:ea typeface="Cascadia Mono" panose="020B0609020000020004" pitchFamily="49" charset="0"/>
                <a:cs typeface="Cascadia Mono" panose="020B0609020000020004" pitchFamily="49" charset="0"/>
              </a:rPr>
              <a:t>D</a:t>
            </a:r>
          </a:p>
        </p:txBody>
      </p:sp>
      <p:sp>
        <p:nvSpPr>
          <p:cNvPr id="46" name="Y">
            <a:extLst>
              <a:ext uri="{FF2B5EF4-FFF2-40B4-BE49-F238E27FC236}">
                <a16:creationId xmlns:a16="http://schemas.microsoft.com/office/drawing/2014/main" id="{03D58105-34FE-76E1-D23A-2BD966FC3F56}"/>
              </a:ext>
            </a:extLst>
          </p:cNvPr>
          <p:cNvSpPr/>
          <p:nvPr/>
        </p:nvSpPr>
        <p:spPr>
          <a:xfrm>
            <a:off x="10463214" y="4516141"/>
            <a:ext cx="672000" cy="67200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r>
              <a:rPr lang="tr-TR" sz="4400" b="1" dirty="0">
                <a:solidFill>
                  <a:prstClr val="white"/>
                </a:solidFill>
                <a:latin typeface="Cascadia Mono" panose="020B0609020000020004" pitchFamily="49" charset="0"/>
                <a:ea typeface="Cascadia Mono" panose="020B0609020000020004" pitchFamily="49" charset="0"/>
                <a:cs typeface="Cascadia Mono" panose="020B0609020000020004" pitchFamily="49" charset="0"/>
              </a:rPr>
              <a:t>Y</a:t>
            </a:r>
          </a:p>
        </p:txBody>
      </p:sp>
      <p:sp>
        <p:nvSpPr>
          <p:cNvPr id="47" name="X">
            <a:extLst>
              <a:ext uri="{FF2B5EF4-FFF2-40B4-BE49-F238E27FC236}">
                <a16:creationId xmlns:a16="http://schemas.microsoft.com/office/drawing/2014/main" id="{261ACE04-4629-00B5-5B45-A9B735EA8761}"/>
              </a:ext>
            </a:extLst>
          </p:cNvPr>
          <p:cNvSpPr/>
          <p:nvPr/>
        </p:nvSpPr>
        <p:spPr>
          <a:xfrm>
            <a:off x="11245996" y="4514761"/>
            <a:ext cx="588691" cy="704243"/>
          </a:xfrm>
          <a:custGeom>
            <a:avLst/>
            <a:gdLst/>
            <a:ahLst/>
            <a:cxnLst/>
            <a:rect l="l" t="t" r="r" b="b"/>
            <a:pathLst>
              <a:path w="2995223" h="2976503">
                <a:moveTo>
                  <a:pt x="0" y="0"/>
                </a:moveTo>
                <a:lnTo>
                  <a:pt x="2995223" y="0"/>
                </a:lnTo>
                <a:lnTo>
                  <a:pt x="2995223" y="2976503"/>
                </a:lnTo>
                <a:lnTo>
                  <a:pt x="0" y="297650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defRPr/>
            </a:pPr>
            <a:endParaRPr lang="tr-TR" sz="1200">
              <a:solidFill>
                <a:prstClr val="black"/>
              </a:solidFill>
              <a:latin typeface="Calibri"/>
            </a:endParaRPr>
          </a:p>
        </p:txBody>
      </p:sp>
      <p:sp>
        <p:nvSpPr>
          <p:cNvPr id="48" name="Onay">
            <a:extLst>
              <a:ext uri="{FF2B5EF4-FFF2-40B4-BE49-F238E27FC236}">
                <a16:creationId xmlns:a16="http://schemas.microsoft.com/office/drawing/2014/main" id="{BC8FDBCE-1330-FF3A-28C3-80F1CFA500A6}"/>
              </a:ext>
            </a:extLst>
          </p:cNvPr>
          <p:cNvSpPr/>
          <p:nvPr/>
        </p:nvSpPr>
        <p:spPr>
          <a:xfrm>
            <a:off x="11206192" y="4311851"/>
            <a:ext cx="801669" cy="855279"/>
          </a:xfrm>
          <a:custGeom>
            <a:avLst/>
            <a:gdLst/>
            <a:ahLst/>
            <a:cxnLst/>
            <a:rect l="l" t="t" r="r" b="b"/>
            <a:pathLst>
              <a:path w="4848071" h="4114800">
                <a:moveTo>
                  <a:pt x="0" y="0"/>
                </a:moveTo>
                <a:lnTo>
                  <a:pt x="4848071" y="0"/>
                </a:lnTo>
                <a:lnTo>
                  <a:pt x="4848071"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defRPr/>
            </a:pPr>
            <a:endParaRPr lang="tr-TR" sz="1200">
              <a:solidFill>
                <a:prstClr val="black"/>
              </a:solidFill>
              <a:latin typeface="Calibri"/>
            </a:endParaRPr>
          </a:p>
        </p:txBody>
      </p:sp>
      <p:sp>
        <p:nvSpPr>
          <p:cNvPr id="49" name="Eylem Düğmesi: İleriye Git veya Sonrakine Git 48">
            <a:hlinkClick r:id="" action="ppaction://hlinkshowjump?jump=nextslide" highlightClick="1"/>
            <a:extLst>
              <a:ext uri="{FF2B5EF4-FFF2-40B4-BE49-F238E27FC236}">
                <a16:creationId xmlns:a16="http://schemas.microsoft.com/office/drawing/2014/main" id="{5B6BFBF8-35D0-1C5E-B7D6-E19A6219CB25}"/>
              </a:ext>
            </a:extLst>
          </p:cNvPr>
          <p:cNvSpPr/>
          <p:nvPr/>
        </p:nvSpPr>
        <p:spPr>
          <a:xfrm>
            <a:off x="11952000" y="6611358"/>
            <a:ext cx="240000" cy="240000"/>
          </a:xfrm>
          <a:prstGeom prst="actionButtonForwardNex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endParaRPr lang="tr-TR" sz="1200">
              <a:solidFill>
                <a:prstClr val="white"/>
              </a:solidFill>
              <a:latin typeface="Calibri"/>
            </a:endParaRPr>
          </a:p>
        </p:txBody>
      </p:sp>
      <p:sp>
        <p:nvSpPr>
          <p:cNvPr id="50" name="Eylem Düğmesi: Geri Git veya Öncekine Git 49">
            <a:hlinkClick r:id="" action="ppaction://hlinkshowjump?jump=previousslide" highlightClick="1"/>
            <a:extLst>
              <a:ext uri="{FF2B5EF4-FFF2-40B4-BE49-F238E27FC236}">
                <a16:creationId xmlns:a16="http://schemas.microsoft.com/office/drawing/2014/main" id="{48487AAC-A5E3-704E-FC30-252362CEE53C}"/>
              </a:ext>
            </a:extLst>
          </p:cNvPr>
          <p:cNvSpPr/>
          <p:nvPr/>
        </p:nvSpPr>
        <p:spPr>
          <a:xfrm>
            <a:off x="11628797" y="6611358"/>
            <a:ext cx="240000" cy="240000"/>
          </a:xfrm>
          <a:prstGeom prst="actionButtonBackPrevious">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endParaRPr lang="tr-TR" sz="1200">
              <a:solidFill>
                <a:prstClr val="white"/>
              </a:solidFill>
              <a:latin typeface="Calibri"/>
            </a:endParaRPr>
          </a:p>
        </p:txBody>
      </p:sp>
    </p:spTree>
    <p:custDataLst>
      <p:tags r:id="rId1"/>
    </p:custDataLst>
    <p:extLst>
      <p:ext uri="{BB962C8B-B14F-4D97-AF65-F5344CB8AC3E}">
        <p14:creationId xmlns:p14="http://schemas.microsoft.com/office/powerpoint/2010/main" val="36479496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4" name="Onay tık.wav"/>
                                        </p:tgtEl>
                                      </p:cMediaNode>
                                    </p:audio>
                                  </p:subTnLst>
                                </p:cTn>
                              </p:par>
                              <p:par>
                                <p:cTn id="7" presetID="1" presetClass="exit"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9" restart="whenNotActive" fill="hold" evtFilter="cancelBubble" nodeType="interactiveSeq">
                <p:stCondLst>
                  <p:cond evt="onClick" delay="0">
                    <p:tgtEl>
                      <p:spTgt spid="18"/>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grpId="0" nodeType="withEffect">
                                  <p:stCondLst>
                                    <p:cond delay="0"/>
                                  </p:stCondLst>
                                  <p:childTnLst>
                                    <p:set>
                                      <p:cBhvr>
                                        <p:cTn id="13" dur="1" fill="hold">
                                          <p:stCondLst>
                                            <p:cond delay="0"/>
                                          </p:stCondLst>
                                        </p:cTn>
                                        <p:tgtEl>
                                          <p:spTgt spid="123"/>
                                        </p:tgtEl>
                                        <p:attrNameLst>
                                          <p:attrName>style.visibility</p:attrName>
                                        </p:attrNameLst>
                                      </p:cBhvr>
                                      <p:to>
                                        <p:strVal val="visible"/>
                                      </p:to>
                                    </p:set>
                                  </p:childTnLst>
                                  <p:subTnLst>
                                    <p:audio>
                                      <p:cMediaNode vol="19000">
                                        <p:cTn display="0" masterRel="sameClick">
                                          <p:stCondLst>
                                            <p:cond evt="begin" delay="0">
                                              <p:tn val="12"/>
                                            </p:cond>
                                          </p:stCondLst>
                                          <p:endCondLst>
                                            <p:cond evt="onStopAudio" delay="0">
                                              <p:tgtEl>
                                                <p:sldTgt/>
                                              </p:tgtEl>
                                            </p:cond>
                                          </p:endCondLst>
                                        </p:cTn>
                                        <p:tgtEl>
                                          <p:sndTgt r:embed="rId5" name="Yanlış ses.wav"/>
                                        </p:tgtEl>
                                      </p:cMediaNode>
                                    </p:audio>
                                  </p:subTnLst>
                                </p:cTn>
                              </p:par>
                            </p:childTnLst>
                          </p:cTn>
                        </p:par>
                        <p:par>
                          <p:cTn id="14" fill="hold">
                            <p:stCondLst>
                              <p:cond delay="0"/>
                            </p:stCondLst>
                            <p:childTnLst>
                              <p:par>
                                <p:cTn id="15" presetID="1" presetClass="exit" presetSubtype="0" fill="hold" grpId="1" nodeType="afterEffect">
                                  <p:stCondLst>
                                    <p:cond delay="1250"/>
                                  </p:stCondLst>
                                  <p:childTnLst>
                                    <p:set>
                                      <p:cBhvr>
                                        <p:cTn id="16" dur="1" fill="hold">
                                          <p:stCondLst>
                                            <p:cond delay="0"/>
                                          </p:stCondLst>
                                        </p:cTn>
                                        <p:tgtEl>
                                          <p:spTgt spid="123"/>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7" restart="whenNotActive" fill="hold" evtFilter="cancelBubble" nodeType="interactiveSeq">
                <p:stCondLst>
                  <p:cond evt="onClick" delay="0">
                    <p:tgtEl>
                      <p:spTgt spid="144"/>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withEffect">
                                  <p:stCondLst>
                                    <p:cond delay="0"/>
                                  </p:stCondLst>
                                  <p:childTnLst>
                                    <p:set>
                                      <p:cBhvr>
                                        <p:cTn id="21" dur="1" fill="hold">
                                          <p:stCondLst>
                                            <p:cond delay="0"/>
                                          </p:stCondLst>
                                        </p:cTn>
                                        <p:tgtEl>
                                          <p:spTgt spid="149"/>
                                        </p:tgtEl>
                                        <p:attrNameLst>
                                          <p:attrName>style.visibility</p:attrName>
                                        </p:attrNameLst>
                                      </p:cBhvr>
                                      <p:to>
                                        <p:strVal val="visible"/>
                                      </p:to>
                                    </p:set>
                                  </p:childTnLst>
                                  <p:subTnLst>
                                    <p:audio>
                                      <p:cMediaNode vol="19000">
                                        <p:cTn display="0" masterRel="sameClick">
                                          <p:stCondLst>
                                            <p:cond evt="begin" delay="0">
                                              <p:tn val="20"/>
                                            </p:cond>
                                          </p:stCondLst>
                                          <p:endCondLst>
                                            <p:cond evt="onStopAudio" delay="0">
                                              <p:tgtEl>
                                                <p:sldTgt/>
                                              </p:tgtEl>
                                            </p:cond>
                                          </p:endCondLst>
                                        </p:cTn>
                                        <p:tgtEl>
                                          <p:sndTgt r:embed="rId5" name="Yanlış ses.wav"/>
                                        </p:tgtEl>
                                      </p:cMediaNode>
                                    </p:audio>
                                  </p:subTnLst>
                                </p:cTn>
                              </p:par>
                              <p:par>
                                <p:cTn id="22" presetID="1" presetClass="exit" presetSubtype="0" fill="hold" grpId="1" nodeType="withEffect">
                                  <p:stCondLst>
                                    <p:cond delay="1250"/>
                                  </p:stCondLst>
                                  <p:childTnLst>
                                    <p:set>
                                      <p:cBhvr>
                                        <p:cTn id="23" dur="1" fill="hold">
                                          <p:stCondLst>
                                            <p:cond delay="0"/>
                                          </p:stCondLst>
                                        </p:cTn>
                                        <p:tgtEl>
                                          <p:spTgt spid="149"/>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seq concurrent="1" nextAc="seek">
              <p:cTn id="24" restart="whenNotActive" fill="hold" evtFilter="cancelBubble" nodeType="interactiveSeq">
                <p:stCondLst>
                  <p:cond evt="onClick" delay="0">
                    <p:tgtEl>
                      <p:spTgt spid="145"/>
                    </p:tgtEl>
                  </p:cond>
                </p:stCondLst>
                <p:endSync evt="end" delay="0">
                  <p:rtn val="all"/>
                </p:endSync>
                <p:childTnLst>
                  <p:par>
                    <p:cTn id="25" fill="hold">
                      <p:stCondLst>
                        <p:cond delay="0"/>
                      </p:stCondLst>
                      <p:childTnLst>
                        <p:par>
                          <p:cTn id="26" fill="hold">
                            <p:stCondLst>
                              <p:cond delay="0"/>
                            </p:stCondLst>
                            <p:childTnLst>
                              <p:par>
                                <p:cTn id="27" presetID="1" presetClass="entr" presetSubtype="0" fill="hold" grpId="0" nodeType="withEffect">
                                  <p:stCondLst>
                                    <p:cond delay="0"/>
                                  </p:stCondLst>
                                  <p:childTnLst>
                                    <p:set>
                                      <p:cBhvr>
                                        <p:cTn id="28" dur="1" fill="hold">
                                          <p:stCondLst>
                                            <p:cond delay="0"/>
                                          </p:stCondLst>
                                        </p:cTn>
                                        <p:tgtEl>
                                          <p:spTgt spid="150"/>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Onay tık.wav"/>
                                        </p:tgtEl>
                                      </p:cMediaNode>
                                    </p:audio>
                                  </p:subTnLst>
                                </p:cTn>
                              </p:par>
                              <p:par>
                                <p:cTn id="29" presetID="1" presetClass="exit" presetSubtype="0" fill="hold" grpId="0" nodeType="withEffect">
                                  <p:stCondLst>
                                    <p:cond delay="0"/>
                                  </p:stCondLst>
                                  <p:childTnLst>
                                    <p:set>
                                      <p:cBhvr>
                                        <p:cTn id="30" dur="1" fill="hold">
                                          <p:stCondLst>
                                            <p:cond delay="0"/>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5"/>
                  </p:tgtEl>
                </p:cond>
              </p:nextCondLst>
            </p:seq>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childTnLst>
                                  <p:subTnLst>
                                    <p:audio>
                                      <p:cMediaNode vol="19000">
                                        <p:cTn display="0" masterRel="sameClick">
                                          <p:stCondLst>
                                            <p:cond evt="begin" delay="0">
                                              <p:tn val="34"/>
                                            </p:cond>
                                          </p:stCondLst>
                                          <p:endCondLst>
                                            <p:cond evt="onStopAudio" delay="0">
                                              <p:tgtEl>
                                                <p:sldTgt/>
                                              </p:tgtEl>
                                            </p:cond>
                                          </p:endCondLst>
                                        </p:cTn>
                                        <p:tgtEl>
                                          <p:sndTgt r:embed="rId5" name="Yanlış ses.wav"/>
                                        </p:tgtEl>
                                      </p:cMediaNode>
                                    </p:audio>
                                  </p:subTnLst>
                                </p:cTn>
                              </p:par>
                              <p:par>
                                <p:cTn id="36" presetID="1" presetClass="exit" presetSubtype="0" fill="hold" grpId="1" nodeType="withEffect">
                                  <p:stCondLst>
                                    <p:cond delay="1250"/>
                                  </p:stCondLst>
                                  <p:childTnLst>
                                    <p:set>
                                      <p:cBhvr>
                                        <p:cTn id="37"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38" restart="whenNotActive" fill="hold" evtFilter="cancelBubble" nodeType="interactiveSeq">
                <p:stCondLst>
                  <p:cond evt="onClick" delay="0">
                    <p:tgtEl>
                      <p:spTgt spid="23"/>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Onay tık.wav"/>
                                        </p:tgtEl>
                                      </p:cMediaNode>
                                    </p:audio>
                                  </p:subTnLst>
                                </p:cTn>
                              </p:par>
                              <p:par>
                                <p:cTn id="43" presetID="1" presetClass="exit" presetSubtype="0" fill="hold" grpId="0" nodeType="withEffect">
                                  <p:stCondLst>
                                    <p:cond delay="0"/>
                                  </p:stCondLst>
                                  <p:childTnLst>
                                    <p:set>
                                      <p:cBhvr>
                                        <p:cTn id="44"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45" restart="whenNotActive" fill="hold" evtFilter="cancelBubble" nodeType="interactiveSeq">
                <p:stCondLst>
                  <p:cond evt="onClick" delay="0">
                    <p:tgtEl>
                      <p:spTgt spid="31"/>
                    </p:tgtEl>
                  </p:cond>
                </p:stCondLst>
                <p:endSync evt="end" delay="0">
                  <p:rtn val="all"/>
                </p:endSync>
                <p:childTnLst>
                  <p:par>
                    <p:cTn id="46" fill="hold">
                      <p:stCondLst>
                        <p:cond delay="0"/>
                      </p:stCondLst>
                      <p:childTnLst>
                        <p:par>
                          <p:cTn id="47" fill="hold">
                            <p:stCondLst>
                              <p:cond delay="0"/>
                            </p:stCondLst>
                            <p:childTnLst>
                              <p:par>
                                <p:cTn id="48" presetID="1" presetClass="entr" presetSubtype="0" fill="hold" grpId="0" nodeType="withEffect">
                                  <p:stCondLst>
                                    <p:cond delay="0"/>
                                  </p:stCondLst>
                                  <p:childTnLst>
                                    <p:set>
                                      <p:cBhvr>
                                        <p:cTn id="49"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4" name="Onay tık.wav"/>
                                        </p:tgtEl>
                                      </p:cMediaNode>
                                    </p:audio>
                                  </p:subTnLst>
                                </p:cTn>
                              </p:par>
                              <p:par>
                                <p:cTn id="50" presetID="1" presetClass="exit" presetSubtype="0" fill="hold" grpId="0" nodeType="withEffect">
                                  <p:stCondLst>
                                    <p:cond delay="0"/>
                                  </p:stCondLst>
                                  <p:childTnLst>
                                    <p:set>
                                      <p:cBhvr>
                                        <p:cTn id="51"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52" restart="whenNotActive" fill="hold" evtFilter="cancelBubble" nodeType="interactiveSeq">
                <p:stCondLst>
                  <p:cond evt="onClick" delay="0">
                    <p:tgtEl>
                      <p:spTgt spid="32"/>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grpId="0" nodeType="withEffect">
                                  <p:stCondLst>
                                    <p:cond delay="0"/>
                                  </p:stCondLst>
                                  <p:childTnLst>
                                    <p:set>
                                      <p:cBhvr>
                                        <p:cTn id="56" dur="1" fill="hold">
                                          <p:stCondLst>
                                            <p:cond delay="0"/>
                                          </p:stCondLst>
                                        </p:cTn>
                                        <p:tgtEl>
                                          <p:spTgt spid="33"/>
                                        </p:tgtEl>
                                        <p:attrNameLst>
                                          <p:attrName>style.visibility</p:attrName>
                                        </p:attrNameLst>
                                      </p:cBhvr>
                                      <p:to>
                                        <p:strVal val="visible"/>
                                      </p:to>
                                    </p:set>
                                  </p:childTnLst>
                                  <p:subTnLst>
                                    <p:audio>
                                      <p:cMediaNode vol="19000">
                                        <p:cTn display="0" masterRel="sameClick">
                                          <p:stCondLst>
                                            <p:cond evt="begin" delay="0">
                                              <p:tn val="55"/>
                                            </p:cond>
                                          </p:stCondLst>
                                          <p:endCondLst>
                                            <p:cond evt="onStopAudio" delay="0">
                                              <p:tgtEl>
                                                <p:sldTgt/>
                                              </p:tgtEl>
                                            </p:cond>
                                          </p:endCondLst>
                                        </p:cTn>
                                        <p:tgtEl>
                                          <p:sndTgt r:embed="rId5" name="Yanlış ses.wav"/>
                                        </p:tgtEl>
                                      </p:cMediaNode>
                                    </p:audio>
                                  </p:subTnLst>
                                </p:cTn>
                              </p:par>
                            </p:childTnLst>
                          </p:cTn>
                        </p:par>
                        <p:par>
                          <p:cTn id="57" fill="hold">
                            <p:stCondLst>
                              <p:cond delay="0"/>
                            </p:stCondLst>
                            <p:childTnLst>
                              <p:par>
                                <p:cTn id="58" presetID="1" presetClass="exit" presetSubtype="0" fill="hold" grpId="1" nodeType="afterEffect">
                                  <p:stCondLst>
                                    <p:cond delay="1250"/>
                                  </p:stCondLst>
                                  <p:childTnLst>
                                    <p:set>
                                      <p:cBhvr>
                                        <p:cTn id="59"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60" restart="whenNotActive" fill="hold" evtFilter="cancelBubble" nodeType="interactiveSeq">
                <p:stCondLst>
                  <p:cond evt="onClick" delay="0">
                    <p:tgtEl>
                      <p:spTgt spid="45"/>
                    </p:tgtEl>
                  </p:cond>
                </p:stCondLst>
                <p:endSync evt="end" delay="0">
                  <p:rtn val="all"/>
                </p:endSync>
                <p:childTnLst>
                  <p:par>
                    <p:cTn id="61" fill="hold">
                      <p:stCondLst>
                        <p:cond delay="0"/>
                      </p:stCondLst>
                      <p:childTnLst>
                        <p:par>
                          <p:cTn id="62" fill="hold">
                            <p:stCondLst>
                              <p:cond delay="0"/>
                            </p:stCondLst>
                            <p:childTnLst>
                              <p:par>
                                <p:cTn id="63" presetID="1" presetClass="entr" presetSubtype="0" fill="hold" grpId="0" nodeType="withEffect">
                                  <p:stCondLst>
                                    <p:cond delay="0"/>
                                  </p:stCondLst>
                                  <p:childTnLst>
                                    <p:set>
                                      <p:cBhvr>
                                        <p:cTn id="64"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4" name="Onay tık.wav"/>
                                        </p:tgtEl>
                                      </p:cMediaNode>
                                    </p:audio>
                                  </p:subTnLst>
                                </p:cTn>
                              </p:par>
                              <p:par>
                                <p:cTn id="65" presetID="1" presetClass="exit" presetSubtype="0" fill="hold" grpId="0" nodeType="withEffect">
                                  <p:stCondLst>
                                    <p:cond delay="0"/>
                                  </p:stCondLst>
                                  <p:childTnLst>
                                    <p:set>
                                      <p:cBhvr>
                                        <p:cTn id="66" dur="1" fill="hold">
                                          <p:stCondLst>
                                            <p:cond delay="0"/>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67" restart="whenNotActive" fill="hold" evtFilter="cancelBubble" nodeType="interactiveSeq">
                <p:stCondLst>
                  <p:cond evt="onClick" delay="0">
                    <p:tgtEl>
                      <p:spTgt spid="46"/>
                    </p:tgtEl>
                  </p:cond>
                </p:stCondLst>
                <p:endSync evt="end" delay="0">
                  <p:rtn val="all"/>
                </p:endSync>
                <p:childTnLst>
                  <p:par>
                    <p:cTn id="68" fill="hold">
                      <p:stCondLst>
                        <p:cond delay="0"/>
                      </p:stCondLst>
                      <p:childTnLst>
                        <p:par>
                          <p:cTn id="69" fill="hold">
                            <p:stCondLst>
                              <p:cond delay="0"/>
                            </p:stCondLst>
                            <p:childTnLst>
                              <p:par>
                                <p:cTn id="70" presetID="1" presetClass="entr" presetSubtype="0" fill="hold" grpId="0" nodeType="withEffect">
                                  <p:stCondLst>
                                    <p:cond delay="0"/>
                                  </p:stCondLst>
                                  <p:childTnLst>
                                    <p:set>
                                      <p:cBhvr>
                                        <p:cTn id="71" dur="1" fill="hold">
                                          <p:stCondLst>
                                            <p:cond delay="0"/>
                                          </p:stCondLst>
                                        </p:cTn>
                                        <p:tgtEl>
                                          <p:spTgt spid="47"/>
                                        </p:tgtEl>
                                        <p:attrNameLst>
                                          <p:attrName>style.visibility</p:attrName>
                                        </p:attrNameLst>
                                      </p:cBhvr>
                                      <p:to>
                                        <p:strVal val="visible"/>
                                      </p:to>
                                    </p:set>
                                  </p:childTnLst>
                                  <p:subTnLst>
                                    <p:audio>
                                      <p:cMediaNode vol="19000">
                                        <p:cTn display="0" masterRel="sameClick">
                                          <p:stCondLst>
                                            <p:cond evt="begin" delay="0">
                                              <p:tn val="70"/>
                                            </p:cond>
                                          </p:stCondLst>
                                          <p:endCondLst>
                                            <p:cond evt="onStopAudio" delay="0">
                                              <p:tgtEl>
                                                <p:sldTgt/>
                                              </p:tgtEl>
                                            </p:cond>
                                          </p:endCondLst>
                                        </p:cTn>
                                        <p:tgtEl>
                                          <p:sndTgt r:embed="rId5" name="Yanlış ses.wav"/>
                                        </p:tgtEl>
                                      </p:cMediaNode>
                                    </p:audio>
                                  </p:subTnLst>
                                </p:cTn>
                              </p:par>
                            </p:childTnLst>
                          </p:cTn>
                        </p:par>
                        <p:par>
                          <p:cTn id="72" fill="hold">
                            <p:stCondLst>
                              <p:cond delay="0"/>
                            </p:stCondLst>
                            <p:childTnLst>
                              <p:par>
                                <p:cTn id="73" presetID="1" presetClass="exit" presetSubtype="0" fill="hold" grpId="1" nodeType="afterEffect">
                                  <p:stCondLst>
                                    <p:cond delay="1250"/>
                                  </p:stCondLst>
                                  <p:childTnLst>
                                    <p:set>
                                      <p:cBhvr>
                                        <p:cTn id="74" dur="1" fill="hold">
                                          <p:stCondLst>
                                            <p:cond delay="0"/>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6"/>
                  </p:tgtEl>
                </p:cond>
              </p:nextCondLst>
            </p:seq>
          </p:childTnLst>
        </p:cTn>
      </p:par>
    </p:tnLst>
    <p:bldLst>
      <p:bldP spid="18" grpId="0" animBg="1"/>
      <p:bldP spid="123" grpId="0" animBg="1"/>
      <p:bldP spid="123" grpId="1" animBg="1"/>
      <p:bldP spid="124" grpId="0" animBg="1"/>
      <p:bldP spid="144" grpId="0" animBg="1"/>
      <p:bldP spid="149" grpId="0" animBg="1"/>
      <p:bldP spid="149" grpId="1" animBg="1"/>
      <p:bldP spid="150" grpId="0" animBg="1"/>
      <p:bldP spid="22" grpId="0" animBg="1"/>
      <p:bldP spid="24" grpId="0" animBg="1"/>
      <p:bldP spid="24" grpId="1" animBg="1"/>
      <p:bldP spid="25" grpId="0" animBg="1"/>
      <p:bldP spid="32" grpId="0" animBg="1"/>
      <p:bldP spid="33" grpId="0" animBg="1"/>
      <p:bldP spid="33" grpId="1" animBg="1"/>
      <p:bldP spid="34" grpId="0" animBg="1"/>
      <p:bldP spid="46" grpId="0" animBg="1"/>
      <p:bldP spid="47" grpId="0" animBg="1"/>
      <p:bldP spid="47" grpId="1" animBg="1"/>
      <p:bldP spid="4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42161" y="1741586"/>
            <a:ext cx="6507678" cy="3156876"/>
            <a:chOff x="0" y="0"/>
            <a:chExt cx="2167467" cy="1059184"/>
          </a:xfrm>
        </p:grpSpPr>
        <p:sp>
          <p:nvSpPr>
            <p:cNvPr id="3" name="Freeform 3"/>
            <p:cNvSpPr/>
            <p:nvPr/>
          </p:nvSpPr>
          <p:spPr>
            <a:xfrm>
              <a:off x="0" y="0"/>
              <a:ext cx="2167467" cy="1059184"/>
            </a:xfrm>
            <a:custGeom>
              <a:avLst/>
              <a:gdLst/>
              <a:ahLst/>
              <a:cxnLst/>
              <a:rect l="l" t="t" r="r" b="b"/>
              <a:pathLst>
                <a:path w="2167467" h="1059184">
                  <a:moveTo>
                    <a:pt x="47978" y="0"/>
                  </a:moveTo>
                  <a:lnTo>
                    <a:pt x="2119489" y="0"/>
                  </a:lnTo>
                  <a:cubicBezTo>
                    <a:pt x="2145986" y="0"/>
                    <a:pt x="2167467" y="21480"/>
                    <a:pt x="2167467" y="47978"/>
                  </a:cubicBezTo>
                  <a:lnTo>
                    <a:pt x="2167467" y="1011206"/>
                  </a:lnTo>
                  <a:cubicBezTo>
                    <a:pt x="2167467" y="1037704"/>
                    <a:pt x="2145986" y="1059184"/>
                    <a:pt x="2119489" y="1059184"/>
                  </a:cubicBezTo>
                  <a:lnTo>
                    <a:pt x="47978" y="1059184"/>
                  </a:lnTo>
                  <a:cubicBezTo>
                    <a:pt x="21480" y="1059184"/>
                    <a:pt x="0" y="1037704"/>
                    <a:pt x="0" y="1011206"/>
                  </a:cubicBezTo>
                  <a:lnTo>
                    <a:pt x="0" y="47978"/>
                  </a:lnTo>
                  <a:cubicBezTo>
                    <a:pt x="0" y="21480"/>
                    <a:pt x="21480" y="0"/>
                    <a:pt x="47978" y="0"/>
                  </a:cubicBezTo>
                  <a:close/>
                </a:path>
              </a:pathLst>
            </a:custGeom>
            <a:solidFill>
              <a:srgbClr val="EFE8E2"/>
            </a:solidFill>
            <a:ln w="19050" cap="rnd">
              <a:solidFill>
                <a:srgbClr val="00000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TextBox 4"/>
            <p:cNvSpPr txBox="1"/>
            <p:nvPr/>
          </p:nvSpPr>
          <p:spPr>
            <a:xfrm>
              <a:off x="0" y="-47625"/>
              <a:ext cx="2167467" cy="1106809"/>
            </a:xfrm>
            <a:prstGeom prst="rect">
              <a:avLst/>
            </a:prstGeom>
          </p:spPr>
          <p:txBody>
            <a:bodyPr lIns="33867" tIns="33867" rIns="33867" bIns="33867" rtlCol="0" anchor="ctr"/>
            <a:lstStyle/>
            <a:p>
              <a:pPr marL="0" marR="0" lvl="0" indent="0" algn="ctr" defTabSz="609630" rtl="0" eaLnBrk="1" fontAlgn="auto" latinLnBrk="0" hangingPunct="1">
                <a:lnSpc>
                  <a:spcPts val="2239"/>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TextBox 19"/>
          <p:cNvSpPr txBox="1"/>
          <p:nvPr/>
        </p:nvSpPr>
        <p:spPr>
          <a:xfrm>
            <a:off x="4212624" y="2339755"/>
            <a:ext cx="3766753" cy="555473"/>
          </a:xfrm>
          <a:prstGeom prst="rect">
            <a:avLst/>
          </a:prstGeom>
        </p:spPr>
        <p:txBody>
          <a:bodyPr wrap="square" lIns="0" tIns="0" rIns="0" bIns="0" rtlCol="0" anchor="t">
            <a:spAutoFit/>
          </a:bodyPr>
          <a:lstStyle/>
          <a:p>
            <a:pPr marL="0" marR="0" lvl="0" indent="0" algn="ctr" defTabSz="609630" rtl="0" eaLnBrk="1" fontAlgn="auto" latinLnBrk="0" hangingPunct="1">
              <a:lnSpc>
                <a:spcPts val="4181"/>
              </a:lnSpc>
              <a:spcBef>
                <a:spcPts val="0"/>
              </a:spcBef>
              <a:spcAft>
                <a:spcPts val="0"/>
              </a:spcAft>
              <a:buClrTx/>
              <a:buSzTx/>
              <a:buFontTx/>
              <a:buNone/>
              <a:tabLst/>
              <a:defRPr/>
            </a:pPr>
            <a:r>
              <a:rPr kumimoji="0" lang="tr-TR" sz="4400" b="0" i="0" u="none" strike="noStrike" kern="1200" cap="none" spc="-42" normalizeH="0" baseline="0" noProof="0" dirty="0">
                <a:ln>
                  <a:noFill/>
                </a:ln>
                <a:solidFill>
                  <a:srgbClr val="020519"/>
                </a:solidFill>
                <a:effectLst/>
                <a:uLnTx/>
                <a:uFillTx/>
                <a:latin typeface="Aptos" panose="02110004020202020204"/>
                <a:ea typeface="+mn-ea"/>
                <a:cs typeface="+mn-cs"/>
              </a:rPr>
              <a:t>Etkinlik Zamanı</a:t>
            </a:r>
            <a:endParaRPr kumimoji="0" lang="en-US" sz="4400" b="0" i="0" u="none" strike="noStrike" kern="1200" cap="none" spc="-42" normalizeH="0" baseline="0" noProof="0" dirty="0">
              <a:ln>
                <a:noFill/>
              </a:ln>
              <a:solidFill>
                <a:srgbClr val="020519"/>
              </a:solidFill>
              <a:effectLst/>
              <a:uLnTx/>
              <a:uFillTx/>
              <a:latin typeface="Aptos" panose="02110004020202020204"/>
              <a:ea typeface="+mn-ea"/>
              <a:cs typeface="+mn-cs"/>
            </a:endParaRPr>
          </a:p>
        </p:txBody>
      </p:sp>
      <p:sp>
        <p:nvSpPr>
          <p:cNvPr id="24" name="Dikdörtgen: Köşeleri Yuvarlatılmış 23">
            <a:hlinkClick r:id="rId4"/>
            <a:extLst>
              <a:ext uri="{FF2B5EF4-FFF2-40B4-BE49-F238E27FC236}">
                <a16:creationId xmlns:a16="http://schemas.microsoft.com/office/drawing/2014/main" id="{2C1E9A5F-C131-C341-79AC-6B4C983D0F5D}"/>
              </a:ext>
            </a:extLst>
          </p:cNvPr>
          <p:cNvSpPr/>
          <p:nvPr/>
        </p:nvSpPr>
        <p:spPr>
          <a:xfrm>
            <a:off x="3270523" y="3643402"/>
            <a:ext cx="5650955" cy="810544"/>
          </a:xfrm>
          <a:prstGeom prst="roundRect">
            <a:avLst>
              <a:gd name="adj" fmla="val 25093"/>
            </a:avLst>
          </a:prstGeom>
          <a:solidFill>
            <a:srgbClr val="F1EFA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Aptos" panose="02110004020202020204"/>
                <a:ea typeface="+mn-ea"/>
                <a:cs typeface="+mn-cs"/>
              </a:rPr>
              <a:t>Etkinlik için tıklayınız.</a:t>
            </a:r>
          </a:p>
        </p:txBody>
      </p:sp>
      <p:pic>
        <p:nvPicPr>
          <p:cNvPr id="17" name="Picture 17"/>
          <p:cNvPicPr>
            <a:picLocks noChangeAspect="1"/>
          </p:cNvPicPr>
          <p:nvPr/>
        </p:nvPicPr>
        <p:blipFill>
          <a:blip r:embed="rId5"/>
          <a:srcRect/>
          <a:stretch>
            <a:fillRect/>
          </a:stretch>
        </p:blipFill>
        <p:spPr>
          <a:xfrm>
            <a:off x="6232271" y="3449067"/>
            <a:ext cx="1562912" cy="3907281"/>
          </a:xfrm>
          <a:prstGeom prst="rect">
            <a:avLst/>
          </a:prstGeom>
        </p:spPr>
      </p:pic>
      <p:pic>
        <p:nvPicPr>
          <p:cNvPr id="5" name="Resim 4">
            <a:extLst>
              <a:ext uri="{FF2B5EF4-FFF2-40B4-BE49-F238E27FC236}">
                <a16:creationId xmlns:a16="http://schemas.microsoft.com/office/drawing/2014/main" id="{1DB6B573-7D40-9844-7F65-688E4B34A8D0}"/>
              </a:ext>
            </a:extLst>
          </p:cNvPr>
          <p:cNvPicPr>
            <a:picLocks noChangeAspect="1"/>
          </p:cNvPicPr>
          <p:nvPr/>
        </p:nvPicPr>
        <p:blipFill>
          <a:blip r:embed="rId6"/>
          <a:stretch>
            <a:fillRect/>
          </a:stretch>
        </p:blipFill>
        <p:spPr>
          <a:xfrm>
            <a:off x="5483185" y="355123"/>
            <a:ext cx="1204764" cy="1166737"/>
          </a:xfrm>
          <a:prstGeom prst="rect">
            <a:avLst/>
          </a:prstGeom>
        </p:spPr>
      </p:pic>
    </p:spTree>
    <p:custDataLst>
      <p:tags r:id="rId1"/>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 y="-21578"/>
            <a:ext cx="12186017" cy="193576"/>
            <a:chOff x="0" y="0"/>
            <a:chExt cx="6355159" cy="378290"/>
          </a:xfrm>
          <a:solidFill>
            <a:srgbClr val="34ADF5"/>
          </a:solidFill>
        </p:grpSpPr>
        <p:sp>
          <p:nvSpPr>
            <p:cNvPr id="3" name="Freeform 3"/>
            <p:cNvSpPr/>
            <p:nvPr/>
          </p:nvSpPr>
          <p:spPr>
            <a:xfrm>
              <a:off x="0" y="0"/>
              <a:ext cx="6355159" cy="378290"/>
            </a:xfrm>
            <a:custGeom>
              <a:avLst/>
              <a:gdLst/>
              <a:ahLst/>
              <a:cxnLst/>
              <a:rect l="l" t="t" r="r" b="b"/>
              <a:pathLst>
                <a:path w="6355159" h="378290">
                  <a:moveTo>
                    <a:pt x="0" y="0"/>
                  </a:moveTo>
                  <a:lnTo>
                    <a:pt x="6355159" y="0"/>
                  </a:lnTo>
                  <a:lnTo>
                    <a:pt x="6355159" y="378290"/>
                  </a:lnTo>
                  <a:lnTo>
                    <a:pt x="0" y="378290"/>
                  </a:lnTo>
                  <a:close/>
                </a:path>
              </a:pathLst>
            </a:custGeom>
            <a:grp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9525"/>
              <a:ext cx="6355159" cy="387815"/>
            </a:xfrm>
            <a:prstGeom prst="rect">
              <a:avLst/>
            </a:prstGeom>
            <a:grpFill/>
          </p:spPr>
          <p:txBody>
            <a:bodyPr lIns="33867" tIns="33867" rIns="33867" bIns="33867" rtlCol="0" anchor="ctr"/>
            <a:lstStyle/>
            <a:p>
              <a:pPr marL="0" marR="0" lvl="0" indent="0" algn="ctr" defTabSz="609660" rtl="0" eaLnBrk="1" fontAlgn="auto" latinLnBrk="0" hangingPunct="1">
                <a:lnSpc>
                  <a:spcPts val="415"/>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p:cNvGrpSpPr/>
          <p:nvPr/>
        </p:nvGrpSpPr>
        <p:grpSpPr>
          <a:xfrm>
            <a:off x="2409292" y="6725978"/>
            <a:ext cx="9776726" cy="149298"/>
            <a:chOff x="0" y="0"/>
            <a:chExt cx="6355159" cy="378290"/>
          </a:xfrm>
          <a:solidFill>
            <a:srgbClr val="34ADF5"/>
          </a:solidFill>
        </p:grpSpPr>
        <p:sp>
          <p:nvSpPr>
            <p:cNvPr id="18" name="Freeform 18"/>
            <p:cNvSpPr/>
            <p:nvPr/>
          </p:nvSpPr>
          <p:spPr>
            <a:xfrm>
              <a:off x="0" y="0"/>
              <a:ext cx="6355159" cy="378290"/>
            </a:xfrm>
            <a:custGeom>
              <a:avLst/>
              <a:gdLst/>
              <a:ahLst/>
              <a:cxnLst/>
              <a:rect l="l" t="t" r="r" b="b"/>
              <a:pathLst>
                <a:path w="6355159" h="378290">
                  <a:moveTo>
                    <a:pt x="0" y="0"/>
                  </a:moveTo>
                  <a:lnTo>
                    <a:pt x="6355159" y="0"/>
                  </a:lnTo>
                  <a:lnTo>
                    <a:pt x="6355159" y="378290"/>
                  </a:lnTo>
                  <a:lnTo>
                    <a:pt x="0" y="378290"/>
                  </a:lnTo>
                  <a:close/>
                </a:path>
              </a:pathLst>
            </a:custGeom>
            <a:grp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0" y="-9525"/>
              <a:ext cx="6355159" cy="387815"/>
            </a:xfrm>
            <a:prstGeom prst="rect">
              <a:avLst/>
            </a:prstGeom>
            <a:grpFill/>
          </p:spPr>
          <p:txBody>
            <a:bodyPr lIns="33867" tIns="33867" rIns="33867" bIns="33867" rtlCol="0" anchor="ctr"/>
            <a:lstStyle/>
            <a:p>
              <a:pPr marL="0" marR="0" lvl="0" indent="0" algn="ctr" defTabSz="609660" rtl="0" eaLnBrk="1" fontAlgn="auto" latinLnBrk="0" hangingPunct="1">
                <a:lnSpc>
                  <a:spcPts val="415"/>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 name="Freeform 24"/>
          <p:cNvSpPr/>
          <p:nvPr/>
        </p:nvSpPr>
        <p:spPr>
          <a:xfrm>
            <a:off x="7208875" y="754912"/>
            <a:ext cx="4977143" cy="5612600"/>
          </a:xfrm>
          <a:custGeom>
            <a:avLst/>
            <a:gdLst/>
            <a:ahLst/>
            <a:cxnLst/>
            <a:rect l="l" t="t" r="r" b="b"/>
            <a:pathLst>
              <a:path w="5778062" h="5778062">
                <a:moveTo>
                  <a:pt x="0" y="0"/>
                </a:moveTo>
                <a:lnTo>
                  <a:pt x="5778063" y="0"/>
                </a:lnTo>
                <a:lnTo>
                  <a:pt x="5778063" y="5778062"/>
                </a:lnTo>
                <a:lnTo>
                  <a:pt x="0" y="5778062"/>
                </a:lnTo>
                <a:lnTo>
                  <a:pt x="0" y="0"/>
                </a:lnTo>
                <a:close/>
              </a:path>
            </a:pathLst>
          </a:custGeom>
          <a:blipFill>
            <a:blip r:embed="rId4"/>
            <a:stretch>
              <a:fillRect/>
            </a:stretch>
          </a:blip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
        <p:nvSpPr>
          <p:cNvPr id="30" name="TextBox 30"/>
          <p:cNvSpPr txBox="1"/>
          <p:nvPr/>
        </p:nvSpPr>
        <p:spPr>
          <a:xfrm>
            <a:off x="1019477" y="869089"/>
            <a:ext cx="3071682" cy="369332"/>
          </a:xfrm>
          <a:prstGeom prst="rect">
            <a:avLst/>
          </a:prstGeom>
          <a:solidFill>
            <a:srgbClr val="FDF7F5"/>
          </a:solidFill>
        </p:spPr>
        <p:txBody>
          <a:bodyPr wrap="square" lIns="0" tIns="0" rIns="0" bIns="0" rtlCol="0" anchor="ctr">
            <a:spAutoFit/>
          </a:bodyPr>
          <a:lstStyle/>
          <a:p>
            <a:pPr marL="0" marR="0" lvl="0" indent="0" algn="l" defTabSz="60966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83" normalizeH="0" baseline="0" noProof="0" dirty="0">
                <a:ln>
                  <a:noFill/>
                </a:ln>
                <a:solidFill>
                  <a:srgbClr val="4F4C4C"/>
                </a:solidFill>
                <a:effectLst/>
                <a:uLnTx/>
                <a:uFillTx/>
                <a:latin typeface="Helvetica" panose="020B0604020202020204" pitchFamily="34" charset="0"/>
                <a:ea typeface="+mn-ea"/>
                <a:cs typeface="Helvetica" panose="020B0604020202020204" pitchFamily="34" charset="0"/>
              </a:rPr>
              <a:t>MUSTAFA YILDIRIM</a:t>
            </a:r>
          </a:p>
        </p:txBody>
      </p:sp>
      <p:sp>
        <p:nvSpPr>
          <p:cNvPr id="31" name="TextBox 31"/>
          <p:cNvSpPr txBox="1"/>
          <p:nvPr/>
        </p:nvSpPr>
        <p:spPr>
          <a:xfrm>
            <a:off x="177677" y="1231108"/>
            <a:ext cx="4470624" cy="373692"/>
          </a:xfrm>
          <a:prstGeom prst="rect">
            <a:avLst/>
          </a:prstGeom>
        </p:spPr>
        <p:txBody>
          <a:bodyPr wrap="square" lIns="0" tIns="0" rIns="0" bIns="0" rtlCol="0" anchor="t">
            <a:spAutoFit/>
          </a:bodyPr>
          <a:lstStyle/>
          <a:p>
            <a:pPr marL="0" marR="0" lvl="0" indent="0" algn="l" defTabSz="609660" rtl="0" eaLnBrk="1" fontAlgn="auto" latinLnBrk="0" hangingPunct="1">
              <a:lnSpc>
                <a:spcPts val="342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DİN KÜLTÜRÜ VE AHLAK BİLGİSİ ÖĞRETMENİ</a:t>
            </a:r>
          </a:p>
        </p:txBody>
      </p:sp>
      <p:sp>
        <p:nvSpPr>
          <p:cNvPr id="32" name="TextBox 32"/>
          <p:cNvSpPr txBox="1"/>
          <p:nvPr/>
        </p:nvSpPr>
        <p:spPr>
          <a:xfrm>
            <a:off x="1315301" y="2390702"/>
            <a:ext cx="4249688" cy="456343"/>
          </a:xfrm>
          <a:prstGeom prst="rect">
            <a:avLst/>
          </a:prstGeom>
        </p:spPr>
        <p:txBody>
          <a:bodyPr lIns="0" tIns="0" rIns="0" bIns="0" rtlCol="0" anchor="t">
            <a:spAutoFit/>
          </a:bodyPr>
          <a:lstStyle/>
          <a:p>
            <a:pPr marL="0" marR="0" lvl="0" indent="0" algn="l" defTabSz="609660" rtl="0" eaLnBrk="1" fontAlgn="auto" latinLnBrk="0" hangingPunct="1">
              <a:lnSpc>
                <a:spcPts val="3852"/>
              </a:lnSpc>
              <a:spcBef>
                <a:spcPts val="0"/>
              </a:spcBef>
              <a:spcAft>
                <a:spcPts val="0"/>
              </a:spcAft>
              <a:buClrTx/>
              <a:buSzTx/>
              <a:buFontTx/>
              <a:buNone/>
              <a:tabLst/>
              <a:defRPr/>
            </a:pPr>
            <a:r>
              <a:rPr kumimoji="0" lang="en-US" sz="2400" b="0" i="0" u="none" strike="noStrike" kern="1200" cap="none" spc="31" normalizeH="0" baseline="0" noProof="0" dirty="0">
                <a:ln>
                  <a:noFill/>
                </a:ln>
                <a:solidFill>
                  <a:srgbClr val="4F4C4C"/>
                </a:solidFill>
                <a:effectLst/>
                <a:uLnTx/>
                <a:uFillTx/>
                <a:latin typeface="Calibri"/>
                <a:ea typeface="+mn-ea"/>
                <a:cs typeface="+mn-cs"/>
              </a:rPr>
              <a:t>www.dindersimateryal.com</a:t>
            </a:r>
          </a:p>
        </p:txBody>
      </p:sp>
      <p:sp>
        <p:nvSpPr>
          <p:cNvPr id="40" name="Freeform 26">
            <a:hlinkClick r:id="rId5"/>
            <a:extLst>
              <a:ext uri="{FF2B5EF4-FFF2-40B4-BE49-F238E27FC236}">
                <a16:creationId xmlns:a16="http://schemas.microsoft.com/office/drawing/2014/main" id="{0F1ECF8B-A9EF-DBDA-9C9E-593E2186275D}"/>
              </a:ext>
            </a:extLst>
          </p:cNvPr>
          <p:cNvSpPr/>
          <p:nvPr/>
        </p:nvSpPr>
        <p:spPr>
          <a:xfrm>
            <a:off x="381565" y="3232438"/>
            <a:ext cx="886395" cy="886395"/>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4ADF5"/>
          </a:solid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4" name="Freeform 30">
            <a:hlinkClick r:id="rId6"/>
            <a:extLst>
              <a:ext uri="{FF2B5EF4-FFF2-40B4-BE49-F238E27FC236}">
                <a16:creationId xmlns:a16="http://schemas.microsoft.com/office/drawing/2014/main" id="{96B76201-8A16-0B6C-9A7C-D2D4AD3F8CE8}"/>
              </a:ext>
            </a:extLst>
          </p:cNvPr>
          <p:cNvSpPr/>
          <p:nvPr/>
        </p:nvSpPr>
        <p:spPr>
          <a:xfrm>
            <a:off x="381565" y="4251627"/>
            <a:ext cx="886395" cy="886395"/>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4ADF5"/>
          </a:solid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32">
            <a:hlinkClick r:id="rId6"/>
            <a:extLst>
              <a:ext uri="{FF2B5EF4-FFF2-40B4-BE49-F238E27FC236}">
                <a16:creationId xmlns:a16="http://schemas.microsoft.com/office/drawing/2014/main" id="{E084193D-FFF4-8C43-63FC-081DCB4030C2}"/>
              </a:ext>
            </a:extLst>
          </p:cNvPr>
          <p:cNvSpPr/>
          <p:nvPr/>
        </p:nvSpPr>
        <p:spPr>
          <a:xfrm>
            <a:off x="515604" y="4394556"/>
            <a:ext cx="618314" cy="600537"/>
          </a:xfrm>
          <a:custGeom>
            <a:avLst/>
            <a:gdLst/>
            <a:ahLst/>
            <a:cxnLst/>
            <a:rect l="l" t="t" r="r" b="b"/>
            <a:pathLst>
              <a:path w="745110" h="723688">
                <a:moveTo>
                  <a:pt x="0" y="0"/>
                </a:moveTo>
                <a:lnTo>
                  <a:pt x="745110" y="0"/>
                </a:lnTo>
                <a:lnTo>
                  <a:pt x="745110" y="723689"/>
                </a:lnTo>
                <a:lnTo>
                  <a:pt x="0" y="7236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7" name="Freeform 33">
            <a:hlinkClick r:id="rId5"/>
            <a:extLst>
              <a:ext uri="{FF2B5EF4-FFF2-40B4-BE49-F238E27FC236}">
                <a16:creationId xmlns:a16="http://schemas.microsoft.com/office/drawing/2014/main" id="{45ED86CA-DED7-1114-1799-C4B31903F606}"/>
              </a:ext>
            </a:extLst>
          </p:cNvPr>
          <p:cNvSpPr/>
          <p:nvPr/>
        </p:nvSpPr>
        <p:spPr>
          <a:xfrm>
            <a:off x="499317" y="3350190"/>
            <a:ext cx="650891" cy="650891"/>
          </a:xfrm>
          <a:custGeom>
            <a:avLst/>
            <a:gdLst/>
            <a:ahLst/>
            <a:cxnLst/>
            <a:rect l="l" t="t" r="r" b="b"/>
            <a:pathLst>
              <a:path w="976336" h="976336">
                <a:moveTo>
                  <a:pt x="0" y="0"/>
                </a:moveTo>
                <a:lnTo>
                  <a:pt x="976336" y="0"/>
                </a:lnTo>
                <a:lnTo>
                  <a:pt x="976336" y="976336"/>
                </a:lnTo>
                <a:lnTo>
                  <a:pt x="0" y="976336"/>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9" name="TextBox 32">
            <a:hlinkClick r:id="rId5"/>
            <a:extLst>
              <a:ext uri="{FF2B5EF4-FFF2-40B4-BE49-F238E27FC236}">
                <a16:creationId xmlns:a16="http://schemas.microsoft.com/office/drawing/2014/main" id="{397FB586-151D-101B-6DB2-44BBF9717EF3}"/>
              </a:ext>
            </a:extLst>
          </p:cNvPr>
          <p:cNvSpPr txBox="1"/>
          <p:nvPr/>
        </p:nvSpPr>
        <p:spPr>
          <a:xfrm>
            <a:off x="1385713" y="3487007"/>
            <a:ext cx="1856252" cy="456343"/>
          </a:xfrm>
          <a:prstGeom prst="rect">
            <a:avLst/>
          </a:prstGeom>
        </p:spPr>
        <p:txBody>
          <a:bodyPr wrap="square" lIns="0" tIns="0" rIns="0" bIns="0" rtlCol="0" anchor="t">
            <a:spAutoFit/>
          </a:bodyPr>
          <a:lstStyle/>
          <a:p>
            <a:pPr marL="0" marR="0" lvl="0" indent="0" algn="l" defTabSz="609660" rtl="0" eaLnBrk="1" fontAlgn="auto" latinLnBrk="0" hangingPunct="1">
              <a:lnSpc>
                <a:spcPts val="3852"/>
              </a:lnSpc>
              <a:spcBef>
                <a:spcPts val="0"/>
              </a:spcBef>
              <a:spcAft>
                <a:spcPts val="0"/>
              </a:spcAft>
              <a:buClrTx/>
              <a:buSzTx/>
              <a:buFontTx/>
              <a:buNone/>
              <a:tabLst/>
              <a:defRPr/>
            </a:pPr>
            <a:r>
              <a:rPr kumimoji="0" lang="en-US" sz="2400" b="0" i="0" u="none" strike="noStrike" kern="1200" cap="none" spc="31" normalizeH="0" baseline="0" noProof="0" dirty="0">
                <a:ln>
                  <a:noFill/>
                </a:ln>
                <a:solidFill>
                  <a:srgbClr val="4F4C4C"/>
                </a:solidFill>
                <a:effectLst/>
                <a:uLnTx/>
                <a:uFillTx/>
                <a:latin typeface="Calibri"/>
                <a:ea typeface="+mn-ea"/>
                <a:cs typeface="+mn-cs"/>
              </a:rPr>
              <a:t>mustafayil34</a:t>
            </a:r>
          </a:p>
        </p:txBody>
      </p:sp>
      <p:sp>
        <p:nvSpPr>
          <p:cNvPr id="50" name="TextBox 32">
            <a:extLst>
              <a:ext uri="{FF2B5EF4-FFF2-40B4-BE49-F238E27FC236}">
                <a16:creationId xmlns:a16="http://schemas.microsoft.com/office/drawing/2014/main" id="{4DD7BF1C-DEC9-F6C3-8AC2-90B3DD2F1541}"/>
              </a:ext>
            </a:extLst>
          </p:cNvPr>
          <p:cNvSpPr txBox="1"/>
          <p:nvPr/>
        </p:nvSpPr>
        <p:spPr>
          <a:xfrm>
            <a:off x="1344453" y="4466652"/>
            <a:ext cx="4249688" cy="456343"/>
          </a:xfrm>
          <a:prstGeom prst="rect">
            <a:avLst/>
          </a:prstGeom>
        </p:spPr>
        <p:txBody>
          <a:bodyPr lIns="0" tIns="0" rIns="0" bIns="0" rtlCol="0" anchor="t">
            <a:spAutoFit/>
          </a:bodyPr>
          <a:lstStyle/>
          <a:p>
            <a:pPr marL="0" marR="0" lvl="0" indent="0" algn="l" defTabSz="609660" rtl="0" eaLnBrk="1" fontAlgn="auto" latinLnBrk="0" hangingPunct="1">
              <a:lnSpc>
                <a:spcPts val="3852"/>
              </a:lnSpc>
              <a:spcBef>
                <a:spcPts val="0"/>
              </a:spcBef>
              <a:spcAft>
                <a:spcPts val="0"/>
              </a:spcAft>
              <a:buClrTx/>
              <a:buSzTx/>
              <a:buFontTx/>
              <a:buNone/>
              <a:tabLst/>
              <a:defRPr/>
            </a:pPr>
            <a:r>
              <a:rPr kumimoji="0" lang="en-US" sz="2400" b="0" i="0" u="none" strike="noStrike" kern="1200" cap="none" spc="31" normalizeH="0" baseline="0" noProof="0" dirty="0">
                <a:ln>
                  <a:noFill/>
                </a:ln>
                <a:solidFill>
                  <a:srgbClr val="4F4C4C"/>
                </a:solidFill>
                <a:effectLst/>
                <a:uLnTx/>
                <a:uFillTx/>
                <a:latin typeface="Calibri"/>
                <a:ea typeface="+mn-ea"/>
                <a:cs typeface="+mn-cs"/>
              </a:rPr>
              <a:t>t.me/</a:t>
            </a:r>
            <a:r>
              <a:rPr kumimoji="0" lang="en-US" sz="2400" b="0" i="0" u="none" strike="noStrike" kern="1200" cap="none" spc="31" normalizeH="0" baseline="0" noProof="0" dirty="0" err="1">
                <a:ln>
                  <a:noFill/>
                </a:ln>
                <a:solidFill>
                  <a:srgbClr val="4F4C4C"/>
                </a:solidFill>
                <a:effectLst/>
                <a:uLnTx/>
                <a:uFillTx/>
                <a:latin typeface="Calibri"/>
                <a:ea typeface="+mn-ea"/>
                <a:cs typeface="+mn-cs"/>
              </a:rPr>
              <a:t>Dindersimateryalcom</a:t>
            </a:r>
            <a:endParaRPr kumimoji="0" lang="en-US" sz="2400" b="0" i="0" u="none" strike="noStrike" kern="1200" cap="none" spc="31" normalizeH="0" baseline="0" noProof="0" dirty="0">
              <a:ln>
                <a:noFill/>
              </a:ln>
              <a:solidFill>
                <a:srgbClr val="4F4C4C"/>
              </a:solidFill>
              <a:effectLst/>
              <a:uLnTx/>
              <a:uFillTx/>
              <a:latin typeface="Calibri"/>
              <a:ea typeface="+mn-ea"/>
              <a:cs typeface="+mn-cs"/>
            </a:endParaRPr>
          </a:p>
        </p:txBody>
      </p:sp>
      <p:sp>
        <p:nvSpPr>
          <p:cNvPr id="20" name="Dikdörtgen: Çapraz Köşeleri Kesik 19">
            <a:extLst>
              <a:ext uri="{FF2B5EF4-FFF2-40B4-BE49-F238E27FC236}">
                <a16:creationId xmlns:a16="http://schemas.microsoft.com/office/drawing/2014/main" id="{A8E4C9BC-68A6-D236-991F-B94CFE51A5F6}"/>
              </a:ext>
            </a:extLst>
          </p:cNvPr>
          <p:cNvSpPr/>
          <p:nvPr/>
        </p:nvSpPr>
        <p:spPr>
          <a:xfrm>
            <a:off x="0" y="6300345"/>
            <a:ext cx="2555318" cy="574931"/>
          </a:xfrm>
          <a:prstGeom prst="snip2DiagRect">
            <a:avLst>
              <a:gd name="adj1" fmla="val 0"/>
              <a:gd name="adj2" fmla="val 13951"/>
            </a:avLst>
          </a:prstGeom>
          <a:solidFill>
            <a:srgbClr val="34AD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Freeform 26">
            <a:hlinkClick r:id="rId11"/>
            <a:extLst>
              <a:ext uri="{FF2B5EF4-FFF2-40B4-BE49-F238E27FC236}">
                <a16:creationId xmlns:a16="http://schemas.microsoft.com/office/drawing/2014/main" id="{15BD4A1E-862B-3E27-AAF4-D7BE6547A232}"/>
              </a:ext>
            </a:extLst>
          </p:cNvPr>
          <p:cNvSpPr/>
          <p:nvPr/>
        </p:nvSpPr>
        <p:spPr>
          <a:xfrm>
            <a:off x="381565" y="2213249"/>
            <a:ext cx="886395" cy="886395"/>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4ADF5"/>
          </a:solid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Freeform 34">
            <a:hlinkClick r:id="rId11"/>
            <a:extLst>
              <a:ext uri="{FF2B5EF4-FFF2-40B4-BE49-F238E27FC236}">
                <a16:creationId xmlns:a16="http://schemas.microsoft.com/office/drawing/2014/main" id="{D7FA7AE3-A9C8-0347-F9F6-7FBCED15D233}"/>
              </a:ext>
            </a:extLst>
          </p:cNvPr>
          <p:cNvSpPr/>
          <p:nvPr/>
        </p:nvSpPr>
        <p:spPr>
          <a:xfrm>
            <a:off x="446630" y="2290132"/>
            <a:ext cx="756262" cy="732629"/>
          </a:xfrm>
          <a:custGeom>
            <a:avLst/>
            <a:gdLst/>
            <a:ahLst/>
            <a:cxnLst/>
            <a:rect l="l" t="t" r="r" b="b"/>
            <a:pathLst>
              <a:path w="1862481" h="1804278">
                <a:moveTo>
                  <a:pt x="0" y="0"/>
                </a:moveTo>
                <a:lnTo>
                  <a:pt x="1862480" y="0"/>
                </a:lnTo>
                <a:lnTo>
                  <a:pt x="1862480" y="1804278"/>
                </a:lnTo>
                <a:lnTo>
                  <a:pt x="0" y="180427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33E93473-BE02-45AC-8023-286B4B8BB638}"/>
              </a:ext>
            </a:extLst>
          </p:cNvPr>
          <p:cNvSpPr/>
          <p:nvPr/>
        </p:nvSpPr>
        <p:spPr>
          <a:xfrm>
            <a:off x="188642" y="2005725"/>
            <a:ext cx="7142601" cy="3753389"/>
          </a:xfrm>
          <a:prstGeom prst="rect">
            <a:avLst/>
          </a:prstGeom>
          <a:solidFill>
            <a:schemeClr val="accent4">
              <a:lumMod val="40000"/>
              <a:lumOff val="60000"/>
            </a:schemeClr>
          </a:solidFill>
          <a:ln>
            <a:solidFill>
              <a:srgbClr val="A9D7D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endParaRPr>
          </a:p>
        </p:txBody>
      </p:sp>
      <p:grpSp>
        <p:nvGrpSpPr>
          <p:cNvPr id="5" name="Group 129">
            <a:extLst>
              <a:ext uri="{FF2B5EF4-FFF2-40B4-BE49-F238E27FC236}">
                <a16:creationId xmlns:a16="http://schemas.microsoft.com/office/drawing/2014/main" id="{8A82B103-F052-422E-9E6A-F74B678CF2BE}"/>
              </a:ext>
            </a:extLst>
          </p:cNvPr>
          <p:cNvGrpSpPr/>
          <p:nvPr/>
        </p:nvGrpSpPr>
        <p:grpSpPr>
          <a:xfrm>
            <a:off x="1545632" y="1590661"/>
            <a:ext cx="3854458" cy="739056"/>
            <a:chOff x="5938157" y="1835974"/>
            <a:chExt cx="2569464" cy="739056"/>
          </a:xfrm>
        </p:grpSpPr>
        <p:sp>
          <p:nvSpPr>
            <p:cNvPr id="6" name="Rectangle 130">
              <a:extLst>
                <a:ext uri="{FF2B5EF4-FFF2-40B4-BE49-F238E27FC236}">
                  <a16:creationId xmlns:a16="http://schemas.microsoft.com/office/drawing/2014/main" id="{9234BADD-6779-409D-BABA-CCC152A79D92}"/>
                </a:ext>
              </a:extLst>
            </p:cNvPr>
            <p:cNvSpPr/>
            <p:nvPr/>
          </p:nvSpPr>
          <p:spPr>
            <a:xfrm rot="360000">
              <a:off x="6707485" y="2300352"/>
              <a:ext cx="1597589" cy="144893"/>
            </a:xfrm>
            <a:prstGeom prst="rect">
              <a:avLst/>
            </a:prstGeom>
            <a:ln>
              <a:noFill/>
            </a:ln>
            <a:effectLst>
              <a:outerShdw blurRad="139700" dist="190500" dir="4800000" algn="t"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all" spc="0" normalizeH="0" baseline="0" noProof="1">
                <a:ln>
                  <a:noFill/>
                </a:ln>
                <a:solidFill>
                  <a:prstClr val="white"/>
                </a:solidFill>
                <a:effectLst/>
                <a:uLnTx/>
                <a:uFillTx/>
                <a:latin typeface="Calibri" panose="020F0502020204030204"/>
                <a:ea typeface="+mn-ea"/>
                <a:cs typeface="+mn-cs"/>
              </a:endParaRPr>
            </a:p>
          </p:txBody>
        </p:sp>
        <p:grpSp>
          <p:nvGrpSpPr>
            <p:cNvPr id="7" name="Group 131">
              <a:extLst>
                <a:ext uri="{FF2B5EF4-FFF2-40B4-BE49-F238E27FC236}">
                  <a16:creationId xmlns:a16="http://schemas.microsoft.com/office/drawing/2014/main" id="{8D00D6BE-26BA-4AA8-A8CE-303B746889C2}"/>
                </a:ext>
              </a:extLst>
            </p:cNvPr>
            <p:cNvGrpSpPr/>
            <p:nvPr/>
          </p:nvGrpSpPr>
          <p:grpSpPr>
            <a:xfrm>
              <a:off x="5938157" y="1835974"/>
              <a:ext cx="2569464" cy="739056"/>
              <a:chOff x="5921828" y="3429000"/>
              <a:chExt cx="2569464" cy="739056"/>
            </a:xfrm>
            <a:effectLst/>
          </p:grpSpPr>
          <p:sp>
            <p:nvSpPr>
              <p:cNvPr id="8" name="Rectangle 132">
                <a:extLst>
                  <a:ext uri="{FF2B5EF4-FFF2-40B4-BE49-F238E27FC236}">
                    <a16:creationId xmlns:a16="http://schemas.microsoft.com/office/drawing/2014/main" id="{77A04521-327A-4D78-9B74-D5A339D3229F}"/>
                  </a:ext>
                </a:extLst>
              </p:cNvPr>
              <p:cNvSpPr/>
              <p:nvPr/>
            </p:nvSpPr>
            <p:spPr>
              <a:xfrm>
                <a:off x="5921828" y="3429000"/>
                <a:ext cx="2569464" cy="739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all" spc="0" normalizeH="0" baseline="0" noProof="1">
                    <a:ln>
                      <a:noFill/>
                    </a:ln>
                    <a:solidFill>
                      <a:prstClr val="black"/>
                    </a:solidFill>
                    <a:effectLst/>
                    <a:uLnTx/>
                    <a:uFillTx/>
                    <a:latin typeface="Calibri" panose="020F0502020204030204"/>
                    <a:ea typeface="+mn-ea"/>
                    <a:cs typeface="+mn-cs"/>
                  </a:rPr>
                  <a:t>Temizlik nedir?</a:t>
                </a:r>
                <a:endParaRPr kumimoji="0" lang="en-US" sz="2800" b="1" i="0" u="none" strike="noStrike" kern="1200" cap="all" spc="0" normalizeH="0" baseline="0" noProof="1">
                  <a:ln>
                    <a:noFill/>
                  </a:ln>
                  <a:solidFill>
                    <a:prstClr val="black"/>
                  </a:solidFill>
                  <a:effectLst/>
                  <a:uLnTx/>
                  <a:uFillTx/>
                  <a:latin typeface="Calibri" panose="020F0502020204030204"/>
                  <a:ea typeface="+mn-ea"/>
                  <a:cs typeface="+mn-cs"/>
                </a:endParaRPr>
              </a:p>
            </p:txBody>
          </p:sp>
          <p:sp>
            <p:nvSpPr>
              <p:cNvPr id="9" name="Rectangle 133">
                <a:extLst>
                  <a:ext uri="{FF2B5EF4-FFF2-40B4-BE49-F238E27FC236}">
                    <a16:creationId xmlns:a16="http://schemas.microsoft.com/office/drawing/2014/main" id="{8BCCA875-7CE7-4AE4-AF72-6DBCD1FD0539}"/>
                  </a:ext>
                </a:extLst>
              </p:cNvPr>
              <p:cNvSpPr/>
              <p:nvPr/>
            </p:nvSpPr>
            <p:spPr>
              <a:xfrm>
                <a:off x="5921829" y="3429000"/>
                <a:ext cx="566782" cy="739056"/>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all" spc="0" normalizeH="0" baseline="0" noProof="1">
                  <a:ln>
                    <a:noFill/>
                  </a:ln>
                  <a:solidFill>
                    <a:prstClr val="white"/>
                  </a:solidFill>
                  <a:effectLst/>
                  <a:uLnTx/>
                  <a:uFillTx/>
                  <a:latin typeface="Calibri" panose="020F0502020204030204"/>
                  <a:ea typeface="+mn-ea"/>
                  <a:cs typeface="+mn-cs"/>
                </a:endParaRPr>
              </a:p>
            </p:txBody>
          </p:sp>
        </p:grpSp>
      </p:grpSp>
      <p:grpSp>
        <p:nvGrpSpPr>
          <p:cNvPr id="10" name="Grup 9"/>
          <p:cNvGrpSpPr/>
          <p:nvPr/>
        </p:nvGrpSpPr>
        <p:grpSpPr>
          <a:xfrm>
            <a:off x="276256" y="2674268"/>
            <a:ext cx="6846441" cy="2635667"/>
            <a:chOff x="5946735" y="3013041"/>
            <a:chExt cx="5486645" cy="947653"/>
          </a:xfrm>
        </p:grpSpPr>
        <p:sp>
          <p:nvSpPr>
            <p:cNvPr id="11" name="Dikdörtgen 10"/>
            <p:cNvSpPr/>
            <p:nvPr/>
          </p:nvSpPr>
          <p:spPr>
            <a:xfrm>
              <a:off x="6056162" y="3079035"/>
              <a:ext cx="5213444" cy="75566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204">
              <a:extLst>
                <a:ext uri="{FF2B5EF4-FFF2-40B4-BE49-F238E27FC236}">
                  <a16:creationId xmlns:a16="http://schemas.microsoft.com/office/drawing/2014/main" id="{F38378E2-04B6-44F4-9531-513CA8D64099}"/>
                </a:ext>
              </a:extLst>
            </p:cNvPr>
            <p:cNvSpPr>
              <a:spLocks/>
            </p:cNvSpPr>
            <p:nvPr/>
          </p:nvSpPr>
          <p:spPr bwMode="auto">
            <a:xfrm>
              <a:off x="5946735" y="3013041"/>
              <a:ext cx="5486645" cy="947653"/>
            </a:xfrm>
            <a:custGeom>
              <a:avLst/>
              <a:gdLst>
                <a:gd name="T0" fmla="*/ 4081 w 4107"/>
                <a:gd name="T1" fmla="*/ 660 h 1856"/>
                <a:gd name="T2" fmla="*/ 4022 w 4107"/>
                <a:gd name="T3" fmla="*/ 213 h 1856"/>
                <a:gd name="T4" fmla="*/ 3976 w 4107"/>
                <a:gd name="T5" fmla="*/ 73 h 1856"/>
                <a:gd name="T6" fmla="*/ 3939 w 4107"/>
                <a:gd name="T7" fmla="*/ 36 h 1856"/>
                <a:gd name="T8" fmla="*/ 3914 w 4107"/>
                <a:gd name="T9" fmla="*/ 23 h 1856"/>
                <a:gd name="T10" fmla="*/ 3875 w 4107"/>
                <a:gd name="T11" fmla="*/ 3 h 1856"/>
                <a:gd name="T12" fmla="*/ 3840 w 4107"/>
                <a:gd name="T13" fmla="*/ 8 h 1856"/>
                <a:gd name="T14" fmla="*/ 3839 w 4107"/>
                <a:gd name="T15" fmla="*/ 8 h 1856"/>
                <a:gd name="T16" fmla="*/ 3813 w 4107"/>
                <a:gd name="T17" fmla="*/ 0 h 1856"/>
                <a:gd name="T18" fmla="*/ 1934 w 4107"/>
                <a:gd name="T19" fmla="*/ 36 h 1856"/>
                <a:gd name="T20" fmla="*/ 758 w 4107"/>
                <a:gd name="T21" fmla="*/ 65 h 1856"/>
                <a:gd name="T22" fmla="*/ 54 w 4107"/>
                <a:gd name="T23" fmla="*/ 113 h 1856"/>
                <a:gd name="T24" fmla="*/ 31 w 4107"/>
                <a:gd name="T25" fmla="*/ 130 h 1856"/>
                <a:gd name="T26" fmla="*/ 42 w 4107"/>
                <a:gd name="T27" fmla="*/ 162 h 1856"/>
                <a:gd name="T28" fmla="*/ 289 w 4107"/>
                <a:gd name="T29" fmla="*/ 168 h 1856"/>
                <a:gd name="T30" fmla="*/ 1464 w 4107"/>
                <a:gd name="T31" fmla="*/ 136 h 1856"/>
                <a:gd name="T32" fmla="*/ 2869 w 4107"/>
                <a:gd name="T33" fmla="*/ 98 h 1856"/>
                <a:gd name="T34" fmla="*/ 3828 w 4107"/>
                <a:gd name="T35" fmla="*/ 268 h 1856"/>
                <a:gd name="T36" fmla="*/ 3873 w 4107"/>
                <a:gd name="T37" fmla="*/ 1195 h 1856"/>
                <a:gd name="T38" fmla="*/ 3403 w 4107"/>
                <a:gd name="T39" fmla="*/ 1585 h 1856"/>
                <a:gd name="T40" fmla="*/ 1989 w 4107"/>
                <a:gd name="T41" fmla="*/ 1608 h 1856"/>
                <a:gd name="T42" fmla="*/ 1043 w 4107"/>
                <a:gd name="T43" fmla="*/ 1607 h 1856"/>
                <a:gd name="T44" fmla="*/ 466 w 4107"/>
                <a:gd name="T45" fmla="*/ 1592 h 1856"/>
                <a:gd name="T46" fmla="*/ 123 w 4107"/>
                <a:gd name="T47" fmla="*/ 1603 h 1856"/>
                <a:gd name="T48" fmla="*/ 125 w 4107"/>
                <a:gd name="T49" fmla="*/ 1599 h 1856"/>
                <a:gd name="T50" fmla="*/ 125 w 4107"/>
                <a:gd name="T51" fmla="*/ 1568 h 1856"/>
                <a:gd name="T52" fmla="*/ 119 w 4107"/>
                <a:gd name="T53" fmla="*/ 1388 h 1856"/>
                <a:gd name="T54" fmla="*/ 94 w 4107"/>
                <a:gd name="T55" fmla="*/ 871 h 1856"/>
                <a:gd name="T56" fmla="*/ 80 w 4107"/>
                <a:gd name="T57" fmla="*/ 529 h 1856"/>
                <a:gd name="T58" fmla="*/ 74 w 4107"/>
                <a:gd name="T59" fmla="*/ 308 h 1856"/>
                <a:gd name="T60" fmla="*/ 46 w 4107"/>
                <a:gd name="T61" fmla="*/ 181 h 1856"/>
                <a:gd name="T62" fmla="*/ 24 w 4107"/>
                <a:gd name="T63" fmla="*/ 174 h 1856"/>
                <a:gd name="T64" fmla="*/ 9 w 4107"/>
                <a:gd name="T65" fmla="*/ 220 h 1856"/>
                <a:gd name="T66" fmla="*/ 2 w 4107"/>
                <a:gd name="T67" fmla="*/ 426 h 1856"/>
                <a:gd name="T68" fmla="*/ 10 w 4107"/>
                <a:gd name="T69" fmla="*/ 688 h 1856"/>
                <a:gd name="T70" fmla="*/ 18 w 4107"/>
                <a:gd name="T71" fmla="*/ 1052 h 1856"/>
                <a:gd name="T72" fmla="*/ 31 w 4107"/>
                <a:gd name="T73" fmla="*/ 1509 h 1856"/>
                <a:gd name="T74" fmla="*/ 41 w 4107"/>
                <a:gd name="T75" fmla="*/ 1614 h 1856"/>
                <a:gd name="T76" fmla="*/ 71 w 4107"/>
                <a:gd name="T77" fmla="*/ 1637 h 1856"/>
                <a:gd name="T78" fmla="*/ 72 w 4107"/>
                <a:gd name="T79" fmla="*/ 1643 h 1856"/>
                <a:gd name="T80" fmla="*/ 62 w 4107"/>
                <a:gd name="T81" fmla="*/ 1663 h 1856"/>
                <a:gd name="T82" fmla="*/ 72 w 4107"/>
                <a:gd name="T83" fmla="*/ 1694 h 1856"/>
                <a:gd name="T84" fmla="*/ 120 w 4107"/>
                <a:gd name="T85" fmla="*/ 1765 h 1856"/>
                <a:gd name="T86" fmla="*/ 206 w 4107"/>
                <a:gd name="T87" fmla="*/ 1822 h 1856"/>
                <a:gd name="T88" fmla="*/ 381 w 4107"/>
                <a:gd name="T89" fmla="*/ 1856 h 1856"/>
                <a:gd name="T90" fmla="*/ 610 w 4107"/>
                <a:gd name="T91" fmla="*/ 1844 h 1856"/>
                <a:gd name="T92" fmla="*/ 729 w 4107"/>
                <a:gd name="T93" fmla="*/ 1833 h 1856"/>
                <a:gd name="T94" fmla="*/ 794 w 4107"/>
                <a:gd name="T95" fmla="*/ 1833 h 1856"/>
                <a:gd name="T96" fmla="*/ 831 w 4107"/>
                <a:gd name="T97" fmla="*/ 1837 h 1856"/>
                <a:gd name="T98" fmla="*/ 867 w 4107"/>
                <a:gd name="T99" fmla="*/ 1822 h 1856"/>
                <a:gd name="T100" fmla="*/ 1221 w 4107"/>
                <a:gd name="T101" fmla="*/ 1805 h 1856"/>
                <a:gd name="T102" fmla="*/ 1812 w 4107"/>
                <a:gd name="T103" fmla="*/ 1805 h 1856"/>
                <a:gd name="T104" fmla="*/ 2658 w 4107"/>
                <a:gd name="T105" fmla="*/ 1831 h 1856"/>
                <a:gd name="T106" fmla="*/ 3075 w 4107"/>
                <a:gd name="T107" fmla="*/ 1834 h 1856"/>
                <a:gd name="T108" fmla="*/ 3481 w 4107"/>
                <a:gd name="T109" fmla="*/ 1820 h 1856"/>
                <a:gd name="T110" fmla="*/ 3770 w 4107"/>
                <a:gd name="T111" fmla="*/ 1794 h 1856"/>
                <a:gd name="T112" fmla="*/ 3939 w 4107"/>
                <a:gd name="T113" fmla="*/ 1776 h 1856"/>
                <a:gd name="T114" fmla="*/ 4035 w 4107"/>
                <a:gd name="T115" fmla="*/ 1748 h 1856"/>
                <a:gd name="T116" fmla="*/ 4071 w 4107"/>
                <a:gd name="T117" fmla="*/ 1719 h 1856"/>
                <a:gd name="T118" fmla="*/ 4076 w 4107"/>
                <a:gd name="T119" fmla="*/ 1664 h 1856"/>
                <a:gd name="T120" fmla="*/ 4086 w 4107"/>
                <a:gd name="T121" fmla="*/ 1554 h 1856"/>
                <a:gd name="T122" fmla="*/ 4107 w 4107"/>
                <a:gd name="T123" fmla="*/ 1157 h 1856"/>
                <a:gd name="T124" fmla="*/ 4092 w 4107"/>
                <a:gd name="T125" fmla="*/ 858 h 1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07" h="1856">
                  <a:moveTo>
                    <a:pt x="4092" y="858"/>
                  </a:moveTo>
                  <a:lnTo>
                    <a:pt x="4081" y="660"/>
                  </a:lnTo>
                  <a:lnTo>
                    <a:pt x="4051" y="359"/>
                  </a:lnTo>
                  <a:lnTo>
                    <a:pt x="4022" y="213"/>
                  </a:lnTo>
                  <a:lnTo>
                    <a:pt x="3993" y="118"/>
                  </a:lnTo>
                  <a:lnTo>
                    <a:pt x="3976" y="73"/>
                  </a:lnTo>
                  <a:lnTo>
                    <a:pt x="3967" y="54"/>
                  </a:lnTo>
                  <a:lnTo>
                    <a:pt x="3939" y="36"/>
                  </a:lnTo>
                  <a:lnTo>
                    <a:pt x="3923" y="34"/>
                  </a:lnTo>
                  <a:lnTo>
                    <a:pt x="3914" y="23"/>
                  </a:lnTo>
                  <a:lnTo>
                    <a:pt x="3895" y="9"/>
                  </a:lnTo>
                  <a:lnTo>
                    <a:pt x="3875" y="3"/>
                  </a:lnTo>
                  <a:lnTo>
                    <a:pt x="3852" y="4"/>
                  </a:lnTo>
                  <a:lnTo>
                    <a:pt x="3840" y="8"/>
                  </a:lnTo>
                  <a:lnTo>
                    <a:pt x="3839" y="8"/>
                  </a:lnTo>
                  <a:lnTo>
                    <a:pt x="3839" y="8"/>
                  </a:lnTo>
                  <a:lnTo>
                    <a:pt x="3828" y="1"/>
                  </a:lnTo>
                  <a:lnTo>
                    <a:pt x="3813" y="0"/>
                  </a:lnTo>
                  <a:lnTo>
                    <a:pt x="2873" y="14"/>
                  </a:lnTo>
                  <a:lnTo>
                    <a:pt x="1934" y="36"/>
                  </a:lnTo>
                  <a:lnTo>
                    <a:pt x="1464" y="47"/>
                  </a:lnTo>
                  <a:lnTo>
                    <a:pt x="758" y="65"/>
                  </a:lnTo>
                  <a:lnTo>
                    <a:pt x="289" y="91"/>
                  </a:lnTo>
                  <a:lnTo>
                    <a:pt x="54" y="113"/>
                  </a:lnTo>
                  <a:lnTo>
                    <a:pt x="44" y="115"/>
                  </a:lnTo>
                  <a:lnTo>
                    <a:pt x="31" y="130"/>
                  </a:lnTo>
                  <a:lnTo>
                    <a:pt x="31" y="148"/>
                  </a:lnTo>
                  <a:lnTo>
                    <a:pt x="42" y="162"/>
                  </a:lnTo>
                  <a:lnTo>
                    <a:pt x="54" y="165"/>
                  </a:lnTo>
                  <a:lnTo>
                    <a:pt x="289" y="168"/>
                  </a:lnTo>
                  <a:lnTo>
                    <a:pt x="759" y="162"/>
                  </a:lnTo>
                  <a:lnTo>
                    <a:pt x="1464" y="136"/>
                  </a:lnTo>
                  <a:lnTo>
                    <a:pt x="1934" y="121"/>
                  </a:lnTo>
                  <a:lnTo>
                    <a:pt x="2869" y="98"/>
                  </a:lnTo>
                  <a:lnTo>
                    <a:pt x="3806" y="83"/>
                  </a:lnTo>
                  <a:lnTo>
                    <a:pt x="3828" y="268"/>
                  </a:lnTo>
                  <a:lnTo>
                    <a:pt x="3856" y="639"/>
                  </a:lnTo>
                  <a:lnTo>
                    <a:pt x="3873" y="1195"/>
                  </a:lnTo>
                  <a:lnTo>
                    <a:pt x="3874" y="1568"/>
                  </a:lnTo>
                  <a:lnTo>
                    <a:pt x="3403" y="1585"/>
                  </a:lnTo>
                  <a:lnTo>
                    <a:pt x="2461" y="1605"/>
                  </a:lnTo>
                  <a:lnTo>
                    <a:pt x="1989" y="1608"/>
                  </a:lnTo>
                  <a:lnTo>
                    <a:pt x="1516" y="1611"/>
                  </a:lnTo>
                  <a:lnTo>
                    <a:pt x="1043" y="1607"/>
                  </a:lnTo>
                  <a:lnTo>
                    <a:pt x="815" y="1602"/>
                  </a:lnTo>
                  <a:lnTo>
                    <a:pt x="466" y="1592"/>
                  </a:lnTo>
                  <a:lnTo>
                    <a:pt x="236" y="1596"/>
                  </a:lnTo>
                  <a:lnTo>
                    <a:pt x="123" y="1603"/>
                  </a:lnTo>
                  <a:lnTo>
                    <a:pt x="124" y="1602"/>
                  </a:lnTo>
                  <a:lnTo>
                    <a:pt x="125" y="1599"/>
                  </a:lnTo>
                  <a:lnTo>
                    <a:pt x="131" y="1589"/>
                  </a:lnTo>
                  <a:lnTo>
                    <a:pt x="125" y="1568"/>
                  </a:lnTo>
                  <a:lnTo>
                    <a:pt x="119" y="1561"/>
                  </a:lnTo>
                  <a:lnTo>
                    <a:pt x="119" y="1388"/>
                  </a:lnTo>
                  <a:lnTo>
                    <a:pt x="102" y="1043"/>
                  </a:lnTo>
                  <a:lnTo>
                    <a:pt x="94" y="871"/>
                  </a:lnTo>
                  <a:lnTo>
                    <a:pt x="88" y="700"/>
                  </a:lnTo>
                  <a:lnTo>
                    <a:pt x="80" y="529"/>
                  </a:lnTo>
                  <a:lnTo>
                    <a:pt x="79" y="442"/>
                  </a:lnTo>
                  <a:lnTo>
                    <a:pt x="74" y="308"/>
                  </a:lnTo>
                  <a:lnTo>
                    <a:pt x="59" y="222"/>
                  </a:lnTo>
                  <a:lnTo>
                    <a:pt x="46" y="181"/>
                  </a:lnTo>
                  <a:lnTo>
                    <a:pt x="41" y="174"/>
                  </a:lnTo>
                  <a:lnTo>
                    <a:pt x="24" y="174"/>
                  </a:lnTo>
                  <a:lnTo>
                    <a:pt x="19" y="181"/>
                  </a:lnTo>
                  <a:lnTo>
                    <a:pt x="9" y="220"/>
                  </a:lnTo>
                  <a:lnTo>
                    <a:pt x="0" y="301"/>
                  </a:lnTo>
                  <a:lnTo>
                    <a:pt x="2" y="426"/>
                  </a:lnTo>
                  <a:lnTo>
                    <a:pt x="6" y="507"/>
                  </a:lnTo>
                  <a:lnTo>
                    <a:pt x="10" y="688"/>
                  </a:lnTo>
                  <a:lnTo>
                    <a:pt x="15" y="871"/>
                  </a:lnTo>
                  <a:lnTo>
                    <a:pt x="18" y="1052"/>
                  </a:lnTo>
                  <a:lnTo>
                    <a:pt x="23" y="1326"/>
                  </a:lnTo>
                  <a:lnTo>
                    <a:pt x="31" y="1509"/>
                  </a:lnTo>
                  <a:lnTo>
                    <a:pt x="39" y="1599"/>
                  </a:lnTo>
                  <a:lnTo>
                    <a:pt x="41" y="1614"/>
                  </a:lnTo>
                  <a:lnTo>
                    <a:pt x="59" y="1633"/>
                  </a:lnTo>
                  <a:lnTo>
                    <a:pt x="71" y="1637"/>
                  </a:lnTo>
                  <a:lnTo>
                    <a:pt x="71" y="1641"/>
                  </a:lnTo>
                  <a:lnTo>
                    <a:pt x="72" y="1643"/>
                  </a:lnTo>
                  <a:lnTo>
                    <a:pt x="66" y="1649"/>
                  </a:lnTo>
                  <a:lnTo>
                    <a:pt x="62" y="1663"/>
                  </a:lnTo>
                  <a:lnTo>
                    <a:pt x="65" y="1672"/>
                  </a:lnTo>
                  <a:lnTo>
                    <a:pt x="72" y="1694"/>
                  </a:lnTo>
                  <a:lnTo>
                    <a:pt x="93" y="1733"/>
                  </a:lnTo>
                  <a:lnTo>
                    <a:pt x="120" y="1765"/>
                  </a:lnTo>
                  <a:lnTo>
                    <a:pt x="151" y="1791"/>
                  </a:lnTo>
                  <a:lnTo>
                    <a:pt x="206" y="1822"/>
                  </a:lnTo>
                  <a:lnTo>
                    <a:pt x="289" y="1846"/>
                  </a:lnTo>
                  <a:lnTo>
                    <a:pt x="381" y="1856"/>
                  </a:lnTo>
                  <a:lnTo>
                    <a:pt x="475" y="1856"/>
                  </a:lnTo>
                  <a:lnTo>
                    <a:pt x="610" y="1844"/>
                  </a:lnTo>
                  <a:lnTo>
                    <a:pt x="687" y="1837"/>
                  </a:lnTo>
                  <a:lnTo>
                    <a:pt x="729" y="1833"/>
                  </a:lnTo>
                  <a:lnTo>
                    <a:pt x="772" y="1829"/>
                  </a:lnTo>
                  <a:lnTo>
                    <a:pt x="794" y="1833"/>
                  </a:lnTo>
                  <a:lnTo>
                    <a:pt x="815" y="1835"/>
                  </a:lnTo>
                  <a:lnTo>
                    <a:pt x="831" y="1837"/>
                  </a:lnTo>
                  <a:lnTo>
                    <a:pt x="856" y="1830"/>
                  </a:lnTo>
                  <a:lnTo>
                    <a:pt x="867" y="1822"/>
                  </a:lnTo>
                  <a:lnTo>
                    <a:pt x="985" y="1815"/>
                  </a:lnTo>
                  <a:lnTo>
                    <a:pt x="1221" y="1805"/>
                  </a:lnTo>
                  <a:lnTo>
                    <a:pt x="1576" y="1802"/>
                  </a:lnTo>
                  <a:lnTo>
                    <a:pt x="1812" y="1805"/>
                  </a:lnTo>
                  <a:lnTo>
                    <a:pt x="2094" y="1813"/>
                  </a:lnTo>
                  <a:lnTo>
                    <a:pt x="2658" y="1831"/>
                  </a:lnTo>
                  <a:lnTo>
                    <a:pt x="2941" y="1834"/>
                  </a:lnTo>
                  <a:lnTo>
                    <a:pt x="3075" y="1834"/>
                  </a:lnTo>
                  <a:lnTo>
                    <a:pt x="3345" y="1826"/>
                  </a:lnTo>
                  <a:lnTo>
                    <a:pt x="3481" y="1820"/>
                  </a:lnTo>
                  <a:lnTo>
                    <a:pt x="3626" y="1809"/>
                  </a:lnTo>
                  <a:lnTo>
                    <a:pt x="3770" y="1794"/>
                  </a:lnTo>
                  <a:lnTo>
                    <a:pt x="3836" y="1789"/>
                  </a:lnTo>
                  <a:lnTo>
                    <a:pt x="3939" y="1776"/>
                  </a:lnTo>
                  <a:lnTo>
                    <a:pt x="4003" y="1760"/>
                  </a:lnTo>
                  <a:lnTo>
                    <a:pt x="4035" y="1748"/>
                  </a:lnTo>
                  <a:lnTo>
                    <a:pt x="4050" y="1741"/>
                  </a:lnTo>
                  <a:lnTo>
                    <a:pt x="4071" y="1719"/>
                  </a:lnTo>
                  <a:lnTo>
                    <a:pt x="4080" y="1691"/>
                  </a:lnTo>
                  <a:lnTo>
                    <a:pt x="4076" y="1664"/>
                  </a:lnTo>
                  <a:lnTo>
                    <a:pt x="4070" y="1653"/>
                  </a:lnTo>
                  <a:lnTo>
                    <a:pt x="4086" y="1554"/>
                  </a:lnTo>
                  <a:lnTo>
                    <a:pt x="4105" y="1356"/>
                  </a:lnTo>
                  <a:lnTo>
                    <a:pt x="4107" y="1157"/>
                  </a:lnTo>
                  <a:lnTo>
                    <a:pt x="4099" y="958"/>
                  </a:lnTo>
                  <a:lnTo>
                    <a:pt x="4092" y="858"/>
                  </a:lnTo>
                </a:path>
              </a:pathLst>
            </a:custGeom>
            <a:solidFill>
              <a:schemeClr val="accent4"/>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8" name="Dikdörtgen 17"/>
          <p:cNvSpPr/>
          <p:nvPr/>
        </p:nvSpPr>
        <p:spPr>
          <a:xfrm>
            <a:off x="360542" y="3020681"/>
            <a:ext cx="6429346"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Temizlik; kişinin içinin, dışının, bedeninin, elbiselerinin ve çevresinin her türlü kirden arınmış olmasıdır.</a:t>
            </a:r>
          </a:p>
        </p:txBody>
      </p:sp>
      <p:pic>
        <p:nvPicPr>
          <p:cNvPr id="21" name="Resim 20"/>
          <p:cNvPicPr>
            <a:picLocks noChangeAspect="1"/>
          </p:cNvPicPr>
          <p:nvPr/>
        </p:nvPicPr>
        <p:blipFill>
          <a:blip r:embed="rId4"/>
          <a:stretch>
            <a:fillRect/>
          </a:stretch>
        </p:blipFill>
        <p:spPr>
          <a:xfrm>
            <a:off x="7283784" y="40926"/>
            <a:ext cx="2941453" cy="1964799"/>
          </a:xfrm>
          <a:prstGeom prst="rect">
            <a:avLst/>
          </a:prstGeom>
        </p:spPr>
      </p:pic>
      <p:pic>
        <p:nvPicPr>
          <p:cNvPr id="22" name="Resim 21"/>
          <p:cNvPicPr>
            <a:picLocks noChangeAspect="1"/>
          </p:cNvPicPr>
          <p:nvPr/>
        </p:nvPicPr>
        <p:blipFill>
          <a:blip r:embed="rId5"/>
          <a:stretch>
            <a:fillRect/>
          </a:stretch>
        </p:blipFill>
        <p:spPr>
          <a:xfrm>
            <a:off x="9167314" y="2139091"/>
            <a:ext cx="3024686" cy="2080740"/>
          </a:xfrm>
          <a:prstGeom prst="rect">
            <a:avLst/>
          </a:prstGeom>
        </p:spPr>
      </p:pic>
      <p:pic>
        <p:nvPicPr>
          <p:cNvPr id="23" name="Resim 22"/>
          <p:cNvPicPr>
            <a:picLocks noChangeAspect="1"/>
          </p:cNvPicPr>
          <p:nvPr/>
        </p:nvPicPr>
        <p:blipFill rotWithShape="1">
          <a:blip r:embed="rId6"/>
          <a:srcRect l="15551" t="1" r="26268" b="-4497"/>
          <a:stretch/>
        </p:blipFill>
        <p:spPr>
          <a:xfrm>
            <a:off x="7665243" y="4353198"/>
            <a:ext cx="3628191" cy="2591724"/>
          </a:xfrm>
          <a:prstGeom prst="rect">
            <a:avLst/>
          </a:prstGeom>
        </p:spPr>
      </p:pic>
    </p:spTree>
    <p:custDataLst>
      <p:tags r:id="rId1"/>
    </p:custDataLst>
    <p:extLst>
      <p:ext uri="{BB962C8B-B14F-4D97-AF65-F5344CB8AC3E}">
        <p14:creationId xmlns:p14="http://schemas.microsoft.com/office/powerpoint/2010/main" val="3048949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500"/>
                                        <p:tgtEl>
                                          <p:spTgt spid="18"/>
                                        </p:tgtEl>
                                      </p:cBhvr>
                                    </p:animEffect>
                                  </p:childTnLst>
                                </p:cTn>
                              </p:par>
                            </p:childTnLst>
                          </p:cTn>
                        </p:par>
                        <p:par>
                          <p:cTn id="21" fill="hold">
                            <p:stCondLst>
                              <p:cond delay="1000"/>
                            </p:stCondLst>
                            <p:childTnLst>
                              <p:par>
                                <p:cTn id="22" presetID="22" presetClass="entr" presetSubtype="4"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down)">
                                      <p:cBhvr>
                                        <p:cTn id="24" dur="500"/>
                                        <p:tgtEl>
                                          <p:spTgt spid="22"/>
                                        </p:tgtEl>
                                      </p:cBhvr>
                                    </p:animEffect>
                                  </p:childTnLst>
                                </p:cTn>
                              </p:par>
                            </p:childTnLst>
                          </p:cTn>
                        </p:par>
                        <p:par>
                          <p:cTn id="25" fill="hold">
                            <p:stCondLst>
                              <p:cond delay="1500"/>
                            </p:stCondLst>
                            <p:childTnLst>
                              <p:par>
                                <p:cTn id="26" presetID="22" presetClass="entr" presetSubtype="4"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down)">
                                      <p:cBhvr>
                                        <p:cTn id="28" dur="500"/>
                                        <p:tgtEl>
                                          <p:spTgt spid="23"/>
                                        </p:tgtEl>
                                      </p:cBhvr>
                                    </p:animEffect>
                                  </p:childTnLst>
                                </p:cTn>
                              </p:par>
                            </p:childTnLst>
                          </p:cTn>
                        </p:par>
                        <p:par>
                          <p:cTn id="29" fill="hold">
                            <p:stCondLst>
                              <p:cond delay="2000"/>
                            </p:stCondLst>
                            <p:childTnLst>
                              <p:par>
                                <p:cTn id="30" presetID="22" presetClass="entr" presetSubtype="4" fill="hold" nodeType="after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down)">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38">
            <a:extLst>
              <a:ext uri="{FF2B5EF4-FFF2-40B4-BE49-F238E27FC236}">
                <a16:creationId xmlns:a16="http://schemas.microsoft.com/office/drawing/2014/main" id="{F49625E0-2FC6-4B55-8E23-00BAE057F21C}"/>
              </a:ext>
            </a:extLst>
          </p:cNvPr>
          <p:cNvSpPr/>
          <p:nvPr/>
        </p:nvSpPr>
        <p:spPr>
          <a:xfrm>
            <a:off x="368655" y="203785"/>
            <a:ext cx="3127561" cy="2095466"/>
          </a:xfrm>
          <a:prstGeom prst="wedgeRoundRectCallout">
            <a:avLst>
              <a:gd name="adj1" fmla="val 97358"/>
              <a:gd name="adj2" fmla="val 62144"/>
              <a:gd name="adj3" fmla="val 16667"/>
            </a:avLst>
          </a:prstGeom>
          <a:solidFill>
            <a:schemeClr val="bg1"/>
          </a:solidFill>
          <a:ln w="762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a:noFill/>
              </a:ln>
              <a:solidFill>
                <a:srgbClr val="70AD47"/>
              </a:solidFill>
              <a:effectLst/>
              <a:uLnTx/>
              <a:uFillTx/>
              <a:latin typeface="Calibri" panose="020F0502020204030204"/>
              <a:ea typeface="+mn-ea"/>
              <a:cs typeface="+mn-cs"/>
            </a:endParaRPr>
          </a:p>
        </p:txBody>
      </p:sp>
      <p:sp>
        <p:nvSpPr>
          <p:cNvPr id="3" name="Speech Bubble: Rectangle with Corners Rounded 39">
            <a:extLst>
              <a:ext uri="{FF2B5EF4-FFF2-40B4-BE49-F238E27FC236}">
                <a16:creationId xmlns:a16="http://schemas.microsoft.com/office/drawing/2014/main" id="{F2884B6D-159C-4A2C-B66D-3A393C39C87F}"/>
              </a:ext>
            </a:extLst>
          </p:cNvPr>
          <p:cNvSpPr/>
          <p:nvPr/>
        </p:nvSpPr>
        <p:spPr>
          <a:xfrm>
            <a:off x="264976" y="3492483"/>
            <a:ext cx="3334917" cy="2095466"/>
          </a:xfrm>
          <a:prstGeom prst="wedgeRoundRectCallout">
            <a:avLst>
              <a:gd name="adj1" fmla="val 91002"/>
              <a:gd name="adj2" fmla="val -57277"/>
              <a:gd name="adj3" fmla="val 16667"/>
            </a:avLst>
          </a:prstGeom>
          <a:solidFill>
            <a:schemeClr val="bg1"/>
          </a:solidFill>
          <a:ln w="762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sp>
        <p:nvSpPr>
          <p:cNvPr id="4" name="Speech Bubble: Rectangle with Corners Rounded 40">
            <a:extLst>
              <a:ext uri="{FF2B5EF4-FFF2-40B4-BE49-F238E27FC236}">
                <a16:creationId xmlns:a16="http://schemas.microsoft.com/office/drawing/2014/main" id="{CE54B539-3C6F-4116-8F33-C62D444F5841}"/>
              </a:ext>
            </a:extLst>
          </p:cNvPr>
          <p:cNvSpPr/>
          <p:nvPr/>
        </p:nvSpPr>
        <p:spPr>
          <a:xfrm>
            <a:off x="8721834" y="203785"/>
            <a:ext cx="3127561" cy="2095466"/>
          </a:xfrm>
          <a:prstGeom prst="wedgeRoundRectCallout">
            <a:avLst>
              <a:gd name="adj1" fmla="val -73334"/>
              <a:gd name="adj2" fmla="val 65000"/>
              <a:gd name="adj3" fmla="val 16667"/>
            </a:avLst>
          </a:prstGeom>
          <a:solidFill>
            <a:schemeClr val="bg1"/>
          </a:solidFill>
          <a:ln w="762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a:noFill/>
              </a:ln>
              <a:solidFill>
                <a:srgbClr val="44546A">
                  <a:lumMod val="75000"/>
                  <a:lumOff val="25000"/>
                </a:srgbClr>
              </a:solidFill>
              <a:effectLst/>
              <a:uLnTx/>
              <a:uFillTx/>
              <a:latin typeface="Calibri" panose="020F0502020204030204"/>
              <a:ea typeface="+mn-ea"/>
              <a:cs typeface="+mn-cs"/>
            </a:endParaRPr>
          </a:p>
        </p:txBody>
      </p:sp>
      <p:sp>
        <p:nvSpPr>
          <p:cNvPr id="5" name="Speech Bubble: Rectangle with Corners Rounded 41">
            <a:extLst>
              <a:ext uri="{FF2B5EF4-FFF2-40B4-BE49-F238E27FC236}">
                <a16:creationId xmlns:a16="http://schemas.microsoft.com/office/drawing/2014/main" id="{4819BD4B-23D9-40AC-BC58-C1F477157589}"/>
              </a:ext>
            </a:extLst>
          </p:cNvPr>
          <p:cNvSpPr/>
          <p:nvPr/>
        </p:nvSpPr>
        <p:spPr>
          <a:xfrm>
            <a:off x="8856746" y="3492483"/>
            <a:ext cx="3127561" cy="2095466"/>
          </a:xfrm>
          <a:prstGeom prst="wedgeRoundRectCallout">
            <a:avLst>
              <a:gd name="adj1" fmla="val -80526"/>
              <a:gd name="adj2" fmla="val -59784"/>
              <a:gd name="adj3" fmla="val 16667"/>
            </a:avLst>
          </a:prstGeom>
          <a:solidFill>
            <a:schemeClr val="bg1"/>
          </a:solidFill>
          <a:ln w="762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a:noFill/>
              </a:ln>
              <a:solidFill>
                <a:srgbClr val="ED7D31"/>
              </a:solidFill>
              <a:effectLst/>
              <a:uLnTx/>
              <a:uFillTx/>
              <a:latin typeface="Calibri" panose="020F0502020204030204"/>
              <a:ea typeface="+mn-ea"/>
              <a:cs typeface="+mn-cs"/>
            </a:endParaRPr>
          </a:p>
        </p:txBody>
      </p:sp>
      <p:sp>
        <p:nvSpPr>
          <p:cNvPr id="10" name="Yuvarlatılmış Dikdörtgen 9"/>
          <p:cNvSpPr/>
          <p:nvPr/>
        </p:nvSpPr>
        <p:spPr>
          <a:xfrm>
            <a:off x="5050964" y="1557030"/>
            <a:ext cx="2788891" cy="3603667"/>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0" i="0" u="none" strike="noStrike" kern="1200" cap="none" spc="0" normalizeH="0" baseline="0" noProof="0" dirty="0">
                <a:ln>
                  <a:noFill/>
                </a:ln>
                <a:solidFill>
                  <a:prstClr val="black"/>
                </a:solidFill>
                <a:effectLst/>
                <a:uLnTx/>
                <a:uFillTx/>
                <a:latin typeface="Calibri" panose="020F0502020204030204"/>
                <a:ea typeface="+mn-ea"/>
                <a:cs typeface="+mn-cs"/>
              </a:rPr>
              <a:t>İslam dini ve temizlik</a:t>
            </a:r>
          </a:p>
        </p:txBody>
      </p:sp>
      <p:sp>
        <p:nvSpPr>
          <p:cNvPr id="11" name="Dikdörtgen 10"/>
          <p:cNvSpPr/>
          <p:nvPr/>
        </p:nvSpPr>
        <p:spPr>
          <a:xfrm>
            <a:off x="564712" y="622181"/>
            <a:ext cx="2721825"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rPr>
              <a:t>“Temizlik imandandır.”</a:t>
            </a:r>
          </a:p>
        </p:txBody>
      </p:sp>
      <p:sp>
        <p:nvSpPr>
          <p:cNvPr id="12" name="Dikdörtgen 11"/>
          <p:cNvSpPr/>
          <p:nvPr/>
        </p:nvSpPr>
        <p:spPr>
          <a:xfrm>
            <a:off x="8856746" y="745292"/>
            <a:ext cx="2966581"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“Temizlik imanın yarısıdır.”</a:t>
            </a:r>
          </a:p>
        </p:txBody>
      </p:sp>
      <p:sp>
        <p:nvSpPr>
          <p:cNvPr id="13" name="Dikdörtgen 12"/>
          <p:cNvSpPr/>
          <p:nvPr/>
        </p:nvSpPr>
        <p:spPr>
          <a:xfrm>
            <a:off x="8856747" y="3632275"/>
            <a:ext cx="3127560" cy="181588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Namaz kılmak için abdest alıp temizlenmeyi şart koşmuştur.</a:t>
            </a:r>
          </a:p>
        </p:txBody>
      </p:sp>
      <p:sp>
        <p:nvSpPr>
          <p:cNvPr id="14" name="Dikdörtgen 13"/>
          <p:cNvSpPr/>
          <p:nvPr/>
        </p:nvSpPr>
        <p:spPr>
          <a:xfrm>
            <a:off x="359622" y="3632275"/>
            <a:ext cx="3127561" cy="181588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“Cennetin anahtarı namaz, namazın anahtarı da temizliktir…”</a:t>
            </a:r>
          </a:p>
        </p:txBody>
      </p:sp>
    </p:spTree>
    <p:custDataLst>
      <p:tags r:id="rId1"/>
    </p:custDataLst>
    <p:extLst>
      <p:ext uri="{BB962C8B-B14F-4D97-AF65-F5344CB8AC3E}">
        <p14:creationId xmlns:p14="http://schemas.microsoft.com/office/powerpoint/2010/main" val="1953361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par>
                          <p:cTn id="22" fill="hold">
                            <p:stCondLst>
                              <p:cond delay="500"/>
                            </p:stCondLst>
                            <p:childTnLst>
                              <p:par>
                                <p:cTn id="23" presetID="22" presetClass="entr" presetSubtype="4"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down)">
                                      <p:cBhvr>
                                        <p:cTn id="30" dur="500"/>
                                        <p:tgtEl>
                                          <p:spTgt spid="3"/>
                                        </p:tgtEl>
                                      </p:cBhvr>
                                    </p:animEffect>
                                  </p:childTnLst>
                                </p:cTn>
                              </p:par>
                            </p:childTnLst>
                          </p:cTn>
                        </p:par>
                        <p:par>
                          <p:cTn id="31" fill="hold">
                            <p:stCondLst>
                              <p:cond delay="500"/>
                            </p:stCondLst>
                            <p:childTnLst>
                              <p:par>
                                <p:cTn id="32" presetID="22" presetClass="entr" presetSubtype="4"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down)">
                                      <p:cBhvr>
                                        <p:cTn id="39" dur="500"/>
                                        <p:tgtEl>
                                          <p:spTgt spid="5"/>
                                        </p:tgtEl>
                                      </p:cBhvr>
                                    </p:animEffect>
                                  </p:childTnLst>
                                </p:cTn>
                              </p:par>
                            </p:childTnLst>
                          </p:cTn>
                        </p:par>
                        <p:par>
                          <p:cTn id="40" fill="hold">
                            <p:stCondLst>
                              <p:cond delay="500"/>
                            </p:stCondLst>
                            <p:childTnLst>
                              <p:par>
                                <p:cTn id="41" presetID="22" presetClass="entr" presetSubtype="4"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down)">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10" grpId="0" animBg="1"/>
      <p:bldP spid="11" grpId="0"/>
      <p:bldP spid="12" grpId="0"/>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txBox="1">
            <a:spLocks/>
          </p:cNvSpPr>
          <p:nvPr/>
        </p:nvSpPr>
        <p:spPr>
          <a:xfrm>
            <a:off x="545431" y="2021307"/>
            <a:ext cx="6541169" cy="3503194"/>
          </a:xfrm>
          <a:prstGeom prst="rect">
            <a:avLst/>
          </a:prstGeom>
          <a:solidFill>
            <a:schemeClr val="accent4">
              <a:lumMod val="40000"/>
              <a:lumOff val="60000"/>
            </a:schemeClr>
          </a:solidFill>
          <a:ln w="6350" cap="flat" cmpd="sng" algn="ctr">
            <a:solidFill>
              <a:srgbClr val="5B9BD5"/>
            </a:solidFill>
            <a:prstDash val="solid"/>
            <a:miter lim="800000"/>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571500" marR="0" lvl="0" indent="-571500" algn="just" defTabSz="914400" rtl="0" eaLnBrk="1" fontAlgn="auto" latinLnBrk="0" hangingPunct="1">
              <a:lnSpc>
                <a:spcPct val="90000"/>
              </a:lnSpc>
              <a:spcBef>
                <a:spcPct val="0"/>
              </a:spcBef>
              <a:spcAft>
                <a:spcPts val="0"/>
              </a:spcAft>
              <a:buClrTx/>
              <a:buSzTx/>
              <a:buFont typeface="Wingdings" panose="05000000000000000000" pitchFamily="2" charset="2"/>
              <a:buChar char="Ø"/>
              <a:tabLst/>
              <a:defRPr/>
            </a:pPr>
            <a:r>
              <a:rPr kumimoji="0" lang="tr-TR" sz="4400" b="0" i="0" u="none" strike="noStrike" kern="1200" cap="none" spc="0" normalizeH="0" baseline="0" noProof="0" dirty="0">
                <a:ln>
                  <a:noFill/>
                </a:ln>
                <a:solidFill>
                  <a:sysClr val="windowText" lastClr="000000"/>
                </a:solidFill>
                <a:effectLst/>
                <a:uLnTx/>
                <a:uFillTx/>
                <a:latin typeface="Calibri" panose="020F0502020204030204"/>
                <a:ea typeface="맑은 고딕"/>
                <a:cs typeface="+mn-cs"/>
              </a:rPr>
              <a:t>İslam dini hangi emir ve yasaklarıyla temizliğe önem vermiştir?</a:t>
            </a:r>
            <a:endParaRPr kumimoji="0" lang="tr-TR" sz="4400" b="1" i="0" u="none" strike="noStrike" kern="1200" cap="none" spc="0" normalizeH="0" baseline="0" noProof="0" dirty="0">
              <a:ln>
                <a:noFill/>
              </a:ln>
              <a:solidFill>
                <a:sysClr val="windowText" lastClr="000000"/>
              </a:solidFill>
              <a:effectLst/>
              <a:uLnTx/>
              <a:uFillTx/>
              <a:latin typeface="Calibri" panose="020F0502020204030204"/>
              <a:ea typeface="맑은 고딕"/>
              <a:cs typeface="+mn-cs"/>
            </a:endParaRPr>
          </a:p>
        </p:txBody>
      </p:sp>
      <p:pic>
        <p:nvPicPr>
          <p:cNvPr id="3" name="Picture 2" descr="question mark thinking Sticker by Universal Kid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090434" y="-288758"/>
            <a:ext cx="7146758" cy="714675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31246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4">
            <a:extLst>
              <a:ext uri="{BEBA8EAE-BF5A-486C-A8C5-ECC9F3942E4B}">
                <a14:imgProps xmlns:a14="http://schemas.microsoft.com/office/drawing/2010/main">
                  <a14:imgLayer r:embed="rId5">
                    <a14:imgEffect>
                      <a14:backgroundRemoval t="7846" b="89913" l="4000" r="95250"/>
                    </a14:imgEffect>
                  </a14:imgLayer>
                </a14:imgProps>
              </a:ext>
            </a:extLst>
          </a:blip>
          <a:srcRect t="8757" r="3833" b="8937"/>
          <a:stretch/>
        </p:blipFill>
        <p:spPr>
          <a:xfrm rot="783708">
            <a:off x="-694503" y="136551"/>
            <a:ext cx="6525417" cy="3561793"/>
          </a:xfrm>
          <a:prstGeom prst="rect">
            <a:avLst/>
          </a:prstGeom>
        </p:spPr>
      </p:pic>
      <p:sp>
        <p:nvSpPr>
          <p:cNvPr id="3" name="Dikdörtgen 2"/>
          <p:cNvSpPr/>
          <p:nvPr/>
        </p:nvSpPr>
        <p:spPr>
          <a:xfrm>
            <a:off x="5594344" y="143360"/>
            <a:ext cx="6350215" cy="406184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Wingdings" panose="05000000000000000000" pitchFamily="2" charset="2"/>
              <a:buChar char="Ø"/>
            </a:pPr>
            <a:r>
              <a:rPr lang="tr-TR" sz="3200" dirty="0">
                <a:solidFill>
                  <a:prstClr val="black"/>
                </a:solidFill>
              </a:rPr>
              <a:t>“Sadece rabbinin büyüklüğünü dile getir. Elbiseni temiz tut (nefsini arındır), günahlardan uzak dur.” </a:t>
            </a:r>
          </a:p>
          <a:p>
            <a:pPr lvl="0" algn="r"/>
            <a:r>
              <a:rPr lang="tr-TR" sz="3200" b="1" dirty="0" err="1">
                <a:solidFill>
                  <a:schemeClr val="tx1"/>
                </a:solidFill>
              </a:rPr>
              <a:t>Müddessir</a:t>
            </a:r>
            <a:r>
              <a:rPr lang="tr-TR" sz="3200" b="1" dirty="0">
                <a:solidFill>
                  <a:schemeClr val="tx1"/>
                </a:solidFill>
              </a:rPr>
              <a:t> suresi, 3-5. ayetleri</a:t>
            </a:r>
          </a:p>
          <a:p>
            <a:pPr lvl="0" algn="ctr"/>
            <a:endParaRPr lang="tr-TR" sz="3200" dirty="0">
              <a:solidFill>
                <a:schemeClr val="tx1"/>
              </a:solidFill>
            </a:endParaRPr>
          </a:p>
          <a:p>
            <a:pPr marL="457200" lvl="0" indent="-457200" algn="just">
              <a:buFont typeface="Wingdings" panose="05000000000000000000" pitchFamily="2" charset="2"/>
              <a:buChar char="Ø"/>
            </a:pPr>
            <a:r>
              <a:rPr lang="tr-TR" sz="3200" dirty="0">
                <a:solidFill>
                  <a:schemeClr val="tx1"/>
                </a:solidFill>
              </a:rPr>
              <a:t>“... Allah tertemiz olanları sever.”</a:t>
            </a:r>
          </a:p>
          <a:p>
            <a:pPr lvl="0" algn="r"/>
            <a:r>
              <a:rPr lang="tr-TR" sz="3200" b="1" dirty="0">
                <a:solidFill>
                  <a:schemeClr val="tx1"/>
                </a:solidFill>
              </a:rPr>
              <a:t>Tevbe suresi, 108. ayet.</a:t>
            </a:r>
          </a:p>
        </p:txBody>
      </p:sp>
      <p:pic>
        <p:nvPicPr>
          <p:cNvPr id="1028" name="Picture 4" descr="quran and kids ile ilgili görsel sonuc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3598" y="3624443"/>
            <a:ext cx="2992257" cy="2992257"/>
          </a:xfrm>
          <a:prstGeom prst="rect">
            <a:avLst/>
          </a:prstGeom>
          <a:noFill/>
          <a:extLst>
            <a:ext uri="{909E8E84-426E-40DD-AFC4-6F175D3DCCD1}">
              <a14:hiddenFill xmlns:a14="http://schemas.microsoft.com/office/drawing/2010/main">
                <a:solidFill>
                  <a:srgbClr val="FFFFFF"/>
                </a:solidFill>
              </a14:hiddenFill>
            </a:ext>
          </a:extLst>
        </p:spPr>
      </p:pic>
      <p:sp>
        <p:nvSpPr>
          <p:cNvPr id="5" name="Dikdörtgen 4"/>
          <p:cNvSpPr/>
          <p:nvPr/>
        </p:nvSpPr>
        <p:spPr>
          <a:xfrm>
            <a:off x="4743450" y="5348038"/>
            <a:ext cx="7219950" cy="1203157"/>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600" dirty="0">
                <a:solidFill>
                  <a:schemeClr val="tx1"/>
                </a:solidFill>
              </a:rPr>
              <a:t>Yukarıdaki ayetlerin ana mesajı nedir?</a:t>
            </a:r>
          </a:p>
        </p:txBody>
      </p:sp>
      <p:sp>
        <p:nvSpPr>
          <p:cNvPr id="6" name="Sağ Ok 5"/>
          <p:cNvSpPr/>
          <p:nvPr/>
        </p:nvSpPr>
        <p:spPr>
          <a:xfrm rot="16200000">
            <a:off x="8114632" y="4495131"/>
            <a:ext cx="740435" cy="5563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Tree>
    <p:custDataLst>
      <p:tags r:id="rId1"/>
    </p:custDataLst>
    <p:extLst>
      <p:ext uri="{BB962C8B-B14F-4D97-AF65-F5344CB8AC3E}">
        <p14:creationId xmlns:p14="http://schemas.microsoft.com/office/powerpoint/2010/main" val="3560421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wipe(down)">
                                      <p:cBhvr>
                                        <p:cTn id="15" dur="500"/>
                                        <p:tgtEl>
                                          <p:spTgt spid="102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Slayt Numarası Yer Tutucusu"/>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A4E54E-22CB-49FF-83A4-42F529D077B5}"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Dikdörtgen 2"/>
          <p:cNvSpPr/>
          <p:nvPr/>
        </p:nvSpPr>
        <p:spPr>
          <a:xfrm>
            <a:off x="175846" y="4906107"/>
            <a:ext cx="11673254" cy="1456593"/>
          </a:xfrm>
          <a:prstGeom prst="rect">
            <a:avLst/>
          </a:prstGeom>
          <a:solidFill>
            <a:schemeClr val="accent4">
              <a:lumMod val="40000"/>
              <a:lumOff val="60000"/>
            </a:schemeClr>
          </a:solidFill>
          <a:ln>
            <a:solidFill>
              <a:srgbClr val="4367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tr-TR" sz="3600" dirty="0">
                <a:solidFill>
                  <a:prstClr val="black"/>
                </a:solidFill>
              </a:rPr>
              <a:t>İslam dini, Müslümanları maddi ve manevi kirlerden arındırıp dünya ve ahiret mutluluğuna ulaştırmayı amaçlamaktadır. </a:t>
            </a:r>
            <a:endParaRPr kumimoji="0" lang="tr-TR" sz="100" b="0"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endParaRPr>
          </a:p>
        </p:txBody>
      </p:sp>
      <p:pic>
        <p:nvPicPr>
          <p:cNvPr id="2" name="Resim 1"/>
          <p:cNvPicPr>
            <a:picLocks noChangeAspect="1"/>
          </p:cNvPicPr>
          <p:nvPr/>
        </p:nvPicPr>
        <p:blipFill rotWithShape="1">
          <a:blip r:embed="rId4"/>
          <a:srcRect l="13249" t="-2" r="4900" b="-796"/>
          <a:stretch/>
        </p:blipFill>
        <p:spPr>
          <a:xfrm>
            <a:off x="190500" y="590550"/>
            <a:ext cx="6127082" cy="4187574"/>
          </a:xfrm>
          <a:prstGeom prst="rect">
            <a:avLst/>
          </a:prstGeom>
        </p:spPr>
      </p:pic>
      <p:pic>
        <p:nvPicPr>
          <p:cNvPr id="5" name="Resim 4"/>
          <p:cNvPicPr>
            <a:picLocks noChangeAspect="1"/>
          </p:cNvPicPr>
          <p:nvPr/>
        </p:nvPicPr>
        <p:blipFill>
          <a:blip r:embed="rId5"/>
          <a:stretch>
            <a:fillRect/>
          </a:stretch>
        </p:blipFill>
        <p:spPr>
          <a:xfrm>
            <a:off x="6534149" y="762000"/>
            <a:ext cx="5289651" cy="3905250"/>
          </a:xfrm>
          <a:prstGeom prst="rect">
            <a:avLst/>
          </a:prstGeom>
        </p:spPr>
      </p:pic>
    </p:spTree>
    <p:custDataLst>
      <p:tags r:id="rId1"/>
    </p:custDataLst>
    <p:extLst>
      <p:ext uri="{BB962C8B-B14F-4D97-AF65-F5344CB8AC3E}">
        <p14:creationId xmlns:p14="http://schemas.microsoft.com/office/powerpoint/2010/main" val="4214922852"/>
      </p:ext>
    </p:extLst>
  </p:cSld>
  <p:clrMapOvr>
    <a:masterClrMapping/>
  </p:clrMapOvr>
  <mc:AlternateContent xmlns:mc="http://schemas.openxmlformats.org/markup-compatibility/2006" xmlns:p14="http://schemas.microsoft.com/office/powerpoint/2010/main">
    <mc:Choice Requires="p14">
      <p:transition spd="slow" p14:dur="2000" advTm="60000"/>
    </mc:Choice>
    <mc:Fallback xmlns="">
      <p:transition spd="slow" advTm="6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34183" y="382769"/>
            <a:ext cx="6390468" cy="684031"/>
          </a:xfrm>
          <a:ln/>
        </p:spPr>
        <p:style>
          <a:lnRef idx="1">
            <a:schemeClr val="accent1"/>
          </a:lnRef>
          <a:fillRef idx="2">
            <a:schemeClr val="accent1"/>
          </a:fillRef>
          <a:effectRef idx="1">
            <a:schemeClr val="accent1"/>
          </a:effectRef>
          <a:fontRef idx="minor">
            <a:schemeClr val="dk1"/>
          </a:fontRef>
        </p:style>
        <p:txBody>
          <a:bodyPr>
            <a:normAutofit fontScale="90000"/>
          </a:bodyPr>
          <a:lstStyle/>
          <a:p>
            <a:pPr algn="ctr"/>
            <a:r>
              <a:rPr lang="tr-TR" sz="4800" dirty="0"/>
              <a:t>İslam dini ve temizlik</a:t>
            </a:r>
          </a:p>
        </p:txBody>
      </p:sp>
      <p:sp>
        <p:nvSpPr>
          <p:cNvPr id="5" name="Dikdörtgen 4"/>
          <p:cNvSpPr/>
          <p:nvPr/>
        </p:nvSpPr>
        <p:spPr>
          <a:xfrm>
            <a:off x="899411" y="1769777"/>
            <a:ext cx="7882640" cy="786984"/>
          </a:xfrm>
          <a:prstGeom prst="rect">
            <a:avLst/>
          </a:prstGeom>
          <a:solidFill>
            <a:srgbClr val="56DA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kumimoji="0" lang="tr-TR" sz="3200" b="0" i="0" u="none" strike="noStrike" kern="1200" cap="none" spc="0" normalizeH="0" baseline="0" noProof="0" dirty="0">
                <a:ln>
                  <a:noFill/>
                </a:ln>
                <a:solidFill>
                  <a:prstClr val="black"/>
                </a:solidFill>
                <a:effectLst/>
                <a:uLnTx/>
                <a:uFillTx/>
                <a:latin typeface="Calibri" panose="020F0502020204030204"/>
              </a:rPr>
              <a:t> </a:t>
            </a:r>
            <a:r>
              <a:rPr lang="nb-NO" sz="3200" dirty="0">
                <a:solidFill>
                  <a:prstClr val="black"/>
                </a:solidFill>
              </a:rPr>
              <a:t>İslam’ın temel ilkelerinden biri temizliktir</a:t>
            </a:r>
            <a:r>
              <a:rPr lang="tr-TR" sz="3200" dirty="0">
                <a:solidFill>
                  <a:prstClr val="black"/>
                </a:solidFill>
              </a:rPr>
              <a:t>.</a:t>
            </a:r>
            <a:endParaRPr kumimoji="0" lang="tr-TR" sz="3200" b="0" i="0" u="none" strike="noStrike" kern="1200" cap="none" spc="0" normalizeH="0" baseline="0" noProof="0" dirty="0">
              <a:ln>
                <a:noFill/>
              </a:ln>
              <a:solidFill>
                <a:prstClr val="black"/>
              </a:solidFill>
              <a:effectLst/>
              <a:uLnTx/>
              <a:uFillTx/>
              <a:latin typeface="Calibri" panose="020F0502020204030204"/>
            </a:endParaRPr>
          </a:p>
        </p:txBody>
      </p:sp>
      <p:sp>
        <p:nvSpPr>
          <p:cNvPr id="4" name="Oval 3"/>
          <p:cNvSpPr/>
          <p:nvPr/>
        </p:nvSpPr>
        <p:spPr>
          <a:xfrm>
            <a:off x="464695" y="1661098"/>
            <a:ext cx="869430" cy="100434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6" name="Dikdörtgen 5"/>
          <p:cNvSpPr/>
          <p:nvPr/>
        </p:nvSpPr>
        <p:spPr>
          <a:xfrm>
            <a:off x="1708879" y="2954158"/>
            <a:ext cx="8120921" cy="786984"/>
          </a:xfrm>
          <a:prstGeom prst="rect">
            <a:avLst/>
          </a:prstGeom>
          <a:solidFill>
            <a:srgbClr val="56DA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tr-TR" sz="3600" dirty="0">
                <a:solidFill>
                  <a:prstClr val="black"/>
                </a:solidFill>
              </a:rPr>
              <a:t>“Temizlik imanın yarısıdır.”</a:t>
            </a:r>
            <a:endParaRPr kumimoji="0" lang="tr-TR" sz="5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Oval 6"/>
          <p:cNvSpPr/>
          <p:nvPr/>
        </p:nvSpPr>
        <p:spPr>
          <a:xfrm>
            <a:off x="1274163" y="2899818"/>
            <a:ext cx="850720" cy="8956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8" name="Dikdörtgen 7"/>
          <p:cNvSpPr/>
          <p:nvPr/>
        </p:nvSpPr>
        <p:spPr>
          <a:xfrm>
            <a:off x="3584660" y="4001789"/>
            <a:ext cx="7317802" cy="714815"/>
          </a:xfrm>
          <a:prstGeom prst="rect">
            <a:avLst/>
          </a:prstGeom>
          <a:solidFill>
            <a:srgbClr val="56DA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rPr>
              <a:t>Temizlik bazı ibadetlerin şartıdır.</a:t>
            </a:r>
          </a:p>
        </p:txBody>
      </p:sp>
      <p:sp>
        <p:nvSpPr>
          <p:cNvPr id="9" name="Oval 8"/>
          <p:cNvSpPr/>
          <p:nvPr/>
        </p:nvSpPr>
        <p:spPr>
          <a:xfrm>
            <a:off x="3160029" y="3994615"/>
            <a:ext cx="649971" cy="73292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sp>
        <p:nvSpPr>
          <p:cNvPr id="10" name="Dikdörtgen 9"/>
          <p:cNvSpPr/>
          <p:nvPr/>
        </p:nvSpPr>
        <p:spPr>
          <a:xfrm>
            <a:off x="4642337" y="5121343"/>
            <a:ext cx="7321063" cy="1050857"/>
          </a:xfrm>
          <a:prstGeom prst="rect">
            <a:avLst/>
          </a:prstGeom>
          <a:solidFill>
            <a:srgbClr val="56DA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  Müslüman beden ve elbise temizliğine özen</a:t>
            </a:r>
            <a:r>
              <a:rPr kumimoji="0" lang="tr-TR" sz="3200" b="0" i="0" u="none" strike="noStrike" kern="1200" cap="none" spc="0" normalizeH="0" noProof="0" dirty="0">
                <a:ln>
                  <a:noFill/>
                </a:ln>
                <a:solidFill>
                  <a:prstClr val="black"/>
                </a:solidFill>
                <a:effectLst/>
                <a:uLnTx/>
                <a:uFillTx/>
                <a:latin typeface="Calibri" panose="020F0502020204030204"/>
                <a:ea typeface="+mn-ea"/>
                <a:cs typeface="+mn-cs"/>
              </a:rPr>
              <a:t> göstermelidir.</a:t>
            </a:r>
            <a:endPar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Oval 10"/>
          <p:cNvSpPr/>
          <p:nvPr/>
        </p:nvSpPr>
        <p:spPr>
          <a:xfrm>
            <a:off x="4293955" y="5200650"/>
            <a:ext cx="620946" cy="86317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spTree>
    <p:custDataLst>
      <p:tags r:id="rId1"/>
    </p:custDataLst>
    <p:extLst>
      <p:ext uri="{BB962C8B-B14F-4D97-AF65-F5344CB8AC3E}">
        <p14:creationId xmlns:p14="http://schemas.microsoft.com/office/powerpoint/2010/main" val="10525965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left)">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6" grpId="0" animBg="1"/>
      <p:bldP spid="7" grpId="0" animBg="1"/>
      <p:bldP spid="8" grpId="0" animBg="1"/>
      <p:bldP spid="9"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dindersimateryal.com</a:t>
            </a:r>
          </a:p>
        </p:txBody>
      </p:sp>
      <p:sp>
        <p:nvSpPr>
          <p:cNvPr id="5" name="Yuvarlatılmış Dikdörtgen 4">
            <a:hlinkClick r:id="rId4"/>
          </p:cNvPr>
          <p:cNvSpPr/>
          <p:nvPr/>
        </p:nvSpPr>
        <p:spPr>
          <a:xfrm>
            <a:off x="2852245" y="1802498"/>
            <a:ext cx="6317673" cy="1256145"/>
          </a:xfrm>
          <a:prstGeom prst="roundRect">
            <a:avLst/>
          </a:prstGeom>
          <a:solidFill>
            <a:srgbClr val="17AB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0" i="0" u="none" strike="noStrike" kern="1200" cap="none" spc="0" normalizeH="0" baseline="0" noProof="0" dirty="0">
                <a:ln>
                  <a:noFill/>
                </a:ln>
                <a:solidFill>
                  <a:prstClr val="white"/>
                </a:solidFill>
                <a:effectLst/>
                <a:uLnTx/>
                <a:uFillTx/>
                <a:latin typeface="Calibri" panose="020F0502020204030204"/>
                <a:ea typeface="+mn-ea"/>
                <a:cs typeface="+mn-cs"/>
              </a:rPr>
              <a:t>Etkinlikler için tıklayınız</a:t>
            </a:r>
          </a:p>
        </p:txBody>
      </p:sp>
      <p:sp>
        <p:nvSpPr>
          <p:cNvPr id="6" name="Dikdörtgen 5"/>
          <p:cNvSpPr/>
          <p:nvPr/>
        </p:nvSpPr>
        <p:spPr>
          <a:xfrm>
            <a:off x="8330875" y="2430571"/>
            <a:ext cx="1623984" cy="1668464"/>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Yuvarlatılmış Dikdörtgen 6"/>
          <p:cNvSpPr/>
          <p:nvPr/>
        </p:nvSpPr>
        <p:spPr>
          <a:xfrm>
            <a:off x="798786" y="4099035"/>
            <a:ext cx="10510345" cy="162057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Yukarıdaki bağlantıdan etkinliklerin açılmaması durumundan dindersimateryal.com sitesinde etkinlikler ve oyunlara ulaşabilirsiniz.</a:t>
            </a:r>
          </a:p>
        </p:txBody>
      </p:sp>
    </p:spTree>
    <p:custDataLst>
      <p:tags r:id="rId1"/>
    </p:custDataLst>
    <p:extLst>
      <p:ext uri="{BB962C8B-B14F-4D97-AF65-F5344CB8AC3E}">
        <p14:creationId xmlns:p14="http://schemas.microsoft.com/office/powerpoint/2010/main" val="165179508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SUITE_ISPRING_PLAYERS_CUSTOMIZATION_2" val="{&quot;universal&quot;:{&quot;skinSettings&quot;:{&quot;borderRadius&quot;:20,&quot;colors&quot;:{&quot;asideBackground&quot;:{&quot;color&quot;:&quot;#EFF1F2&quot;,&quot;opacity&quot;:1,&quot;type&quot;:&quot;SOLID&quot;},&quot;asideElementBackgroundActive&quot;:{&quot;color&quot;:&quot;#A282ED&quot;,&quot;opacity&quot;:1,&quot;type&quot;:&quot;SOLID&quot;},&quot;asideElementBackgroundHover&quot;:{&quot;color&quot;:&quot;#DDE2E5&quot;,&quot;opacity&quot;:1,&quot;type&quot;:&quot;SOLID&quot;},&quot;asideElementText&quot;:{&quot;color&quot;:&quot;#34383D&quot;,&quot;opacity&quot;:1,&quot;type&quot;:&quot;SOLID&quot;},&quot;asideElementTextActive&quot;:{&quot;color&quot;:&quot;#FFFFFF&quot;,&quot;opacity&quot;:1,&quot;type&quot;:&quot;SOLID&quot;},&quot;asideElementTextHover&quot;:{&quot;color&quot;:&quot;#42484E&quot;,&quot;opacity&quot;:1,&quot;type&quot;:&quot;SOLID&quot;},&quot;asideLogoBackground&quot;:{&quot;color&quot;:&quot;#EFF1F2&quot;,&quot;opacity&quot;:1,&quot;type&quot;:&quot;SOLID&quot;},&quot;pageBackground&quot;:{&quot;color&quot;:&quot;#DCDEE0&quot;,&quot;opacity&quot;:1,&quot;type&quot;:&quot;SOLID&quot;},&quot;playerBackground&quot;:{&quot;color&quot;:&quot;#FFFFFF&quot;,&quot;opacity&quot;:1,&quot;type&quot;:&quot;SOLID&quot;},&quot;playerText&quot;:{&quot;color&quot;:&quot;#616870&quot;,&quot;opacity&quot;:1,&quot;type&quot;:&quot;SOLID&quot;},&quot;primaryButtonBackground&quot;:{&quot;degree&quot;:90,&quot;gradient&quot;:[{&quot;color&quot;:&quot;#8695FF&quot;,&quot;opacity&quot;:1},{&quot;color&quot;:&quot;#D65FCC&quot;,&quot;opacity&quot;:1}],&quot;type&quot;:&quot;GRADIENT&quot;},&quot;primaryButtonBackgroundHover&quot;:{&quot;degree&quot;:180,&quot;gradient&quot;:[{&quot;color&quot;:&quot;#8695FF&quot;,&quot;opacity&quot;:1},{&quot;color&quot;:&quot;#D65FCC&quot;,&quot;opacity&quot;:1}],&quot;type&quot;:&quot;GRADIENT&quot;},&quot;primaryButtonBorder&quot;:{&quot;color&quot;:&quot;#8962DB&quot;,&quot;opacity&quot;:0,&quot;type&quot;:&quot;SOLID&quot;},&quot;primaryButtonBorderHover&quot;:{&quot;color&quot;:&quot;#7150B6&quot;,&quot;opacity&quot;:0,&quot;type&quot;:&quot;SOLID&quot;},&quot;primaryButtonText&quot;:{&quot;color&quot;:&quot;#FFFFFF&quot;,&quot;opacity&quot;:1,&quot;type&quot;:&quot;SOLID&quot;},&quot;primaryButtonTextHover&quot;:{&quot;color&quot;:&quot;#FFFFFF&quot;,&quot;opacity&quot;:1,&quot;type&quot;:&quot;SOLID&quot;},&quot;secondaryButtonBackground&quot;:{&quot;color&quot;:&quot;#F1F2F4&quot;,&quot;opacity&quot;:1,&quot;type&quot;:&quot;SOLID&quot;},&quot;secondaryButtonBackgroundHover&quot;:{&quot;color&quot;:&quot;#E5E5E5&quot;,&quot;opacity&quot;:1,&quot;type&quot;:&quot;SOLID&quot;},&quot;secondaryButtonBorder&quot;:{&quot;color&quot;:&quot;#F1F2F4&quot;,&quot;opacity&quot;:1,&quot;type&quot;:&quot;SOLID&quot;},&quot;secondaryButtonBorderHover&quot;:{&quot;color&quot;:&quot;#E5E5E5&quot;,&quot;opacity&quot;:1,&quot;type&quot;:&quot;SOLID&quot;},&quot;secondaryButtonText&quot;:{&quot;color&quot;:&quot;#616870&quot;,&quot;opacity&quot;:1,&quot;type&quot;:&quot;SOLID&quot;},&quot;secondaryButtonTextHover&quot;:{&quot;color&quot;:&quot;#616870&quot;,&quot;opacity&quot;:1,&quot;type&quot;:&quot;SOLID&quot;}},&quot;controlPanel&quot;:{&quot;navigationMode&quot;:&quot;bySlides&quot;,&quot;progressBar&quot;:{&quot;enabled&quot;:true,&quot;mode&quot;:&quot;presentationTimeline&quot;,&quot;showLabels&quot;:true,&quot;visible&quot;:true},&quot;showCCButton&quot;:false,&quot;showNextButton&quot;:true,&quot;showOutline&quot;:false,&quot;showPlayPause&quot;:true,&quot;showPlaybackRateButton&quot;:false,&quot;showPrevButton&quot;:true,&quot;showRewind&quot;:true,&quot;showSlideNumbers&quot;:true,&quot;showSlideOnlyButton&quot;:true,&quot;showTimer&quot;:false,&quot;showVolumeControl&quot;:true,&quot;visible&quot;:true},&quot;fontFamily&quot;:&quot;Arial&quot;,&quot;miniskinCustomizationEnabled&quot;:true,&quot;outlinePanel&quot;:{&quot;highlightViewedEntries&quot;:false,&quot;multilevel&quot;:true,&quot;numberEntries&quot;:true,&quot;search&quot;:true,&quot;thumbnails&quot;:true},&quot;sidePanel&quot;:{&quot;showAtLeft&quot;:false,&quot;showLogo&quot;:false,&quot;showNotes&quot;:false,&quot;showOutline&quot;:false,&quot;showPresenterInfo&quot;:false,&quot;showPresenterVideo&quot;:false,&quot;visible&quot;:false},&quot;titlePanel&quot;:{&quot;buttons&quot;:[&quot;markerTools&quot;,&quot;outline&quot;],&quot;buttonsAtLeft&quot;:false,&quot;courseTitleVisible&quot;:true,&quot;showLogo&quot;:true,&quot;visible&quot;:true},&quot;version&quot;:&quot;1.1&quot;},&quot;skinMessages&quot;:{&quot;PB_ACCESSIBLE_ARIA_LABEL_BACK_TO_BEGIN&quot;:&quot;Go to the beginning of the slide&quot;,&quot;PB_ACCESSIBLE_ARIA_LABEL_BOTTOM_PANEL&quot;:&quot;Bottom Bar&quot;,&quot;PB_ACCESSIBLE_ARIA_LABEL_NAVIGATION_BUTTONS&quot;:&quot;Navigation buttons&quot;,&quot;PB_ACCESSIBLE_ARIA_LABEL_SETTINGS&quot;:&quot;Accessibility Settings&quot;,&quot;PB_ACCESSIBLE_ARIA_LABEL_SLIDE&quot;:&quot;Slide&quot;,&quot;PB_ACCESSIBLE_ARIA_LABEL_TOP_PANEL&quot;:&quot;Top Bar&quot;,&quot;PB_ACCESSIBLE_AUDIO_NARRATION_LABEL&quot;:&quot;Audio narration&quot;,&quot;PB_ACCESSIBLE_NAVIGATION_NEXT_BUTTON&quot;:&quot;Sonraki&quot;,&quot;PB_ACCESSIBLE_NAVIGATION_PREV_BUTTON&quot;:&quot;Önceki &quot;,&quot;PB_ACCESSIBLE_SKIN_ENABLE_ACCESSIBILITY_MODE&quot;:&quot;Turn on accessibility mode&quot;,&quot;PB_ACCESSIBLE_SKIN_ENABLE_NORMAL_MODE&quot;:&quot;Turn off accessibility mode&quot;,&quot;PB_ACCESSIBLE_SKIN_PRESENTER_PHOTO&quot;:&quot;Presenter photo&quot;,&quot;PB_ACCESSIBLE_SLIDE_N_OF_COUNT&quot;:&quot;Slide %QUESTION_NUMBER% of %TOTAL_QUESTIONS%&quot;,&quot;PB_ACCESSIBLE_VIDEO_NARRATION_LABEL&quot;:&quot;Video narration&quot;,&quot;PB_ACCESSIBLE_WATERMARK_SKIN_CREATED_WITH&quot;:&quot;Created with iSpring evaluation version&quot;,&quot;PB_ATTACHMENT_DOCUMENT_SUBTITLE&quot;:&quot;Dökoman&quot;,&quot;PB_ATTACHMENT_FILE_SUBTITLE&quot;:&quot;Dosya&quot;,&quot;PB_ATTACHMENT_IMAGE_SUBTITLE&quot;:&quot;Resim&quot;,&quot;PB_ATTACHMENT_LINK_SUBTITLE&quot;:&quot;Link&quot;,&quot;PB_ATTACHMENT_VIDEO_SUBTITLE&quot;:&quot;Video&quot;,&quot;PB_BACK_TO_APP_BUTTON_LABEL&quot;:&quot;Geri&quot;,&quot;PB_CC_MENU_OFF&quot;:&quot;Off&quot;,&quot;PB_CC_MENU_ON&quot;:&quot;On&quot;,&quot;PB_CC_MENU_TITLE&quot;:&quot;Notes&quot;,&quot;PB_CONTROL_PANEL_CLOSED_CAPTIONS&quot;:&quot;PB_CONTROL_PANEL_CLOSED_CAPTIONS&quot;,&quot;PB_CONTROL_PANEL_EXIT_FULL_SCREEN&quot;:&quot;Tam ekrandan çık&quot;,&quot;PB_CONTROL_PANEL_FULL_SCREEN&quot;:&quot;Tam ekran&quot;,&quot;PB_CONTROL_PANEL_NEXT&quot;:&quot;SONRAKİ&quot;,&quot;PB_CONTROL_PANEL_OUTLINE&quot;:&quot;OUTLINE&quot;,&quot;PB_CONTROL_PANEL_PREV&quot;:&quot;ÖNCEKİ&quot;,&quot;PB_CONTROL_PANEL_REPLAY&quot;:&quot;Tekrarlama&quot;,&quot;PB_CONTROL_PANEL_SLIDE_COUNTER&quot;:&quot;%SLIDE_NUMBER%\/%TOTAL_SLIDES%&quot;,&quot;PB_CONTROL_PANEL_SUBTITLES&quot;:&quot;PB_CONTROL_PANEL_SUBTITLES&quot;,&quot;PB_CONTROL_PANEL_VOLUME_CONTROL&quot;:&quot;Ses seviyesi&quot;,&quot;PB_CURRENT_SLIDE_IS_NOT_COMPLETED&quot;:&quot;Devam etmek için slaydın tamamını görüntülemeniz gerekiyor&quot;,&quot;PB_DOMAIN_RESTRICTION&quot;:&quot;Üzgünüz, yazar bu alandaki sunumun görüntülenmesini devre dışı bırakt&quot;,&quot;PB_DRAWING_TOOLS_END_DRAWING&quot;:&quot;Çizimi sonlandır&quot;,&quot;PB_DRAWING_TOOLS_ERASER&quot;:&quot;Silgi&quot;,&quot;PB_DRAWING_TOOLS_ERASE_ALL&quot;:&quot;Tümünü Sil&quot;,&quot;PB_DRAWING_TOOLS_HIGHLIGHTER&quot;:&quot;İşaretleyici&quot;,&quot;PB_DRAWING_TOOLS_PEN&quot;:&quot;Kalem&quot;,&quot;PB_ENTER_PASSWORD&quot;:&quot;Sunuyu görüntülemek için şifre girin&quot;,&quot;PB_INCORRECT_PASSWORD&quot;:&quot;Şire yanlış&quot;,&quot;PB_INTERACTION_SLIDE_WINDOW_TEXT&quot;:&quot;Bu slayttan ayrılmadan önce etkileşimi tamamlamanız gerekmektedir.&quot;,&quot;PB_MESSAGE_BOX_NO&quot;:&quot;HAYIR&quot;,&quot;PB_MESSAGE_BOX_OK&quot;:&quot;Tamam&quot;,&quot;PB_MESSAGE_BOX_YES&quot;:&quot;EVET&quot;,&quot;PB_NAVIGATION_IS_RESTRICTED&quot;:&quot;Yalnızca daha önce görüntülenen slaytlara erişebilirsiniz.&quot;,&quot;PB_NAVIGATION_IS_SEQUENTIAL&quot;:&quot;Slaytları verilen sırayla görüntülemeniz gerekir.&quot;,&quot;PB_PLAYBACK_RATE_MENU_CAPTION&quot;:&quot;Speed&quot;,&quot;PB_PRECEDING_QUIZ_FAILED_WINDOW_TEXT&quot;:&quot;%SLIDE_INDEX% slaytındaki sınavı geçemediğiniz için ilerleyemezsiniz.&quot;,&quot;PB_PRECEDING_QUIZ_NOT_COMPLETED_WINDOW_TEXT&quot;:&quot;İlerlemek için %SLIDE_INDEX% slaytındaki testi denemelisiniz.&quot;,&quot;PB_PRECEDING_QUIZ_NOT_PASSED_WINDOW_TEXT&quot;:&quot;İlerlemek için %SLIDE_INDEX% slaytındaki testi geçmelisiniz.&quot;,&quot;PB_PRECEDING_SCENARIO_FAILED_WINDOW_TEXT&quot;:&quot;%SLIDEINDEX% slaytındaki simülasyonu geçemediğiniz için ilerleyemezsiniz.&quot;,&quot;PB_PRECEDING_SCENARIO_NOT_COMPLETED_WINDOW_TEXT&quot;:&quot;İlerlemek için %SLIDE_INDEX% slaytındaki simülasyonu denemelisiniz.&quot;,&quot;PB_PRECEDING_SCENARIO_NOT_PASSED_WINDOW_TEXT&quot;:&quot;İlerlemek için %SLIDE_INDEX% slaytındaki simülasyonu geçmelisiniz.&quot;,&quot;PB_PRESENTER_COLLAPSE_BIO&quot;:&quot;Daha faz göster&quot;,&quot;PB_PRESENTER_EMAIL&quot;:&quot;Email&quot;,&quot;PB_PRESENTER_EXPAND_BIO&quot;:&quot;Daha fazla göster&quot;,&quot;PB_PRESENTER_NO_INFO&quot;:&quot;Sunucu Bilgisi Yok&quot;,&quot;PB_PRESENTER_WEBSITE&quot;:&quot;Website&quot;,&quot;PB_QUIZ_SLIDE_WINDOW_TEXT&quot;:&quot;Bu slayttan ayrılmadan önce testi tamamlamanız gerekmektedir.&quot;,&quot;PB_RATE_MENU_CAPTION&quot;:&quot;Hız&quot;,&quot;PB_RATE_MENU_DEFAULT_RATE&quot;:&quot;Normal&quot;,&quot;PB_RESUME_PRESENTATION_WINDOW_TEXT&quot;:&quot;Sunuyu son görüntülenen slayttan devam ettirmek ister misiniz?&quot;,&quot;PB_SCENARIO_SLIDE_WINDOW_TEXT&quot;:&quot;Bu slayttan ayrılmadan önce simülasyonu tamamlamanız gerekmektedir.&quot;,&quot;PB_SEARCH_CANCEL&quot;:&quot;İptal&quot;,&quot;PB_SEARCH_NO_RESULTS_LABEL&quot;:&quot;Hiçbir sonuç bulunamadı&quot;,&quot;PB_SEARCH_PANEL_DEFAULT_TEXT&quot;:&quot;Ara&quot;,&quot;PB_SEARCH_RESULTS_LABEL&quot;:&quot;ARARMA SONUÇLARI&quot;,&quot;PB_SEARCH_RESULT_IN_NOTES&quot;:&quot;Notlarda ara&quot;,&quot;PB_SEARCH_RESULT_IN_TEXT_LABEL&quot;:&quot;[slayt metni&quot;,&quot;PB_SUBTITLES_MENU_CAPTION&quot;:&quot;Subtitles&quot;,&quot;PB_SUBTITLES_OFF&quot;:&quot;Off&quot;,&quot;PB_TAB_NOTES_LABEL&quot;:&quot;Notlar&quot;,&quot;PB_TAB_OUTLINE_LABEL&quot;:&quot;İÇİNDEKİLER&quot;,&quot;PB_TIME_RESTRICTION&quot;:&quot;Üzgünüz, yazar şu anda sunumu görüntülemeyi devre dışı bıraktı.&quot;,&quot;PB_TITLE_PANEL_ATTACHMENTS&quot;:&quot;www.dindersimateryal.com&quot;,&quot;PB_TITLE_PANEL_MARKER_TOOLS&quot;:&quot;Kalem\/İşaretleyici&quot;,&quot;PB_TITLE_PANEL_NOTES&quot;:&quot;Notlar&quot;,&quot;PB_TITLE_PANEL_OUTLINE&quot;:&quot;İçindekiler&quot;,&quot;PB_TITLE_PANEL_PRESENTER_INFO&quot;:&quot;Sunucu Bilgisi&quot;,&quot;PB_TREE_CONTROL_LOADING&quot;:&quot;Loading…&quot;,&quot;PB_VIDEO_WINDOW_NO_VIDEO_LABEL&quot;:&quot;No video&quot;},&quot;playbackAndNavigationSettings&quot;:{&quot;autoStart&quot;:true,&quot;saveAnimationStates&quot;:true,&quot;loopPresentation&quot;:false,&quot;autoPlayAnimations&quot;:false,&quot;autoPlayAnimationsTime&quot;:1,&quot;navigationType&quot;:&quot;FREE&quot;,&quot;resumeMode&quot;:&quot;PROMPT&quot;,&quot;enableKeyboardNavigation&quot;:true},&quot;keyboardSettings&quot;:&quot;&quot;,&quot;skinVersion&quot;:3,&quot;skinCompatibleVersion&quot;:0,&quot;publishSettings&quot;:{&quot;backgroundColor&quot;:&quot;#DCDEE0&quot;,&quot;playerDimensions&quot;:{&quot;height&quot;:144,&quot;width&quot;:16},&quot;playerModule&quot;:&quot;UniversalHtml&quot;,&quot;presentationContent&quot;:{&quot;metadata&quot;:{&quot;references&quot;:false,&quot;texts&quot;:[&quot;DT_COMPANY_WEBSITE&quot;,&quot;DT_COURSE_TITLE&quot;,&quot;DT_SLIDE_TITLE&quot;,&quot;DT_SLIDE_NOTES_TEXT&quot;,&quot;DT_SLIDE_TEXT&quot;,&quot;DT_HYPERLINK_TOOLTIP&quot;]},&quot;resources&quot;:{&quot;attachments&quot;:false,&quot;companyLogos&quot;:{&quot;enlargeToFit&quot;:false,&quot;height&quot;:156,&quot;jpegQuality&quot;:100,&quot;keepAspectRatio&quot;:true,&quot;width&quot;:266},&quot;fonts&quot;:[{&quot;charsets&quot;:{&quot;dynamicFormatted&quot;:[&quot;DCT_INTERACTIVITY_TEXT&quot;,&quot;DCT_INTERACTIVITY_SEMIBOLD_TEXT&quot;],&quot;dynamicPlain&quot;:[&quot;DCT_COMPANY_WEBSITE&quot;,&quot;DCT_COURSE_TITLE&quot;,&quot;DCT_SLIDE_TITLE&quot;,&quot;DCT_SLIDE_NOTES_TEXT&quot;,&quot;DCT_SLIDE_TEXT&quot;,&quot;DCT_HYPERLINK_TOOLTIP&quot;],&quot;static&quot;:[&quot;Kalem\/İşaretleyici&quot;,&quot;Kalem&quot;,&quot;İşaretleyici&quot;,&quot;Silgi&quot;,&quot;Tümünü Sil&quot;,&quot;Çizimi sonlandır&quot;,&quot;İÇİNDEKİLER&quot;,&quot;İçindekiler&quot;,&quot;Ara&quot;,&quot;[slayt metni&quot;,&quot;ARARMA SONUÇLARI&quot;,&quot;Hiçbir sonuç bulunamadı&quot;,&quot;Notlarda ara&quot;,&quot;İptal&quot;,&quot;ÖNCEKİ&quot;,&quot;SONRAKİ&quot;,&quot;Tam ekran&quot;,&quot;Tam ekrandan çık&quot;,&quot;Ses seviyesi&quot;,&quot;Tekrarlama&quot;,&quot;%SLIDE_NUMBER%\/%TOTAL_SLIDES%&quot;,&quot;EVET&quot;,&quot;HAYIR&quot;,&quot;Tamam&quot;,&quot;Sunuyu son görüntülenen slayttan devam ettirmek ister misiniz?&quot;,&quot;Devam etmek için slaydın tamamını görüntülemeniz gerekiyor&quot;,&quot;Yalnızca daha önce görüntülenen slaytlara erişebilirsiniz.&quot;,&quot;Slaytları verilen sırayla görüntülemeniz gerekir.&quot;,&quot;Bu slayttan ayrılmadan önce testi tamamlamanız gerekmektedir.&quot;,&quot;İlerlemek için %SLIDE_INDEX% slaytındaki testi geçmelisiniz.&quot;,&quot;İlerlemek için %SLIDE_INDEX% slaytındaki testi denemelisiniz.&quot;,&quot;%SLIDE_INDEX% slaytındaki sınavı geçemediğiniz için ilerleyemezsiniz.&quot;,&quot;Bu slayttan ayrılmadan önce etkileşimi tamamlamanız gerekmektedir.&quot;,&quot;Bu slayttan ayrılmadan önce simülasyonu tamamlamanız gerekmektedir.&quot;,&quot;İlerlemek için %SLIDE_INDEX% slaytındaki simülasyonu geçmelisiniz.&quot;,&quot;İlerlemek için %SLIDE_INDEX% slaytındaki simülasyonu denemelisiniz.&quot;,&quot;%SLIDEINDEX% slaytındaki simülasyonu geçemediğiniz için ilerleyemezsiniz.&quot;,&quot;Sunuyu görüntülemek için şifre girin&quot;,&quot;Şire yanlış&quot;,&quot;Üzgünüz, yazar bu alandaki sunumun görüntülenmesini devre dışı bırakt&quot;,&quot;Üzgünüz, yazar şu anda sunumu görüntülemeyi devre dışı bıraktı.&quot;,&quot;Geri&quot;]},&quot;embedName&quot;:&quot;PFn&quot;,&quot;fontFamily&quot;:&quot;Arial&quot;,&quot;isBold&quot;:false,&quot;isItalic&quot;:false,&quot;isSemibold&quot;:false,&quot;substituteFontFamily&quot;:&quot;Arial&quot;},{&quot;charsets&quot;:{&quot;dynamicFormatted&quot;:[&quot;DCT_INTERACTIVITY_TEXT&quot;,&quot;DCT_INTERACTIVITY_SEMIBOLD_TEXT&quot;],&quot;dynamicPlain&quot;:[&quot;DCT_COMPANY_WEBSITE&quot;,&quot;DCT_COURSE_TITLE&quot;,&quot;DCT_SLIDE_TITLE&quot;,&quot;DCT_SLIDE_NOTES_TEXT&quot;,&quot;DCT_SLIDE_TEXT&quot;,&quot;DCT_HYPERLINK_TOOLTIP&quot;],&quot;static&quot;:[&quot;Kalem\/İşaretleyici&quot;,&quot;Kalem&quot;,&quot;İşaretleyici&quot;,&quot;Silgi&quot;,&quot;Tümünü Sil&quot;,&quot;Çizimi sonlandır&quot;,&quot;İÇİNDEKİLER&quot;,&quot;İçindekiler&quot;,&quot;Ara&quot;,&quot;[slayt metni&quot;,&quot;ARARMA SONUÇLARI&quot;,&quot;Hiçbir sonuç bulunamadı&quot;,&quot;Notlarda ara&quot;,&quot;İptal&quot;,&quot;ÖNCEKİ&quot;,&quot;SONRAKİ&quot;,&quot;Tam ekran&quot;,&quot;Tam ekrandan çık&quot;,&quot;Ses seviyesi&quot;,&quot;Tekrarlama&quot;,&quot;%SLIDE_NUMBER%\/%TOTAL_SLIDES%&quot;,&quot;EVET&quot;,&quot;HAYIR&quot;,&quot;Tamam&quot;,&quot;Sunuyu son görüntülenen slayttan devam ettirmek ister misiniz?&quot;,&quot;Devam etmek için slaydın tamamını görüntülemeniz gerekiyor&quot;,&quot;Yalnızca daha önce görüntülenen slaytlara erişebilirsiniz.&quot;,&quot;Slaytları verilen sırayla görüntülemeniz gerekir.&quot;,&quot;Bu slayttan ayrılmadan önce testi tamamlamanız gerekmektedir.&quot;,&quot;İlerlemek için %SLIDE_INDEX% slaytındaki testi geçmelisiniz.&quot;,&quot;İlerlemek için %SLIDE_INDEX% slaytındaki testi denemelisiniz.&quot;,&quot;%SLIDE_INDEX% slaytındaki sınavı geçemediğiniz için ilerleyemezsiniz.&quot;,&quot;Bu slayttan ayrılmadan önce etkileşimi tamamlamanız gerekmektedir.&quot;,&quot;Bu slayttan ayrılmadan önce simülasyonu tamamlamanız gerekmektedir.&quot;,&quot;İlerlemek için %SLIDE_INDEX% slaytındaki simülasyonu geçmelisiniz.&quot;,&quot;İlerlemek için %SLIDE_INDEX% slaytındaki simülasyonu denemelisiniz.&quot;,&quot;%SLIDEINDEX% slaytındaki simülasyonu geçemediğiniz için ilerleyemezsiniz.&quot;,&quot;Sunuyu görüntülemek için şifre girin&quot;,&quot;Şire yanlış&quot;,&quot;Üzgünüz, yazar bu alandaki sunumun görüntülenmesini devre dışı bırakt&quot;,&quot;Üzgünüz, yazar şu anda sunumu görüntülemeyi devre dışı bıraktı.&quot;,&quot;Geri&quot;]},&quot;embedName&quot;:&quot;PFnb&quot;,&quot;fontFamily&quot;:&quot;Arial&quot;,&quot;isBold&quot;:true,&quot;isItalic&quot;:false,&quot;isSemibold&quot;:false,&quot;substituteFontFamily&quot;:&quot;Arial&quot;},{&quot;charsets&quot;:{&quot;dynamicFormatted&quot;:[&quot;DCT_INTERACTIVITY_TEXT&quot;,&quot;DCT_INTERACTIVITY_SEMIBOLD_TEXT&quot;],&quot;dynamicPlain&quot;:[&quot;DCT_COMPANY_WEBSITE&quot;,&quot;DCT_COURSE_TITLE&quot;,&quot;DCT_SLIDE_TITLE&quot;,&quot;DCT_SLIDE_NOTES_TEXT&quot;,&quot;DCT_SLIDE_TEXT&quot;,&quot;DCT_HYPERLINK_TOOLTIP&quot;],&quot;static&quot;:[&quot;Kalem\/İşaretleyici&quot;,&quot;Kalem&quot;,&quot;İşaretleyici&quot;,&quot;Silgi&quot;,&quot;Tümünü Sil&quot;,&quot;Çizimi sonlandır&quot;,&quot;İÇİNDEKİLER&quot;,&quot;İçindekiler&quot;,&quot;Ara&quot;,&quot;[slayt metni&quot;,&quot;ARARMA SONUÇLARI&quot;,&quot;Hiçbir sonuç bulunamadı&quot;,&quot;Notlarda ara&quot;,&quot;İptal&quot;,&quot;ÖNCEKİ&quot;,&quot;SONRAKİ&quot;,&quot;Tam ekran&quot;,&quot;Tam ekrandan çık&quot;,&quot;Ses seviyesi&quot;,&quot;Tekrarlama&quot;,&quot;%SLIDE_NUMBER%\/%TOTAL_SLIDES%&quot;,&quot;EVET&quot;,&quot;HAYIR&quot;,&quot;Tamam&quot;,&quot;Sunuyu son görüntülenen slayttan devam ettirmek ister misiniz?&quot;,&quot;Devam etmek için slaydın tamamını görüntülemeniz gerekiyor&quot;,&quot;Yalnızca daha önce görüntülenen slaytlara erişebilirsiniz.&quot;,&quot;Slaytları verilen sırayla görüntülemeniz gerekir.&quot;,&quot;Bu slayttan ayrılmadan önce testi tamamlamanız gerekmektedir.&quot;,&quot;İlerlemek için %SLIDE_INDEX% slaytındaki testi geçmelisiniz.&quot;,&quot;İlerlemek için %SLIDE_INDEX% slaytındaki testi denemelisiniz.&quot;,&quot;%SLIDE_INDEX% slaytındaki sınavı geçemediğiniz için ilerleyemezsiniz.&quot;,&quot;Bu slayttan ayrılmadan önce etkileşimi tamamlamanız gerekmektedir.&quot;,&quot;Bu slayttan ayrılmadan önce simülasyonu tamamlamanız gerekmektedir.&quot;,&quot;İlerlemek için %SLIDE_INDEX% slaytındaki simülasyonu geçmelisiniz.&quot;,&quot;İlerlemek için %SLIDE_INDEX% slaytındaki simülasyonu denemelisiniz.&quot;,&quot;%SLIDEINDEX% slaytındaki simülasyonu geçemediğiniz için ilerleyemezsiniz.&quot;,&quot;Sunuyu görüntülemek için şifre girin&quot;,&quot;Şire yanlış&quot;,&quot;Üzgünüz, yazar bu alandaki sunumun görüntülenmesini devre dışı bırakt&quot;,&quot;Üzgünüz, yazar şu anda sunumu görüntülemeyi devre dışı bıraktı.&quot;,&quot;Geri&quot;]},&quot;embedName&quot;:&quot;PFni&quot;,&quot;fontFamily&quot;:&quot;Arial&quot;,&quot;isBold&quot;:false,&quot;isItalic&quot;:true,&quot;isSemibold&quot;:false,&quot;substituteFontFamily&quot;:&quot;Arial&quot;},{&quot;charsets&quot;:{&quot;dynamicFormatted&quot;:[&quot;DCT_INTERACTIVITY_TEXT&quot;,&quot;DCT_INTERACTIVITY_SEMIBOLD_TEXT&quot;],&quot;dynamicPlain&quot;:[&quot;DCT_COMPANY_WEBSITE&quot;,&quot;DCT_COURSE_TITLE&quot;,&quot;DCT_SLIDE_TITLE&quot;,&quot;DCT_SLIDE_NOTES_TEXT&quot;,&quot;DCT_SLIDE_TEXT&quot;,&quot;DCT_HYPERLINK_TOOLTIP&quot;],&quot;static&quot;:[&quot;Kalem\/İşaretleyici&quot;,&quot;Kalem&quot;,&quot;İşaretleyici&quot;,&quot;Silgi&quot;,&quot;Tümünü Sil&quot;,&quot;Çizimi sonlandır&quot;,&quot;İÇİNDEKİLER&quot;,&quot;İçindekiler&quot;,&quot;Ara&quot;,&quot;[slayt metni&quot;,&quot;ARARMA SONUÇLARI&quot;,&quot;Hiçbir sonuç bulunamadı&quot;,&quot;Notlarda ara&quot;,&quot;İptal&quot;,&quot;ÖNCEKİ&quot;,&quot;SONRAKİ&quot;,&quot;Tam ekran&quot;,&quot;Tam ekrandan çık&quot;,&quot;Ses seviyesi&quot;,&quot;Tekrarlama&quot;,&quot;%SLIDE_NUMBER%\/%TOTAL_SLIDES%&quot;,&quot;EVET&quot;,&quot;HAYIR&quot;,&quot;Tamam&quot;,&quot;Sunuyu son görüntülenen slayttan devam ettirmek ister misiniz?&quot;,&quot;Devam etmek için slaydın tamamını görüntülemeniz gerekiyor&quot;,&quot;Yalnızca daha önce görüntülenen slaytlara erişebilirsiniz.&quot;,&quot;Slaytları verilen sırayla görüntülemeniz gerekir.&quot;,&quot;Bu slayttan ayrılmadan önce testi tamamlamanız gerekmektedir.&quot;,&quot;İlerlemek için %SLIDE_INDEX% slaytındaki testi geçmelisiniz.&quot;,&quot;İlerlemek için %SLIDE_INDEX% slaytındaki testi denemelisiniz.&quot;,&quot;%SLIDE_INDEX% slaytındaki sınavı geçemediğiniz için ilerleyemezsiniz.&quot;,&quot;Bu slayttan ayrılmadan önce etkileşimi tamamlamanız gerekmektedir.&quot;,&quot;Bu slayttan ayrılmadan önce simülasyonu tamamlamanız gerekmektedir.&quot;,&quot;İlerlemek için %SLIDE_INDEX% slaytındaki simülasyonu geçmelisiniz.&quot;,&quot;İlerlemek için %SLIDE_INDEX% slaytındaki simülasyonu denemelisiniz.&quot;,&quot;%SLIDEINDEX% slaytındaki simülasyonu geçemediğiniz için ilerleyemezsiniz.&quot;,&quot;Sunuyu görüntülemek için şifre girin&quot;,&quot;Şire yanlış&quot;,&quot;Üzgünüz, yazar bu alandaki sunumun görüntülenmesini devre dışı bırakt&quot;,&quot;Üzgünüz, yazar şu anda sunumu görüntülemeyi devre dışı bıraktı.&quot;,&quot;Geri&quot;]},&quot;embedName&quot;:&quot;PFnbi&quot;,&quot;fontFamily&quot;:&quot;Arial&quot;,&quot;isBold&quot;:true,&quot;isItalic&quot;:true,&quot;isSemibold&quot;:false,&quot;substituteFontFamily&quot;:&quot;Arial&quot;},{&quot;charsets&quot;:{&quot;dynamicFormatted&quot;:[&quot;DCT_INTERACTIVITY_TEXT&quot;,&quot;DCT_INTERACTIVITY_SEMIBOLD_TEXT&quot;],&quot;dynamicPlain&quot;:[&quot;DCT_COMPANY_WEBSITE&quot;,&quot;DCT_COURSE_TITLE&quot;,&quot;DCT_SLIDE_TITLE&quot;,&quot;DCT_SLIDE_NOTES_TEXT&quot;,&quot;DCT_SLIDE_TEXT&quot;,&quot;DCT_HYPERLINK_TOOLTIP&quot;],&quot;static&quot;:[&quot;Kalem\/İşaretleyici&quot;,&quot;Kalem&quot;,&quot;İşaretleyici&quot;,&quot;Silgi&quot;,&quot;Tümünü Sil&quot;,&quot;Çizimi sonlandır&quot;,&quot;İÇİNDEKİLER&quot;,&quot;İçindekiler&quot;,&quot;Ara&quot;,&quot;[slayt metni&quot;,&quot;ARARMA SONUÇLARI&quot;,&quot;Hiçbir sonuç bulunamadı&quot;,&quot;Notlarda ara&quot;,&quot;İptal&quot;,&quot;ÖNCEKİ&quot;,&quot;SONRAKİ&quot;,&quot;Tam ekran&quot;,&quot;Tam ekrandan çık&quot;,&quot;Ses seviyesi&quot;,&quot;Tekrarlama&quot;,&quot;%SLIDE_NUMBER%\/%TOTAL_SLIDES%&quot;,&quot;EVET&quot;,&quot;HAYIR&quot;,&quot;Tamam&quot;,&quot;Sunuyu son görüntülenen slayttan devam ettirmek ister misiniz?&quot;,&quot;Devam etmek için slaydın tamamını görüntülemeniz gerekiyor&quot;,&quot;Yalnızca daha önce görüntülenen slaytlara erişebilirsiniz.&quot;,&quot;Slaytları verilen sırayla görüntülemeniz gerekir.&quot;,&quot;Bu slayttan ayrılmadan önce testi tamamlamanız gerekmektedir.&quot;,&quot;İlerlemek için %SLIDE_INDEX% slaytındaki testi geçmelisiniz.&quot;,&quot;İlerlemek için %SLIDE_INDEX% slaytındaki testi denemelisiniz.&quot;,&quot;%SLIDE_INDEX% slaytındaki sınavı geçemediğiniz için ilerleyemezsiniz.&quot;,&quot;Bu slayttan ayrılmadan önce etkileşimi tamamlamanız gerekmektedir.&quot;,&quot;Bu slayttan ayrılmadan önce simülasyonu tamamlamanız gerekmektedir.&quot;,&quot;İlerlemek için %SLIDE_INDEX% slaytındaki simülasyonu geçmelisiniz.&quot;,&quot;İlerlemek için %SLIDE_INDEX% slaytındaki simülasyonu denemelisiniz.&quot;,&quot;%SLIDEINDEX% slaytındaki simülasyonu geçemediğiniz için ilerleyemezsiniz.&quot;,&quot;Sunuyu görüntülemek için şifre girin&quot;,&quot;Şire yanlış&quot;,&quot;Üzgünüz, yazar bu alandaki sunumun görüntülenmesini devre dışı bırakt&quot;,&quot;Üzgünüz, yazar şu anda sunumu görüntülemeyi devre dışı bıraktı.&quot;,&quot;Geri&quot;]},&quot;embedName&quot;:&quot;PFnsb&quot;,&quot;fontFamily&quot;:&quot;Arial&quot;,&quot;isBold&quot;:false,&quot;isItalic&quot;:false,&quot;isSemibold&quot;:true,&quot;substituteFontFamily&quot;:&quot;Arial&quot;},{&quot;charsets&quot;:{&quot;dynamicFormatted&quot;:[&quot;DCT_INTERACTIVITY_TEXT&quot;,&quot;DCT_INTERACTIVITY_SEMIBOLD_TEXT&quot;],&quot;dynamicPlain&quot;:[&quot;DCT_COMPANY_WEBSITE&quot;,&quot;DCT_COURSE_TITLE&quot;,&quot;DCT_SLIDE_TITLE&quot;,&quot;DCT_SLIDE_NOTES_TEXT&quot;,&quot;DCT_SLIDE_TEXT&quot;,&quot;DCT_HYPERLINK_TOOLTIP&quot;],&quot;static&quot;:[&quot;Kalem\/İşaretleyici&quot;,&quot;Kalem&quot;,&quot;İşaretleyici&quot;,&quot;Silgi&quot;,&quot;Tümünü Sil&quot;,&quot;Çizimi sonlandır&quot;,&quot;İÇİNDEKİLER&quot;,&quot;İçindekiler&quot;,&quot;Ara&quot;,&quot;[slayt metni&quot;,&quot;ARARMA SONUÇLARI&quot;,&quot;Hiçbir sonuç bulunamadı&quot;,&quot;Notlarda ara&quot;,&quot;İptal&quot;,&quot;ÖNCEKİ&quot;,&quot;SONRAKİ&quot;,&quot;Tam ekran&quot;,&quot;Tam ekrandan çık&quot;,&quot;Ses seviyesi&quot;,&quot;Tekrarlama&quot;,&quot;%SLIDE_NUMBER%\/%TOTAL_SLIDES%&quot;,&quot;EVET&quot;,&quot;HAYIR&quot;,&quot;Tamam&quot;,&quot;Sunuyu son görüntülenen slayttan devam ettirmek ister misiniz?&quot;,&quot;Devam etmek için slaydın tamamını görüntülemeniz gerekiyor&quot;,&quot;Yalnızca daha önce görüntülenen slaytlara erişebilirsiniz.&quot;,&quot;Slaytları verilen sırayla görüntülemeniz gerekir.&quot;,&quot;Bu slayttan ayrılmadan önce testi tamamlamanız gerekmektedir.&quot;,&quot;İlerlemek için %SLIDE_INDEX% slaytındaki testi geçmelisiniz.&quot;,&quot;İlerlemek için %SLIDE_INDEX% slaytındaki testi denemelisiniz.&quot;,&quot;%SLIDE_INDEX% slaytındaki sınavı geçemediğiniz için ilerleyemezsiniz.&quot;,&quot;Bu slayttan ayrılmadan önce etkileşimi tamamlamanız gerekmektedir.&quot;,&quot;Bu slayttan ayrılmadan önce simülasyonu tamamlamanız gerekmektedir.&quot;,&quot;İlerlemek için %SLIDE_INDEX% slaytındaki simülasyonu geçmelisiniz.&quot;,&quot;İlerlemek için %SLIDE_INDEX% slaytındaki simülasyonu denemelisiniz.&quot;,&quot;%SLIDEINDEX% slaytındaki simülasyonu geçemediğiniz için ilerleyemezsiniz.&quot;,&quot;Sunuyu görüntülemek için şifre girin&quot;,&quot;Şire yanlış&quot;,&quot;Üzgünüz, yazar bu alandaki sunumun görüntülenmesini devre dışı bırakt&quot;,&quot;Üzgünüz, yazar şu anda sunumu görüntülemeyi devre dışı bıraktı.&quot;,&quot;Geri&quot;]},&quot;embedName&quot;:&quot;PFnsbi&quot;,&quot;fontFamily&quot;:&quot;Arial&quot;,&quot;isBold&quot;:false,&quot;isItalic&quot;:true,&quot;isSemibold&quot;:true,&quot;substituteFontFamily&quot;:&quot;Arial&quot;}],&quot;interactivity&quot;:{&quot;fullSupport&quot;:true},&quot;slideThumbnails&quot;:{&quot;enlargeToFit&quot;:false,&quot;height&quot;:59,&quot;jpegQuality&quot;:100,&quot;keepAspectRatio&quot;:true,&quot;width&quot;:78}}}},&quot;ceipData&quot;:{&quot;enableMiniSkinCustomization&quot;:true,&quot;playerLayout&quot;:&quot;custom&quot;,&quot;playerLayoutFooter&quot;:&quot;playAndPause,replay,fullscreen,volumeControl,slideNumber,goToPrev,goToNext&quot;,&quot;playerLayoutHeader&quot;:&quot;markerTools,outline,title,logo&quot;,&quot;playerLayoutHeaderButtonsPosition&quot;:&quot;right&quot;,&quot;playerLayoutOutline&quot;:&quot;enableSearch,showThumbnails,showSlideNumber,enableMultilevel&quot;,&quot;playerLayoutProgress&quot;:&quot;enabledNavigation,showLabels&quot;,&quot;playerLayoutProgressMode&quot;:&quot;presentationTimeline&quot;,&quot;playerLayoutSidebar&quot;:&quot;&quot;,&quot;playerLayoutSidebarPosition&quot;:&quot;&quot;,&quot;playerMessages&quot;:&quot;custom&quot;,&quot;playerNavigationAutoStart&quot;:true,&quot;playerNavigationEnableKeyboardNavigation&quot;:true,&quot;playerNavigationMode&quot;:&quot;bySlides&quot;,&quot;playerNavigationOnRestart&quot;:&quot;prompt&quot;,&quot;playerNavigationSaveAnimationStates&quot;:true,&quot;playerNavigationType&quot;:&quot;free&quot;,&quot;playerTheme&quot;:&quot;custom&quot;,&quot;playerThemeBorderRadius&quot;:20,&quot;playerThemeColorScheme&quot;:&quot;builtin.lightPurple&quot;,&quot;playerThemeFont&quot;:&quot;Arial&quot;}}}"/>
  <p:tag name="ISPRING-SUITE_ISPRING_CURRENT_PLAYER_ID" val="universal"/>
  <p:tag name="ISPRING_PRESENTATION_COURSE_TITLE" val="TDB-2 2.2.1. Temizlik İmanın Yarısıdır "/>
  <p:tag name="ISPRING_LMS_API_VERSION" val="SCORM 2004 (4th edition)"/>
  <p:tag name="ISPRING_ULTRA_SCORM_COURSE_ID" val="D0711B56-2054-4BF2-B0EA-C5A689DCA9BC"/>
  <p:tag name="ISPRING_CMI5_LAUNCH_METHOD" val="any window"/>
  <p:tag name="ISPRING_SCORM_ENDPOINT" val="&lt;endpoint&gt;&lt;enable&gt;0&lt;/enable&gt;&lt;lrs&gt;https://&lt;/lrs&gt;&lt;auth&gt;0&lt;/auth&gt;&lt;login&gt;&lt;/login&gt;&lt;password&gt;&lt;/password&gt;&lt;key&gt;&lt;/key&gt;&lt;name&gt;&lt;/name&gt;&lt;email&gt;&lt;/email&gt;&lt;/endpoint&gt;&#10;"/>
  <p:tag name="İSPRİNGCLOUDFOLDERID" val="1"/>
  <p:tag name="İSPRİNGONLİNEFOLDERID" val="1"/>
  <p:tag name="ISPRING_OUTPUT_FOLDER" val="[[&quot;W\uFFFD\uFFFD{B183E348-C202-44F7-B565-2C1AFCBC22E2}&quot;,&quot;C:\\Users\\Monster\\Desktop\\SUNULAR\\TEMEL DİNİ BİLGİLER 2 İSLAM 2 (İHO 7)\\2.ÜNİTE&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SLIDES" val="0"/>
  <p:tag name="ISPRING_SCORM_RATE_QUIZZES" val="0"/>
  <p:tag name="ISPRING_SCORM_PASSING_SCORE" val="0.000000"/>
  <p:tag name="ISPRING_PRESENTATION_TITLE" val="TDB-2 2.2.1. Temizlik İmanın Yarısıdır"/>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1&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0&quot;/&gt;&lt;lineCharCount val=&quot;13&quot;/&gt;&lt;lineCharCount val=&quot;13&quot;/&gt;&lt;lineCharCount val=&quot;15&quot;/&gt;&lt;lineCharCount val=&quot;13&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1&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0&quot;/&gt;&lt;lineCharCount val=&quot;13&quot;/&gt;&lt;lineCharCount val=&quot;13&quot;/&gt;&lt;lineCharCount val=&quot;15&quot;/&gt;&lt;lineCharCount val=&quot;13&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GENSWF_SLIDE_UID" val="{A142D8DF-1065-4919-9244-2C4F533C6D8C}:256"/>
</p:tagLst>
</file>

<file path=ppt/tags/tag33.xml><?xml version="1.0" encoding="utf-8"?>
<p:tagLst xmlns:a="http://schemas.openxmlformats.org/drawingml/2006/main" xmlns:r="http://schemas.openxmlformats.org/officeDocument/2006/relationships" xmlns:p="http://schemas.openxmlformats.org/presentationml/2006/main">
  <p:tag name="GENSWF_SLIDE_UID" val="{43794D51-6DBE-41D9-9533-B236B6266785}:257"/>
</p:tagLst>
</file>

<file path=ppt/tags/tag34.xml><?xml version="1.0" encoding="utf-8"?>
<p:tagLst xmlns:a="http://schemas.openxmlformats.org/drawingml/2006/main" xmlns:r="http://schemas.openxmlformats.org/officeDocument/2006/relationships" xmlns:p="http://schemas.openxmlformats.org/presentationml/2006/main">
  <p:tag name="GENSWF_SLIDE_UID" val="{DF82C334-DAEE-4DC8-ACF5-7648C963734C}:259"/>
</p:tagLst>
</file>

<file path=ppt/tags/tag35.xml><?xml version="1.0" encoding="utf-8"?>
<p:tagLst xmlns:a="http://schemas.openxmlformats.org/drawingml/2006/main" xmlns:r="http://schemas.openxmlformats.org/officeDocument/2006/relationships" xmlns:p="http://schemas.openxmlformats.org/presentationml/2006/main">
  <p:tag name="GENSWF_SLIDE_UID" val="{B35EFCE3-BFBB-4CA6-B7F4-DA8C3C57581C}:260"/>
</p:tagLst>
</file>

<file path=ppt/tags/tag36.xml><?xml version="1.0" encoding="utf-8"?>
<p:tagLst xmlns:a="http://schemas.openxmlformats.org/drawingml/2006/main" xmlns:r="http://schemas.openxmlformats.org/officeDocument/2006/relationships" xmlns:p="http://schemas.openxmlformats.org/presentationml/2006/main">
  <p:tag name="GENSWF_SLIDE_UID" val="{784B76F1-E3DB-4D71-A544-D609B306B9E3}:261"/>
</p:tagLst>
</file>

<file path=ppt/tags/tag37.xml><?xml version="1.0" encoding="utf-8"?>
<p:tagLst xmlns:a="http://schemas.openxmlformats.org/drawingml/2006/main" xmlns:r="http://schemas.openxmlformats.org/officeDocument/2006/relationships" xmlns:p="http://schemas.openxmlformats.org/presentationml/2006/main">
  <p:tag name="GENSWF_SLIDE_UID" val="{C39AC7A4-7BBE-47B6-9AA7-9EE203C65AC1}:262"/>
</p:tagLst>
</file>

<file path=ppt/tags/tag38.xml><?xml version="1.0" encoding="utf-8"?>
<p:tagLst xmlns:a="http://schemas.openxmlformats.org/drawingml/2006/main" xmlns:r="http://schemas.openxmlformats.org/officeDocument/2006/relationships" xmlns:p="http://schemas.openxmlformats.org/presentationml/2006/main">
  <p:tag name="GENSWF_SLIDE_UID" val="{E1CD773A-D659-44B3-BF52-783418C9EB96}:263"/>
</p:tagLst>
</file>

<file path=ppt/tags/tag39.xml><?xml version="1.0" encoding="utf-8"?>
<p:tagLst xmlns:a="http://schemas.openxmlformats.org/drawingml/2006/main" xmlns:r="http://schemas.openxmlformats.org/officeDocument/2006/relationships" xmlns:p="http://schemas.openxmlformats.org/presentationml/2006/main">
  <p:tag name="GENSWF_SLIDE_UID" val="{FCA45055-7101-4416-8CC5-58ECC8572DE1}:264"/>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40.xml><?xml version="1.0" encoding="utf-8"?>
<p:tagLst xmlns:a="http://schemas.openxmlformats.org/drawingml/2006/main" xmlns:r="http://schemas.openxmlformats.org/officeDocument/2006/relationships" xmlns:p="http://schemas.openxmlformats.org/presentationml/2006/main">
  <p:tag name="GENSWF_SLIDE_TITLE" val="Etkinlik"/>
  <p:tag name="ISPRING_SLIDE_INDENT_LEVEL" val="0"/>
  <p:tag name="ISPRING_CUSTOM_TIMING_USED" val="0"/>
  <p:tag name="GENSWF_SLIDE_UID" val="{775CE09C-AF22-4925-8830-10D77B66A415}:281"/>
</p:tagLst>
</file>

<file path=ppt/tags/tag41.xml><?xml version="1.0" encoding="utf-8"?>
<p:tagLst xmlns:a="http://schemas.openxmlformats.org/drawingml/2006/main" xmlns:r="http://schemas.openxmlformats.org/officeDocument/2006/relationships" xmlns:p="http://schemas.openxmlformats.org/presentationml/2006/main">
  <p:tag name="GENSWF_SLIDE_UID" val="{BD6CBE24-AA77-435E-B051-B456AD553228}:258"/>
</p:tagLst>
</file>

<file path=ppt/tags/tag42.xml><?xml version="1.0" encoding="utf-8"?>
<p:tagLst xmlns:a="http://schemas.openxmlformats.org/drawingml/2006/main" xmlns:r="http://schemas.openxmlformats.org/officeDocument/2006/relationships" xmlns:p="http://schemas.openxmlformats.org/presentationml/2006/main">
  <p:tag name="GENSWF_SLIDE_UID" val="{2A728FB9-0F85-4EE5-A7B9-7972A87C64DF}:272"/>
</p:tagLst>
</file>

<file path=ppt/tags/tag43.xml><?xml version="1.0" encoding="utf-8"?>
<p:tagLst xmlns:a="http://schemas.openxmlformats.org/drawingml/2006/main" xmlns:r="http://schemas.openxmlformats.org/officeDocument/2006/relationships" xmlns:p="http://schemas.openxmlformats.org/presentationml/2006/main">
  <p:tag name="AUDIO_ID" val="256"/>
  <p:tag name="ARTICULATE_USED_LAYOUT" val="7"/>
  <p:tag name="ARTICULATE_SLIDE_THUMBNAIL_REFRESH" val="1"/>
  <p:tag name="GENSWF_SLIDE_UID" val="{81421C88-7D3D-438B-BB19-69565DB8DA5D}:392"/>
</p:tagLst>
</file>

<file path=ppt/tags/tag44.xml><?xml version="1.0" encoding="utf-8"?>
<p:tagLst xmlns:a="http://schemas.openxmlformats.org/drawingml/2006/main" xmlns:r="http://schemas.openxmlformats.org/officeDocument/2006/relationships" xmlns:p="http://schemas.openxmlformats.org/presentationml/2006/main">
  <p:tag name="GENSWF_SLIDE_UID" val="{0FB7BF90-D5CA-479B-86F5-A4E4959E481A}:393"/>
</p:tagLst>
</file>

<file path=ppt/tags/tag45.xml><?xml version="1.0" encoding="utf-8"?>
<p:tagLst xmlns:a="http://schemas.openxmlformats.org/drawingml/2006/main" xmlns:r="http://schemas.openxmlformats.org/officeDocument/2006/relationships" xmlns:p="http://schemas.openxmlformats.org/presentationml/2006/main">
  <p:tag name="GENSWF_SLIDE_UID" val="{F570ECCA-A17E-4FD4-A897-94F407D68F9C}:273"/>
</p:tagLst>
</file>

<file path=ppt/tags/tag46.xml><?xml version="1.0" encoding="utf-8"?>
<p:tagLst xmlns:a="http://schemas.openxmlformats.org/drawingml/2006/main" xmlns:r="http://schemas.openxmlformats.org/officeDocument/2006/relationships" xmlns:p="http://schemas.openxmlformats.org/presentationml/2006/main">
  <p:tag name="GENSWF_SLIDE_UID" val="{73FB1E0A-FAC8-4AAB-8979-3DC9381D06AE}:279"/>
</p:tagLst>
</file>

<file path=ppt/tags/tag47.xml><?xml version="1.0" encoding="utf-8"?>
<p:tagLst xmlns:a="http://schemas.openxmlformats.org/drawingml/2006/main" xmlns:r="http://schemas.openxmlformats.org/officeDocument/2006/relationships" xmlns:p="http://schemas.openxmlformats.org/presentationml/2006/main">
  <p:tag name="GENSWF_SLIDE_UID" val="{BB504863-1FE5-4246-9BCA-AEE506678C36}:267"/>
</p:tagLst>
</file>

<file path=ppt/tags/tag48.xml><?xml version="1.0" encoding="utf-8"?>
<p:tagLst xmlns:a="http://schemas.openxmlformats.org/drawingml/2006/main" xmlns:r="http://schemas.openxmlformats.org/officeDocument/2006/relationships" xmlns:p="http://schemas.openxmlformats.org/presentationml/2006/main">
  <p:tag name="GENSWF_SLIDE_UID" val="{0FE1B4B4-212F-47A0-B7BA-35F573F5F60E}:276"/>
</p:tagLst>
</file>

<file path=ppt/tags/tag49.xml><?xml version="1.0" encoding="utf-8"?>
<p:tagLst xmlns:a="http://schemas.openxmlformats.org/drawingml/2006/main" xmlns:r="http://schemas.openxmlformats.org/officeDocument/2006/relationships" xmlns:p="http://schemas.openxmlformats.org/presentationml/2006/main">
  <p:tag name="GENSWF_SLIDE_UID" val="{ACD76495-ACFC-4FD8-BA78-BF3A77553033}:274"/>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0.xml><?xml version="1.0" encoding="utf-8"?>
<p:tagLst xmlns:a="http://schemas.openxmlformats.org/drawingml/2006/main" xmlns:r="http://schemas.openxmlformats.org/officeDocument/2006/relationships" xmlns:p="http://schemas.openxmlformats.org/presentationml/2006/main">
  <p:tag name="GENSWF_SLIDE_TITLE" val="Etkinlik"/>
  <p:tag name="ISPRING_SLIDE_INDENT_LEVEL" val="0"/>
  <p:tag name="ISPRING_CUSTOM_TIMING_USED" val="0"/>
  <p:tag name="GENSWF_SLIDE_UID" val="{C8B63ABB-C0F9-4C18-9208-AE09014678D0}:280"/>
</p:tagLst>
</file>

<file path=ppt/tags/tag51.xml><?xml version="1.0" encoding="utf-8"?>
<p:tagLst xmlns:a="http://schemas.openxmlformats.org/drawingml/2006/main" xmlns:r="http://schemas.openxmlformats.org/officeDocument/2006/relationships" xmlns:p="http://schemas.openxmlformats.org/presentationml/2006/main">
  <p:tag name="GENSWF_SLIDE_UID" val="{28E0A1CA-4957-4B7F-B4D0-FCB7E552994C}:270"/>
</p:tagLst>
</file>

<file path=ppt/tags/tag52.xml><?xml version="1.0" encoding="utf-8"?>
<p:tagLst xmlns:a="http://schemas.openxmlformats.org/drawingml/2006/main" xmlns:r="http://schemas.openxmlformats.org/officeDocument/2006/relationships" xmlns:p="http://schemas.openxmlformats.org/presentationml/2006/main">
  <p:tag name="GENSWF_SLIDE_UID" val="{0C11A473-A89D-421D-AA7D-5BAB7256D462}:282"/>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 name="GENSWF_SLIDE_UID" val="{AFDDFC3B-6F1E-4FCB-BB67-C0D01D02320E}:403"/>
</p:tagLst>
</file>

<file path=ppt/tags/tag54.xml><?xml version="1.0" encoding="utf-8"?>
<p:tagLst xmlns:a="http://schemas.openxmlformats.org/drawingml/2006/main" xmlns:r="http://schemas.openxmlformats.org/officeDocument/2006/relationships" xmlns:p="http://schemas.openxmlformats.org/presentationml/2006/main">
  <p:tag name="GENSWF_SLIDE_UID" val="{6EE1BCE0-3452-41E6-8CF4-04F1FDBC91D6}:375"/>
  <p:tag name="GENSWF_SLIDE_TITLE" val="Etkinlik için tıklayınız."/>
  <p:tag name="ISPRING_SLIDE_INDENT_LEVEL" val="0"/>
  <p:tag name="ISPRING_CUSTOM_TIMING_USED" val="0"/>
  <p:tag name="AUDIO_ID" val="375"/>
  <p:tag name="ARTICULATE_USED_LAYOUT" val="7"/>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GENSWF_SLIDE_TITLE" val="Son Sayfa: Tanıtım"/>
  <p:tag name="ISPRING_SLIDE_INDENT_LEVEL" val="0"/>
  <p:tag name="ISPRING_CUSTOM_TIMING_USED" val="0"/>
  <p:tag name="GENSWF_SLIDE_UID" val="{CAF0FEAD-FD3B-488A-88D4-2AF3BD4567AF}:391"/>
  <p:tag name="AUDIO_ID" val="391"/>
  <p:tag name="ARTICULATE_USED_LAYOUT" val="7"/>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1&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8&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JAY DESIGN">
  <a:themeElements>
    <a:clrScheme name="Office 테마">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JAY DESIGN">
      <a:majorFont>
        <a:latin typeface="Arial"/>
        <a:ea typeface="맑은 고딕"/>
        <a:cs typeface=""/>
      </a:majorFont>
      <a:minorFont>
        <a:latin typeface="Arial"/>
        <a:ea typeface="맑은 고딕"/>
        <a:cs typeface=""/>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lIns="0" tIns="0" rIns="0" bIns="0" rtlCol="0" anchor="ctr"/>
      <a:lstStyle>
        <a:defPPr algn="ctr">
          <a:defRPr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8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ontents Slide Master">
  <a:themeElements>
    <a:clrScheme name="ALLPPT-COLOR-A23">
      <a:dk1>
        <a:sysClr val="windowText" lastClr="000000"/>
      </a:dk1>
      <a:lt1>
        <a:sysClr val="window" lastClr="FFFFFF"/>
      </a:lt1>
      <a:dk2>
        <a:srgbClr val="1F497D"/>
      </a:dk2>
      <a:lt2>
        <a:srgbClr val="EEECE1"/>
      </a:lt2>
      <a:accent1>
        <a:srgbClr val="F8B2A3"/>
      </a:accent1>
      <a:accent2>
        <a:srgbClr val="A4B4EA"/>
      </a:accent2>
      <a:accent3>
        <a:srgbClr val="9AD3E9"/>
      </a:accent3>
      <a:accent4>
        <a:srgbClr val="98DFBB"/>
      </a:accent4>
      <a:accent5>
        <a:srgbClr val="CBCBCB"/>
      </a:accent5>
      <a:accent6>
        <a:srgbClr val="576868"/>
      </a:accent6>
      <a:hlink>
        <a:srgbClr val="3F3F3F"/>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9AD3E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150</TotalTime>
  <Words>693</Words>
  <Application>Microsoft Office PowerPoint</Application>
  <PresentationFormat>Geniş ekran</PresentationFormat>
  <Paragraphs>142</Paragraphs>
  <Slides>24</Slides>
  <Notes>24</Notes>
  <HiddenSlides>0</HiddenSlides>
  <MMClips>1</MMClips>
  <ScaleCrop>false</ScaleCrop>
  <HeadingPairs>
    <vt:vector size="6" baseType="variant">
      <vt:variant>
        <vt:lpstr>Kullanılan Yazı Tipleri</vt:lpstr>
      </vt:variant>
      <vt:variant>
        <vt:i4>10</vt:i4>
      </vt:variant>
      <vt:variant>
        <vt:lpstr>Tema</vt:lpstr>
      </vt:variant>
      <vt:variant>
        <vt:i4>9</vt:i4>
      </vt:variant>
      <vt:variant>
        <vt:lpstr>Slayt Başlıkları</vt:lpstr>
      </vt:variant>
      <vt:variant>
        <vt:i4>24</vt:i4>
      </vt:variant>
    </vt:vector>
  </HeadingPairs>
  <TitlesOfParts>
    <vt:vector size="43" baseType="lpstr">
      <vt:lpstr>맑은 고딕</vt:lpstr>
      <vt:lpstr>Aptos</vt:lpstr>
      <vt:lpstr>Aptos Display</vt:lpstr>
      <vt:lpstr>Arial</vt:lpstr>
      <vt:lpstr>Bahnschrift SemiCondensed</vt:lpstr>
      <vt:lpstr>Calibri</vt:lpstr>
      <vt:lpstr>Calibri Light</vt:lpstr>
      <vt:lpstr>Cascadia Mono</vt:lpstr>
      <vt:lpstr>Helvetica</vt:lpstr>
      <vt:lpstr>Wingdings</vt:lpstr>
      <vt:lpstr>Office Teması</vt:lpstr>
      <vt:lpstr>JAY DESIGN</vt:lpstr>
      <vt:lpstr>1_Office Teması</vt:lpstr>
      <vt:lpstr>2_Office Teması</vt:lpstr>
      <vt:lpstr>8_Office Teması</vt:lpstr>
      <vt:lpstr>Contents Slide Master</vt:lpstr>
      <vt:lpstr>Office Theme</vt:lpstr>
      <vt:lpstr>1_Office Theme</vt:lpstr>
      <vt:lpstr>3_Office Teması</vt:lpstr>
      <vt:lpstr>PowerPoint Sunusu</vt:lpstr>
      <vt:lpstr>PowerPoint Sunusu</vt:lpstr>
      <vt:lpstr>PowerPoint Sunusu</vt:lpstr>
      <vt:lpstr>PowerPoint Sunusu</vt:lpstr>
      <vt:lpstr>PowerPoint Sunusu</vt:lpstr>
      <vt:lpstr>PowerPoint Sunusu</vt:lpstr>
      <vt:lpstr>PowerPoint Sunusu</vt:lpstr>
      <vt:lpstr>İslam dini ve temizlik</vt:lpstr>
      <vt:lpstr>PowerPoint Sunusu</vt:lpstr>
      <vt:lpstr>PowerPoint Sunusu</vt:lpstr>
      <vt:lpstr>PowerPoint Sunusu</vt:lpstr>
      <vt:lpstr>PowerPoint Sunusu</vt:lpstr>
      <vt:lpstr>PowerPoint Sunusu</vt:lpstr>
      <vt:lpstr>PowerPoint Sunusu</vt:lpstr>
      <vt:lpstr>PowerPoint Sunusu</vt:lpstr>
      <vt:lpstr>Peygamberimiz ve temizlik</vt:lpstr>
      <vt:lpstr>PowerPoint Sunusu</vt:lpstr>
      <vt:lpstr>PowerPoint Sunusu</vt:lpstr>
      <vt:lpstr>PowerPoint Sunusu</vt:lpstr>
      <vt:lpstr>Peygamberimiz ve temizlik</vt:lpstr>
      <vt:lpstr>PowerPoint Sunusu</vt:lpstr>
      <vt:lpstr>PowerPoint Sunusu</vt:lpstr>
      <vt:lpstr>PowerPoint Sunusu</vt:lpstr>
      <vt:lpstr>PowerPoint Sunusu</vt:lpstr>
    </vt:vector>
  </TitlesOfParts>
  <Company>NouS/TncTR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TDB-2 2.2.1. Temizlik İmanın Yarısıdır</dc:title>
  <dc:creator>Mustafa Yıldırım</dc:creator>
  <cp:lastModifiedBy>Mustafa YILDIRIM</cp:lastModifiedBy>
  <cp:revision>28</cp:revision>
  <dcterms:created xsi:type="dcterms:W3CDTF">2020-11-29T18:10:11Z</dcterms:created>
  <dcterms:modified xsi:type="dcterms:W3CDTF">2024-11-21T09:14:58Z</dcterms:modified>
</cp:coreProperties>
</file>