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90" r:id="rId4"/>
    <p:sldId id="265" r:id="rId5"/>
    <p:sldId id="266" r:id="rId6"/>
    <p:sldId id="293" r:id="rId7"/>
    <p:sldId id="268" r:id="rId8"/>
    <p:sldId id="272" r:id="rId9"/>
    <p:sldId id="270" r:id="rId10"/>
    <p:sldId id="258" r:id="rId11"/>
    <p:sldId id="262" r:id="rId12"/>
    <p:sldId id="294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0DAF0"/>
    <a:srgbClr val="C4AFFF"/>
    <a:srgbClr val="1C2E5C"/>
    <a:srgbClr val="CB1B4A"/>
    <a:srgbClr val="FCFFC9"/>
    <a:srgbClr val="FCB414"/>
    <a:srgbClr val="C98C02"/>
    <a:srgbClr val="074D67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21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9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7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55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9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9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66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06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1FC6-9ACB-4B91-A95D-1AF779D30D8E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E27D-377A-4BB0-B11D-A6EEB573F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6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70"/>
            <a:ext cx="12192000" cy="68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9525"/>
            <a:ext cx="1218247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4763"/>
            <a:ext cx="1221105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-19050"/>
            <a:ext cx="12201525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14288"/>
            <a:ext cx="122301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8"/>
            <a:ext cx="12192000" cy="68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8"/>
            <a:ext cx="12192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8"/>
            <a:ext cx="12192000" cy="68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70"/>
            <a:ext cx="12191999" cy="68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8" y="-14288"/>
            <a:ext cx="1222057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Erdem</dc:creator>
  <cp:lastModifiedBy>Mehmet Erdem</cp:lastModifiedBy>
  <cp:revision>96</cp:revision>
  <dcterms:created xsi:type="dcterms:W3CDTF">2020-03-31T04:44:59Z</dcterms:created>
  <dcterms:modified xsi:type="dcterms:W3CDTF">2020-04-02T14:53:01Z</dcterms:modified>
</cp:coreProperties>
</file>