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8"/>
  </p:notesMasterIdLst>
  <p:sldIdLst>
    <p:sldId id="256" r:id="rId2"/>
    <p:sldId id="295" r:id="rId3"/>
    <p:sldId id="276" r:id="rId4"/>
    <p:sldId id="296" r:id="rId5"/>
    <p:sldId id="258" r:id="rId6"/>
    <p:sldId id="271" r:id="rId7"/>
    <p:sldId id="257" r:id="rId8"/>
    <p:sldId id="269" r:id="rId9"/>
    <p:sldId id="261" r:id="rId10"/>
    <p:sldId id="299" r:id="rId11"/>
    <p:sldId id="300" r:id="rId12"/>
    <p:sldId id="301" r:id="rId13"/>
    <p:sldId id="259" r:id="rId14"/>
    <p:sldId id="302" r:id="rId15"/>
    <p:sldId id="303" r:id="rId16"/>
    <p:sldId id="314" r:id="rId17"/>
    <p:sldId id="304" r:id="rId18"/>
    <p:sldId id="305" r:id="rId19"/>
    <p:sldId id="306" r:id="rId20"/>
    <p:sldId id="307" r:id="rId21"/>
    <p:sldId id="308" r:id="rId22"/>
    <p:sldId id="309" r:id="rId23"/>
    <p:sldId id="310" r:id="rId24"/>
    <p:sldId id="311" r:id="rId25"/>
    <p:sldId id="312" r:id="rId26"/>
    <p:sldId id="313" r:id="rId27"/>
  </p:sldIdLst>
  <p:sldSz cx="9144000" cy="5143500" type="screen16x9"/>
  <p:notesSz cx="6858000" cy="9144000"/>
  <p:embeddedFontLst>
    <p:embeddedFont>
      <p:font typeface="Bradley Hand ITC" panose="03070402050302030203" pitchFamily="66" charset="0"/>
      <p:regular r:id="rId29"/>
    </p:embeddedFont>
    <p:embeddedFont>
      <p:font typeface="Lucida Handwriting" panose="03010101010101010101" pitchFamily="66" charset="0"/>
      <p:regular r:id="rId30"/>
    </p:embeddedFont>
    <p:embeddedFont>
      <p:font typeface="Oswald Regular" panose="02000503000000000000" pitchFamily="2" charset="0"/>
      <p:regular r:id="rId31"/>
    </p:embeddedFont>
    <p:embeddedFont>
      <p:font typeface="Comic Sans MS" panose="030F0702030302020204" pitchFamily="66" charset="0"/>
      <p:regular r:id="rId32"/>
      <p:bold r:id="rId33"/>
      <p:italic r:id="rId34"/>
      <p:boldItalic r:id="rId35"/>
    </p:embeddedFont>
    <p:embeddedFont>
      <p:font typeface="Freehand521 BT" panose="03080802030307080304" pitchFamily="66" charset="0"/>
      <p:regular r:id="rId36"/>
    </p:embeddedFont>
    <p:embeddedFont>
      <p:font typeface="Huseyin Gunday" panose="02010000000000000000" pitchFamily="2" charset="-78"/>
      <p:regular r:id="rId37"/>
    </p:embeddedFont>
    <p:embeddedFont>
      <p:font typeface="Calibri" panose="020F0502020204030204" pitchFamily="34" charset="0"/>
      <p:regular r:id="rId38"/>
      <p:bold r:id="rId39"/>
      <p:italic r:id="rId40"/>
      <p:boldItalic r:id="rId41"/>
    </p:embeddedFont>
    <p:embeddedFont>
      <p:font typeface="Franklin Gothic Book" panose="020B0503020102020204" pitchFamily="34" charset="0"/>
      <p:regular r:id="rId42"/>
      <p:italic r:id="rId4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32476"/>
    <a:srgbClr val="3F1C5A"/>
    <a:srgbClr val="2DA4D3"/>
    <a:srgbClr val="E61E4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0651C3A-4460-11DB-9652-00E08161165F}">
  <a:tblStyle styleId="{3D6FA906-5311-4CF3-9704-58180F45819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D27102A9-8310-4765-A935-A1911B00CA55}" styleName="Açık Stil 1 - Vurgu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ED083AE6-46FA-4A59-8FB0-9F97EB10719F}" styleName="Açık Stil 3 - Vurgu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71" d="100"/>
          <a:sy n="71" d="100"/>
        </p:scale>
        <p:origin x="811" y="48"/>
      </p:cViewPr>
      <p:guideLst>
        <p:guide orient="horz" pos="162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1.fntdata"/><Relationship Id="rId21" Type="http://schemas.openxmlformats.org/officeDocument/2006/relationships/slide" Target="slides/slide20.xml"/><Relationship Id="rId34" Type="http://schemas.openxmlformats.org/officeDocument/2006/relationships/font" Target="fonts/font6.fntdata"/><Relationship Id="rId42" Type="http://schemas.openxmlformats.org/officeDocument/2006/relationships/font" Target="fonts/font14.fntdata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4.fntdata"/><Relationship Id="rId37" Type="http://schemas.openxmlformats.org/officeDocument/2006/relationships/font" Target="fonts/font9.fntdata"/><Relationship Id="rId40" Type="http://schemas.openxmlformats.org/officeDocument/2006/relationships/font" Target="fonts/font12.fntdata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notesMaster" Target="notesMasters/notesMaster1.xml"/><Relationship Id="rId36" Type="http://schemas.openxmlformats.org/officeDocument/2006/relationships/font" Target="fonts/font8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3.fntdata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font" Target="fonts/font2.fntdata"/><Relationship Id="rId35" Type="http://schemas.openxmlformats.org/officeDocument/2006/relationships/font" Target="fonts/font7.fntdata"/><Relationship Id="rId43" Type="http://schemas.openxmlformats.org/officeDocument/2006/relationships/font" Target="fonts/font15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5.fntdata"/><Relationship Id="rId38" Type="http://schemas.openxmlformats.org/officeDocument/2006/relationships/font" Target="fonts/font10.fntdata"/><Relationship Id="rId4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7604068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Google Shape;77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4" name="Google Shape;77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252364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" name="Google Shape;1393;g5540b6adc3_2_9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4" name="Google Shape;1394;g5540b6adc3_2_9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823938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" name="Google Shape;1393;g5540b6adc3_2_9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4" name="Google Shape;1394;g5540b6adc3_2_9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4710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3" name="Google Shape;1393;g5540b6adc3_2_9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4" name="Google Shape;1394;g5540b6adc3_2_9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9795404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2" name="Google Shape;218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3" name="Google Shape;218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60456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2" name="Google Shape;218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3" name="Google Shape;218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5406972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" name="Google Shape;147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5626392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55320d76d5_1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55320d76d5_1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2795811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55320d76d5_1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55320d76d5_1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553527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55320d76d5_1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55320d76d5_1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831535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55320d76d5_1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55320d76d5_1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68102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" name="Google Shape;708;g5540b6adc3_2_5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9" name="Google Shape;709;g5540b6adc3_2_5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039186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55320d76d5_1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55320d76d5_1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928718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55320d76d5_1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55320d76d5_1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088111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55320d76d5_1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55320d76d5_1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8155200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55320d76d5_1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55320d76d5_1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548603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" name="Google Shape;839;g55320d76d5_1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0" name="Google Shape;840;g55320d76d5_1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0803594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9" name="Google Shape;5689;g9273f58441_0_87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90" name="Google Shape;5690;g9273f58441_0_87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922535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89" name="Google Shape;5689;g9273f58441_0_87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90" name="Google Shape;5690;g9273f58441_0_87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104407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" name="Google Shape;1812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3" name="Google Shape;1813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553425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7" name="Google Shape;3577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78" name="Google Shape;3578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89425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6" name="Google Shape;1806;g8f4f65bf5d_0_10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07" name="Google Shape;1807;g8f4f65bf5d_0_10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008904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7" name="Google Shape;3377;g9273f58441_0_2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78" name="Google Shape;3378;g9273f58441_0_2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255753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4" name="Google Shape;2884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85" name="Google Shape;2885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7945944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DESIGN " userDrawn="1">
  <p:cSld name="TITLE + DESIGN ">
    <p:bg>
      <p:bgPr>
        <a:solidFill>
          <a:schemeClr val="lt1"/>
        </a:solidFill>
        <a:effectLst/>
      </p:bgPr>
    </p:bg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602;p17"/>
          <p:cNvSpPr/>
          <p:nvPr userDrawn="1"/>
        </p:nvSpPr>
        <p:spPr>
          <a:xfrm flipV="1">
            <a:off x="0" y="4069079"/>
            <a:ext cx="5660444" cy="1074420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602;p17"/>
          <p:cNvSpPr/>
          <p:nvPr userDrawn="1"/>
        </p:nvSpPr>
        <p:spPr>
          <a:xfrm flipH="1">
            <a:off x="1097280" y="1"/>
            <a:ext cx="8046720" cy="123443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" name="Google Shape;692;p19"/>
          <p:cNvGrpSpPr/>
          <p:nvPr userDrawn="1"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5" name="Google Shape;693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694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695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696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697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698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699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700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701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702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703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" name="Google Shape;704;p19"/>
            <p:cNvGrpSpPr/>
            <p:nvPr/>
          </p:nvGrpSpPr>
          <p:grpSpPr>
            <a:xfrm rot="4782693" flipH="1">
              <a:off x="5193744" y="46295"/>
              <a:ext cx="169069" cy="177313"/>
              <a:chOff x="4298580" y="207227"/>
              <a:chExt cx="169073" cy="177317"/>
            </a:xfrm>
          </p:grpSpPr>
          <p:sp>
            <p:nvSpPr>
              <p:cNvPr id="75" name="Google Shape;705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06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07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08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09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710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" name="Google Shape;711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712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713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714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15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716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" name="Google Shape;717;p19"/>
            <p:cNvGrpSpPr/>
            <p:nvPr/>
          </p:nvGrpSpPr>
          <p:grpSpPr>
            <a:xfrm rot="8100000" flipH="1">
              <a:off x="7012719" y="339480"/>
              <a:ext cx="275192" cy="229968"/>
              <a:chOff x="1192779" y="389220"/>
              <a:chExt cx="275192" cy="229972"/>
            </a:xfrm>
          </p:grpSpPr>
          <p:sp>
            <p:nvSpPr>
              <p:cNvPr id="68" name="Google Shape;718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719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20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21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2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23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" name="Google Shape;724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25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726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727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" name="Google Shape;728;p19"/>
            <p:cNvGrpSpPr/>
            <p:nvPr/>
          </p:nvGrpSpPr>
          <p:grpSpPr>
            <a:xfrm rot="-3959737" flipH="1">
              <a:off x="8997238" y="484556"/>
              <a:ext cx="275187" cy="229968"/>
              <a:chOff x="1192779" y="389220"/>
              <a:chExt cx="275192" cy="229972"/>
            </a:xfrm>
          </p:grpSpPr>
          <p:sp>
            <p:nvSpPr>
              <p:cNvPr id="62" name="Google Shape;72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73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73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73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73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73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" name="Google Shape;735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30" name="Google Shape;736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737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738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739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740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741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742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743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744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745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746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747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748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749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750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751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752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753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754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755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756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757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758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759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760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761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762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763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764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765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766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767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3" name="Google Shape;693;p19"/>
          <p:cNvSpPr/>
          <p:nvPr/>
        </p:nvSpPr>
        <p:spPr>
          <a:xfrm rot="10800000" flipH="1">
            <a:off x="427898" y="4477620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694;p19"/>
          <p:cNvSpPr/>
          <p:nvPr/>
        </p:nvSpPr>
        <p:spPr>
          <a:xfrm rot="10800000" flipH="1">
            <a:off x="760544" y="4931116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695;p19"/>
          <p:cNvSpPr/>
          <p:nvPr/>
        </p:nvSpPr>
        <p:spPr>
          <a:xfrm rot="10800000" flipH="1">
            <a:off x="939878" y="465728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696;p19"/>
          <p:cNvSpPr/>
          <p:nvPr/>
        </p:nvSpPr>
        <p:spPr>
          <a:xfrm rot="10800000" flipH="1">
            <a:off x="1616382" y="4935978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697;p19"/>
          <p:cNvSpPr/>
          <p:nvPr/>
        </p:nvSpPr>
        <p:spPr>
          <a:xfrm rot="10800000" flipH="1">
            <a:off x="2267157" y="4955757"/>
            <a:ext cx="54349" cy="76941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698;p19"/>
          <p:cNvSpPr/>
          <p:nvPr/>
        </p:nvSpPr>
        <p:spPr>
          <a:xfrm rot="10800000" flipH="1">
            <a:off x="1498791" y="4211999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699;p19"/>
          <p:cNvSpPr/>
          <p:nvPr/>
        </p:nvSpPr>
        <p:spPr>
          <a:xfrm rot="10800000" flipH="1">
            <a:off x="2504823" y="4469413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700;p19"/>
          <p:cNvSpPr/>
          <p:nvPr/>
        </p:nvSpPr>
        <p:spPr>
          <a:xfrm rot="10800000" flipH="1">
            <a:off x="1170628" y="501128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701;p19"/>
          <p:cNvSpPr/>
          <p:nvPr/>
        </p:nvSpPr>
        <p:spPr>
          <a:xfrm rot="10800000" flipH="1">
            <a:off x="427903" y="4893749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702;p19"/>
          <p:cNvSpPr/>
          <p:nvPr/>
        </p:nvSpPr>
        <p:spPr>
          <a:xfrm rot="10800000" flipH="1">
            <a:off x="573852" y="4161755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703;p19"/>
          <p:cNvSpPr/>
          <p:nvPr/>
        </p:nvSpPr>
        <p:spPr>
          <a:xfrm rot="10800000" flipH="1">
            <a:off x="2700082" y="4915883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" name="Google Shape;704;p19"/>
          <p:cNvGrpSpPr/>
          <p:nvPr/>
        </p:nvGrpSpPr>
        <p:grpSpPr>
          <a:xfrm rot="15582693" flipH="1">
            <a:off x="3702635" y="4864699"/>
            <a:ext cx="169069" cy="177313"/>
            <a:chOff x="4298580" y="207227"/>
            <a:chExt cx="169073" cy="177317"/>
          </a:xfrm>
        </p:grpSpPr>
        <p:sp>
          <p:nvSpPr>
            <p:cNvPr id="152" name="Google Shape;705;p19"/>
            <p:cNvSpPr/>
            <p:nvPr/>
          </p:nvSpPr>
          <p:spPr>
            <a:xfrm>
              <a:off x="4304148" y="212174"/>
              <a:ext cx="35788" cy="35193"/>
            </a:xfrm>
            <a:custGeom>
              <a:avLst/>
              <a:gdLst/>
              <a:ahLst/>
              <a:cxnLst/>
              <a:rect l="l" t="t" r="r" b="b"/>
              <a:pathLst>
                <a:path w="1324" h="1302" extrusionOk="0">
                  <a:moveTo>
                    <a:pt x="685" y="0"/>
                  </a:moveTo>
                  <a:cubicBezTo>
                    <a:pt x="639" y="0"/>
                    <a:pt x="594" y="0"/>
                    <a:pt x="548" y="23"/>
                  </a:cubicBezTo>
                  <a:cubicBezTo>
                    <a:pt x="479" y="23"/>
                    <a:pt x="411" y="69"/>
                    <a:pt x="343" y="114"/>
                  </a:cubicBezTo>
                  <a:cubicBezTo>
                    <a:pt x="320" y="114"/>
                    <a:pt x="274" y="160"/>
                    <a:pt x="251" y="183"/>
                  </a:cubicBezTo>
                  <a:cubicBezTo>
                    <a:pt x="251" y="183"/>
                    <a:pt x="228" y="206"/>
                    <a:pt x="228" y="206"/>
                  </a:cubicBezTo>
                  <a:cubicBezTo>
                    <a:pt x="183" y="228"/>
                    <a:pt x="137" y="251"/>
                    <a:pt x="91" y="297"/>
                  </a:cubicBezTo>
                  <a:cubicBezTo>
                    <a:pt x="0" y="411"/>
                    <a:pt x="0" y="616"/>
                    <a:pt x="23" y="753"/>
                  </a:cubicBezTo>
                  <a:cubicBezTo>
                    <a:pt x="46" y="799"/>
                    <a:pt x="69" y="845"/>
                    <a:pt x="91" y="890"/>
                  </a:cubicBezTo>
                  <a:cubicBezTo>
                    <a:pt x="91" y="936"/>
                    <a:pt x="114" y="959"/>
                    <a:pt x="114" y="982"/>
                  </a:cubicBezTo>
                  <a:cubicBezTo>
                    <a:pt x="160" y="1050"/>
                    <a:pt x="206" y="1073"/>
                    <a:pt x="228" y="1119"/>
                  </a:cubicBezTo>
                  <a:cubicBezTo>
                    <a:pt x="274" y="1187"/>
                    <a:pt x="365" y="1233"/>
                    <a:pt x="434" y="1255"/>
                  </a:cubicBezTo>
                  <a:cubicBezTo>
                    <a:pt x="525" y="1278"/>
                    <a:pt x="616" y="1301"/>
                    <a:pt x="708" y="1301"/>
                  </a:cubicBezTo>
                  <a:cubicBezTo>
                    <a:pt x="776" y="1301"/>
                    <a:pt x="845" y="1278"/>
                    <a:pt x="890" y="1255"/>
                  </a:cubicBezTo>
                  <a:cubicBezTo>
                    <a:pt x="982" y="1210"/>
                    <a:pt x="1050" y="1164"/>
                    <a:pt x="1119" y="1119"/>
                  </a:cubicBezTo>
                  <a:cubicBezTo>
                    <a:pt x="1187" y="1050"/>
                    <a:pt x="1233" y="959"/>
                    <a:pt x="1278" y="867"/>
                  </a:cubicBezTo>
                  <a:cubicBezTo>
                    <a:pt x="1324" y="799"/>
                    <a:pt x="1324" y="708"/>
                    <a:pt x="1324" y="616"/>
                  </a:cubicBezTo>
                  <a:cubicBezTo>
                    <a:pt x="1324" y="548"/>
                    <a:pt x="1301" y="457"/>
                    <a:pt x="1278" y="388"/>
                  </a:cubicBezTo>
                  <a:cubicBezTo>
                    <a:pt x="1256" y="342"/>
                    <a:pt x="1233" y="297"/>
                    <a:pt x="1187" y="251"/>
                  </a:cubicBezTo>
                  <a:cubicBezTo>
                    <a:pt x="1164" y="206"/>
                    <a:pt x="1141" y="183"/>
                    <a:pt x="1119" y="160"/>
                  </a:cubicBezTo>
                  <a:cubicBezTo>
                    <a:pt x="1073" y="114"/>
                    <a:pt x="1027" y="91"/>
                    <a:pt x="1004" y="69"/>
                  </a:cubicBezTo>
                  <a:cubicBezTo>
                    <a:pt x="936" y="46"/>
                    <a:pt x="867" y="23"/>
                    <a:pt x="822" y="23"/>
                  </a:cubicBezTo>
                  <a:cubicBezTo>
                    <a:pt x="776" y="0"/>
                    <a:pt x="731" y="0"/>
                    <a:pt x="68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706;p19"/>
            <p:cNvSpPr/>
            <p:nvPr/>
          </p:nvSpPr>
          <p:spPr>
            <a:xfrm>
              <a:off x="4396077" y="219553"/>
              <a:ext cx="66656" cy="74684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1"/>
                  </a:moveTo>
                  <a:cubicBezTo>
                    <a:pt x="867" y="1"/>
                    <a:pt x="776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57" y="161"/>
                    <a:pt x="411" y="206"/>
                    <a:pt x="365" y="252"/>
                  </a:cubicBezTo>
                  <a:cubicBezTo>
                    <a:pt x="342" y="275"/>
                    <a:pt x="320" y="298"/>
                    <a:pt x="297" y="343"/>
                  </a:cubicBezTo>
                  <a:cubicBezTo>
                    <a:pt x="228" y="389"/>
                    <a:pt x="183" y="457"/>
                    <a:pt x="160" y="549"/>
                  </a:cubicBezTo>
                  <a:cubicBezTo>
                    <a:pt x="114" y="640"/>
                    <a:pt x="91" y="731"/>
                    <a:pt x="69" y="823"/>
                  </a:cubicBezTo>
                  <a:cubicBezTo>
                    <a:pt x="23" y="982"/>
                    <a:pt x="0" y="1142"/>
                    <a:pt x="0" y="1302"/>
                  </a:cubicBezTo>
                  <a:cubicBezTo>
                    <a:pt x="23" y="1462"/>
                    <a:pt x="69" y="1622"/>
                    <a:pt x="137" y="1759"/>
                  </a:cubicBezTo>
                  <a:cubicBezTo>
                    <a:pt x="206" y="1918"/>
                    <a:pt x="274" y="2078"/>
                    <a:pt x="388" y="2215"/>
                  </a:cubicBezTo>
                  <a:cubicBezTo>
                    <a:pt x="434" y="2284"/>
                    <a:pt x="479" y="2352"/>
                    <a:pt x="548" y="2398"/>
                  </a:cubicBezTo>
                  <a:cubicBezTo>
                    <a:pt x="639" y="2489"/>
                    <a:pt x="753" y="2557"/>
                    <a:pt x="867" y="2626"/>
                  </a:cubicBezTo>
                  <a:cubicBezTo>
                    <a:pt x="1050" y="2717"/>
                    <a:pt x="1255" y="2740"/>
                    <a:pt x="1438" y="2763"/>
                  </a:cubicBezTo>
                  <a:cubicBezTo>
                    <a:pt x="1644" y="2763"/>
                    <a:pt x="1826" y="2694"/>
                    <a:pt x="1986" y="2603"/>
                  </a:cubicBezTo>
                  <a:cubicBezTo>
                    <a:pt x="2100" y="2535"/>
                    <a:pt x="2191" y="2443"/>
                    <a:pt x="2260" y="2352"/>
                  </a:cubicBezTo>
                  <a:cubicBezTo>
                    <a:pt x="2465" y="2101"/>
                    <a:pt x="2465" y="1781"/>
                    <a:pt x="2397" y="1485"/>
                  </a:cubicBezTo>
                  <a:cubicBezTo>
                    <a:pt x="2397" y="1393"/>
                    <a:pt x="2374" y="1302"/>
                    <a:pt x="2351" y="1211"/>
                  </a:cubicBezTo>
                  <a:cubicBezTo>
                    <a:pt x="2305" y="1119"/>
                    <a:pt x="2260" y="1028"/>
                    <a:pt x="2214" y="937"/>
                  </a:cubicBezTo>
                  <a:cubicBezTo>
                    <a:pt x="2191" y="868"/>
                    <a:pt x="2146" y="823"/>
                    <a:pt x="2123" y="754"/>
                  </a:cubicBezTo>
                  <a:cubicBezTo>
                    <a:pt x="2077" y="686"/>
                    <a:pt x="2032" y="640"/>
                    <a:pt x="1986" y="572"/>
                  </a:cubicBezTo>
                  <a:cubicBezTo>
                    <a:pt x="1917" y="503"/>
                    <a:pt x="1872" y="435"/>
                    <a:pt x="1780" y="366"/>
                  </a:cubicBezTo>
                  <a:cubicBezTo>
                    <a:pt x="1712" y="298"/>
                    <a:pt x="1621" y="252"/>
                    <a:pt x="1529" y="184"/>
                  </a:cubicBezTo>
                  <a:cubicBezTo>
                    <a:pt x="1392" y="115"/>
                    <a:pt x="1255" y="47"/>
                    <a:pt x="1096" y="24"/>
                  </a:cubicBezTo>
                  <a:cubicBezTo>
                    <a:pt x="1050" y="1"/>
                    <a:pt x="1004" y="1"/>
                    <a:pt x="95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707;p19"/>
            <p:cNvSpPr/>
            <p:nvPr/>
          </p:nvSpPr>
          <p:spPr>
            <a:xfrm>
              <a:off x="4404700" y="322591"/>
              <a:ext cx="58655" cy="56493"/>
            </a:xfrm>
            <a:custGeom>
              <a:avLst/>
              <a:gdLst/>
              <a:ahLst/>
              <a:cxnLst/>
              <a:rect l="l" t="t" r="r" b="b"/>
              <a:pathLst>
                <a:path w="2170" h="2090" extrusionOk="0">
                  <a:moveTo>
                    <a:pt x="1028" y="1"/>
                  </a:moveTo>
                  <a:cubicBezTo>
                    <a:pt x="914" y="1"/>
                    <a:pt x="822" y="24"/>
                    <a:pt x="708" y="46"/>
                  </a:cubicBezTo>
                  <a:cubicBezTo>
                    <a:pt x="663" y="46"/>
                    <a:pt x="594" y="69"/>
                    <a:pt x="548" y="92"/>
                  </a:cubicBezTo>
                  <a:cubicBezTo>
                    <a:pt x="503" y="115"/>
                    <a:pt x="457" y="138"/>
                    <a:pt x="434" y="161"/>
                  </a:cubicBezTo>
                  <a:cubicBezTo>
                    <a:pt x="366" y="183"/>
                    <a:pt x="297" y="252"/>
                    <a:pt x="252" y="298"/>
                  </a:cubicBezTo>
                  <a:cubicBezTo>
                    <a:pt x="229" y="343"/>
                    <a:pt x="206" y="389"/>
                    <a:pt x="183" y="434"/>
                  </a:cubicBezTo>
                  <a:cubicBezTo>
                    <a:pt x="115" y="480"/>
                    <a:pt x="92" y="594"/>
                    <a:pt x="69" y="663"/>
                  </a:cubicBezTo>
                  <a:cubicBezTo>
                    <a:pt x="23" y="868"/>
                    <a:pt x="1" y="1096"/>
                    <a:pt x="69" y="1302"/>
                  </a:cubicBezTo>
                  <a:cubicBezTo>
                    <a:pt x="115" y="1393"/>
                    <a:pt x="160" y="1484"/>
                    <a:pt x="206" y="1599"/>
                  </a:cubicBezTo>
                  <a:cubicBezTo>
                    <a:pt x="206" y="1621"/>
                    <a:pt x="229" y="1667"/>
                    <a:pt x="252" y="1690"/>
                  </a:cubicBezTo>
                  <a:cubicBezTo>
                    <a:pt x="275" y="1736"/>
                    <a:pt x="320" y="1781"/>
                    <a:pt x="366" y="1827"/>
                  </a:cubicBezTo>
                  <a:cubicBezTo>
                    <a:pt x="389" y="1850"/>
                    <a:pt x="434" y="1872"/>
                    <a:pt x="457" y="1895"/>
                  </a:cubicBezTo>
                  <a:cubicBezTo>
                    <a:pt x="526" y="1941"/>
                    <a:pt x="594" y="1987"/>
                    <a:pt x="663" y="2009"/>
                  </a:cubicBezTo>
                  <a:cubicBezTo>
                    <a:pt x="731" y="2032"/>
                    <a:pt x="777" y="2055"/>
                    <a:pt x="845" y="2055"/>
                  </a:cubicBezTo>
                  <a:cubicBezTo>
                    <a:pt x="914" y="2078"/>
                    <a:pt x="994" y="2089"/>
                    <a:pt x="1073" y="2089"/>
                  </a:cubicBezTo>
                  <a:cubicBezTo>
                    <a:pt x="1153" y="2089"/>
                    <a:pt x="1233" y="2078"/>
                    <a:pt x="1302" y="2055"/>
                  </a:cubicBezTo>
                  <a:cubicBezTo>
                    <a:pt x="1393" y="2032"/>
                    <a:pt x="1461" y="2009"/>
                    <a:pt x="1530" y="1964"/>
                  </a:cubicBezTo>
                  <a:cubicBezTo>
                    <a:pt x="1576" y="1941"/>
                    <a:pt x="1644" y="1918"/>
                    <a:pt x="1690" y="1895"/>
                  </a:cubicBezTo>
                  <a:cubicBezTo>
                    <a:pt x="1781" y="1850"/>
                    <a:pt x="1872" y="1781"/>
                    <a:pt x="1964" y="1690"/>
                  </a:cubicBezTo>
                  <a:cubicBezTo>
                    <a:pt x="2009" y="1621"/>
                    <a:pt x="2078" y="1530"/>
                    <a:pt x="2101" y="1439"/>
                  </a:cubicBezTo>
                  <a:cubicBezTo>
                    <a:pt x="2123" y="1416"/>
                    <a:pt x="2123" y="1370"/>
                    <a:pt x="2146" y="1325"/>
                  </a:cubicBezTo>
                  <a:cubicBezTo>
                    <a:pt x="2169" y="1256"/>
                    <a:pt x="2169" y="1188"/>
                    <a:pt x="2169" y="1142"/>
                  </a:cubicBezTo>
                  <a:cubicBezTo>
                    <a:pt x="2169" y="1096"/>
                    <a:pt x="2146" y="1051"/>
                    <a:pt x="2146" y="1005"/>
                  </a:cubicBezTo>
                  <a:cubicBezTo>
                    <a:pt x="2146" y="937"/>
                    <a:pt x="2123" y="891"/>
                    <a:pt x="2123" y="823"/>
                  </a:cubicBezTo>
                  <a:cubicBezTo>
                    <a:pt x="2101" y="731"/>
                    <a:pt x="2055" y="617"/>
                    <a:pt x="1986" y="526"/>
                  </a:cubicBezTo>
                  <a:cubicBezTo>
                    <a:pt x="1964" y="457"/>
                    <a:pt x="1895" y="389"/>
                    <a:pt x="1827" y="343"/>
                  </a:cubicBezTo>
                  <a:cubicBezTo>
                    <a:pt x="1758" y="252"/>
                    <a:pt x="1644" y="183"/>
                    <a:pt x="1553" y="138"/>
                  </a:cubicBezTo>
                  <a:cubicBezTo>
                    <a:pt x="1484" y="92"/>
                    <a:pt x="1393" y="69"/>
                    <a:pt x="1302" y="46"/>
                  </a:cubicBezTo>
                  <a:cubicBezTo>
                    <a:pt x="1210" y="1"/>
                    <a:pt x="1119" y="1"/>
                    <a:pt x="102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708;p19"/>
            <p:cNvSpPr/>
            <p:nvPr/>
          </p:nvSpPr>
          <p:spPr>
            <a:xfrm>
              <a:off x="4390509" y="214634"/>
              <a:ext cx="77144" cy="87010"/>
            </a:xfrm>
            <a:custGeom>
              <a:avLst/>
              <a:gdLst/>
              <a:ahLst/>
              <a:cxnLst/>
              <a:rect l="l" t="t" r="r" b="b"/>
              <a:pathLst>
                <a:path w="2854" h="3219" extrusionOk="0">
                  <a:moveTo>
                    <a:pt x="1347" y="320"/>
                  </a:moveTo>
                  <a:cubicBezTo>
                    <a:pt x="1439" y="343"/>
                    <a:pt x="1530" y="366"/>
                    <a:pt x="1621" y="388"/>
                  </a:cubicBezTo>
                  <a:cubicBezTo>
                    <a:pt x="1713" y="457"/>
                    <a:pt x="1827" y="503"/>
                    <a:pt x="1918" y="571"/>
                  </a:cubicBezTo>
                  <a:cubicBezTo>
                    <a:pt x="2009" y="662"/>
                    <a:pt x="2101" y="731"/>
                    <a:pt x="2169" y="845"/>
                  </a:cubicBezTo>
                  <a:cubicBezTo>
                    <a:pt x="2260" y="959"/>
                    <a:pt x="2329" y="1073"/>
                    <a:pt x="2375" y="1210"/>
                  </a:cubicBezTo>
                  <a:cubicBezTo>
                    <a:pt x="2443" y="1324"/>
                    <a:pt x="2466" y="1461"/>
                    <a:pt x="2489" y="1598"/>
                  </a:cubicBezTo>
                  <a:cubicBezTo>
                    <a:pt x="2511" y="1735"/>
                    <a:pt x="2511" y="1895"/>
                    <a:pt x="2489" y="2032"/>
                  </a:cubicBezTo>
                  <a:cubicBezTo>
                    <a:pt x="2489" y="2123"/>
                    <a:pt x="2443" y="2214"/>
                    <a:pt x="2420" y="2329"/>
                  </a:cubicBezTo>
                  <a:cubicBezTo>
                    <a:pt x="2375" y="2397"/>
                    <a:pt x="2329" y="2488"/>
                    <a:pt x="2283" y="2557"/>
                  </a:cubicBezTo>
                  <a:cubicBezTo>
                    <a:pt x="2238" y="2602"/>
                    <a:pt x="2192" y="2671"/>
                    <a:pt x="2123" y="2717"/>
                  </a:cubicBezTo>
                  <a:cubicBezTo>
                    <a:pt x="2078" y="2739"/>
                    <a:pt x="2009" y="2785"/>
                    <a:pt x="1941" y="2808"/>
                  </a:cubicBezTo>
                  <a:cubicBezTo>
                    <a:pt x="1872" y="2854"/>
                    <a:pt x="1804" y="2854"/>
                    <a:pt x="1735" y="2876"/>
                  </a:cubicBezTo>
                  <a:lnTo>
                    <a:pt x="1507" y="2876"/>
                  </a:lnTo>
                  <a:cubicBezTo>
                    <a:pt x="1416" y="2854"/>
                    <a:pt x="1325" y="2831"/>
                    <a:pt x="1256" y="2808"/>
                  </a:cubicBezTo>
                  <a:cubicBezTo>
                    <a:pt x="1142" y="2762"/>
                    <a:pt x="1028" y="2694"/>
                    <a:pt x="914" y="2625"/>
                  </a:cubicBezTo>
                  <a:cubicBezTo>
                    <a:pt x="822" y="2534"/>
                    <a:pt x="754" y="2466"/>
                    <a:pt x="685" y="2351"/>
                  </a:cubicBezTo>
                  <a:cubicBezTo>
                    <a:pt x="594" y="2260"/>
                    <a:pt x="526" y="2146"/>
                    <a:pt x="480" y="2009"/>
                  </a:cubicBezTo>
                  <a:cubicBezTo>
                    <a:pt x="412" y="1872"/>
                    <a:pt x="366" y="1712"/>
                    <a:pt x="343" y="1575"/>
                  </a:cubicBezTo>
                  <a:cubicBezTo>
                    <a:pt x="343" y="1507"/>
                    <a:pt x="343" y="1438"/>
                    <a:pt x="343" y="1347"/>
                  </a:cubicBezTo>
                  <a:cubicBezTo>
                    <a:pt x="343" y="1301"/>
                    <a:pt x="343" y="1256"/>
                    <a:pt x="343" y="1210"/>
                  </a:cubicBezTo>
                  <a:lnTo>
                    <a:pt x="343" y="1187"/>
                  </a:lnTo>
                  <a:cubicBezTo>
                    <a:pt x="366" y="1073"/>
                    <a:pt x="389" y="982"/>
                    <a:pt x="434" y="891"/>
                  </a:cubicBezTo>
                  <a:cubicBezTo>
                    <a:pt x="480" y="799"/>
                    <a:pt x="526" y="708"/>
                    <a:pt x="571" y="639"/>
                  </a:cubicBezTo>
                  <a:cubicBezTo>
                    <a:pt x="594" y="617"/>
                    <a:pt x="594" y="617"/>
                    <a:pt x="617" y="594"/>
                  </a:cubicBezTo>
                  <a:cubicBezTo>
                    <a:pt x="640" y="548"/>
                    <a:pt x="685" y="525"/>
                    <a:pt x="731" y="480"/>
                  </a:cubicBezTo>
                  <a:cubicBezTo>
                    <a:pt x="777" y="457"/>
                    <a:pt x="822" y="434"/>
                    <a:pt x="868" y="411"/>
                  </a:cubicBezTo>
                  <a:cubicBezTo>
                    <a:pt x="868" y="411"/>
                    <a:pt x="868" y="411"/>
                    <a:pt x="868" y="388"/>
                  </a:cubicBezTo>
                  <a:lnTo>
                    <a:pt x="891" y="388"/>
                  </a:lnTo>
                  <a:cubicBezTo>
                    <a:pt x="947" y="370"/>
                    <a:pt x="1004" y="351"/>
                    <a:pt x="1074" y="332"/>
                  </a:cubicBezTo>
                  <a:lnTo>
                    <a:pt x="1074" y="332"/>
                  </a:lnTo>
                  <a:cubicBezTo>
                    <a:pt x="1073" y="335"/>
                    <a:pt x="1073" y="338"/>
                    <a:pt x="1073" y="343"/>
                  </a:cubicBezTo>
                  <a:cubicBezTo>
                    <a:pt x="1073" y="343"/>
                    <a:pt x="1073" y="337"/>
                    <a:pt x="1076" y="331"/>
                  </a:cubicBezTo>
                  <a:lnTo>
                    <a:pt x="1076" y="331"/>
                  </a:lnTo>
                  <a:cubicBezTo>
                    <a:pt x="1076" y="331"/>
                    <a:pt x="1075" y="332"/>
                    <a:pt x="1074" y="332"/>
                  </a:cubicBezTo>
                  <a:lnTo>
                    <a:pt x="1074" y="332"/>
                  </a:lnTo>
                  <a:cubicBezTo>
                    <a:pt x="1074" y="320"/>
                    <a:pt x="1078" y="320"/>
                    <a:pt x="1096" y="320"/>
                  </a:cubicBezTo>
                  <a:cubicBezTo>
                    <a:pt x="1085" y="320"/>
                    <a:pt x="1079" y="325"/>
                    <a:pt x="1076" y="331"/>
                  </a:cubicBezTo>
                  <a:lnTo>
                    <a:pt x="1076" y="331"/>
                  </a:lnTo>
                  <a:cubicBezTo>
                    <a:pt x="1090" y="327"/>
                    <a:pt x="1104" y="324"/>
                    <a:pt x="1119" y="320"/>
                  </a:cubicBezTo>
                  <a:close/>
                  <a:moveTo>
                    <a:pt x="1233" y="0"/>
                  </a:moveTo>
                  <a:cubicBezTo>
                    <a:pt x="1165" y="0"/>
                    <a:pt x="1073" y="0"/>
                    <a:pt x="1005" y="23"/>
                  </a:cubicBezTo>
                  <a:lnTo>
                    <a:pt x="982" y="23"/>
                  </a:lnTo>
                  <a:cubicBezTo>
                    <a:pt x="914" y="46"/>
                    <a:pt x="868" y="46"/>
                    <a:pt x="822" y="69"/>
                  </a:cubicBezTo>
                  <a:cubicBezTo>
                    <a:pt x="800" y="69"/>
                    <a:pt x="800" y="69"/>
                    <a:pt x="800" y="92"/>
                  </a:cubicBezTo>
                  <a:cubicBezTo>
                    <a:pt x="754" y="92"/>
                    <a:pt x="731" y="115"/>
                    <a:pt x="708" y="115"/>
                  </a:cubicBezTo>
                  <a:cubicBezTo>
                    <a:pt x="708" y="115"/>
                    <a:pt x="685" y="137"/>
                    <a:pt x="685" y="137"/>
                  </a:cubicBezTo>
                  <a:lnTo>
                    <a:pt x="663" y="137"/>
                  </a:lnTo>
                  <a:cubicBezTo>
                    <a:pt x="663" y="137"/>
                    <a:pt x="663" y="160"/>
                    <a:pt x="640" y="160"/>
                  </a:cubicBezTo>
                  <a:lnTo>
                    <a:pt x="617" y="160"/>
                  </a:lnTo>
                  <a:cubicBezTo>
                    <a:pt x="617" y="160"/>
                    <a:pt x="617" y="183"/>
                    <a:pt x="617" y="183"/>
                  </a:cubicBezTo>
                  <a:lnTo>
                    <a:pt x="594" y="183"/>
                  </a:lnTo>
                  <a:cubicBezTo>
                    <a:pt x="594" y="183"/>
                    <a:pt x="571" y="183"/>
                    <a:pt x="571" y="206"/>
                  </a:cubicBezTo>
                  <a:cubicBezTo>
                    <a:pt x="480" y="274"/>
                    <a:pt x="389" y="366"/>
                    <a:pt x="320" y="457"/>
                  </a:cubicBezTo>
                  <a:lnTo>
                    <a:pt x="297" y="457"/>
                  </a:lnTo>
                  <a:cubicBezTo>
                    <a:pt x="229" y="548"/>
                    <a:pt x="160" y="662"/>
                    <a:pt x="115" y="799"/>
                  </a:cubicBezTo>
                  <a:cubicBezTo>
                    <a:pt x="23" y="1050"/>
                    <a:pt x="1" y="1324"/>
                    <a:pt x="23" y="1575"/>
                  </a:cubicBezTo>
                  <a:cubicBezTo>
                    <a:pt x="23" y="1575"/>
                    <a:pt x="23" y="1575"/>
                    <a:pt x="23" y="1598"/>
                  </a:cubicBezTo>
                  <a:cubicBezTo>
                    <a:pt x="46" y="1804"/>
                    <a:pt x="115" y="1986"/>
                    <a:pt x="183" y="2169"/>
                  </a:cubicBezTo>
                  <a:cubicBezTo>
                    <a:pt x="366" y="2557"/>
                    <a:pt x="663" y="2876"/>
                    <a:pt x="1051" y="3082"/>
                  </a:cubicBezTo>
                  <a:cubicBezTo>
                    <a:pt x="1233" y="3173"/>
                    <a:pt x="1439" y="3219"/>
                    <a:pt x="1667" y="3219"/>
                  </a:cubicBezTo>
                  <a:cubicBezTo>
                    <a:pt x="1758" y="3196"/>
                    <a:pt x="1850" y="3196"/>
                    <a:pt x="1964" y="3150"/>
                  </a:cubicBezTo>
                  <a:cubicBezTo>
                    <a:pt x="2078" y="3127"/>
                    <a:pt x="2169" y="3082"/>
                    <a:pt x="2260" y="3013"/>
                  </a:cubicBezTo>
                  <a:cubicBezTo>
                    <a:pt x="2443" y="2899"/>
                    <a:pt x="2580" y="2739"/>
                    <a:pt x="2671" y="2557"/>
                  </a:cubicBezTo>
                  <a:cubicBezTo>
                    <a:pt x="2785" y="2351"/>
                    <a:pt x="2831" y="2123"/>
                    <a:pt x="2831" y="1895"/>
                  </a:cubicBezTo>
                  <a:cubicBezTo>
                    <a:pt x="2854" y="1667"/>
                    <a:pt x="2808" y="1461"/>
                    <a:pt x="2740" y="1256"/>
                  </a:cubicBezTo>
                  <a:cubicBezTo>
                    <a:pt x="2694" y="1050"/>
                    <a:pt x="2580" y="868"/>
                    <a:pt x="2466" y="708"/>
                  </a:cubicBezTo>
                  <a:cubicBezTo>
                    <a:pt x="2215" y="343"/>
                    <a:pt x="1827" y="69"/>
                    <a:pt x="139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709;p19"/>
            <p:cNvSpPr/>
            <p:nvPr/>
          </p:nvSpPr>
          <p:spPr>
            <a:xfrm>
              <a:off x="4298580" y="207227"/>
              <a:ext cx="46924" cy="46681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914" y="343"/>
                  </a:moveTo>
                  <a:cubicBezTo>
                    <a:pt x="959" y="343"/>
                    <a:pt x="982" y="343"/>
                    <a:pt x="1028" y="366"/>
                  </a:cubicBezTo>
                  <a:cubicBezTo>
                    <a:pt x="1073" y="366"/>
                    <a:pt x="1119" y="389"/>
                    <a:pt x="1165" y="411"/>
                  </a:cubicBezTo>
                  <a:cubicBezTo>
                    <a:pt x="1188" y="457"/>
                    <a:pt x="1233" y="480"/>
                    <a:pt x="1256" y="503"/>
                  </a:cubicBezTo>
                  <a:cubicBezTo>
                    <a:pt x="1302" y="548"/>
                    <a:pt x="1325" y="571"/>
                    <a:pt x="1347" y="617"/>
                  </a:cubicBezTo>
                  <a:cubicBezTo>
                    <a:pt x="1370" y="662"/>
                    <a:pt x="1370" y="708"/>
                    <a:pt x="1393" y="754"/>
                  </a:cubicBezTo>
                  <a:cubicBezTo>
                    <a:pt x="1393" y="799"/>
                    <a:pt x="1393" y="845"/>
                    <a:pt x="1393" y="891"/>
                  </a:cubicBezTo>
                  <a:cubicBezTo>
                    <a:pt x="1393" y="936"/>
                    <a:pt x="1393" y="982"/>
                    <a:pt x="1370" y="1028"/>
                  </a:cubicBezTo>
                  <a:cubicBezTo>
                    <a:pt x="1347" y="1073"/>
                    <a:pt x="1325" y="1142"/>
                    <a:pt x="1302" y="1187"/>
                  </a:cubicBezTo>
                  <a:cubicBezTo>
                    <a:pt x="1279" y="1210"/>
                    <a:pt x="1256" y="1233"/>
                    <a:pt x="1210" y="1279"/>
                  </a:cubicBezTo>
                  <a:cubicBezTo>
                    <a:pt x="1188" y="1302"/>
                    <a:pt x="1142" y="1324"/>
                    <a:pt x="1096" y="1347"/>
                  </a:cubicBezTo>
                  <a:cubicBezTo>
                    <a:pt x="1051" y="1370"/>
                    <a:pt x="1005" y="1393"/>
                    <a:pt x="959" y="1393"/>
                  </a:cubicBezTo>
                  <a:lnTo>
                    <a:pt x="822" y="1393"/>
                  </a:lnTo>
                  <a:cubicBezTo>
                    <a:pt x="777" y="1393"/>
                    <a:pt x="731" y="1393"/>
                    <a:pt x="685" y="1370"/>
                  </a:cubicBezTo>
                  <a:cubicBezTo>
                    <a:pt x="640" y="1347"/>
                    <a:pt x="617" y="1347"/>
                    <a:pt x="571" y="1302"/>
                  </a:cubicBezTo>
                  <a:cubicBezTo>
                    <a:pt x="526" y="1279"/>
                    <a:pt x="503" y="1256"/>
                    <a:pt x="457" y="1210"/>
                  </a:cubicBezTo>
                  <a:cubicBezTo>
                    <a:pt x="434" y="1187"/>
                    <a:pt x="412" y="1142"/>
                    <a:pt x="389" y="1096"/>
                  </a:cubicBezTo>
                  <a:cubicBezTo>
                    <a:pt x="366" y="1050"/>
                    <a:pt x="343" y="1005"/>
                    <a:pt x="343" y="959"/>
                  </a:cubicBezTo>
                  <a:cubicBezTo>
                    <a:pt x="320" y="913"/>
                    <a:pt x="320" y="891"/>
                    <a:pt x="320" y="845"/>
                  </a:cubicBezTo>
                  <a:cubicBezTo>
                    <a:pt x="343" y="777"/>
                    <a:pt x="343" y="731"/>
                    <a:pt x="366" y="685"/>
                  </a:cubicBezTo>
                  <a:cubicBezTo>
                    <a:pt x="366" y="662"/>
                    <a:pt x="366" y="640"/>
                    <a:pt x="389" y="640"/>
                  </a:cubicBezTo>
                  <a:cubicBezTo>
                    <a:pt x="389" y="617"/>
                    <a:pt x="389" y="617"/>
                    <a:pt x="389" y="594"/>
                  </a:cubicBezTo>
                  <a:lnTo>
                    <a:pt x="412" y="594"/>
                  </a:lnTo>
                  <a:cubicBezTo>
                    <a:pt x="412" y="594"/>
                    <a:pt x="412" y="571"/>
                    <a:pt x="412" y="571"/>
                  </a:cubicBezTo>
                  <a:cubicBezTo>
                    <a:pt x="434" y="525"/>
                    <a:pt x="480" y="503"/>
                    <a:pt x="503" y="457"/>
                  </a:cubicBezTo>
                  <a:cubicBezTo>
                    <a:pt x="549" y="434"/>
                    <a:pt x="594" y="411"/>
                    <a:pt x="617" y="389"/>
                  </a:cubicBezTo>
                  <a:cubicBezTo>
                    <a:pt x="640" y="389"/>
                    <a:pt x="663" y="366"/>
                    <a:pt x="685" y="366"/>
                  </a:cubicBezTo>
                  <a:cubicBezTo>
                    <a:pt x="708" y="366"/>
                    <a:pt x="731" y="343"/>
                    <a:pt x="754" y="343"/>
                  </a:cubicBezTo>
                  <a:close/>
                  <a:moveTo>
                    <a:pt x="868" y="0"/>
                  </a:moveTo>
                  <a:cubicBezTo>
                    <a:pt x="777" y="0"/>
                    <a:pt x="663" y="23"/>
                    <a:pt x="571" y="46"/>
                  </a:cubicBezTo>
                  <a:cubicBezTo>
                    <a:pt x="526" y="69"/>
                    <a:pt x="457" y="115"/>
                    <a:pt x="412" y="137"/>
                  </a:cubicBezTo>
                  <a:cubicBezTo>
                    <a:pt x="366" y="160"/>
                    <a:pt x="320" y="206"/>
                    <a:pt x="275" y="229"/>
                  </a:cubicBezTo>
                  <a:cubicBezTo>
                    <a:pt x="275" y="252"/>
                    <a:pt x="275" y="252"/>
                    <a:pt x="252" y="252"/>
                  </a:cubicBezTo>
                  <a:cubicBezTo>
                    <a:pt x="252" y="274"/>
                    <a:pt x="229" y="297"/>
                    <a:pt x="206" y="320"/>
                  </a:cubicBezTo>
                  <a:cubicBezTo>
                    <a:pt x="160" y="366"/>
                    <a:pt x="138" y="411"/>
                    <a:pt x="92" y="480"/>
                  </a:cubicBezTo>
                  <a:cubicBezTo>
                    <a:pt x="92" y="503"/>
                    <a:pt x="69" y="525"/>
                    <a:pt x="69" y="571"/>
                  </a:cubicBezTo>
                  <a:cubicBezTo>
                    <a:pt x="46" y="571"/>
                    <a:pt x="46" y="594"/>
                    <a:pt x="46" y="594"/>
                  </a:cubicBezTo>
                  <a:cubicBezTo>
                    <a:pt x="46" y="617"/>
                    <a:pt x="46" y="617"/>
                    <a:pt x="24" y="640"/>
                  </a:cubicBezTo>
                  <a:cubicBezTo>
                    <a:pt x="24" y="708"/>
                    <a:pt x="1" y="777"/>
                    <a:pt x="1" y="845"/>
                  </a:cubicBezTo>
                  <a:cubicBezTo>
                    <a:pt x="1" y="868"/>
                    <a:pt x="1" y="913"/>
                    <a:pt x="1" y="936"/>
                  </a:cubicBezTo>
                  <a:cubicBezTo>
                    <a:pt x="1" y="1005"/>
                    <a:pt x="24" y="1050"/>
                    <a:pt x="24" y="1096"/>
                  </a:cubicBezTo>
                  <a:cubicBezTo>
                    <a:pt x="46" y="1142"/>
                    <a:pt x="69" y="1187"/>
                    <a:pt x="92" y="1233"/>
                  </a:cubicBezTo>
                  <a:cubicBezTo>
                    <a:pt x="115" y="1302"/>
                    <a:pt x="160" y="1347"/>
                    <a:pt x="183" y="1393"/>
                  </a:cubicBezTo>
                  <a:cubicBezTo>
                    <a:pt x="297" y="1530"/>
                    <a:pt x="412" y="1621"/>
                    <a:pt x="571" y="1667"/>
                  </a:cubicBezTo>
                  <a:cubicBezTo>
                    <a:pt x="658" y="1710"/>
                    <a:pt x="745" y="1726"/>
                    <a:pt x="838" y="1726"/>
                  </a:cubicBezTo>
                  <a:cubicBezTo>
                    <a:pt x="891" y="1726"/>
                    <a:pt x="947" y="1721"/>
                    <a:pt x="1005" y="1712"/>
                  </a:cubicBezTo>
                  <a:cubicBezTo>
                    <a:pt x="1142" y="1690"/>
                    <a:pt x="1302" y="1621"/>
                    <a:pt x="1416" y="1530"/>
                  </a:cubicBezTo>
                  <a:cubicBezTo>
                    <a:pt x="1530" y="1438"/>
                    <a:pt x="1598" y="1324"/>
                    <a:pt x="1667" y="1210"/>
                  </a:cubicBezTo>
                  <a:cubicBezTo>
                    <a:pt x="1735" y="1050"/>
                    <a:pt x="1735" y="891"/>
                    <a:pt x="1713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53" y="343"/>
                    <a:pt x="1507" y="297"/>
                    <a:pt x="1462" y="252"/>
                  </a:cubicBezTo>
                  <a:cubicBezTo>
                    <a:pt x="1416" y="183"/>
                    <a:pt x="1325" y="137"/>
                    <a:pt x="1279" y="115"/>
                  </a:cubicBezTo>
                  <a:cubicBezTo>
                    <a:pt x="1233" y="69"/>
                    <a:pt x="1165" y="69"/>
                    <a:pt x="1119" y="46"/>
                  </a:cubicBezTo>
                  <a:cubicBezTo>
                    <a:pt x="1073" y="23"/>
                    <a:pt x="1028" y="23"/>
                    <a:pt x="982" y="23"/>
                  </a:cubicBezTo>
                  <a:cubicBezTo>
                    <a:pt x="937" y="0"/>
                    <a:pt x="914" y="0"/>
                    <a:pt x="86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710;p19"/>
            <p:cNvSpPr/>
            <p:nvPr/>
          </p:nvSpPr>
          <p:spPr>
            <a:xfrm>
              <a:off x="4399781" y="317672"/>
              <a:ext cx="67872" cy="66872"/>
            </a:xfrm>
            <a:custGeom>
              <a:avLst/>
              <a:gdLst/>
              <a:ahLst/>
              <a:cxnLst/>
              <a:rect l="l" t="t" r="r" b="b"/>
              <a:pathLst>
                <a:path w="2511" h="2474" extrusionOk="0">
                  <a:moveTo>
                    <a:pt x="1324" y="320"/>
                  </a:moveTo>
                  <a:cubicBezTo>
                    <a:pt x="1415" y="320"/>
                    <a:pt x="1484" y="343"/>
                    <a:pt x="1552" y="365"/>
                  </a:cubicBezTo>
                  <a:cubicBezTo>
                    <a:pt x="1643" y="388"/>
                    <a:pt x="1712" y="434"/>
                    <a:pt x="1780" y="480"/>
                  </a:cubicBezTo>
                  <a:cubicBezTo>
                    <a:pt x="1849" y="525"/>
                    <a:pt x="1895" y="571"/>
                    <a:pt x="1963" y="639"/>
                  </a:cubicBezTo>
                  <a:cubicBezTo>
                    <a:pt x="2009" y="685"/>
                    <a:pt x="2054" y="753"/>
                    <a:pt x="2077" y="822"/>
                  </a:cubicBezTo>
                  <a:cubicBezTo>
                    <a:pt x="2123" y="890"/>
                    <a:pt x="2146" y="982"/>
                    <a:pt x="2168" y="1073"/>
                  </a:cubicBezTo>
                  <a:cubicBezTo>
                    <a:pt x="2168" y="1141"/>
                    <a:pt x="2191" y="1233"/>
                    <a:pt x="2168" y="1301"/>
                  </a:cubicBezTo>
                  <a:cubicBezTo>
                    <a:pt x="2168" y="1393"/>
                    <a:pt x="2146" y="1461"/>
                    <a:pt x="2123" y="1552"/>
                  </a:cubicBezTo>
                  <a:cubicBezTo>
                    <a:pt x="2100" y="1621"/>
                    <a:pt x="2054" y="1689"/>
                    <a:pt x="2009" y="1758"/>
                  </a:cubicBezTo>
                  <a:cubicBezTo>
                    <a:pt x="1986" y="1826"/>
                    <a:pt x="1917" y="1872"/>
                    <a:pt x="1872" y="1918"/>
                  </a:cubicBezTo>
                  <a:cubicBezTo>
                    <a:pt x="1803" y="1986"/>
                    <a:pt x="1758" y="2009"/>
                    <a:pt x="1666" y="2054"/>
                  </a:cubicBezTo>
                  <a:cubicBezTo>
                    <a:pt x="1598" y="2100"/>
                    <a:pt x="1507" y="2123"/>
                    <a:pt x="1438" y="2146"/>
                  </a:cubicBezTo>
                  <a:lnTo>
                    <a:pt x="1187" y="2146"/>
                  </a:lnTo>
                  <a:cubicBezTo>
                    <a:pt x="1096" y="2146"/>
                    <a:pt x="1027" y="2123"/>
                    <a:pt x="959" y="2100"/>
                  </a:cubicBezTo>
                  <a:cubicBezTo>
                    <a:pt x="890" y="2077"/>
                    <a:pt x="822" y="2032"/>
                    <a:pt x="753" y="2009"/>
                  </a:cubicBezTo>
                  <a:cubicBezTo>
                    <a:pt x="685" y="1940"/>
                    <a:pt x="616" y="1895"/>
                    <a:pt x="548" y="1826"/>
                  </a:cubicBezTo>
                  <a:cubicBezTo>
                    <a:pt x="525" y="1781"/>
                    <a:pt x="479" y="1712"/>
                    <a:pt x="434" y="1666"/>
                  </a:cubicBezTo>
                  <a:cubicBezTo>
                    <a:pt x="411" y="1575"/>
                    <a:pt x="388" y="1507"/>
                    <a:pt x="365" y="1415"/>
                  </a:cubicBezTo>
                  <a:cubicBezTo>
                    <a:pt x="342" y="1347"/>
                    <a:pt x="342" y="1256"/>
                    <a:pt x="342" y="1164"/>
                  </a:cubicBezTo>
                  <a:cubicBezTo>
                    <a:pt x="365" y="1096"/>
                    <a:pt x="365" y="1027"/>
                    <a:pt x="388" y="936"/>
                  </a:cubicBezTo>
                  <a:cubicBezTo>
                    <a:pt x="434" y="868"/>
                    <a:pt x="457" y="799"/>
                    <a:pt x="502" y="731"/>
                  </a:cubicBezTo>
                  <a:cubicBezTo>
                    <a:pt x="525" y="685"/>
                    <a:pt x="548" y="662"/>
                    <a:pt x="571" y="616"/>
                  </a:cubicBezTo>
                  <a:cubicBezTo>
                    <a:pt x="594" y="594"/>
                    <a:pt x="616" y="571"/>
                    <a:pt x="639" y="548"/>
                  </a:cubicBezTo>
                  <a:cubicBezTo>
                    <a:pt x="662" y="525"/>
                    <a:pt x="685" y="525"/>
                    <a:pt x="708" y="502"/>
                  </a:cubicBezTo>
                  <a:cubicBezTo>
                    <a:pt x="753" y="480"/>
                    <a:pt x="776" y="457"/>
                    <a:pt x="822" y="434"/>
                  </a:cubicBezTo>
                  <a:cubicBezTo>
                    <a:pt x="822" y="434"/>
                    <a:pt x="845" y="411"/>
                    <a:pt x="845" y="411"/>
                  </a:cubicBezTo>
                  <a:cubicBezTo>
                    <a:pt x="890" y="388"/>
                    <a:pt x="936" y="388"/>
                    <a:pt x="982" y="365"/>
                  </a:cubicBezTo>
                  <a:lnTo>
                    <a:pt x="1004" y="365"/>
                  </a:lnTo>
                  <a:cubicBezTo>
                    <a:pt x="1004" y="365"/>
                    <a:pt x="1004" y="343"/>
                    <a:pt x="1027" y="343"/>
                  </a:cubicBezTo>
                  <a:lnTo>
                    <a:pt x="1096" y="343"/>
                  </a:lnTo>
                  <a:cubicBezTo>
                    <a:pt x="1164" y="320"/>
                    <a:pt x="1210" y="320"/>
                    <a:pt x="1278" y="320"/>
                  </a:cubicBezTo>
                  <a:close/>
                  <a:moveTo>
                    <a:pt x="1255" y="0"/>
                  </a:moveTo>
                  <a:cubicBezTo>
                    <a:pt x="1187" y="0"/>
                    <a:pt x="1096" y="0"/>
                    <a:pt x="1027" y="23"/>
                  </a:cubicBezTo>
                  <a:cubicBezTo>
                    <a:pt x="959" y="23"/>
                    <a:pt x="913" y="46"/>
                    <a:pt x="845" y="69"/>
                  </a:cubicBezTo>
                  <a:cubicBezTo>
                    <a:pt x="822" y="69"/>
                    <a:pt x="799" y="91"/>
                    <a:pt x="776" y="91"/>
                  </a:cubicBezTo>
                  <a:lnTo>
                    <a:pt x="753" y="91"/>
                  </a:lnTo>
                  <a:cubicBezTo>
                    <a:pt x="730" y="114"/>
                    <a:pt x="685" y="137"/>
                    <a:pt x="662" y="160"/>
                  </a:cubicBezTo>
                  <a:lnTo>
                    <a:pt x="639" y="160"/>
                  </a:lnTo>
                  <a:cubicBezTo>
                    <a:pt x="548" y="206"/>
                    <a:pt x="479" y="274"/>
                    <a:pt x="411" y="320"/>
                  </a:cubicBezTo>
                  <a:cubicBezTo>
                    <a:pt x="411" y="343"/>
                    <a:pt x="411" y="343"/>
                    <a:pt x="388" y="343"/>
                  </a:cubicBezTo>
                  <a:cubicBezTo>
                    <a:pt x="365" y="365"/>
                    <a:pt x="342" y="388"/>
                    <a:pt x="320" y="411"/>
                  </a:cubicBezTo>
                  <a:cubicBezTo>
                    <a:pt x="251" y="502"/>
                    <a:pt x="205" y="571"/>
                    <a:pt x="160" y="662"/>
                  </a:cubicBezTo>
                  <a:cubicBezTo>
                    <a:pt x="137" y="731"/>
                    <a:pt x="91" y="799"/>
                    <a:pt x="69" y="868"/>
                  </a:cubicBezTo>
                  <a:cubicBezTo>
                    <a:pt x="69" y="890"/>
                    <a:pt x="69" y="913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1"/>
                    <a:pt x="0" y="1324"/>
                    <a:pt x="46" y="1507"/>
                  </a:cubicBezTo>
                  <a:cubicBezTo>
                    <a:pt x="91" y="1689"/>
                    <a:pt x="183" y="1872"/>
                    <a:pt x="297" y="2032"/>
                  </a:cubicBezTo>
                  <a:cubicBezTo>
                    <a:pt x="434" y="2169"/>
                    <a:pt x="594" y="2306"/>
                    <a:pt x="776" y="2374"/>
                  </a:cubicBezTo>
                  <a:cubicBezTo>
                    <a:pt x="916" y="2444"/>
                    <a:pt x="1082" y="2474"/>
                    <a:pt x="1254" y="2474"/>
                  </a:cubicBezTo>
                  <a:cubicBezTo>
                    <a:pt x="1307" y="2474"/>
                    <a:pt x="1361" y="2471"/>
                    <a:pt x="1415" y="2465"/>
                  </a:cubicBezTo>
                  <a:cubicBezTo>
                    <a:pt x="1621" y="2442"/>
                    <a:pt x="1826" y="2374"/>
                    <a:pt x="1986" y="2237"/>
                  </a:cubicBezTo>
                  <a:cubicBezTo>
                    <a:pt x="2146" y="2146"/>
                    <a:pt x="2260" y="1986"/>
                    <a:pt x="2351" y="1826"/>
                  </a:cubicBezTo>
                  <a:cubicBezTo>
                    <a:pt x="2397" y="1735"/>
                    <a:pt x="2442" y="1644"/>
                    <a:pt x="2465" y="1552"/>
                  </a:cubicBezTo>
                  <a:cubicBezTo>
                    <a:pt x="2488" y="1438"/>
                    <a:pt x="2511" y="1324"/>
                    <a:pt x="2511" y="1210"/>
                  </a:cubicBezTo>
                  <a:cubicBezTo>
                    <a:pt x="2511" y="1096"/>
                    <a:pt x="2488" y="982"/>
                    <a:pt x="2442" y="868"/>
                  </a:cubicBezTo>
                  <a:cubicBezTo>
                    <a:pt x="2420" y="776"/>
                    <a:pt x="2374" y="685"/>
                    <a:pt x="2328" y="616"/>
                  </a:cubicBezTo>
                  <a:cubicBezTo>
                    <a:pt x="2283" y="525"/>
                    <a:pt x="2214" y="457"/>
                    <a:pt x="2168" y="365"/>
                  </a:cubicBezTo>
                  <a:cubicBezTo>
                    <a:pt x="2100" y="320"/>
                    <a:pt x="2032" y="251"/>
                    <a:pt x="1963" y="206"/>
                  </a:cubicBezTo>
                  <a:cubicBezTo>
                    <a:pt x="1780" y="91"/>
                    <a:pt x="1575" y="23"/>
                    <a:pt x="137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" name="Google Shape;711;p19"/>
          <p:cNvSpPr/>
          <p:nvPr/>
        </p:nvSpPr>
        <p:spPr>
          <a:xfrm rot="10800000" flipH="1">
            <a:off x="4306707" y="4931483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712;p19"/>
          <p:cNvSpPr/>
          <p:nvPr/>
        </p:nvSpPr>
        <p:spPr>
          <a:xfrm rot="10800000" flipH="1">
            <a:off x="2966010" y="4611550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713;p19"/>
          <p:cNvSpPr/>
          <p:nvPr/>
        </p:nvSpPr>
        <p:spPr>
          <a:xfrm rot="10800000" flipH="1">
            <a:off x="2831866" y="467939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714;p19"/>
          <p:cNvSpPr/>
          <p:nvPr/>
        </p:nvSpPr>
        <p:spPr>
          <a:xfrm rot="10800000" flipH="1">
            <a:off x="2918477" y="4945348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715;p19"/>
          <p:cNvSpPr/>
          <p:nvPr/>
        </p:nvSpPr>
        <p:spPr>
          <a:xfrm rot="10800000" flipH="1">
            <a:off x="3440578" y="475129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716;p19"/>
          <p:cNvSpPr/>
          <p:nvPr/>
        </p:nvSpPr>
        <p:spPr>
          <a:xfrm rot="10800000" flipH="1">
            <a:off x="4070941" y="491509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" name="Google Shape;717;p19"/>
          <p:cNvGrpSpPr/>
          <p:nvPr/>
        </p:nvGrpSpPr>
        <p:grpSpPr>
          <a:xfrm rot="18900000" flipH="1">
            <a:off x="2082337" y="4564579"/>
            <a:ext cx="275192" cy="229968"/>
            <a:chOff x="1192779" y="389220"/>
            <a:chExt cx="275192" cy="229972"/>
          </a:xfrm>
        </p:grpSpPr>
        <p:sp>
          <p:nvSpPr>
            <p:cNvPr id="146" name="Google Shape;718;p19"/>
            <p:cNvSpPr/>
            <p:nvPr/>
          </p:nvSpPr>
          <p:spPr>
            <a:xfrm>
              <a:off x="1406857" y="549643"/>
              <a:ext cx="58033" cy="65413"/>
            </a:xfrm>
            <a:custGeom>
              <a:avLst/>
              <a:gdLst/>
              <a:ahLst/>
              <a:cxnLst/>
              <a:rect l="l" t="t" r="r" b="b"/>
              <a:pathLst>
                <a:path w="2147" h="2420" extrusionOk="0">
                  <a:moveTo>
                    <a:pt x="754" y="0"/>
                  </a:moveTo>
                  <a:cubicBezTo>
                    <a:pt x="708" y="0"/>
                    <a:pt x="662" y="23"/>
                    <a:pt x="617" y="23"/>
                  </a:cubicBezTo>
                  <a:cubicBezTo>
                    <a:pt x="503" y="46"/>
                    <a:pt x="366" y="92"/>
                    <a:pt x="297" y="183"/>
                  </a:cubicBezTo>
                  <a:cubicBezTo>
                    <a:pt x="252" y="229"/>
                    <a:pt x="229" y="297"/>
                    <a:pt x="206" y="343"/>
                  </a:cubicBezTo>
                  <a:cubicBezTo>
                    <a:pt x="160" y="389"/>
                    <a:pt x="137" y="434"/>
                    <a:pt x="115" y="457"/>
                  </a:cubicBezTo>
                  <a:cubicBezTo>
                    <a:pt x="46" y="594"/>
                    <a:pt x="0" y="754"/>
                    <a:pt x="0" y="959"/>
                  </a:cubicBezTo>
                  <a:cubicBezTo>
                    <a:pt x="23" y="1050"/>
                    <a:pt x="46" y="1165"/>
                    <a:pt x="46" y="1233"/>
                  </a:cubicBezTo>
                  <a:cubicBezTo>
                    <a:pt x="69" y="1302"/>
                    <a:pt x="92" y="1370"/>
                    <a:pt x="115" y="1438"/>
                  </a:cubicBezTo>
                  <a:cubicBezTo>
                    <a:pt x="183" y="1598"/>
                    <a:pt x="274" y="1735"/>
                    <a:pt x="366" y="1872"/>
                  </a:cubicBezTo>
                  <a:cubicBezTo>
                    <a:pt x="434" y="1941"/>
                    <a:pt x="503" y="2009"/>
                    <a:pt x="571" y="2078"/>
                  </a:cubicBezTo>
                  <a:cubicBezTo>
                    <a:pt x="617" y="2146"/>
                    <a:pt x="685" y="2192"/>
                    <a:pt x="731" y="2237"/>
                  </a:cubicBezTo>
                  <a:cubicBezTo>
                    <a:pt x="777" y="2260"/>
                    <a:pt x="799" y="2283"/>
                    <a:pt x="845" y="2306"/>
                  </a:cubicBezTo>
                  <a:cubicBezTo>
                    <a:pt x="913" y="2351"/>
                    <a:pt x="1005" y="2374"/>
                    <a:pt x="1096" y="2397"/>
                  </a:cubicBezTo>
                  <a:cubicBezTo>
                    <a:pt x="1165" y="2420"/>
                    <a:pt x="1210" y="2420"/>
                    <a:pt x="1279" y="2420"/>
                  </a:cubicBezTo>
                  <a:lnTo>
                    <a:pt x="1438" y="2420"/>
                  </a:lnTo>
                  <a:cubicBezTo>
                    <a:pt x="1484" y="2420"/>
                    <a:pt x="1530" y="2397"/>
                    <a:pt x="1598" y="2374"/>
                  </a:cubicBezTo>
                  <a:cubicBezTo>
                    <a:pt x="1621" y="2374"/>
                    <a:pt x="1667" y="2374"/>
                    <a:pt x="1690" y="2351"/>
                  </a:cubicBezTo>
                  <a:cubicBezTo>
                    <a:pt x="1781" y="2306"/>
                    <a:pt x="1827" y="2260"/>
                    <a:pt x="1872" y="2215"/>
                  </a:cubicBezTo>
                  <a:cubicBezTo>
                    <a:pt x="2009" y="2078"/>
                    <a:pt x="2078" y="1918"/>
                    <a:pt x="2100" y="1758"/>
                  </a:cubicBezTo>
                  <a:cubicBezTo>
                    <a:pt x="2146" y="1621"/>
                    <a:pt x="2146" y="1461"/>
                    <a:pt x="2123" y="1302"/>
                  </a:cubicBezTo>
                  <a:cubicBezTo>
                    <a:pt x="2078" y="1165"/>
                    <a:pt x="2032" y="1028"/>
                    <a:pt x="1941" y="868"/>
                  </a:cubicBezTo>
                  <a:cubicBezTo>
                    <a:pt x="1895" y="777"/>
                    <a:pt x="1849" y="708"/>
                    <a:pt x="1804" y="662"/>
                  </a:cubicBezTo>
                  <a:cubicBezTo>
                    <a:pt x="1758" y="571"/>
                    <a:pt x="1690" y="480"/>
                    <a:pt x="1598" y="411"/>
                  </a:cubicBezTo>
                  <a:cubicBezTo>
                    <a:pt x="1461" y="252"/>
                    <a:pt x="1279" y="137"/>
                    <a:pt x="1073" y="69"/>
                  </a:cubicBezTo>
                  <a:cubicBezTo>
                    <a:pt x="982" y="46"/>
                    <a:pt x="868" y="0"/>
                    <a:pt x="75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719;p19"/>
            <p:cNvSpPr/>
            <p:nvPr/>
          </p:nvSpPr>
          <p:spPr>
            <a:xfrm>
              <a:off x="1197699" y="502746"/>
              <a:ext cx="50627" cy="50627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14" y="1"/>
                  </a:moveTo>
                  <a:cubicBezTo>
                    <a:pt x="845" y="1"/>
                    <a:pt x="754" y="24"/>
                    <a:pt x="685" y="46"/>
                  </a:cubicBezTo>
                  <a:cubicBezTo>
                    <a:pt x="640" y="46"/>
                    <a:pt x="571" y="69"/>
                    <a:pt x="503" y="115"/>
                  </a:cubicBezTo>
                  <a:cubicBezTo>
                    <a:pt x="480" y="138"/>
                    <a:pt x="457" y="138"/>
                    <a:pt x="457" y="161"/>
                  </a:cubicBezTo>
                  <a:cubicBezTo>
                    <a:pt x="434" y="183"/>
                    <a:pt x="412" y="206"/>
                    <a:pt x="389" y="206"/>
                  </a:cubicBezTo>
                  <a:cubicBezTo>
                    <a:pt x="366" y="229"/>
                    <a:pt x="366" y="229"/>
                    <a:pt x="343" y="252"/>
                  </a:cubicBezTo>
                  <a:cubicBezTo>
                    <a:pt x="275" y="298"/>
                    <a:pt x="229" y="343"/>
                    <a:pt x="206" y="412"/>
                  </a:cubicBezTo>
                  <a:cubicBezTo>
                    <a:pt x="115" y="480"/>
                    <a:pt x="69" y="594"/>
                    <a:pt x="46" y="686"/>
                  </a:cubicBezTo>
                  <a:cubicBezTo>
                    <a:pt x="24" y="754"/>
                    <a:pt x="24" y="822"/>
                    <a:pt x="24" y="891"/>
                  </a:cubicBezTo>
                  <a:cubicBezTo>
                    <a:pt x="24" y="1005"/>
                    <a:pt x="1" y="1119"/>
                    <a:pt x="46" y="1233"/>
                  </a:cubicBezTo>
                  <a:cubicBezTo>
                    <a:pt x="115" y="1416"/>
                    <a:pt x="229" y="1576"/>
                    <a:pt x="389" y="1713"/>
                  </a:cubicBezTo>
                  <a:cubicBezTo>
                    <a:pt x="480" y="1758"/>
                    <a:pt x="594" y="1827"/>
                    <a:pt x="708" y="1850"/>
                  </a:cubicBezTo>
                  <a:cubicBezTo>
                    <a:pt x="822" y="1872"/>
                    <a:pt x="914" y="1872"/>
                    <a:pt x="1005" y="1872"/>
                  </a:cubicBezTo>
                  <a:cubicBezTo>
                    <a:pt x="1051" y="1872"/>
                    <a:pt x="1096" y="1850"/>
                    <a:pt x="1142" y="1850"/>
                  </a:cubicBezTo>
                  <a:cubicBezTo>
                    <a:pt x="1210" y="1827"/>
                    <a:pt x="1256" y="1827"/>
                    <a:pt x="1279" y="1804"/>
                  </a:cubicBezTo>
                  <a:cubicBezTo>
                    <a:pt x="1416" y="1758"/>
                    <a:pt x="1553" y="1713"/>
                    <a:pt x="1644" y="1599"/>
                  </a:cubicBezTo>
                  <a:cubicBezTo>
                    <a:pt x="1667" y="1576"/>
                    <a:pt x="1690" y="1530"/>
                    <a:pt x="1735" y="1484"/>
                  </a:cubicBezTo>
                  <a:cubicBezTo>
                    <a:pt x="1758" y="1416"/>
                    <a:pt x="1781" y="1370"/>
                    <a:pt x="1804" y="1302"/>
                  </a:cubicBezTo>
                  <a:cubicBezTo>
                    <a:pt x="1827" y="1233"/>
                    <a:pt x="1827" y="1188"/>
                    <a:pt x="1850" y="1165"/>
                  </a:cubicBezTo>
                  <a:cubicBezTo>
                    <a:pt x="1872" y="1074"/>
                    <a:pt x="1850" y="982"/>
                    <a:pt x="1827" y="891"/>
                  </a:cubicBezTo>
                  <a:cubicBezTo>
                    <a:pt x="1804" y="777"/>
                    <a:pt x="1758" y="708"/>
                    <a:pt x="1713" y="617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66"/>
                    <a:pt x="1439" y="343"/>
                    <a:pt x="1370" y="298"/>
                  </a:cubicBezTo>
                  <a:cubicBezTo>
                    <a:pt x="1370" y="275"/>
                    <a:pt x="1370" y="252"/>
                    <a:pt x="1347" y="229"/>
                  </a:cubicBezTo>
                  <a:cubicBezTo>
                    <a:pt x="1302" y="161"/>
                    <a:pt x="1279" y="138"/>
                    <a:pt x="1233" y="115"/>
                  </a:cubicBezTo>
                  <a:cubicBezTo>
                    <a:pt x="1165" y="46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720;p19"/>
            <p:cNvSpPr/>
            <p:nvPr/>
          </p:nvSpPr>
          <p:spPr>
            <a:xfrm>
              <a:off x="1243974" y="392329"/>
              <a:ext cx="39518" cy="30868"/>
            </a:xfrm>
            <a:custGeom>
              <a:avLst/>
              <a:gdLst/>
              <a:ahLst/>
              <a:cxnLst/>
              <a:rect l="l" t="t" r="r" b="b"/>
              <a:pathLst>
                <a:path w="1462" h="1142" extrusionOk="0">
                  <a:moveTo>
                    <a:pt x="571" y="0"/>
                  </a:moveTo>
                  <a:cubicBezTo>
                    <a:pt x="503" y="0"/>
                    <a:pt x="411" y="0"/>
                    <a:pt x="320" y="46"/>
                  </a:cubicBezTo>
                  <a:cubicBezTo>
                    <a:pt x="275" y="69"/>
                    <a:pt x="229" y="91"/>
                    <a:pt x="183" y="137"/>
                  </a:cubicBezTo>
                  <a:cubicBezTo>
                    <a:pt x="138" y="160"/>
                    <a:pt x="115" y="205"/>
                    <a:pt x="69" y="274"/>
                  </a:cubicBezTo>
                  <a:lnTo>
                    <a:pt x="46" y="320"/>
                  </a:lnTo>
                  <a:cubicBezTo>
                    <a:pt x="23" y="365"/>
                    <a:pt x="23" y="411"/>
                    <a:pt x="1" y="457"/>
                  </a:cubicBezTo>
                  <a:cubicBezTo>
                    <a:pt x="1" y="479"/>
                    <a:pt x="1" y="525"/>
                    <a:pt x="1" y="594"/>
                  </a:cubicBezTo>
                  <a:cubicBezTo>
                    <a:pt x="23" y="730"/>
                    <a:pt x="115" y="867"/>
                    <a:pt x="183" y="936"/>
                  </a:cubicBezTo>
                  <a:cubicBezTo>
                    <a:pt x="275" y="1004"/>
                    <a:pt x="366" y="1073"/>
                    <a:pt x="480" y="1118"/>
                  </a:cubicBezTo>
                  <a:cubicBezTo>
                    <a:pt x="548" y="1141"/>
                    <a:pt x="617" y="1141"/>
                    <a:pt x="708" y="1141"/>
                  </a:cubicBezTo>
                  <a:lnTo>
                    <a:pt x="777" y="1141"/>
                  </a:lnTo>
                  <a:cubicBezTo>
                    <a:pt x="822" y="1141"/>
                    <a:pt x="891" y="1118"/>
                    <a:pt x="959" y="1096"/>
                  </a:cubicBezTo>
                  <a:cubicBezTo>
                    <a:pt x="1005" y="1096"/>
                    <a:pt x="1051" y="1073"/>
                    <a:pt x="1119" y="1050"/>
                  </a:cubicBezTo>
                  <a:cubicBezTo>
                    <a:pt x="1188" y="1004"/>
                    <a:pt x="1256" y="959"/>
                    <a:pt x="1302" y="913"/>
                  </a:cubicBezTo>
                  <a:cubicBezTo>
                    <a:pt x="1347" y="867"/>
                    <a:pt x="1393" y="799"/>
                    <a:pt x="1439" y="730"/>
                  </a:cubicBezTo>
                  <a:cubicBezTo>
                    <a:pt x="1461" y="685"/>
                    <a:pt x="1461" y="616"/>
                    <a:pt x="1461" y="594"/>
                  </a:cubicBezTo>
                  <a:cubicBezTo>
                    <a:pt x="1461" y="571"/>
                    <a:pt x="1461" y="525"/>
                    <a:pt x="1439" y="502"/>
                  </a:cubicBezTo>
                  <a:cubicBezTo>
                    <a:pt x="1439" y="457"/>
                    <a:pt x="1416" y="434"/>
                    <a:pt x="1393" y="411"/>
                  </a:cubicBezTo>
                  <a:cubicBezTo>
                    <a:pt x="1279" y="183"/>
                    <a:pt x="1028" y="46"/>
                    <a:pt x="66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721;p19"/>
            <p:cNvSpPr/>
            <p:nvPr/>
          </p:nvSpPr>
          <p:spPr>
            <a:xfrm>
              <a:off x="1192779" y="499665"/>
              <a:ext cx="60466" cy="60277"/>
            </a:xfrm>
            <a:custGeom>
              <a:avLst/>
              <a:gdLst/>
              <a:ahLst/>
              <a:cxnLst/>
              <a:rect l="l" t="t" r="r" b="b"/>
              <a:pathLst>
                <a:path w="2237" h="2230" extrusionOk="0">
                  <a:moveTo>
                    <a:pt x="1164" y="343"/>
                  </a:moveTo>
                  <a:cubicBezTo>
                    <a:pt x="1233" y="343"/>
                    <a:pt x="1301" y="366"/>
                    <a:pt x="1370" y="366"/>
                  </a:cubicBezTo>
                  <a:cubicBezTo>
                    <a:pt x="1415" y="412"/>
                    <a:pt x="1484" y="434"/>
                    <a:pt x="1552" y="457"/>
                  </a:cubicBezTo>
                  <a:cubicBezTo>
                    <a:pt x="1598" y="503"/>
                    <a:pt x="1644" y="548"/>
                    <a:pt x="1712" y="594"/>
                  </a:cubicBezTo>
                  <a:cubicBezTo>
                    <a:pt x="1758" y="663"/>
                    <a:pt x="1780" y="708"/>
                    <a:pt x="1826" y="777"/>
                  </a:cubicBezTo>
                  <a:cubicBezTo>
                    <a:pt x="1849" y="822"/>
                    <a:pt x="1872" y="891"/>
                    <a:pt x="1872" y="936"/>
                  </a:cubicBezTo>
                  <a:cubicBezTo>
                    <a:pt x="1895" y="1028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49" y="1370"/>
                  </a:cubicBezTo>
                  <a:cubicBezTo>
                    <a:pt x="1826" y="1439"/>
                    <a:pt x="1803" y="1484"/>
                    <a:pt x="1758" y="1553"/>
                  </a:cubicBezTo>
                  <a:cubicBezTo>
                    <a:pt x="1735" y="1621"/>
                    <a:pt x="1689" y="1667"/>
                    <a:pt x="1621" y="1713"/>
                  </a:cubicBezTo>
                  <a:cubicBezTo>
                    <a:pt x="1575" y="1758"/>
                    <a:pt x="1507" y="1804"/>
                    <a:pt x="1461" y="1827"/>
                  </a:cubicBezTo>
                  <a:cubicBezTo>
                    <a:pt x="1392" y="1849"/>
                    <a:pt x="1324" y="1872"/>
                    <a:pt x="1255" y="1895"/>
                  </a:cubicBezTo>
                  <a:lnTo>
                    <a:pt x="1050" y="1895"/>
                  </a:lnTo>
                  <a:cubicBezTo>
                    <a:pt x="982" y="1895"/>
                    <a:pt x="936" y="1895"/>
                    <a:pt x="867" y="1872"/>
                  </a:cubicBezTo>
                  <a:cubicBezTo>
                    <a:pt x="799" y="1849"/>
                    <a:pt x="731" y="1804"/>
                    <a:pt x="685" y="1781"/>
                  </a:cubicBezTo>
                  <a:cubicBezTo>
                    <a:pt x="616" y="1735"/>
                    <a:pt x="571" y="1690"/>
                    <a:pt x="525" y="1644"/>
                  </a:cubicBezTo>
                  <a:cubicBezTo>
                    <a:pt x="525" y="1644"/>
                    <a:pt x="525" y="1644"/>
                    <a:pt x="525" y="1621"/>
                  </a:cubicBezTo>
                  <a:lnTo>
                    <a:pt x="502" y="1621"/>
                  </a:lnTo>
                  <a:cubicBezTo>
                    <a:pt x="479" y="1576"/>
                    <a:pt x="434" y="1530"/>
                    <a:pt x="411" y="1461"/>
                  </a:cubicBezTo>
                  <a:cubicBezTo>
                    <a:pt x="388" y="1439"/>
                    <a:pt x="388" y="1439"/>
                    <a:pt x="388" y="1439"/>
                  </a:cubicBezTo>
                  <a:cubicBezTo>
                    <a:pt x="365" y="1393"/>
                    <a:pt x="365" y="1325"/>
                    <a:pt x="342" y="1279"/>
                  </a:cubicBezTo>
                  <a:cubicBezTo>
                    <a:pt x="342" y="1279"/>
                    <a:pt x="342" y="1256"/>
                    <a:pt x="342" y="1256"/>
                  </a:cubicBezTo>
                  <a:cubicBezTo>
                    <a:pt x="342" y="1256"/>
                    <a:pt x="342" y="1233"/>
                    <a:pt x="342" y="1233"/>
                  </a:cubicBezTo>
                  <a:cubicBezTo>
                    <a:pt x="342" y="1210"/>
                    <a:pt x="320" y="1165"/>
                    <a:pt x="320" y="1142"/>
                  </a:cubicBezTo>
                  <a:cubicBezTo>
                    <a:pt x="320" y="1142"/>
                    <a:pt x="320" y="1119"/>
                    <a:pt x="320" y="1119"/>
                  </a:cubicBezTo>
                  <a:cubicBezTo>
                    <a:pt x="320" y="1096"/>
                    <a:pt x="320" y="1096"/>
                    <a:pt x="320" y="1073"/>
                  </a:cubicBezTo>
                  <a:cubicBezTo>
                    <a:pt x="342" y="1005"/>
                    <a:pt x="342" y="936"/>
                    <a:pt x="365" y="891"/>
                  </a:cubicBezTo>
                  <a:cubicBezTo>
                    <a:pt x="388" y="822"/>
                    <a:pt x="411" y="754"/>
                    <a:pt x="457" y="685"/>
                  </a:cubicBezTo>
                  <a:cubicBezTo>
                    <a:pt x="502" y="640"/>
                    <a:pt x="525" y="594"/>
                    <a:pt x="571" y="548"/>
                  </a:cubicBezTo>
                  <a:cubicBezTo>
                    <a:pt x="639" y="503"/>
                    <a:pt x="708" y="457"/>
                    <a:pt x="753" y="412"/>
                  </a:cubicBezTo>
                  <a:cubicBezTo>
                    <a:pt x="822" y="389"/>
                    <a:pt x="890" y="366"/>
                    <a:pt x="959" y="343"/>
                  </a:cubicBezTo>
                  <a:close/>
                  <a:moveTo>
                    <a:pt x="1096" y="1"/>
                  </a:moveTo>
                  <a:cubicBezTo>
                    <a:pt x="1073" y="1"/>
                    <a:pt x="1050" y="1"/>
                    <a:pt x="1050" y="23"/>
                  </a:cubicBezTo>
                  <a:cubicBezTo>
                    <a:pt x="959" y="23"/>
                    <a:pt x="867" y="46"/>
                    <a:pt x="776" y="69"/>
                  </a:cubicBezTo>
                  <a:cubicBezTo>
                    <a:pt x="685" y="92"/>
                    <a:pt x="594" y="138"/>
                    <a:pt x="525" y="183"/>
                  </a:cubicBezTo>
                  <a:cubicBezTo>
                    <a:pt x="434" y="229"/>
                    <a:pt x="388" y="297"/>
                    <a:pt x="320" y="343"/>
                  </a:cubicBezTo>
                  <a:cubicBezTo>
                    <a:pt x="251" y="412"/>
                    <a:pt x="206" y="480"/>
                    <a:pt x="160" y="571"/>
                  </a:cubicBezTo>
                  <a:cubicBezTo>
                    <a:pt x="91" y="640"/>
                    <a:pt x="69" y="731"/>
                    <a:pt x="46" y="822"/>
                  </a:cubicBezTo>
                  <a:cubicBezTo>
                    <a:pt x="46" y="845"/>
                    <a:pt x="23" y="868"/>
                    <a:pt x="23" y="868"/>
                  </a:cubicBezTo>
                  <a:cubicBezTo>
                    <a:pt x="23" y="936"/>
                    <a:pt x="0" y="1005"/>
                    <a:pt x="0" y="1051"/>
                  </a:cubicBezTo>
                  <a:cubicBezTo>
                    <a:pt x="0" y="1119"/>
                    <a:pt x="0" y="1165"/>
                    <a:pt x="0" y="1210"/>
                  </a:cubicBezTo>
                  <a:cubicBezTo>
                    <a:pt x="0" y="1233"/>
                    <a:pt x="0" y="1233"/>
                    <a:pt x="0" y="1233"/>
                  </a:cubicBezTo>
                  <a:cubicBezTo>
                    <a:pt x="0" y="1279"/>
                    <a:pt x="23" y="1325"/>
                    <a:pt x="23" y="1370"/>
                  </a:cubicBezTo>
                  <a:cubicBezTo>
                    <a:pt x="46" y="1416"/>
                    <a:pt x="69" y="1484"/>
                    <a:pt x="91" y="1553"/>
                  </a:cubicBezTo>
                  <a:cubicBezTo>
                    <a:pt x="114" y="1621"/>
                    <a:pt x="160" y="1713"/>
                    <a:pt x="206" y="1781"/>
                  </a:cubicBezTo>
                  <a:cubicBezTo>
                    <a:pt x="228" y="1804"/>
                    <a:pt x="251" y="1827"/>
                    <a:pt x="274" y="1849"/>
                  </a:cubicBezTo>
                  <a:cubicBezTo>
                    <a:pt x="297" y="1872"/>
                    <a:pt x="297" y="1872"/>
                    <a:pt x="297" y="1895"/>
                  </a:cubicBezTo>
                  <a:cubicBezTo>
                    <a:pt x="320" y="1918"/>
                    <a:pt x="342" y="1941"/>
                    <a:pt x="388" y="1964"/>
                  </a:cubicBezTo>
                  <a:lnTo>
                    <a:pt x="411" y="1964"/>
                  </a:lnTo>
                  <a:cubicBezTo>
                    <a:pt x="502" y="2078"/>
                    <a:pt x="639" y="2146"/>
                    <a:pt x="776" y="2192"/>
                  </a:cubicBezTo>
                  <a:cubicBezTo>
                    <a:pt x="883" y="2219"/>
                    <a:pt x="990" y="2230"/>
                    <a:pt x="1097" y="2230"/>
                  </a:cubicBezTo>
                  <a:cubicBezTo>
                    <a:pt x="1173" y="2230"/>
                    <a:pt x="1248" y="2224"/>
                    <a:pt x="1324" y="2215"/>
                  </a:cubicBezTo>
                  <a:cubicBezTo>
                    <a:pt x="1529" y="2169"/>
                    <a:pt x="1712" y="2078"/>
                    <a:pt x="1849" y="1941"/>
                  </a:cubicBezTo>
                  <a:cubicBezTo>
                    <a:pt x="2009" y="1804"/>
                    <a:pt x="2123" y="1644"/>
                    <a:pt x="2169" y="1461"/>
                  </a:cubicBezTo>
                  <a:cubicBezTo>
                    <a:pt x="2191" y="1370"/>
                    <a:pt x="2214" y="1302"/>
                    <a:pt x="2214" y="1210"/>
                  </a:cubicBezTo>
                  <a:cubicBezTo>
                    <a:pt x="2237" y="1119"/>
                    <a:pt x="2214" y="1005"/>
                    <a:pt x="2191" y="891"/>
                  </a:cubicBezTo>
                  <a:cubicBezTo>
                    <a:pt x="2169" y="731"/>
                    <a:pt x="2100" y="571"/>
                    <a:pt x="1986" y="434"/>
                  </a:cubicBezTo>
                  <a:cubicBezTo>
                    <a:pt x="1872" y="297"/>
                    <a:pt x="1735" y="183"/>
                    <a:pt x="1575" y="115"/>
                  </a:cubicBezTo>
                  <a:cubicBezTo>
                    <a:pt x="1415" y="46"/>
                    <a:pt x="1255" y="1"/>
                    <a:pt x="109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722;p19"/>
            <p:cNvSpPr/>
            <p:nvPr/>
          </p:nvSpPr>
          <p:spPr>
            <a:xfrm>
              <a:off x="1237811" y="389220"/>
              <a:ext cx="48762" cy="39788"/>
            </a:xfrm>
            <a:custGeom>
              <a:avLst/>
              <a:gdLst/>
              <a:ahLst/>
              <a:cxnLst/>
              <a:rect l="l" t="t" r="r" b="b"/>
              <a:pathLst>
                <a:path w="1804" h="1472" extrusionOk="0">
                  <a:moveTo>
                    <a:pt x="913" y="320"/>
                  </a:moveTo>
                  <a:cubicBezTo>
                    <a:pt x="982" y="343"/>
                    <a:pt x="1027" y="343"/>
                    <a:pt x="1096" y="366"/>
                  </a:cubicBezTo>
                  <a:cubicBezTo>
                    <a:pt x="1164" y="389"/>
                    <a:pt x="1210" y="412"/>
                    <a:pt x="1279" y="435"/>
                  </a:cubicBezTo>
                  <a:cubicBezTo>
                    <a:pt x="1324" y="480"/>
                    <a:pt x="1347" y="503"/>
                    <a:pt x="1393" y="549"/>
                  </a:cubicBezTo>
                  <a:cubicBezTo>
                    <a:pt x="1416" y="572"/>
                    <a:pt x="1438" y="594"/>
                    <a:pt x="1461" y="640"/>
                  </a:cubicBezTo>
                  <a:cubicBezTo>
                    <a:pt x="1461" y="663"/>
                    <a:pt x="1484" y="686"/>
                    <a:pt x="1484" y="731"/>
                  </a:cubicBezTo>
                  <a:cubicBezTo>
                    <a:pt x="1484" y="754"/>
                    <a:pt x="1484" y="800"/>
                    <a:pt x="1484" y="845"/>
                  </a:cubicBezTo>
                  <a:cubicBezTo>
                    <a:pt x="1461" y="891"/>
                    <a:pt x="1438" y="914"/>
                    <a:pt x="1438" y="937"/>
                  </a:cubicBezTo>
                  <a:cubicBezTo>
                    <a:pt x="1416" y="960"/>
                    <a:pt x="1393" y="982"/>
                    <a:pt x="1370" y="1005"/>
                  </a:cubicBezTo>
                  <a:cubicBezTo>
                    <a:pt x="1324" y="1028"/>
                    <a:pt x="1301" y="1051"/>
                    <a:pt x="1256" y="1074"/>
                  </a:cubicBezTo>
                  <a:cubicBezTo>
                    <a:pt x="1210" y="1097"/>
                    <a:pt x="1164" y="1119"/>
                    <a:pt x="1096" y="1142"/>
                  </a:cubicBezTo>
                  <a:lnTo>
                    <a:pt x="913" y="1142"/>
                  </a:lnTo>
                  <a:cubicBezTo>
                    <a:pt x="845" y="1142"/>
                    <a:pt x="776" y="1119"/>
                    <a:pt x="708" y="1097"/>
                  </a:cubicBezTo>
                  <a:cubicBezTo>
                    <a:pt x="662" y="1074"/>
                    <a:pt x="594" y="1051"/>
                    <a:pt x="548" y="1028"/>
                  </a:cubicBezTo>
                  <a:cubicBezTo>
                    <a:pt x="503" y="1005"/>
                    <a:pt x="457" y="960"/>
                    <a:pt x="434" y="937"/>
                  </a:cubicBezTo>
                  <a:lnTo>
                    <a:pt x="411" y="914"/>
                  </a:lnTo>
                  <a:cubicBezTo>
                    <a:pt x="388" y="891"/>
                    <a:pt x="388" y="868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617"/>
                    <a:pt x="366" y="617"/>
                    <a:pt x="366" y="594"/>
                  </a:cubicBezTo>
                  <a:cubicBezTo>
                    <a:pt x="366" y="594"/>
                    <a:pt x="366" y="594"/>
                    <a:pt x="366" y="572"/>
                  </a:cubicBezTo>
                  <a:cubicBezTo>
                    <a:pt x="366" y="572"/>
                    <a:pt x="388" y="549"/>
                    <a:pt x="388" y="549"/>
                  </a:cubicBezTo>
                  <a:cubicBezTo>
                    <a:pt x="411" y="526"/>
                    <a:pt x="434" y="480"/>
                    <a:pt x="457" y="457"/>
                  </a:cubicBezTo>
                  <a:cubicBezTo>
                    <a:pt x="503" y="435"/>
                    <a:pt x="525" y="412"/>
                    <a:pt x="571" y="389"/>
                  </a:cubicBezTo>
                  <a:cubicBezTo>
                    <a:pt x="617" y="366"/>
                    <a:pt x="662" y="366"/>
                    <a:pt x="708" y="343"/>
                  </a:cubicBezTo>
                  <a:cubicBezTo>
                    <a:pt x="776" y="343"/>
                    <a:pt x="845" y="320"/>
                    <a:pt x="913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92"/>
                  </a:cubicBezTo>
                  <a:cubicBezTo>
                    <a:pt x="366" y="115"/>
                    <a:pt x="274" y="184"/>
                    <a:pt x="206" y="252"/>
                  </a:cubicBezTo>
                  <a:cubicBezTo>
                    <a:pt x="206" y="252"/>
                    <a:pt x="183" y="275"/>
                    <a:pt x="183" y="275"/>
                  </a:cubicBezTo>
                  <a:cubicBezTo>
                    <a:pt x="183" y="275"/>
                    <a:pt x="160" y="298"/>
                    <a:pt x="160" y="298"/>
                  </a:cubicBezTo>
                  <a:cubicBezTo>
                    <a:pt x="137" y="343"/>
                    <a:pt x="114" y="389"/>
                    <a:pt x="92" y="412"/>
                  </a:cubicBezTo>
                  <a:cubicBezTo>
                    <a:pt x="92" y="435"/>
                    <a:pt x="69" y="435"/>
                    <a:pt x="69" y="435"/>
                  </a:cubicBezTo>
                  <a:cubicBezTo>
                    <a:pt x="46" y="480"/>
                    <a:pt x="46" y="526"/>
                    <a:pt x="23" y="572"/>
                  </a:cubicBezTo>
                  <a:cubicBezTo>
                    <a:pt x="23" y="594"/>
                    <a:pt x="23" y="594"/>
                    <a:pt x="23" y="617"/>
                  </a:cubicBezTo>
                  <a:cubicBezTo>
                    <a:pt x="0" y="731"/>
                    <a:pt x="23" y="845"/>
                    <a:pt x="69" y="960"/>
                  </a:cubicBezTo>
                  <a:cubicBezTo>
                    <a:pt x="92" y="1005"/>
                    <a:pt x="114" y="1028"/>
                    <a:pt x="137" y="1074"/>
                  </a:cubicBezTo>
                  <a:cubicBezTo>
                    <a:pt x="160" y="1119"/>
                    <a:pt x="206" y="1165"/>
                    <a:pt x="251" y="1211"/>
                  </a:cubicBezTo>
                  <a:cubicBezTo>
                    <a:pt x="297" y="1233"/>
                    <a:pt x="320" y="1279"/>
                    <a:pt x="366" y="1302"/>
                  </a:cubicBezTo>
                  <a:cubicBezTo>
                    <a:pt x="388" y="1325"/>
                    <a:pt x="411" y="1325"/>
                    <a:pt x="457" y="1348"/>
                  </a:cubicBezTo>
                  <a:cubicBezTo>
                    <a:pt x="457" y="1348"/>
                    <a:pt x="457" y="1348"/>
                    <a:pt x="480" y="1370"/>
                  </a:cubicBezTo>
                  <a:lnTo>
                    <a:pt x="503" y="1370"/>
                  </a:lnTo>
                  <a:cubicBezTo>
                    <a:pt x="548" y="1393"/>
                    <a:pt x="617" y="1416"/>
                    <a:pt x="662" y="1439"/>
                  </a:cubicBezTo>
                  <a:cubicBezTo>
                    <a:pt x="743" y="1455"/>
                    <a:pt x="835" y="1471"/>
                    <a:pt x="922" y="1471"/>
                  </a:cubicBezTo>
                  <a:cubicBezTo>
                    <a:pt x="959" y="1471"/>
                    <a:pt x="994" y="1468"/>
                    <a:pt x="1027" y="1462"/>
                  </a:cubicBezTo>
                  <a:cubicBezTo>
                    <a:pt x="1187" y="1462"/>
                    <a:pt x="1324" y="1416"/>
                    <a:pt x="1461" y="1348"/>
                  </a:cubicBezTo>
                  <a:cubicBezTo>
                    <a:pt x="1507" y="1302"/>
                    <a:pt x="1552" y="1279"/>
                    <a:pt x="1598" y="1233"/>
                  </a:cubicBezTo>
                  <a:cubicBezTo>
                    <a:pt x="1621" y="1211"/>
                    <a:pt x="1644" y="1188"/>
                    <a:pt x="1667" y="1165"/>
                  </a:cubicBezTo>
                  <a:cubicBezTo>
                    <a:pt x="1689" y="1142"/>
                    <a:pt x="1712" y="1097"/>
                    <a:pt x="1735" y="1051"/>
                  </a:cubicBezTo>
                  <a:cubicBezTo>
                    <a:pt x="1758" y="1005"/>
                    <a:pt x="1781" y="960"/>
                    <a:pt x="1804" y="891"/>
                  </a:cubicBezTo>
                  <a:cubicBezTo>
                    <a:pt x="1804" y="868"/>
                    <a:pt x="1804" y="845"/>
                    <a:pt x="1804" y="823"/>
                  </a:cubicBezTo>
                  <a:cubicBezTo>
                    <a:pt x="1804" y="754"/>
                    <a:pt x="1804" y="709"/>
                    <a:pt x="1804" y="663"/>
                  </a:cubicBezTo>
                  <a:cubicBezTo>
                    <a:pt x="1781" y="594"/>
                    <a:pt x="1758" y="526"/>
                    <a:pt x="1735" y="480"/>
                  </a:cubicBezTo>
                  <a:cubicBezTo>
                    <a:pt x="1689" y="389"/>
                    <a:pt x="1644" y="343"/>
                    <a:pt x="1598" y="275"/>
                  </a:cubicBezTo>
                  <a:cubicBezTo>
                    <a:pt x="1552" y="229"/>
                    <a:pt x="1484" y="184"/>
                    <a:pt x="1438" y="161"/>
                  </a:cubicBezTo>
                  <a:cubicBezTo>
                    <a:pt x="1370" y="115"/>
                    <a:pt x="1301" y="92"/>
                    <a:pt x="1210" y="69"/>
                  </a:cubicBezTo>
                  <a:cubicBezTo>
                    <a:pt x="1096" y="24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723;p19"/>
            <p:cNvSpPr/>
            <p:nvPr/>
          </p:nvSpPr>
          <p:spPr>
            <a:xfrm>
              <a:off x="1403775" y="547184"/>
              <a:ext cx="64196" cy="72008"/>
            </a:xfrm>
            <a:custGeom>
              <a:avLst/>
              <a:gdLst/>
              <a:ahLst/>
              <a:cxnLst/>
              <a:rect l="l" t="t" r="r" b="b"/>
              <a:pathLst>
                <a:path w="2375" h="2664" extrusionOk="0">
                  <a:moveTo>
                    <a:pt x="1438" y="480"/>
                  </a:moveTo>
                  <a:cubicBezTo>
                    <a:pt x="1454" y="495"/>
                    <a:pt x="1459" y="500"/>
                    <a:pt x="1468" y="502"/>
                  </a:cubicBezTo>
                  <a:lnTo>
                    <a:pt x="1468" y="502"/>
                  </a:lnTo>
                  <a:cubicBezTo>
                    <a:pt x="1458" y="494"/>
                    <a:pt x="1448" y="487"/>
                    <a:pt x="1438" y="480"/>
                  </a:cubicBezTo>
                  <a:close/>
                  <a:moveTo>
                    <a:pt x="982" y="320"/>
                  </a:moveTo>
                  <a:cubicBezTo>
                    <a:pt x="1050" y="343"/>
                    <a:pt x="1142" y="343"/>
                    <a:pt x="1210" y="365"/>
                  </a:cubicBezTo>
                  <a:cubicBezTo>
                    <a:pt x="1286" y="403"/>
                    <a:pt x="1362" y="441"/>
                    <a:pt x="1438" y="480"/>
                  </a:cubicBezTo>
                  <a:lnTo>
                    <a:pt x="1438" y="480"/>
                  </a:lnTo>
                  <a:cubicBezTo>
                    <a:pt x="1438" y="480"/>
                    <a:pt x="1438" y="480"/>
                    <a:pt x="1438" y="480"/>
                  </a:cubicBezTo>
                  <a:lnTo>
                    <a:pt x="1438" y="480"/>
                  </a:lnTo>
                  <a:cubicBezTo>
                    <a:pt x="1454" y="487"/>
                    <a:pt x="1469" y="495"/>
                    <a:pt x="1484" y="502"/>
                  </a:cubicBezTo>
                  <a:cubicBezTo>
                    <a:pt x="1477" y="502"/>
                    <a:pt x="1472" y="502"/>
                    <a:pt x="1468" y="502"/>
                  </a:cubicBezTo>
                  <a:lnTo>
                    <a:pt x="1468" y="502"/>
                  </a:lnTo>
                  <a:cubicBezTo>
                    <a:pt x="1549" y="563"/>
                    <a:pt x="1628" y="624"/>
                    <a:pt x="1689" y="685"/>
                  </a:cubicBezTo>
                  <a:cubicBezTo>
                    <a:pt x="1781" y="799"/>
                    <a:pt x="1849" y="890"/>
                    <a:pt x="1895" y="1005"/>
                  </a:cubicBezTo>
                  <a:cubicBezTo>
                    <a:pt x="1963" y="1119"/>
                    <a:pt x="2009" y="1233"/>
                    <a:pt x="2032" y="1370"/>
                  </a:cubicBezTo>
                  <a:cubicBezTo>
                    <a:pt x="2055" y="1461"/>
                    <a:pt x="2055" y="1575"/>
                    <a:pt x="2055" y="1666"/>
                  </a:cubicBezTo>
                  <a:cubicBezTo>
                    <a:pt x="2032" y="1735"/>
                    <a:pt x="2032" y="1826"/>
                    <a:pt x="2009" y="1895"/>
                  </a:cubicBezTo>
                  <a:cubicBezTo>
                    <a:pt x="1986" y="1963"/>
                    <a:pt x="1963" y="2009"/>
                    <a:pt x="1918" y="2077"/>
                  </a:cubicBezTo>
                  <a:cubicBezTo>
                    <a:pt x="1895" y="2123"/>
                    <a:pt x="1849" y="2169"/>
                    <a:pt x="1804" y="2191"/>
                  </a:cubicBezTo>
                  <a:cubicBezTo>
                    <a:pt x="1781" y="2237"/>
                    <a:pt x="1735" y="2260"/>
                    <a:pt x="1689" y="2283"/>
                  </a:cubicBezTo>
                  <a:cubicBezTo>
                    <a:pt x="1644" y="2306"/>
                    <a:pt x="1598" y="2328"/>
                    <a:pt x="1552" y="2328"/>
                  </a:cubicBezTo>
                  <a:cubicBezTo>
                    <a:pt x="1484" y="2351"/>
                    <a:pt x="1438" y="2351"/>
                    <a:pt x="1370" y="2351"/>
                  </a:cubicBezTo>
                  <a:cubicBezTo>
                    <a:pt x="1301" y="2328"/>
                    <a:pt x="1233" y="2328"/>
                    <a:pt x="1187" y="2306"/>
                  </a:cubicBezTo>
                  <a:cubicBezTo>
                    <a:pt x="1073" y="2283"/>
                    <a:pt x="1005" y="2237"/>
                    <a:pt x="913" y="2191"/>
                  </a:cubicBezTo>
                  <a:cubicBezTo>
                    <a:pt x="822" y="2123"/>
                    <a:pt x="754" y="2054"/>
                    <a:pt x="685" y="1986"/>
                  </a:cubicBezTo>
                  <a:cubicBezTo>
                    <a:pt x="594" y="1872"/>
                    <a:pt x="525" y="1758"/>
                    <a:pt x="457" y="1644"/>
                  </a:cubicBezTo>
                  <a:cubicBezTo>
                    <a:pt x="434" y="1598"/>
                    <a:pt x="411" y="1529"/>
                    <a:pt x="388" y="1484"/>
                  </a:cubicBezTo>
                  <a:cubicBezTo>
                    <a:pt x="388" y="1461"/>
                    <a:pt x="388" y="1461"/>
                    <a:pt x="388" y="1461"/>
                  </a:cubicBezTo>
                  <a:cubicBezTo>
                    <a:pt x="366" y="1415"/>
                    <a:pt x="366" y="1347"/>
                    <a:pt x="343" y="1301"/>
                  </a:cubicBezTo>
                  <a:cubicBezTo>
                    <a:pt x="343" y="1233"/>
                    <a:pt x="320" y="1164"/>
                    <a:pt x="320" y="1119"/>
                  </a:cubicBezTo>
                  <a:cubicBezTo>
                    <a:pt x="320" y="1073"/>
                    <a:pt x="320" y="1050"/>
                    <a:pt x="320" y="1027"/>
                  </a:cubicBezTo>
                  <a:cubicBezTo>
                    <a:pt x="320" y="959"/>
                    <a:pt x="343" y="913"/>
                    <a:pt x="343" y="845"/>
                  </a:cubicBezTo>
                  <a:cubicBezTo>
                    <a:pt x="343" y="822"/>
                    <a:pt x="366" y="799"/>
                    <a:pt x="366" y="776"/>
                  </a:cubicBezTo>
                  <a:cubicBezTo>
                    <a:pt x="388" y="708"/>
                    <a:pt x="411" y="639"/>
                    <a:pt x="457" y="594"/>
                  </a:cubicBezTo>
                  <a:cubicBezTo>
                    <a:pt x="480" y="548"/>
                    <a:pt x="525" y="502"/>
                    <a:pt x="571" y="480"/>
                  </a:cubicBezTo>
                  <a:cubicBezTo>
                    <a:pt x="594" y="434"/>
                    <a:pt x="639" y="411"/>
                    <a:pt x="685" y="388"/>
                  </a:cubicBezTo>
                  <a:cubicBezTo>
                    <a:pt x="731" y="365"/>
                    <a:pt x="776" y="343"/>
                    <a:pt x="845" y="343"/>
                  </a:cubicBezTo>
                  <a:cubicBezTo>
                    <a:pt x="891" y="320"/>
                    <a:pt x="936" y="320"/>
                    <a:pt x="982" y="320"/>
                  </a:cubicBezTo>
                  <a:close/>
                  <a:moveTo>
                    <a:pt x="959" y="0"/>
                  </a:moveTo>
                  <a:cubicBezTo>
                    <a:pt x="868" y="0"/>
                    <a:pt x="776" y="23"/>
                    <a:pt x="685" y="46"/>
                  </a:cubicBezTo>
                  <a:cubicBezTo>
                    <a:pt x="617" y="46"/>
                    <a:pt x="525" y="114"/>
                    <a:pt x="457" y="160"/>
                  </a:cubicBezTo>
                  <a:cubicBezTo>
                    <a:pt x="388" y="183"/>
                    <a:pt x="320" y="251"/>
                    <a:pt x="274" y="297"/>
                  </a:cubicBezTo>
                  <a:cubicBezTo>
                    <a:pt x="274" y="297"/>
                    <a:pt x="274" y="297"/>
                    <a:pt x="251" y="320"/>
                  </a:cubicBezTo>
                  <a:cubicBezTo>
                    <a:pt x="229" y="343"/>
                    <a:pt x="229" y="343"/>
                    <a:pt x="229" y="365"/>
                  </a:cubicBezTo>
                  <a:cubicBezTo>
                    <a:pt x="183" y="411"/>
                    <a:pt x="137" y="480"/>
                    <a:pt x="114" y="548"/>
                  </a:cubicBezTo>
                  <a:cubicBezTo>
                    <a:pt x="69" y="639"/>
                    <a:pt x="46" y="731"/>
                    <a:pt x="23" y="822"/>
                  </a:cubicBezTo>
                  <a:cubicBezTo>
                    <a:pt x="0" y="868"/>
                    <a:pt x="0" y="913"/>
                    <a:pt x="0" y="959"/>
                  </a:cubicBezTo>
                  <a:cubicBezTo>
                    <a:pt x="0" y="1005"/>
                    <a:pt x="0" y="1050"/>
                    <a:pt x="0" y="1119"/>
                  </a:cubicBezTo>
                  <a:cubicBezTo>
                    <a:pt x="0" y="1210"/>
                    <a:pt x="0" y="1324"/>
                    <a:pt x="23" y="1415"/>
                  </a:cubicBezTo>
                  <a:cubicBezTo>
                    <a:pt x="46" y="1438"/>
                    <a:pt x="46" y="1461"/>
                    <a:pt x="46" y="1461"/>
                  </a:cubicBezTo>
                  <a:lnTo>
                    <a:pt x="46" y="1484"/>
                  </a:lnTo>
                  <a:cubicBezTo>
                    <a:pt x="69" y="1598"/>
                    <a:pt x="114" y="1712"/>
                    <a:pt x="160" y="1803"/>
                  </a:cubicBezTo>
                  <a:cubicBezTo>
                    <a:pt x="183" y="1803"/>
                    <a:pt x="183" y="1826"/>
                    <a:pt x="183" y="1826"/>
                  </a:cubicBezTo>
                  <a:lnTo>
                    <a:pt x="183" y="1849"/>
                  </a:lnTo>
                  <a:cubicBezTo>
                    <a:pt x="229" y="1918"/>
                    <a:pt x="274" y="1986"/>
                    <a:pt x="320" y="2054"/>
                  </a:cubicBezTo>
                  <a:cubicBezTo>
                    <a:pt x="343" y="2054"/>
                    <a:pt x="343" y="2077"/>
                    <a:pt x="366" y="2100"/>
                  </a:cubicBezTo>
                  <a:cubicBezTo>
                    <a:pt x="366" y="2100"/>
                    <a:pt x="366" y="2123"/>
                    <a:pt x="366" y="2123"/>
                  </a:cubicBezTo>
                  <a:cubicBezTo>
                    <a:pt x="457" y="2237"/>
                    <a:pt x="571" y="2328"/>
                    <a:pt x="662" y="2420"/>
                  </a:cubicBezTo>
                  <a:cubicBezTo>
                    <a:pt x="880" y="2565"/>
                    <a:pt x="1144" y="2664"/>
                    <a:pt x="1407" y="2664"/>
                  </a:cubicBezTo>
                  <a:cubicBezTo>
                    <a:pt x="1558" y="2664"/>
                    <a:pt x="1708" y="2631"/>
                    <a:pt x="1849" y="2557"/>
                  </a:cubicBezTo>
                  <a:cubicBezTo>
                    <a:pt x="1941" y="2534"/>
                    <a:pt x="2009" y="2465"/>
                    <a:pt x="2077" y="2397"/>
                  </a:cubicBezTo>
                  <a:cubicBezTo>
                    <a:pt x="2146" y="2328"/>
                    <a:pt x="2192" y="2260"/>
                    <a:pt x="2237" y="2169"/>
                  </a:cubicBezTo>
                  <a:cubicBezTo>
                    <a:pt x="2283" y="2100"/>
                    <a:pt x="2306" y="2009"/>
                    <a:pt x="2329" y="1918"/>
                  </a:cubicBezTo>
                  <a:cubicBezTo>
                    <a:pt x="2374" y="1803"/>
                    <a:pt x="2374" y="1666"/>
                    <a:pt x="2374" y="1552"/>
                  </a:cubicBezTo>
                  <a:cubicBezTo>
                    <a:pt x="2374" y="1438"/>
                    <a:pt x="2351" y="1324"/>
                    <a:pt x="2329" y="1233"/>
                  </a:cubicBezTo>
                  <a:cubicBezTo>
                    <a:pt x="2306" y="1096"/>
                    <a:pt x="2260" y="982"/>
                    <a:pt x="2192" y="890"/>
                  </a:cubicBezTo>
                  <a:cubicBezTo>
                    <a:pt x="2123" y="708"/>
                    <a:pt x="1986" y="548"/>
                    <a:pt x="1849" y="388"/>
                  </a:cubicBezTo>
                  <a:cubicBezTo>
                    <a:pt x="1712" y="251"/>
                    <a:pt x="1530" y="137"/>
                    <a:pt x="1347" y="69"/>
                  </a:cubicBezTo>
                  <a:cubicBezTo>
                    <a:pt x="1233" y="23"/>
                    <a:pt x="1119" y="0"/>
                    <a:pt x="100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" name="Google Shape;724;p19"/>
          <p:cNvSpPr/>
          <p:nvPr/>
        </p:nvSpPr>
        <p:spPr>
          <a:xfrm rot="10800000" flipH="1">
            <a:off x="994207" y="4235803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725;p19"/>
          <p:cNvSpPr/>
          <p:nvPr/>
        </p:nvSpPr>
        <p:spPr>
          <a:xfrm rot="8516960" flipH="1">
            <a:off x="1973876" y="4326488"/>
            <a:ext cx="54330" cy="76521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726;p19"/>
          <p:cNvSpPr/>
          <p:nvPr/>
        </p:nvSpPr>
        <p:spPr>
          <a:xfrm rot="10800000" flipH="1">
            <a:off x="4674077" y="5001710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727;p19"/>
          <p:cNvSpPr/>
          <p:nvPr/>
        </p:nvSpPr>
        <p:spPr>
          <a:xfrm rot="10800000" flipH="1">
            <a:off x="3393114" y="4965548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6" name="Google Shape;728;p19"/>
          <p:cNvGrpSpPr/>
          <p:nvPr/>
        </p:nvGrpSpPr>
        <p:grpSpPr>
          <a:xfrm rot="6840263" flipH="1">
            <a:off x="97823" y="4419503"/>
            <a:ext cx="275187" cy="229968"/>
            <a:chOff x="1192779" y="389220"/>
            <a:chExt cx="275192" cy="229972"/>
          </a:xfrm>
        </p:grpSpPr>
        <p:sp>
          <p:nvSpPr>
            <p:cNvPr id="140" name="Google Shape;729;p19"/>
            <p:cNvSpPr/>
            <p:nvPr/>
          </p:nvSpPr>
          <p:spPr>
            <a:xfrm>
              <a:off x="1406857" y="549643"/>
              <a:ext cx="58033" cy="65413"/>
            </a:xfrm>
            <a:custGeom>
              <a:avLst/>
              <a:gdLst/>
              <a:ahLst/>
              <a:cxnLst/>
              <a:rect l="l" t="t" r="r" b="b"/>
              <a:pathLst>
                <a:path w="2147" h="2420" extrusionOk="0">
                  <a:moveTo>
                    <a:pt x="754" y="0"/>
                  </a:moveTo>
                  <a:cubicBezTo>
                    <a:pt x="708" y="0"/>
                    <a:pt x="662" y="23"/>
                    <a:pt x="617" y="23"/>
                  </a:cubicBezTo>
                  <a:cubicBezTo>
                    <a:pt x="503" y="46"/>
                    <a:pt x="366" y="92"/>
                    <a:pt x="297" y="183"/>
                  </a:cubicBezTo>
                  <a:cubicBezTo>
                    <a:pt x="252" y="229"/>
                    <a:pt x="229" y="297"/>
                    <a:pt x="206" y="343"/>
                  </a:cubicBezTo>
                  <a:cubicBezTo>
                    <a:pt x="160" y="389"/>
                    <a:pt x="137" y="434"/>
                    <a:pt x="115" y="457"/>
                  </a:cubicBezTo>
                  <a:cubicBezTo>
                    <a:pt x="46" y="594"/>
                    <a:pt x="0" y="754"/>
                    <a:pt x="0" y="959"/>
                  </a:cubicBezTo>
                  <a:cubicBezTo>
                    <a:pt x="23" y="1050"/>
                    <a:pt x="46" y="1165"/>
                    <a:pt x="46" y="1233"/>
                  </a:cubicBezTo>
                  <a:cubicBezTo>
                    <a:pt x="69" y="1302"/>
                    <a:pt x="92" y="1370"/>
                    <a:pt x="115" y="1438"/>
                  </a:cubicBezTo>
                  <a:cubicBezTo>
                    <a:pt x="183" y="1598"/>
                    <a:pt x="274" y="1735"/>
                    <a:pt x="366" y="1872"/>
                  </a:cubicBezTo>
                  <a:cubicBezTo>
                    <a:pt x="434" y="1941"/>
                    <a:pt x="503" y="2009"/>
                    <a:pt x="571" y="2078"/>
                  </a:cubicBezTo>
                  <a:cubicBezTo>
                    <a:pt x="617" y="2146"/>
                    <a:pt x="685" y="2192"/>
                    <a:pt x="731" y="2237"/>
                  </a:cubicBezTo>
                  <a:cubicBezTo>
                    <a:pt x="777" y="2260"/>
                    <a:pt x="799" y="2283"/>
                    <a:pt x="845" y="2306"/>
                  </a:cubicBezTo>
                  <a:cubicBezTo>
                    <a:pt x="913" y="2351"/>
                    <a:pt x="1005" y="2374"/>
                    <a:pt x="1096" y="2397"/>
                  </a:cubicBezTo>
                  <a:cubicBezTo>
                    <a:pt x="1165" y="2420"/>
                    <a:pt x="1210" y="2420"/>
                    <a:pt x="1279" y="2420"/>
                  </a:cubicBezTo>
                  <a:lnTo>
                    <a:pt x="1438" y="2420"/>
                  </a:lnTo>
                  <a:cubicBezTo>
                    <a:pt x="1484" y="2420"/>
                    <a:pt x="1530" y="2397"/>
                    <a:pt x="1598" y="2374"/>
                  </a:cubicBezTo>
                  <a:cubicBezTo>
                    <a:pt x="1621" y="2374"/>
                    <a:pt x="1667" y="2374"/>
                    <a:pt x="1690" y="2351"/>
                  </a:cubicBezTo>
                  <a:cubicBezTo>
                    <a:pt x="1781" y="2306"/>
                    <a:pt x="1827" y="2260"/>
                    <a:pt x="1872" y="2215"/>
                  </a:cubicBezTo>
                  <a:cubicBezTo>
                    <a:pt x="2009" y="2078"/>
                    <a:pt x="2078" y="1918"/>
                    <a:pt x="2100" y="1758"/>
                  </a:cubicBezTo>
                  <a:cubicBezTo>
                    <a:pt x="2146" y="1621"/>
                    <a:pt x="2146" y="1461"/>
                    <a:pt x="2123" y="1302"/>
                  </a:cubicBezTo>
                  <a:cubicBezTo>
                    <a:pt x="2078" y="1165"/>
                    <a:pt x="2032" y="1028"/>
                    <a:pt x="1941" y="868"/>
                  </a:cubicBezTo>
                  <a:cubicBezTo>
                    <a:pt x="1895" y="777"/>
                    <a:pt x="1849" y="708"/>
                    <a:pt x="1804" y="662"/>
                  </a:cubicBezTo>
                  <a:cubicBezTo>
                    <a:pt x="1758" y="571"/>
                    <a:pt x="1690" y="480"/>
                    <a:pt x="1598" y="411"/>
                  </a:cubicBezTo>
                  <a:cubicBezTo>
                    <a:pt x="1461" y="252"/>
                    <a:pt x="1279" y="137"/>
                    <a:pt x="1073" y="69"/>
                  </a:cubicBezTo>
                  <a:cubicBezTo>
                    <a:pt x="982" y="46"/>
                    <a:pt x="868" y="0"/>
                    <a:pt x="75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730;p19"/>
            <p:cNvSpPr/>
            <p:nvPr/>
          </p:nvSpPr>
          <p:spPr>
            <a:xfrm>
              <a:off x="1197699" y="502746"/>
              <a:ext cx="50627" cy="50627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14" y="1"/>
                  </a:moveTo>
                  <a:cubicBezTo>
                    <a:pt x="845" y="1"/>
                    <a:pt x="754" y="24"/>
                    <a:pt x="685" y="46"/>
                  </a:cubicBezTo>
                  <a:cubicBezTo>
                    <a:pt x="640" y="46"/>
                    <a:pt x="571" y="69"/>
                    <a:pt x="503" y="115"/>
                  </a:cubicBezTo>
                  <a:cubicBezTo>
                    <a:pt x="480" y="138"/>
                    <a:pt x="457" y="138"/>
                    <a:pt x="457" y="161"/>
                  </a:cubicBezTo>
                  <a:cubicBezTo>
                    <a:pt x="434" y="183"/>
                    <a:pt x="412" y="206"/>
                    <a:pt x="389" y="206"/>
                  </a:cubicBezTo>
                  <a:cubicBezTo>
                    <a:pt x="366" y="229"/>
                    <a:pt x="366" y="229"/>
                    <a:pt x="343" y="252"/>
                  </a:cubicBezTo>
                  <a:cubicBezTo>
                    <a:pt x="275" y="298"/>
                    <a:pt x="229" y="343"/>
                    <a:pt x="206" y="412"/>
                  </a:cubicBezTo>
                  <a:cubicBezTo>
                    <a:pt x="115" y="480"/>
                    <a:pt x="69" y="594"/>
                    <a:pt x="46" y="686"/>
                  </a:cubicBezTo>
                  <a:cubicBezTo>
                    <a:pt x="24" y="754"/>
                    <a:pt x="24" y="822"/>
                    <a:pt x="24" y="891"/>
                  </a:cubicBezTo>
                  <a:cubicBezTo>
                    <a:pt x="24" y="1005"/>
                    <a:pt x="1" y="1119"/>
                    <a:pt x="46" y="1233"/>
                  </a:cubicBezTo>
                  <a:cubicBezTo>
                    <a:pt x="115" y="1416"/>
                    <a:pt x="229" y="1576"/>
                    <a:pt x="389" y="1713"/>
                  </a:cubicBezTo>
                  <a:cubicBezTo>
                    <a:pt x="480" y="1758"/>
                    <a:pt x="594" y="1827"/>
                    <a:pt x="708" y="1850"/>
                  </a:cubicBezTo>
                  <a:cubicBezTo>
                    <a:pt x="822" y="1872"/>
                    <a:pt x="914" y="1872"/>
                    <a:pt x="1005" y="1872"/>
                  </a:cubicBezTo>
                  <a:cubicBezTo>
                    <a:pt x="1051" y="1872"/>
                    <a:pt x="1096" y="1850"/>
                    <a:pt x="1142" y="1850"/>
                  </a:cubicBezTo>
                  <a:cubicBezTo>
                    <a:pt x="1210" y="1827"/>
                    <a:pt x="1256" y="1827"/>
                    <a:pt x="1279" y="1804"/>
                  </a:cubicBezTo>
                  <a:cubicBezTo>
                    <a:pt x="1416" y="1758"/>
                    <a:pt x="1553" y="1713"/>
                    <a:pt x="1644" y="1599"/>
                  </a:cubicBezTo>
                  <a:cubicBezTo>
                    <a:pt x="1667" y="1576"/>
                    <a:pt x="1690" y="1530"/>
                    <a:pt x="1735" y="1484"/>
                  </a:cubicBezTo>
                  <a:cubicBezTo>
                    <a:pt x="1758" y="1416"/>
                    <a:pt x="1781" y="1370"/>
                    <a:pt x="1804" y="1302"/>
                  </a:cubicBezTo>
                  <a:cubicBezTo>
                    <a:pt x="1827" y="1233"/>
                    <a:pt x="1827" y="1188"/>
                    <a:pt x="1850" y="1165"/>
                  </a:cubicBezTo>
                  <a:cubicBezTo>
                    <a:pt x="1872" y="1074"/>
                    <a:pt x="1850" y="982"/>
                    <a:pt x="1827" y="891"/>
                  </a:cubicBezTo>
                  <a:cubicBezTo>
                    <a:pt x="1804" y="777"/>
                    <a:pt x="1758" y="708"/>
                    <a:pt x="1713" y="617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66"/>
                    <a:pt x="1439" y="343"/>
                    <a:pt x="1370" y="298"/>
                  </a:cubicBezTo>
                  <a:cubicBezTo>
                    <a:pt x="1370" y="275"/>
                    <a:pt x="1370" y="252"/>
                    <a:pt x="1347" y="229"/>
                  </a:cubicBezTo>
                  <a:cubicBezTo>
                    <a:pt x="1302" y="161"/>
                    <a:pt x="1279" y="138"/>
                    <a:pt x="1233" y="115"/>
                  </a:cubicBezTo>
                  <a:cubicBezTo>
                    <a:pt x="1165" y="46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731;p19"/>
            <p:cNvSpPr/>
            <p:nvPr/>
          </p:nvSpPr>
          <p:spPr>
            <a:xfrm>
              <a:off x="1243974" y="392329"/>
              <a:ext cx="39518" cy="30868"/>
            </a:xfrm>
            <a:custGeom>
              <a:avLst/>
              <a:gdLst/>
              <a:ahLst/>
              <a:cxnLst/>
              <a:rect l="l" t="t" r="r" b="b"/>
              <a:pathLst>
                <a:path w="1462" h="1142" extrusionOk="0">
                  <a:moveTo>
                    <a:pt x="571" y="0"/>
                  </a:moveTo>
                  <a:cubicBezTo>
                    <a:pt x="503" y="0"/>
                    <a:pt x="411" y="0"/>
                    <a:pt x="320" y="46"/>
                  </a:cubicBezTo>
                  <a:cubicBezTo>
                    <a:pt x="275" y="69"/>
                    <a:pt x="229" y="91"/>
                    <a:pt x="183" y="137"/>
                  </a:cubicBezTo>
                  <a:cubicBezTo>
                    <a:pt x="138" y="160"/>
                    <a:pt x="115" y="205"/>
                    <a:pt x="69" y="274"/>
                  </a:cubicBezTo>
                  <a:lnTo>
                    <a:pt x="46" y="320"/>
                  </a:lnTo>
                  <a:cubicBezTo>
                    <a:pt x="23" y="365"/>
                    <a:pt x="23" y="411"/>
                    <a:pt x="1" y="457"/>
                  </a:cubicBezTo>
                  <a:cubicBezTo>
                    <a:pt x="1" y="479"/>
                    <a:pt x="1" y="525"/>
                    <a:pt x="1" y="594"/>
                  </a:cubicBezTo>
                  <a:cubicBezTo>
                    <a:pt x="23" y="730"/>
                    <a:pt x="115" y="867"/>
                    <a:pt x="183" y="936"/>
                  </a:cubicBezTo>
                  <a:cubicBezTo>
                    <a:pt x="275" y="1004"/>
                    <a:pt x="366" y="1073"/>
                    <a:pt x="480" y="1118"/>
                  </a:cubicBezTo>
                  <a:cubicBezTo>
                    <a:pt x="548" y="1141"/>
                    <a:pt x="617" y="1141"/>
                    <a:pt x="708" y="1141"/>
                  </a:cubicBezTo>
                  <a:lnTo>
                    <a:pt x="777" y="1141"/>
                  </a:lnTo>
                  <a:cubicBezTo>
                    <a:pt x="822" y="1141"/>
                    <a:pt x="891" y="1118"/>
                    <a:pt x="959" y="1096"/>
                  </a:cubicBezTo>
                  <a:cubicBezTo>
                    <a:pt x="1005" y="1096"/>
                    <a:pt x="1051" y="1073"/>
                    <a:pt x="1119" y="1050"/>
                  </a:cubicBezTo>
                  <a:cubicBezTo>
                    <a:pt x="1188" y="1004"/>
                    <a:pt x="1256" y="959"/>
                    <a:pt x="1302" y="913"/>
                  </a:cubicBezTo>
                  <a:cubicBezTo>
                    <a:pt x="1347" y="867"/>
                    <a:pt x="1393" y="799"/>
                    <a:pt x="1439" y="730"/>
                  </a:cubicBezTo>
                  <a:cubicBezTo>
                    <a:pt x="1461" y="685"/>
                    <a:pt x="1461" y="616"/>
                    <a:pt x="1461" y="594"/>
                  </a:cubicBezTo>
                  <a:cubicBezTo>
                    <a:pt x="1461" y="571"/>
                    <a:pt x="1461" y="525"/>
                    <a:pt x="1439" y="502"/>
                  </a:cubicBezTo>
                  <a:cubicBezTo>
                    <a:pt x="1439" y="457"/>
                    <a:pt x="1416" y="434"/>
                    <a:pt x="1393" y="411"/>
                  </a:cubicBezTo>
                  <a:cubicBezTo>
                    <a:pt x="1279" y="183"/>
                    <a:pt x="1028" y="46"/>
                    <a:pt x="66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732;p19"/>
            <p:cNvSpPr/>
            <p:nvPr/>
          </p:nvSpPr>
          <p:spPr>
            <a:xfrm>
              <a:off x="1192779" y="499665"/>
              <a:ext cx="60466" cy="60277"/>
            </a:xfrm>
            <a:custGeom>
              <a:avLst/>
              <a:gdLst/>
              <a:ahLst/>
              <a:cxnLst/>
              <a:rect l="l" t="t" r="r" b="b"/>
              <a:pathLst>
                <a:path w="2237" h="2230" extrusionOk="0">
                  <a:moveTo>
                    <a:pt x="1164" y="343"/>
                  </a:moveTo>
                  <a:cubicBezTo>
                    <a:pt x="1233" y="343"/>
                    <a:pt x="1301" y="366"/>
                    <a:pt x="1370" y="366"/>
                  </a:cubicBezTo>
                  <a:cubicBezTo>
                    <a:pt x="1415" y="412"/>
                    <a:pt x="1484" y="434"/>
                    <a:pt x="1552" y="457"/>
                  </a:cubicBezTo>
                  <a:cubicBezTo>
                    <a:pt x="1598" y="503"/>
                    <a:pt x="1644" y="548"/>
                    <a:pt x="1712" y="594"/>
                  </a:cubicBezTo>
                  <a:cubicBezTo>
                    <a:pt x="1758" y="663"/>
                    <a:pt x="1780" y="708"/>
                    <a:pt x="1826" y="777"/>
                  </a:cubicBezTo>
                  <a:cubicBezTo>
                    <a:pt x="1849" y="822"/>
                    <a:pt x="1872" y="891"/>
                    <a:pt x="1872" y="936"/>
                  </a:cubicBezTo>
                  <a:cubicBezTo>
                    <a:pt x="1895" y="1028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49" y="1370"/>
                  </a:cubicBezTo>
                  <a:cubicBezTo>
                    <a:pt x="1826" y="1439"/>
                    <a:pt x="1803" y="1484"/>
                    <a:pt x="1758" y="1553"/>
                  </a:cubicBezTo>
                  <a:cubicBezTo>
                    <a:pt x="1735" y="1621"/>
                    <a:pt x="1689" y="1667"/>
                    <a:pt x="1621" y="1713"/>
                  </a:cubicBezTo>
                  <a:cubicBezTo>
                    <a:pt x="1575" y="1758"/>
                    <a:pt x="1507" y="1804"/>
                    <a:pt x="1461" y="1827"/>
                  </a:cubicBezTo>
                  <a:cubicBezTo>
                    <a:pt x="1392" y="1849"/>
                    <a:pt x="1324" y="1872"/>
                    <a:pt x="1255" y="1895"/>
                  </a:cubicBezTo>
                  <a:lnTo>
                    <a:pt x="1050" y="1895"/>
                  </a:lnTo>
                  <a:cubicBezTo>
                    <a:pt x="982" y="1895"/>
                    <a:pt x="936" y="1895"/>
                    <a:pt x="867" y="1872"/>
                  </a:cubicBezTo>
                  <a:cubicBezTo>
                    <a:pt x="799" y="1849"/>
                    <a:pt x="731" y="1804"/>
                    <a:pt x="685" y="1781"/>
                  </a:cubicBezTo>
                  <a:cubicBezTo>
                    <a:pt x="616" y="1735"/>
                    <a:pt x="571" y="1690"/>
                    <a:pt x="525" y="1644"/>
                  </a:cubicBezTo>
                  <a:cubicBezTo>
                    <a:pt x="525" y="1644"/>
                    <a:pt x="525" y="1644"/>
                    <a:pt x="525" y="1621"/>
                  </a:cubicBezTo>
                  <a:lnTo>
                    <a:pt x="502" y="1621"/>
                  </a:lnTo>
                  <a:cubicBezTo>
                    <a:pt x="479" y="1576"/>
                    <a:pt x="434" y="1530"/>
                    <a:pt x="411" y="1461"/>
                  </a:cubicBezTo>
                  <a:cubicBezTo>
                    <a:pt x="388" y="1439"/>
                    <a:pt x="388" y="1439"/>
                    <a:pt x="388" y="1439"/>
                  </a:cubicBezTo>
                  <a:cubicBezTo>
                    <a:pt x="365" y="1393"/>
                    <a:pt x="365" y="1325"/>
                    <a:pt x="342" y="1279"/>
                  </a:cubicBezTo>
                  <a:cubicBezTo>
                    <a:pt x="342" y="1279"/>
                    <a:pt x="342" y="1256"/>
                    <a:pt x="342" y="1256"/>
                  </a:cubicBezTo>
                  <a:cubicBezTo>
                    <a:pt x="342" y="1256"/>
                    <a:pt x="342" y="1233"/>
                    <a:pt x="342" y="1233"/>
                  </a:cubicBezTo>
                  <a:cubicBezTo>
                    <a:pt x="342" y="1210"/>
                    <a:pt x="320" y="1165"/>
                    <a:pt x="320" y="1142"/>
                  </a:cubicBezTo>
                  <a:cubicBezTo>
                    <a:pt x="320" y="1142"/>
                    <a:pt x="320" y="1119"/>
                    <a:pt x="320" y="1119"/>
                  </a:cubicBezTo>
                  <a:cubicBezTo>
                    <a:pt x="320" y="1096"/>
                    <a:pt x="320" y="1096"/>
                    <a:pt x="320" y="1073"/>
                  </a:cubicBezTo>
                  <a:cubicBezTo>
                    <a:pt x="342" y="1005"/>
                    <a:pt x="342" y="936"/>
                    <a:pt x="365" y="891"/>
                  </a:cubicBezTo>
                  <a:cubicBezTo>
                    <a:pt x="388" y="822"/>
                    <a:pt x="411" y="754"/>
                    <a:pt x="457" y="685"/>
                  </a:cubicBezTo>
                  <a:cubicBezTo>
                    <a:pt x="502" y="640"/>
                    <a:pt x="525" y="594"/>
                    <a:pt x="571" y="548"/>
                  </a:cubicBezTo>
                  <a:cubicBezTo>
                    <a:pt x="639" y="503"/>
                    <a:pt x="708" y="457"/>
                    <a:pt x="753" y="412"/>
                  </a:cubicBezTo>
                  <a:cubicBezTo>
                    <a:pt x="822" y="389"/>
                    <a:pt x="890" y="366"/>
                    <a:pt x="959" y="343"/>
                  </a:cubicBezTo>
                  <a:close/>
                  <a:moveTo>
                    <a:pt x="1096" y="1"/>
                  </a:moveTo>
                  <a:cubicBezTo>
                    <a:pt x="1073" y="1"/>
                    <a:pt x="1050" y="1"/>
                    <a:pt x="1050" y="23"/>
                  </a:cubicBezTo>
                  <a:cubicBezTo>
                    <a:pt x="959" y="23"/>
                    <a:pt x="867" y="46"/>
                    <a:pt x="776" y="69"/>
                  </a:cubicBezTo>
                  <a:cubicBezTo>
                    <a:pt x="685" y="92"/>
                    <a:pt x="594" y="138"/>
                    <a:pt x="525" y="183"/>
                  </a:cubicBezTo>
                  <a:cubicBezTo>
                    <a:pt x="434" y="229"/>
                    <a:pt x="388" y="297"/>
                    <a:pt x="320" y="343"/>
                  </a:cubicBezTo>
                  <a:cubicBezTo>
                    <a:pt x="251" y="412"/>
                    <a:pt x="206" y="480"/>
                    <a:pt x="160" y="571"/>
                  </a:cubicBezTo>
                  <a:cubicBezTo>
                    <a:pt x="91" y="640"/>
                    <a:pt x="69" y="731"/>
                    <a:pt x="46" y="822"/>
                  </a:cubicBezTo>
                  <a:cubicBezTo>
                    <a:pt x="46" y="845"/>
                    <a:pt x="23" y="868"/>
                    <a:pt x="23" y="868"/>
                  </a:cubicBezTo>
                  <a:cubicBezTo>
                    <a:pt x="23" y="936"/>
                    <a:pt x="0" y="1005"/>
                    <a:pt x="0" y="1051"/>
                  </a:cubicBezTo>
                  <a:cubicBezTo>
                    <a:pt x="0" y="1119"/>
                    <a:pt x="0" y="1165"/>
                    <a:pt x="0" y="1210"/>
                  </a:cubicBezTo>
                  <a:cubicBezTo>
                    <a:pt x="0" y="1233"/>
                    <a:pt x="0" y="1233"/>
                    <a:pt x="0" y="1233"/>
                  </a:cubicBezTo>
                  <a:cubicBezTo>
                    <a:pt x="0" y="1279"/>
                    <a:pt x="23" y="1325"/>
                    <a:pt x="23" y="1370"/>
                  </a:cubicBezTo>
                  <a:cubicBezTo>
                    <a:pt x="46" y="1416"/>
                    <a:pt x="69" y="1484"/>
                    <a:pt x="91" y="1553"/>
                  </a:cubicBezTo>
                  <a:cubicBezTo>
                    <a:pt x="114" y="1621"/>
                    <a:pt x="160" y="1713"/>
                    <a:pt x="206" y="1781"/>
                  </a:cubicBezTo>
                  <a:cubicBezTo>
                    <a:pt x="228" y="1804"/>
                    <a:pt x="251" y="1827"/>
                    <a:pt x="274" y="1849"/>
                  </a:cubicBezTo>
                  <a:cubicBezTo>
                    <a:pt x="297" y="1872"/>
                    <a:pt x="297" y="1872"/>
                    <a:pt x="297" y="1895"/>
                  </a:cubicBezTo>
                  <a:cubicBezTo>
                    <a:pt x="320" y="1918"/>
                    <a:pt x="342" y="1941"/>
                    <a:pt x="388" y="1964"/>
                  </a:cubicBezTo>
                  <a:lnTo>
                    <a:pt x="411" y="1964"/>
                  </a:lnTo>
                  <a:cubicBezTo>
                    <a:pt x="502" y="2078"/>
                    <a:pt x="639" y="2146"/>
                    <a:pt x="776" y="2192"/>
                  </a:cubicBezTo>
                  <a:cubicBezTo>
                    <a:pt x="883" y="2219"/>
                    <a:pt x="990" y="2230"/>
                    <a:pt x="1097" y="2230"/>
                  </a:cubicBezTo>
                  <a:cubicBezTo>
                    <a:pt x="1173" y="2230"/>
                    <a:pt x="1248" y="2224"/>
                    <a:pt x="1324" y="2215"/>
                  </a:cubicBezTo>
                  <a:cubicBezTo>
                    <a:pt x="1529" y="2169"/>
                    <a:pt x="1712" y="2078"/>
                    <a:pt x="1849" y="1941"/>
                  </a:cubicBezTo>
                  <a:cubicBezTo>
                    <a:pt x="2009" y="1804"/>
                    <a:pt x="2123" y="1644"/>
                    <a:pt x="2169" y="1461"/>
                  </a:cubicBezTo>
                  <a:cubicBezTo>
                    <a:pt x="2191" y="1370"/>
                    <a:pt x="2214" y="1302"/>
                    <a:pt x="2214" y="1210"/>
                  </a:cubicBezTo>
                  <a:cubicBezTo>
                    <a:pt x="2237" y="1119"/>
                    <a:pt x="2214" y="1005"/>
                    <a:pt x="2191" y="891"/>
                  </a:cubicBezTo>
                  <a:cubicBezTo>
                    <a:pt x="2169" y="731"/>
                    <a:pt x="2100" y="571"/>
                    <a:pt x="1986" y="434"/>
                  </a:cubicBezTo>
                  <a:cubicBezTo>
                    <a:pt x="1872" y="297"/>
                    <a:pt x="1735" y="183"/>
                    <a:pt x="1575" y="115"/>
                  </a:cubicBezTo>
                  <a:cubicBezTo>
                    <a:pt x="1415" y="46"/>
                    <a:pt x="1255" y="1"/>
                    <a:pt x="109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733;p19"/>
            <p:cNvSpPr/>
            <p:nvPr/>
          </p:nvSpPr>
          <p:spPr>
            <a:xfrm>
              <a:off x="1237811" y="389220"/>
              <a:ext cx="48762" cy="39788"/>
            </a:xfrm>
            <a:custGeom>
              <a:avLst/>
              <a:gdLst/>
              <a:ahLst/>
              <a:cxnLst/>
              <a:rect l="l" t="t" r="r" b="b"/>
              <a:pathLst>
                <a:path w="1804" h="1472" extrusionOk="0">
                  <a:moveTo>
                    <a:pt x="913" y="320"/>
                  </a:moveTo>
                  <a:cubicBezTo>
                    <a:pt x="982" y="343"/>
                    <a:pt x="1027" y="343"/>
                    <a:pt x="1096" y="366"/>
                  </a:cubicBezTo>
                  <a:cubicBezTo>
                    <a:pt x="1164" y="389"/>
                    <a:pt x="1210" y="412"/>
                    <a:pt x="1279" y="435"/>
                  </a:cubicBezTo>
                  <a:cubicBezTo>
                    <a:pt x="1324" y="480"/>
                    <a:pt x="1347" y="503"/>
                    <a:pt x="1393" y="549"/>
                  </a:cubicBezTo>
                  <a:cubicBezTo>
                    <a:pt x="1416" y="572"/>
                    <a:pt x="1438" y="594"/>
                    <a:pt x="1461" y="640"/>
                  </a:cubicBezTo>
                  <a:cubicBezTo>
                    <a:pt x="1461" y="663"/>
                    <a:pt x="1484" y="686"/>
                    <a:pt x="1484" y="731"/>
                  </a:cubicBezTo>
                  <a:cubicBezTo>
                    <a:pt x="1484" y="754"/>
                    <a:pt x="1484" y="800"/>
                    <a:pt x="1484" y="845"/>
                  </a:cubicBezTo>
                  <a:cubicBezTo>
                    <a:pt x="1461" y="891"/>
                    <a:pt x="1438" y="914"/>
                    <a:pt x="1438" y="937"/>
                  </a:cubicBezTo>
                  <a:cubicBezTo>
                    <a:pt x="1416" y="960"/>
                    <a:pt x="1393" y="982"/>
                    <a:pt x="1370" y="1005"/>
                  </a:cubicBezTo>
                  <a:cubicBezTo>
                    <a:pt x="1324" y="1028"/>
                    <a:pt x="1301" y="1051"/>
                    <a:pt x="1256" y="1074"/>
                  </a:cubicBezTo>
                  <a:cubicBezTo>
                    <a:pt x="1210" y="1097"/>
                    <a:pt x="1164" y="1119"/>
                    <a:pt x="1096" y="1142"/>
                  </a:cubicBezTo>
                  <a:lnTo>
                    <a:pt x="913" y="1142"/>
                  </a:lnTo>
                  <a:cubicBezTo>
                    <a:pt x="845" y="1142"/>
                    <a:pt x="776" y="1119"/>
                    <a:pt x="708" y="1097"/>
                  </a:cubicBezTo>
                  <a:cubicBezTo>
                    <a:pt x="662" y="1074"/>
                    <a:pt x="594" y="1051"/>
                    <a:pt x="548" y="1028"/>
                  </a:cubicBezTo>
                  <a:cubicBezTo>
                    <a:pt x="503" y="1005"/>
                    <a:pt x="457" y="960"/>
                    <a:pt x="434" y="937"/>
                  </a:cubicBezTo>
                  <a:lnTo>
                    <a:pt x="411" y="914"/>
                  </a:lnTo>
                  <a:cubicBezTo>
                    <a:pt x="388" y="891"/>
                    <a:pt x="388" y="868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617"/>
                    <a:pt x="366" y="617"/>
                    <a:pt x="366" y="594"/>
                  </a:cubicBezTo>
                  <a:cubicBezTo>
                    <a:pt x="366" y="594"/>
                    <a:pt x="366" y="594"/>
                    <a:pt x="366" y="572"/>
                  </a:cubicBezTo>
                  <a:cubicBezTo>
                    <a:pt x="366" y="572"/>
                    <a:pt x="388" y="549"/>
                    <a:pt x="388" y="549"/>
                  </a:cubicBezTo>
                  <a:cubicBezTo>
                    <a:pt x="411" y="526"/>
                    <a:pt x="434" y="480"/>
                    <a:pt x="457" y="457"/>
                  </a:cubicBezTo>
                  <a:cubicBezTo>
                    <a:pt x="503" y="435"/>
                    <a:pt x="525" y="412"/>
                    <a:pt x="571" y="389"/>
                  </a:cubicBezTo>
                  <a:cubicBezTo>
                    <a:pt x="617" y="366"/>
                    <a:pt x="662" y="366"/>
                    <a:pt x="708" y="343"/>
                  </a:cubicBezTo>
                  <a:cubicBezTo>
                    <a:pt x="776" y="343"/>
                    <a:pt x="845" y="320"/>
                    <a:pt x="913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92"/>
                  </a:cubicBezTo>
                  <a:cubicBezTo>
                    <a:pt x="366" y="115"/>
                    <a:pt x="274" y="184"/>
                    <a:pt x="206" y="252"/>
                  </a:cubicBezTo>
                  <a:cubicBezTo>
                    <a:pt x="206" y="252"/>
                    <a:pt x="183" y="275"/>
                    <a:pt x="183" y="275"/>
                  </a:cubicBezTo>
                  <a:cubicBezTo>
                    <a:pt x="183" y="275"/>
                    <a:pt x="160" y="298"/>
                    <a:pt x="160" y="298"/>
                  </a:cubicBezTo>
                  <a:cubicBezTo>
                    <a:pt x="137" y="343"/>
                    <a:pt x="114" y="389"/>
                    <a:pt x="92" y="412"/>
                  </a:cubicBezTo>
                  <a:cubicBezTo>
                    <a:pt x="92" y="435"/>
                    <a:pt x="69" y="435"/>
                    <a:pt x="69" y="435"/>
                  </a:cubicBezTo>
                  <a:cubicBezTo>
                    <a:pt x="46" y="480"/>
                    <a:pt x="46" y="526"/>
                    <a:pt x="23" y="572"/>
                  </a:cubicBezTo>
                  <a:cubicBezTo>
                    <a:pt x="23" y="594"/>
                    <a:pt x="23" y="594"/>
                    <a:pt x="23" y="617"/>
                  </a:cubicBezTo>
                  <a:cubicBezTo>
                    <a:pt x="0" y="731"/>
                    <a:pt x="23" y="845"/>
                    <a:pt x="69" y="960"/>
                  </a:cubicBezTo>
                  <a:cubicBezTo>
                    <a:pt x="92" y="1005"/>
                    <a:pt x="114" y="1028"/>
                    <a:pt x="137" y="1074"/>
                  </a:cubicBezTo>
                  <a:cubicBezTo>
                    <a:pt x="160" y="1119"/>
                    <a:pt x="206" y="1165"/>
                    <a:pt x="251" y="1211"/>
                  </a:cubicBezTo>
                  <a:cubicBezTo>
                    <a:pt x="297" y="1233"/>
                    <a:pt x="320" y="1279"/>
                    <a:pt x="366" y="1302"/>
                  </a:cubicBezTo>
                  <a:cubicBezTo>
                    <a:pt x="388" y="1325"/>
                    <a:pt x="411" y="1325"/>
                    <a:pt x="457" y="1348"/>
                  </a:cubicBezTo>
                  <a:cubicBezTo>
                    <a:pt x="457" y="1348"/>
                    <a:pt x="457" y="1348"/>
                    <a:pt x="480" y="1370"/>
                  </a:cubicBezTo>
                  <a:lnTo>
                    <a:pt x="503" y="1370"/>
                  </a:lnTo>
                  <a:cubicBezTo>
                    <a:pt x="548" y="1393"/>
                    <a:pt x="617" y="1416"/>
                    <a:pt x="662" y="1439"/>
                  </a:cubicBezTo>
                  <a:cubicBezTo>
                    <a:pt x="743" y="1455"/>
                    <a:pt x="835" y="1471"/>
                    <a:pt x="922" y="1471"/>
                  </a:cubicBezTo>
                  <a:cubicBezTo>
                    <a:pt x="959" y="1471"/>
                    <a:pt x="994" y="1468"/>
                    <a:pt x="1027" y="1462"/>
                  </a:cubicBezTo>
                  <a:cubicBezTo>
                    <a:pt x="1187" y="1462"/>
                    <a:pt x="1324" y="1416"/>
                    <a:pt x="1461" y="1348"/>
                  </a:cubicBezTo>
                  <a:cubicBezTo>
                    <a:pt x="1507" y="1302"/>
                    <a:pt x="1552" y="1279"/>
                    <a:pt x="1598" y="1233"/>
                  </a:cubicBezTo>
                  <a:cubicBezTo>
                    <a:pt x="1621" y="1211"/>
                    <a:pt x="1644" y="1188"/>
                    <a:pt x="1667" y="1165"/>
                  </a:cubicBezTo>
                  <a:cubicBezTo>
                    <a:pt x="1689" y="1142"/>
                    <a:pt x="1712" y="1097"/>
                    <a:pt x="1735" y="1051"/>
                  </a:cubicBezTo>
                  <a:cubicBezTo>
                    <a:pt x="1758" y="1005"/>
                    <a:pt x="1781" y="960"/>
                    <a:pt x="1804" y="891"/>
                  </a:cubicBezTo>
                  <a:cubicBezTo>
                    <a:pt x="1804" y="868"/>
                    <a:pt x="1804" y="845"/>
                    <a:pt x="1804" y="823"/>
                  </a:cubicBezTo>
                  <a:cubicBezTo>
                    <a:pt x="1804" y="754"/>
                    <a:pt x="1804" y="709"/>
                    <a:pt x="1804" y="663"/>
                  </a:cubicBezTo>
                  <a:cubicBezTo>
                    <a:pt x="1781" y="594"/>
                    <a:pt x="1758" y="526"/>
                    <a:pt x="1735" y="480"/>
                  </a:cubicBezTo>
                  <a:cubicBezTo>
                    <a:pt x="1689" y="389"/>
                    <a:pt x="1644" y="343"/>
                    <a:pt x="1598" y="275"/>
                  </a:cubicBezTo>
                  <a:cubicBezTo>
                    <a:pt x="1552" y="229"/>
                    <a:pt x="1484" y="184"/>
                    <a:pt x="1438" y="161"/>
                  </a:cubicBezTo>
                  <a:cubicBezTo>
                    <a:pt x="1370" y="115"/>
                    <a:pt x="1301" y="92"/>
                    <a:pt x="1210" y="69"/>
                  </a:cubicBezTo>
                  <a:cubicBezTo>
                    <a:pt x="1096" y="24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734;p19"/>
            <p:cNvSpPr/>
            <p:nvPr/>
          </p:nvSpPr>
          <p:spPr>
            <a:xfrm>
              <a:off x="1403775" y="547184"/>
              <a:ext cx="64196" cy="72008"/>
            </a:xfrm>
            <a:custGeom>
              <a:avLst/>
              <a:gdLst/>
              <a:ahLst/>
              <a:cxnLst/>
              <a:rect l="l" t="t" r="r" b="b"/>
              <a:pathLst>
                <a:path w="2375" h="2664" extrusionOk="0">
                  <a:moveTo>
                    <a:pt x="1438" y="480"/>
                  </a:moveTo>
                  <a:cubicBezTo>
                    <a:pt x="1454" y="495"/>
                    <a:pt x="1459" y="500"/>
                    <a:pt x="1468" y="502"/>
                  </a:cubicBezTo>
                  <a:lnTo>
                    <a:pt x="1468" y="502"/>
                  </a:lnTo>
                  <a:cubicBezTo>
                    <a:pt x="1458" y="494"/>
                    <a:pt x="1448" y="487"/>
                    <a:pt x="1438" y="480"/>
                  </a:cubicBezTo>
                  <a:close/>
                  <a:moveTo>
                    <a:pt x="982" y="320"/>
                  </a:moveTo>
                  <a:cubicBezTo>
                    <a:pt x="1050" y="343"/>
                    <a:pt x="1142" y="343"/>
                    <a:pt x="1210" y="365"/>
                  </a:cubicBezTo>
                  <a:cubicBezTo>
                    <a:pt x="1286" y="403"/>
                    <a:pt x="1362" y="441"/>
                    <a:pt x="1438" y="480"/>
                  </a:cubicBezTo>
                  <a:lnTo>
                    <a:pt x="1438" y="480"/>
                  </a:lnTo>
                  <a:cubicBezTo>
                    <a:pt x="1438" y="480"/>
                    <a:pt x="1438" y="480"/>
                    <a:pt x="1438" y="480"/>
                  </a:cubicBezTo>
                  <a:lnTo>
                    <a:pt x="1438" y="480"/>
                  </a:lnTo>
                  <a:cubicBezTo>
                    <a:pt x="1454" y="487"/>
                    <a:pt x="1469" y="495"/>
                    <a:pt x="1484" y="502"/>
                  </a:cubicBezTo>
                  <a:cubicBezTo>
                    <a:pt x="1477" y="502"/>
                    <a:pt x="1472" y="502"/>
                    <a:pt x="1468" y="502"/>
                  </a:cubicBezTo>
                  <a:lnTo>
                    <a:pt x="1468" y="502"/>
                  </a:lnTo>
                  <a:cubicBezTo>
                    <a:pt x="1549" y="563"/>
                    <a:pt x="1628" y="624"/>
                    <a:pt x="1689" y="685"/>
                  </a:cubicBezTo>
                  <a:cubicBezTo>
                    <a:pt x="1781" y="799"/>
                    <a:pt x="1849" y="890"/>
                    <a:pt x="1895" y="1005"/>
                  </a:cubicBezTo>
                  <a:cubicBezTo>
                    <a:pt x="1963" y="1119"/>
                    <a:pt x="2009" y="1233"/>
                    <a:pt x="2032" y="1370"/>
                  </a:cubicBezTo>
                  <a:cubicBezTo>
                    <a:pt x="2055" y="1461"/>
                    <a:pt x="2055" y="1575"/>
                    <a:pt x="2055" y="1666"/>
                  </a:cubicBezTo>
                  <a:cubicBezTo>
                    <a:pt x="2032" y="1735"/>
                    <a:pt x="2032" y="1826"/>
                    <a:pt x="2009" y="1895"/>
                  </a:cubicBezTo>
                  <a:cubicBezTo>
                    <a:pt x="1986" y="1963"/>
                    <a:pt x="1963" y="2009"/>
                    <a:pt x="1918" y="2077"/>
                  </a:cubicBezTo>
                  <a:cubicBezTo>
                    <a:pt x="1895" y="2123"/>
                    <a:pt x="1849" y="2169"/>
                    <a:pt x="1804" y="2191"/>
                  </a:cubicBezTo>
                  <a:cubicBezTo>
                    <a:pt x="1781" y="2237"/>
                    <a:pt x="1735" y="2260"/>
                    <a:pt x="1689" y="2283"/>
                  </a:cubicBezTo>
                  <a:cubicBezTo>
                    <a:pt x="1644" y="2306"/>
                    <a:pt x="1598" y="2328"/>
                    <a:pt x="1552" y="2328"/>
                  </a:cubicBezTo>
                  <a:cubicBezTo>
                    <a:pt x="1484" y="2351"/>
                    <a:pt x="1438" y="2351"/>
                    <a:pt x="1370" y="2351"/>
                  </a:cubicBezTo>
                  <a:cubicBezTo>
                    <a:pt x="1301" y="2328"/>
                    <a:pt x="1233" y="2328"/>
                    <a:pt x="1187" y="2306"/>
                  </a:cubicBezTo>
                  <a:cubicBezTo>
                    <a:pt x="1073" y="2283"/>
                    <a:pt x="1005" y="2237"/>
                    <a:pt x="913" y="2191"/>
                  </a:cubicBezTo>
                  <a:cubicBezTo>
                    <a:pt x="822" y="2123"/>
                    <a:pt x="754" y="2054"/>
                    <a:pt x="685" y="1986"/>
                  </a:cubicBezTo>
                  <a:cubicBezTo>
                    <a:pt x="594" y="1872"/>
                    <a:pt x="525" y="1758"/>
                    <a:pt x="457" y="1644"/>
                  </a:cubicBezTo>
                  <a:cubicBezTo>
                    <a:pt x="434" y="1598"/>
                    <a:pt x="411" y="1529"/>
                    <a:pt x="388" y="1484"/>
                  </a:cubicBezTo>
                  <a:cubicBezTo>
                    <a:pt x="388" y="1461"/>
                    <a:pt x="388" y="1461"/>
                    <a:pt x="388" y="1461"/>
                  </a:cubicBezTo>
                  <a:cubicBezTo>
                    <a:pt x="366" y="1415"/>
                    <a:pt x="366" y="1347"/>
                    <a:pt x="343" y="1301"/>
                  </a:cubicBezTo>
                  <a:cubicBezTo>
                    <a:pt x="343" y="1233"/>
                    <a:pt x="320" y="1164"/>
                    <a:pt x="320" y="1119"/>
                  </a:cubicBezTo>
                  <a:cubicBezTo>
                    <a:pt x="320" y="1073"/>
                    <a:pt x="320" y="1050"/>
                    <a:pt x="320" y="1027"/>
                  </a:cubicBezTo>
                  <a:cubicBezTo>
                    <a:pt x="320" y="959"/>
                    <a:pt x="343" y="913"/>
                    <a:pt x="343" y="845"/>
                  </a:cubicBezTo>
                  <a:cubicBezTo>
                    <a:pt x="343" y="822"/>
                    <a:pt x="366" y="799"/>
                    <a:pt x="366" y="776"/>
                  </a:cubicBezTo>
                  <a:cubicBezTo>
                    <a:pt x="388" y="708"/>
                    <a:pt x="411" y="639"/>
                    <a:pt x="457" y="594"/>
                  </a:cubicBezTo>
                  <a:cubicBezTo>
                    <a:pt x="480" y="548"/>
                    <a:pt x="525" y="502"/>
                    <a:pt x="571" y="480"/>
                  </a:cubicBezTo>
                  <a:cubicBezTo>
                    <a:pt x="594" y="434"/>
                    <a:pt x="639" y="411"/>
                    <a:pt x="685" y="388"/>
                  </a:cubicBezTo>
                  <a:cubicBezTo>
                    <a:pt x="731" y="365"/>
                    <a:pt x="776" y="343"/>
                    <a:pt x="845" y="343"/>
                  </a:cubicBezTo>
                  <a:cubicBezTo>
                    <a:pt x="891" y="320"/>
                    <a:pt x="936" y="320"/>
                    <a:pt x="982" y="320"/>
                  </a:cubicBezTo>
                  <a:close/>
                  <a:moveTo>
                    <a:pt x="959" y="0"/>
                  </a:moveTo>
                  <a:cubicBezTo>
                    <a:pt x="868" y="0"/>
                    <a:pt x="776" y="23"/>
                    <a:pt x="685" y="46"/>
                  </a:cubicBezTo>
                  <a:cubicBezTo>
                    <a:pt x="617" y="46"/>
                    <a:pt x="525" y="114"/>
                    <a:pt x="457" y="160"/>
                  </a:cubicBezTo>
                  <a:cubicBezTo>
                    <a:pt x="388" y="183"/>
                    <a:pt x="320" y="251"/>
                    <a:pt x="274" y="297"/>
                  </a:cubicBezTo>
                  <a:cubicBezTo>
                    <a:pt x="274" y="297"/>
                    <a:pt x="274" y="297"/>
                    <a:pt x="251" y="320"/>
                  </a:cubicBezTo>
                  <a:cubicBezTo>
                    <a:pt x="229" y="343"/>
                    <a:pt x="229" y="343"/>
                    <a:pt x="229" y="365"/>
                  </a:cubicBezTo>
                  <a:cubicBezTo>
                    <a:pt x="183" y="411"/>
                    <a:pt x="137" y="480"/>
                    <a:pt x="114" y="548"/>
                  </a:cubicBezTo>
                  <a:cubicBezTo>
                    <a:pt x="69" y="639"/>
                    <a:pt x="46" y="731"/>
                    <a:pt x="23" y="822"/>
                  </a:cubicBezTo>
                  <a:cubicBezTo>
                    <a:pt x="0" y="868"/>
                    <a:pt x="0" y="913"/>
                    <a:pt x="0" y="959"/>
                  </a:cubicBezTo>
                  <a:cubicBezTo>
                    <a:pt x="0" y="1005"/>
                    <a:pt x="0" y="1050"/>
                    <a:pt x="0" y="1119"/>
                  </a:cubicBezTo>
                  <a:cubicBezTo>
                    <a:pt x="0" y="1210"/>
                    <a:pt x="0" y="1324"/>
                    <a:pt x="23" y="1415"/>
                  </a:cubicBezTo>
                  <a:cubicBezTo>
                    <a:pt x="46" y="1438"/>
                    <a:pt x="46" y="1461"/>
                    <a:pt x="46" y="1461"/>
                  </a:cubicBezTo>
                  <a:lnTo>
                    <a:pt x="46" y="1484"/>
                  </a:lnTo>
                  <a:cubicBezTo>
                    <a:pt x="69" y="1598"/>
                    <a:pt x="114" y="1712"/>
                    <a:pt x="160" y="1803"/>
                  </a:cubicBezTo>
                  <a:cubicBezTo>
                    <a:pt x="183" y="1803"/>
                    <a:pt x="183" y="1826"/>
                    <a:pt x="183" y="1826"/>
                  </a:cubicBezTo>
                  <a:lnTo>
                    <a:pt x="183" y="1849"/>
                  </a:lnTo>
                  <a:cubicBezTo>
                    <a:pt x="229" y="1918"/>
                    <a:pt x="274" y="1986"/>
                    <a:pt x="320" y="2054"/>
                  </a:cubicBezTo>
                  <a:cubicBezTo>
                    <a:pt x="343" y="2054"/>
                    <a:pt x="343" y="2077"/>
                    <a:pt x="366" y="2100"/>
                  </a:cubicBezTo>
                  <a:cubicBezTo>
                    <a:pt x="366" y="2100"/>
                    <a:pt x="366" y="2123"/>
                    <a:pt x="366" y="2123"/>
                  </a:cubicBezTo>
                  <a:cubicBezTo>
                    <a:pt x="457" y="2237"/>
                    <a:pt x="571" y="2328"/>
                    <a:pt x="662" y="2420"/>
                  </a:cubicBezTo>
                  <a:cubicBezTo>
                    <a:pt x="880" y="2565"/>
                    <a:pt x="1144" y="2664"/>
                    <a:pt x="1407" y="2664"/>
                  </a:cubicBezTo>
                  <a:cubicBezTo>
                    <a:pt x="1558" y="2664"/>
                    <a:pt x="1708" y="2631"/>
                    <a:pt x="1849" y="2557"/>
                  </a:cubicBezTo>
                  <a:cubicBezTo>
                    <a:pt x="1941" y="2534"/>
                    <a:pt x="2009" y="2465"/>
                    <a:pt x="2077" y="2397"/>
                  </a:cubicBezTo>
                  <a:cubicBezTo>
                    <a:pt x="2146" y="2328"/>
                    <a:pt x="2192" y="2260"/>
                    <a:pt x="2237" y="2169"/>
                  </a:cubicBezTo>
                  <a:cubicBezTo>
                    <a:pt x="2283" y="2100"/>
                    <a:pt x="2306" y="2009"/>
                    <a:pt x="2329" y="1918"/>
                  </a:cubicBezTo>
                  <a:cubicBezTo>
                    <a:pt x="2374" y="1803"/>
                    <a:pt x="2374" y="1666"/>
                    <a:pt x="2374" y="1552"/>
                  </a:cubicBezTo>
                  <a:cubicBezTo>
                    <a:pt x="2374" y="1438"/>
                    <a:pt x="2351" y="1324"/>
                    <a:pt x="2329" y="1233"/>
                  </a:cubicBezTo>
                  <a:cubicBezTo>
                    <a:pt x="2306" y="1096"/>
                    <a:pt x="2260" y="982"/>
                    <a:pt x="2192" y="890"/>
                  </a:cubicBezTo>
                  <a:cubicBezTo>
                    <a:pt x="2123" y="708"/>
                    <a:pt x="1986" y="548"/>
                    <a:pt x="1849" y="388"/>
                  </a:cubicBezTo>
                  <a:cubicBezTo>
                    <a:pt x="1712" y="251"/>
                    <a:pt x="1530" y="137"/>
                    <a:pt x="1347" y="69"/>
                  </a:cubicBezTo>
                  <a:cubicBezTo>
                    <a:pt x="1233" y="23"/>
                    <a:pt x="1119" y="0"/>
                    <a:pt x="100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" name="Google Shape;735;p19"/>
          <p:cNvGrpSpPr/>
          <p:nvPr/>
        </p:nvGrpSpPr>
        <p:grpSpPr>
          <a:xfrm rot="2553491">
            <a:off x="1188857" y="4396041"/>
            <a:ext cx="743477" cy="566995"/>
            <a:chOff x="177221" y="1113333"/>
            <a:chExt cx="2791876" cy="2129160"/>
          </a:xfrm>
        </p:grpSpPr>
        <p:sp>
          <p:nvSpPr>
            <p:cNvPr id="108" name="Google Shape;736;p19"/>
            <p:cNvSpPr/>
            <p:nvPr/>
          </p:nvSpPr>
          <p:spPr>
            <a:xfrm flipH="1">
              <a:off x="177221" y="1113333"/>
              <a:ext cx="2791876" cy="2129160"/>
            </a:xfrm>
            <a:custGeom>
              <a:avLst/>
              <a:gdLst/>
              <a:ahLst/>
              <a:cxnLst/>
              <a:rect l="l" t="t" r="r" b="b"/>
              <a:pathLst>
                <a:path w="80186" h="61152" extrusionOk="0">
                  <a:moveTo>
                    <a:pt x="12597" y="1"/>
                  </a:moveTo>
                  <a:cubicBezTo>
                    <a:pt x="11984" y="1"/>
                    <a:pt x="11414" y="403"/>
                    <a:pt x="11253" y="1030"/>
                  </a:cubicBezTo>
                  <a:lnTo>
                    <a:pt x="183" y="43736"/>
                  </a:lnTo>
                  <a:cubicBezTo>
                    <a:pt x="0" y="44467"/>
                    <a:pt x="434" y="45220"/>
                    <a:pt x="1164" y="45425"/>
                  </a:cubicBezTo>
                  <a:lnTo>
                    <a:pt x="34877" y="54921"/>
                  </a:lnTo>
                  <a:lnTo>
                    <a:pt x="35334" y="55012"/>
                  </a:lnTo>
                  <a:lnTo>
                    <a:pt x="69823" y="61129"/>
                  </a:lnTo>
                  <a:cubicBezTo>
                    <a:pt x="69906" y="61144"/>
                    <a:pt x="69990" y="61152"/>
                    <a:pt x="70071" y="61152"/>
                  </a:cubicBezTo>
                  <a:cubicBezTo>
                    <a:pt x="70726" y="61152"/>
                    <a:pt x="71301" y="60683"/>
                    <a:pt x="71443" y="60034"/>
                  </a:cubicBezTo>
                  <a:lnTo>
                    <a:pt x="80026" y="16757"/>
                  </a:lnTo>
                  <a:cubicBezTo>
                    <a:pt x="80185" y="15935"/>
                    <a:pt x="79592" y="15159"/>
                    <a:pt x="78770" y="15113"/>
                  </a:cubicBezTo>
                  <a:lnTo>
                    <a:pt x="45034" y="12443"/>
                  </a:lnTo>
                  <a:cubicBezTo>
                    <a:pt x="44897" y="12420"/>
                    <a:pt x="44761" y="12397"/>
                    <a:pt x="44646" y="12352"/>
                  </a:cubicBezTo>
                  <a:lnTo>
                    <a:pt x="13102" y="94"/>
                  </a:lnTo>
                  <a:cubicBezTo>
                    <a:pt x="12935" y="31"/>
                    <a:pt x="12764" y="1"/>
                    <a:pt x="12597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737;p19"/>
            <p:cNvSpPr/>
            <p:nvPr/>
          </p:nvSpPr>
          <p:spPr>
            <a:xfrm flipH="1">
              <a:off x="273387" y="1644265"/>
              <a:ext cx="1455163" cy="1504708"/>
            </a:xfrm>
            <a:custGeom>
              <a:avLst/>
              <a:gdLst/>
              <a:ahLst/>
              <a:cxnLst/>
              <a:rect l="l" t="t" r="r" b="b"/>
              <a:pathLst>
                <a:path w="41794" h="43217" extrusionOk="0">
                  <a:moveTo>
                    <a:pt x="9515" y="0"/>
                  </a:moveTo>
                  <a:cubicBezTo>
                    <a:pt x="8920" y="0"/>
                    <a:pt x="8419" y="405"/>
                    <a:pt x="8286" y="983"/>
                  </a:cubicBezTo>
                  <a:lnTo>
                    <a:pt x="160" y="37526"/>
                  </a:lnTo>
                  <a:cubicBezTo>
                    <a:pt x="0" y="38234"/>
                    <a:pt x="503" y="38941"/>
                    <a:pt x="1210" y="39033"/>
                  </a:cubicBezTo>
                  <a:lnTo>
                    <a:pt x="33097" y="43210"/>
                  </a:lnTo>
                  <a:cubicBezTo>
                    <a:pt x="33143" y="43214"/>
                    <a:pt x="33189" y="43217"/>
                    <a:pt x="33234" y="43217"/>
                  </a:cubicBezTo>
                  <a:cubicBezTo>
                    <a:pt x="33842" y="43217"/>
                    <a:pt x="34383" y="42798"/>
                    <a:pt x="34489" y="42182"/>
                  </a:cubicBezTo>
                  <a:lnTo>
                    <a:pt x="41657" y="2992"/>
                  </a:lnTo>
                  <a:cubicBezTo>
                    <a:pt x="41794" y="2238"/>
                    <a:pt x="41246" y="1554"/>
                    <a:pt x="40492" y="1508"/>
                  </a:cubicBezTo>
                  <a:lnTo>
                    <a:pt x="9564" y="1"/>
                  </a:lnTo>
                  <a:cubicBezTo>
                    <a:pt x="9548" y="1"/>
                    <a:pt x="9532" y="0"/>
                    <a:pt x="951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738;p19"/>
            <p:cNvSpPr/>
            <p:nvPr/>
          </p:nvSpPr>
          <p:spPr>
            <a:xfrm flipH="1">
              <a:off x="561084" y="2705676"/>
              <a:ext cx="1169067" cy="458964"/>
            </a:xfrm>
            <a:custGeom>
              <a:avLst/>
              <a:gdLst/>
              <a:ahLst/>
              <a:cxnLst/>
              <a:rect l="l" t="t" r="r" b="b"/>
              <a:pathLst>
                <a:path w="33577" h="13182" extrusionOk="0">
                  <a:moveTo>
                    <a:pt x="16776" y="1"/>
                  </a:moveTo>
                  <a:cubicBezTo>
                    <a:pt x="9172" y="1"/>
                    <a:pt x="1" y="6607"/>
                    <a:pt x="1" y="6607"/>
                  </a:cubicBezTo>
                  <a:lnTo>
                    <a:pt x="33234" y="13181"/>
                  </a:lnTo>
                  <a:lnTo>
                    <a:pt x="33577" y="11036"/>
                  </a:lnTo>
                  <a:cubicBezTo>
                    <a:pt x="33577" y="11036"/>
                    <a:pt x="26547" y="1449"/>
                    <a:pt x="18649" y="148"/>
                  </a:cubicBezTo>
                  <a:cubicBezTo>
                    <a:pt x="18040" y="47"/>
                    <a:pt x="17414" y="1"/>
                    <a:pt x="16776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739;p19"/>
            <p:cNvSpPr/>
            <p:nvPr/>
          </p:nvSpPr>
          <p:spPr>
            <a:xfrm flipH="1">
              <a:off x="324255" y="1504055"/>
              <a:ext cx="1405896" cy="1585867"/>
            </a:xfrm>
            <a:custGeom>
              <a:avLst/>
              <a:gdLst/>
              <a:ahLst/>
              <a:cxnLst/>
              <a:rect l="l" t="t" r="r" b="b"/>
              <a:pathLst>
                <a:path w="40379" h="45548" extrusionOk="0">
                  <a:moveTo>
                    <a:pt x="19480" y="0"/>
                  </a:moveTo>
                  <a:cubicBezTo>
                    <a:pt x="12958" y="0"/>
                    <a:pt x="8629" y="3138"/>
                    <a:pt x="8629" y="3138"/>
                  </a:cubicBezTo>
                  <a:lnTo>
                    <a:pt x="1233" y="35687"/>
                  </a:lnTo>
                  <a:lnTo>
                    <a:pt x="1" y="41119"/>
                  </a:lnTo>
                  <a:cubicBezTo>
                    <a:pt x="5884" y="38633"/>
                    <a:pt x="10954" y="37708"/>
                    <a:pt x="15241" y="37708"/>
                  </a:cubicBezTo>
                  <a:cubicBezTo>
                    <a:pt x="27722" y="37708"/>
                    <a:pt x="33577" y="45548"/>
                    <a:pt x="33577" y="45548"/>
                  </a:cubicBezTo>
                  <a:lnTo>
                    <a:pt x="40379" y="7338"/>
                  </a:lnTo>
                  <a:cubicBezTo>
                    <a:pt x="40379" y="7338"/>
                    <a:pt x="39785" y="7019"/>
                    <a:pt x="36339" y="5466"/>
                  </a:cubicBezTo>
                  <a:cubicBezTo>
                    <a:pt x="34490" y="4645"/>
                    <a:pt x="31842" y="3458"/>
                    <a:pt x="28007" y="1814"/>
                  </a:cubicBezTo>
                  <a:cubicBezTo>
                    <a:pt x="24915" y="480"/>
                    <a:pt x="22030" y="0"/>
                    <a:pt x="1948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740;p19"/>
            <p:cNvSpPr/>
            <p:nvPr/>
          </p:nvSpPr>
          <p:spPr>
            <a:xfrm flipH="1">
              <a:off x="1429711" y="1204346"/>
              <a:ext cx="1456764" cy="1778687"/>
            </a:xfrm>
            <a:custGeom>
              <a:avLst/>
              <a:gdLst/>
              <a:ahLst/>
              <a:cxnLst/>
              <a:rect l="l" t="t" r="r" b="b"/>
              <a:pathLst>
                <a:path w="41840" h="51086" extrusionOk="0">
                  <a:moveTo>
                    <a:pt x="11915" y="0"/>
                  </a:moveTo>
                  <a:cubicBezTo>
                    <a:pt x="11412" y="0"/>
                    <a:pt x="10939" y="321"/>
                    <a:pt x="10797" y="836"/>
                  </a:cubicBezTo>
                  <a:lnTo>
                    <a:pt x="161" y="39479"/>
                  </a:lnTo>
                  <a:cubicBezTo>
                    <a:pt x="1" y="40072"/>
                    <a:pt x="320" y="40666"/>
                    <a:pt x="914" y="40871"/>
                  </a:cubicBezTo>
                  <a:lnTo>
                    <a:pt x="31637" y="51028"/>
                  </a:lnTo>
                  <a:cubicBezTo>
                    <a:pt x="31757" y="51067"/>
                    <a:pt x="31879" y="51086"/>
                    <a:pt x="31999" y="51086"/>
                  </a:cubicBezTo>
                  <a:cubicBezTo>
                    <a:pt x="32515" y="51086"/>
                    <a:pt x="32991" y="50744"/>
                    <a:pt x="33120" y="50207"/>
                  </a:cubicBezTo>
                  <a:lnTo>
                    <a:pt x="41703" y="13572"/>
                  </a:lnTo>
                  <a:cubicBezTo>
                    <a:pt x="41840" y="13024"/>
                    <a:pt x="41566" y="12477"/>
                    <a:pt x="41041" y="12248"/>
                  </a:cubicBezTo>
                  <a:lnTo>
                    <a:pt x="12349" y="83"/>
                  </a:lnTo>
                  <a:cubicBezTo>
                    <a:pt x="12207" y="27"/>
                    <a:pt x="12060" y="0"/>
                    <a:pt x="1191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741;p19"/>
            <p:cNvSpPr/>
            <p:nvPr/>
          </p:nvSpPr>
          <p:spPr>
            <a:xfrm flipH="1">
              <a:off x="1722178" y="2433787"/>
              <a:ext cx="1141248" cy="503566"/>
            </a:xfrm>
            <a:custGeom>
              <a:avLst/>
              <a:gdLst/>
              <a:ahLst/>
              <a:cxnLst/>
              <a:rect l="l" t="t" r="r" b="b"/>
              <a:pathLst>
                <a:path w="32778" h="14463" extrusionOk="0">
                  <a:moveTo>
                    <a:pt x="14741" y="1"/>
                  </a:moveTo>
                  <a:cubicBezTo>
                    <a:pt x="7877" y="1"/>
                    <a:pt x="594" y="3871"/>
                    <a:pt x="594" y="3871"/>
                  </a:cubicBezTo>
                  <a:lnTo>
                    <a:pt x="1" y="5948"/>
                  </a:lnTo>
                  <a:lnTo>
                    <a:pt x="32778" y="14462"/>
                  </a:lnTo>
                  <a:cubicBezTo>
                    <a:pt x="32778" y="14462"/>
                    <a:pt x="26455" y="2798"/>
                    <a:pt x="18786" y="539"/>
                  </a:cubicBezTo>
                  <a:cubicBezTo>
                    <a:pt x="17497" y="159"/>
                    <a:pt x="16127" y="1"/>
                    <a:pt x="14741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742;p19"/>
            <p:cNvSpPr/>
            <p:nvPr/>
          </p:nvSpPr>
          <p:spPr>
            <a:xfrm flipH="1">
              <a:off x="1418569" y="1267226"/>
              <a:ext cx="1424175" cy="1670126"/>
            </a:xfrm>
            <a:custGeom>
              <a:avLst/>
              <a:gdLst/>
              <a:ahLst/>
              <a:cxnLst/>
              <a:rect l="l" t="t" r="r" b="b"/>
              <a:pathLst>
                <a:path w="40904" h="47968" extrusionOk="0">
                  <a:moveTo>
                    <a:pt x="11226" y="0"/>
                  </a:moveTo>
                  <a:cubicBezTo>
                    <a:pt x="10652" y="0"/>
                    <a:pt x="10500" y="11"/>
                    <a:pt x="10500" y="11"/>
                  </a:cubicBezTo>
                  <a:lnTo>
                    <a:pt x="1210" y="33085"/>
                  </a:lnTo>
                  <a:lnTo>
                    <a:pt x="0" y="37376"/>
                  </a:lnTo>
                  <a:cubicBezTo>
                    <a:pt x="0" y="37376"/>
                    <a:pt x="3398" y="35613"/>
                    <a:pt x="8691" y="35613"/>
                  </a:cubicBezTo>
                  <a:cubicBezTo>
                    <a:pt x="14777" y="35613"/>
                    <a:pt x="23370" y="37944"/>
                    <a:pt x="32184" y="47967"/>
                  </a:cubicBezTo>
                  <a:lnTo>
                    <a:pt x="40903" y="10009"/>
                  </a:lnTo>
                  <a:cubicBezTo>
                    <a:pt x="40903" y="10009"/>
                    <a:pt x="39191" y="6813"/>
                    <a:pt x="35288" y="4097"/>
                  </a:cubicBezTo>
                  <a:cubicBezTo>
                    <a:pt x="32595" y="2248"/>
                    <a:pt x="28897" y="605"/>
                    <a:pt x="24035" y="399"/>
                  </a:cubicBezTo>
                  <a:cubicBezTo>
                    <a:pt x="15797" y="54"/>
                    <a:pt x="12489" y="0"/>
                    <a:pt x="11226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743;p19"/>
            <p:cNvSpPr/>
            <p:nvPr/>
          </p:nvSpPr>
          <p:spPr>
            <a:xfrm flipH="1">
              <a:off x="1722178" y="2573718"/>
              <a:ext cx="1133275" cy="363634"/>
            </a:xfrm>
            <a:custGeom>
              <a:avLst/>
              <a:gdLst/>
              <a:ahLst/>
              <a:cxnLst/>
              <a:rect l="l" t="t" r="r" b="b"/>
              <a:pathLst>
                <a:path w="32549" h="10444" extrusionOk="0">
                  <a:moveTo>
                    <a:pt x="7968" y="0"/>
                  </a:moveTo>
                  <a:cubicBezTo>
                    <a:pt x="6749" y="0"/>
                    <a:pt x="5539" y="85"/>
                    <a:pt x="4314" y="217"/>
                  </a:cubicBezTo>
                  <a:cubicBezTo>
                    <a:pt x="2853" y="423"/>
                    <a:pt x="1392" y="651"/>
                    <a:pt x="0" y="1130"/>
                  </a:cubicBezTo>
                  <a:cubicBezTo>
                    <a:pt x="2202" y="624"/>
                    <a:pt x="4444" y="411"/>
                    <a:pt x="6676" y="411"/>
                  </a:cubicBezTo>
                  <a:cubicBezTo>
                    <a:pt x="7358" y="411"/>
                    <a:pt x="8040" y="431"/>
                    <a:pt x="8719" y="468"/>
                  </a:cubicBezTo>
                  <a:cubicBezTo>
                    <a:pt x="11641" y="651"/>
                    <a:pt x="14540" y="1108"/>
                    <a:pt x="17325" y="1998"/>
                  </a:cubicBezTo>
                  <a:cubicBezTo>
                    <a:pt x="18032" y="2180"/>
                    <a:pt x="18694" y="2454"/>
                    <a:pt x="19379" y="2705"/>
                  </a:cubicBezTo>
                  <a:lnTo>
                    <a:pt x="20406" y="3071"/>
                  </a:lnTo>
                  <a:cubicBezTo>
                    <a:pt x="20748" y="3185"/>
                    <a:pt x="21091" y="3344"/>
                    <a:pt x="21410" y="3504"/>
                  </a:cubicBezTo>
                  <a:lnTo>
                    <a:pt x="23419" y="4394"/>
                  </a:lnTo>
                  <a:cubicBezTo>
                    <a:pt x="24035" y="4760"/>
                    <a:pt x="24697" y="5102"/>
                    <a:pt x="25336" y="5467"/>
                  </a:cubicBezTo>
                  <a:lnTo>
                    <a:pt x="26295" y="5992"/>
                  </a:lnTo>
                  <a:cubicBezTo>
                    <a:pt x="26614" y="6175"/>
                    <a:pt x="26911" y="6380"/>
                    <a:pt x="27208" y="6586"/>
                  </a:cubicBezTo>
                  <a:lnTo>
                    <a:pt x="29034" y="7795"/>
                  </a:lnTo>
                  <a:cubicBezTo>
                    <a:pt x="30244" y="8617"/>
                    <a:pt x="31362" y="9576"/>
                    <a:pt x="32549" y="10443"/>
                  </a:cubicBezTo>
                  <a:lnTo>
                    <a:pt x="30906" y="8982"/>
                  </a:lnTo>
                  <a:lnTo>
                    <a:pt x="30061" y="8252"/>
                  </a:lnTo>
                  <a:cubicBezTo>
                    <a:pt x="29787" y="8001"/>
                    <a:pt x="29513" y="7773"/>
                    <a:pt x="29217" y="7567"/>
                  </a:cubicBezTo>
                  <a:lnTo>
                    <a:pt x="27413" y="6266"/>
                  </a:lnTo>
                  <a:cubicBezTo>
                    <a:pt x="27117" y="6061"/>
                    <a:pt x="26820" y="5832"/>
                    <a:pt x="26523" y="5627"/>
                  </a:cubicBezTo>
                  <a:lnTo>
                    <a:pt x="25564" y="5056"/>
                  </a:lnTo>
                  <a:cubicBezTo>
                    <a:pt x="24925" y="4691"/>
                    <a:pt x="24286" y="4303"/>
                    <a:pt x="23647" y="3938"/>
                  </a:cubicBezTo>
                  <a:lnTo>
                    <a:pt x="21639" y="3002"/>
                  </a:lnTo>
                  <a:cubicBezTo>
                    <a:pt x="21296" y="2865"/>
                    <a:pt x="20977" y="2683"/>
                    <a:pt x="20634" y="2546"/>
                  </a:cubicBezTo>
                  <a:lnTo>
                    <a:pt x="19584" y="2158"/>
                  </a:lnTo>
                  <a:cubicBezTo>
                    <a:pt x="18877" y="1929"/>
                    <a:pt x="18215" y="1610"/>
                    <a:pt x="17484" y="1427"/>
                  </a:cubicBezTo>
                  <a:lnTo>
                    <a:pt x="15339" y="856"/>
                  </a:lnTo>
                  <a:cubicBezTo>
                    <a:pt x="14608" y="697"/>
                    <a:pt x="13878" y="583"/>
                    <a:pt x="13170" y="446"/>
                  </a:cubicBezTo>
                  <a:lnTo>
                    <a:pt x="12623" y="332"/>
                  </a:lnTo>
                  <a:lnTo>
                    <a:pt x="12052" y="286"/>
                  </a:lnTo>
                  <a:lnTo>
                    <a:pt x="10956" y="149"/>
                  </a:lnTo>
                  <a:cubicBezTo>
                    <a:pt x="10226" y="58"/>
                    <a:pt x="9473" y="58"/>
                    <a:pt x="8742" y="12"/>
                  </a:cubicBezTo>
                  <a:cubicBezTo>
                    <a:pt x="8484" y="4"/>
                    <a:pt x="8226" y="0"/>
                    <a:pt x="79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744;p19"/>
            <p:cNvSpPr/>
            <p:nvPr/>
          </p:nvSpPr>
          <p:spPr>
            <a:xfrm flipH="1">
              <a:off x="1921647" y="2639140"/>
              <a:ext cx="727999" cy="218724"/>
            </a:xfrm>
            <a:custGeom>
              <a:avLst/>
              <a:gdLst/>
              <a:ahLst/>
              <a:cxnLst/>
              <a:rect l="l" t="t" r="r" b="b"/>
              <a:pathLst>
                <a:path w="20909" h="6282" extrusionOk="0">
                  <a:moveTo>
                    <a:pt x="1651" y="1"/>
                  </a:moveTo>
                  <a:cubicBezTo>
                    <a:pt x="1101" y="1"/>
                    <a:pt x="551" y="16"/>
                    <a:pt x="1" y="50"/>
                  </a:cubicBezTo>
                  <a:cubicBezTo>
                    <a:pt x="914" y="119"/>
                    <a:pt x="1850" y="187"/>
                    <a:pt x="2763" y="301"/>
                  </a:cubicBezTo>
                  <a:cubicBezTo>
                    <a:pt x="3676" y="415"/>
                    <a:pt x="4589" y="552"/>
                    <a:pt x="5479" y="689"/>
                  </a:cubicBezTo>
                  <a:cubicBezTo>
                    <a:pt x="7305" y="1009"/>
                    <a:pt x="9085" y="1397"/>
                    <a:pt x="10843" y="1899"/>
                  </a:cubicBezTo>
                  <a:cubicBezTo>
                    <a:pt x="12623" y="2378"/>
                    <a:pt x="14335" y="3018"/>
                    <a:pt x="16024" y="3748"/>
                  </a:cubicBezTo>
                  <a:lnTo>
                    <a:pt x="17280" y="4296"/>
                  </a:lnTo>
                  <a:lnTo>
                    <a:pt x="18512" y="4935"/>
                  </a:lnTo>
                  <a:lnTo>
                    <a:pt x="19128" y="5232"/>
                  </a:lnTo>
                  <a:lnTo>
                    <a:pt x="19722" y="5597"/>
                  </a:lnTo>
                  <a:cubicBezTo>
                    <a:pt x="20110" y="5825"/>
                    <a:pt x="20521" y="6053"/>
                    <a:pt x="20909" y="6282"/>
                  </a:cubicBezTo>
                  <a:cubicBezTo>
                    <a:pt x="19448" y="5163"/>
                    <a:pt x="17896" y="4113"/>
                    <a:pt x="16207" y="3314"/>
                  </a:cubicBezTo>
                  <a:cubicBezTo>
                    <a:pt x="14541" y="2493"/>
                    <a:pt x="12806" y="1831"/>
                    <a:pt x="11003" y="1328"/>
                  </a:cubicBezTo>
                  <a:cubicBezTo>
                    <a:pt x="9222" y="849"/>
                    <a:pt x="7396" y="461"/>
                    <a:pt x="5547" y="233"/>
                  </a:cubicBezTo>
                  <a:cubicBezTo>
                    <a:pt x="4248" y="89"/>
                    <a:pt x="2950" y="1"/>
                    <a:pt x="16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745;p19"/>
            <p:cNvSpPr/>
            <p:nvPr/>
          </p:nvSpPr>
          <p:spPr>
            <a:xfrm flipH="1">
              <a:off x="568221" y="2866568"/>
              <a:ext cx="1161930" cy="269453"/>
            </a:xfrm>
            <a:custGeom>
              <a:avLst/>
              <a:gdLst/>
              <a:ahLst/>
              <a:cxnLst/>
              <a:rect l="l" t="t" r="r" b="b"/>
              <a:pathLst>
                <a:path w="33372" h="7739" extrusionOk="0">
                  <a:moveTo>
                    <a:pt x="10843" y="1"/>
                  </a:moveTo>
                  <a:cubicBezTo>
                    <a:pt x="10112" y="46"/>
                    <a:pt x="9382" y="115"/>
                    <a:pt x="8629" y="183"/>
                  </a:cubicBezTo>
                  <a:lnTo>
                    <a:pt x="7533" y="275"/>
                  </a:lnTo>
                  <a:cubicBezTo>
                    <a:pt x="7168" y="320"/>
                    <a:pt x="6803" y="389"/>
                    <a:pt x="6437" y="457"/>
                  </a:cubicBezTo>
                  <a:lnTo>
                    <a:pt x="4269" y="822"/>
                  </a:lnTo>
                  <a:cubicBezTo>
                    <a:pt x="3904" y="891"/>
                    <a:pt x="3539" y="982"/>
                    <a:pt x="3196" y="1096"/>
                  </a:cubicBezTo>
                  <a:lnTo>
                    <a:pt x="2123" y="1393"/>
                  </a:lnTo>
                  <a:lnTo>
                    <a:pt x="1" y="1986"/>
                  </a:lnTo>
                  <a:cubicBezTo>
                    <a:pt x="1439" y="1713"/>
                    <a:pt x="2877" y="1347"/>
                    <a:pt x="4315" y="1119"/>
                  </a:cubicBezTo>
                  <a:lnTo>
                    <a:pt x="6483" y="822"/>
                  </a:lnTo>
                  <a:cubicBezTo>
                    <a:pt x="6848" y="777"/>
                    <a:pt x="7214" y="708"/>
                    <a:pt x="7579" y="685"/>
                  </a:cubicBezTo>
                  <a:lnTo>
                    <a:pt x="8674" y="640"/>
                  </a:lnTo>
                  <a:cubicBezTo>
                    <a:pt x="9405" y="594"/>
                    <a:pt x="10135" y="548"/>
                    <a:pt x="10866" y="503"/>
                  </a:cubicBezTo>
                  <a:lnTo>
                    <a:pt x="13057" y="571"/>
                  </a:lnTo>
                  <a:cubicBezTo>
                    <a:pt x="13422" y="571"/>
                    <a:pt x="13787" y="571"/>
                    <a:pt x="14130" y="594"/>
                  </a:cubicBezTo>
                  <a:lnTo>
                    <a:pt x="15225" y="731"/>
                  </a:lnTo>
                  <a:cubicBezTo>
                    <a:pt x="15956" y="822"/>
                    <a:pt x="16686" y="845"/>
                    <a:pt x="17394" y="982"/>
                  </a:cubicBezTo>
                  <a:cubicBezTo>
                    <a:pt x="20292" y="1393"/>
                    <a:pt x="23100" y="2260"/>
                    <a:pt x="25793" y="3356"/>
                  </a:cubicBezTo>
                  <a:cubicBezTo>
                    <a:pt x="28487" y="4474"/>
                    <a:pt x="31066" y="5890"/>
                    <a:pt x="33371" y="7738"/>
                  </a:cubicBezTo>
                  <a:cubicBezTo>
                    <a:pt x="32321" y="6711"/>
                    <a:pt x="31112" y="5844"/>
                    <a:pt x="29879" y="5022"/>
                  </a:cubicBezTo>
                  <a:cubicBezTo>
                    <a:pt x="28624" y="4246"/>
                    <a:pt x="27323" y="3539"/>
                    <a:pt x="25976" y="2945"/>
                  </a:cubicBezTo>
                  <a:cubicBezTo>
                    <a:pt x="25291" y="2648"/>
                    <a:pt x="24629" y="2306"/>
                    <a:pt x="23922" y="2101"/>
                  </a:cubicBezTo>
                  <a:lnTo>
                    <a:pt x="22872" y="1735"/>
                  </a:lnTo>
                  <a:lnTo>
                    <a:pt x="22347" y="1553"/>
                  </a:lnTo>
                  <a:lnTo>
                    <a:pt x="21822" y="1393"/>
                  </a:lnTo>
                  <a:cubicBezTo>
                    <a:pt x="21091" y="1210"/>
                    <a:pt x="20384" y="1005"/>
                    <a:pt x="19676" y="822"/>
                  </a:cubicBezTo>
                  <a:lnTo>
                    <a:pt x="17485" y="412"/>
                  </a:lnTo>
                  <a:cubicBezTo>
                    <a:pt x="16755" y="275"/>
                    <a:pt x="16024" y="252"/>
                    <a:pt x="15271" y="160"/>
                  </a:cubicBezTo>
                  <a:lnTo>
                    <a:pt x="14175" y="46"/>
                  </a:lnTo>
                  <a:cubicBezTo>
                    <a:pt x="13810" y="23"/>
                    <a:pt x="13445" y="23"/>
                    <a:pt x="13057" y="23"/>
                  </a:cubicBezTo>
                  <a:lnTo>
                    <a:pt x="10843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746;p19"/>
            <p:cNvSpPr/>
            <p:nvPr/>
          </p:nvSpPr>
          <p:spPr>
            <a:xfrm flipH="1">
              <a:off x="766124" y="2928508"/>
              <a:ext cx="750247" cy="143135"/>
            </a:xfrm>
            <a:custGeom>
              <a:avLst/>
              <a:gdLst/>
              <a:ahLst/>
              <a:cxnLst/>
              <a:rect l="l" t="t" r="r" b="b"/>
              <a:pathLst>
                <a:path w="21548" h="4111" extrusionOk="0">
                  <a:moveTo>
                    <a:pt x="5308" y="1"/>
                  </a:moveTo>
                  <a:cubicBezTo>
                    <a:pt x="3530" y="1"/>
                    <a:pt x="1734" y="268"/>
                    <a:pt x="1" y="641"/>
                  </a:cubicBezTo>
                  <a:cubicBezTo>
                    <a:pt x="480" y="595"/>
                    <a:pt x="937" y="573"/>
                    <a:pt x="1393" y="527"/>
                  </a:cubicBezTo>
                  <a:lnTo>
                    <a:pt x="2078" y="459"/>
                  </a:lnTo>
                  <a:lnTo>
                    <a:pt x="2763" y="459"/>
                  </a:lnTo>
                  <a:lnTo>
                    <a:pt x="4155" y="413"/>
                  </a:lnTo>
                  <a:lnTo>
                    <a:pt x="5524" y="459"/>
                  </a:lnTo>
                  <a:cubicBezTo>
                    <a:pt x="7351" y="550"/>
                    <a:pt x="9177" y="732"/>
                    <a:pt x="10980" y="1075"/>
                  </a:cubicBezTo>
                  <a:cubicBezTo>
                    <a:pt x="12783" y="1372"/>
                    <a:pt x="14563" y="1805"/>
                    <a:pt x="16344" y="2307"/>
                  </a:cubicBezTo>
                  <a:cubicBezTo>
                    <a:pt x="17211" y="2558"/>
                    <a:pt x="18101" y="2832"/>
                    <a:pt x="18969" y="3129"/>
                  </a:cubicBezTo>
                  <a:cubicBezTo>
                    <a:pt x="19836" y="3426"/>
                    <a:pt x="20703" y="3768"/>
                    <a:pt x="21548" y="4111"/>
                  </a:cubicBezTo>
                  <a:cubicBezTo>
                    <a:pt x="19950" y="3198"/>
                    <a:pt x="18215" y="2467"/>
                    <a:pt x="16481" y="1874"/>
                  </a:cubicBezTo>
                  <a:cubicBezTo>
                    <a:pt x="14723" y="1257"/>
                    <a:pt x="12920" y="801"/>
                    <a:pt x="11071" y="481"/>
                  </a:cubicBezTo>
                  <a:cubicBezTo>
                    <a:pt x="9245" y="162"/>
                    <a:pt x="7396" y="2"/>
                    <a:pt x="5524" y="2"/>
                  </a:cubicBezTo>
                  <a:cubicBezTo>
                    <a:pt x="5453" y="1"/>
                    <a:pt x="5380" y="1"/>
                    <a:pt x="530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747;p19"/>
            <p:cNvSpPr/>
            <p:nvPr/>
          </p:nvSpPr>
          <p:spPr>
            <a:xfrm flipH="1">
              <a:off x="1517903" y="1370808"/>
              <a:ext cx="881405" cy="279863"/>
            </a:xfrm>
            <a:custGeom>
              <a:avLst/>
              <a:gdLst/>
              <a:ahLst/>
              <a:cxnLst/>
              <a:rect l="l" t="t" r="r" b="b"/>
              <a:pathLst>
                <a:path w="25315" h="8038" extrusionOk="0">
                  <a:moveTo>
                    <a:pt x="6318" y="0"/>
                  </a:moveTo>
                  <a:cubicBezTo>
                    <a:pt x="4209" y="0"/>
                    <a:pt x="2086" y="102"/>
                    <a:pt x="1" y="392"/>
                  </a:cubicBezTo>
                  <a:cubicBezTo>
                    <a:pt x="804" y="376"/>
                    <a:pt x="1607" y="349"/>
                    <a:pt x="2410" y="349"/>
                  </a:cubicBezTo>
                  <a:cubicBezTo>
                    <a:pt x="2771" y="349"/>
                    <a:pt x="3132" y="355"/>
                    <a:pt x="3493" y="369"/>
                  </a:cubicBezTo>
                  <a:cubicBezTo>
                    <a:pt x="4657" y="369"/>
                    <a:pt x="5798" y="392"/>
                    <a:pt x="6963" y="460"/>
                  </a:cubicBezTo>
                  <a:cubicBezTo>
                    <a:pt x="9268" y="620"/>
                    <a:pt x="11573" y="825"/>
                    <a:pt x="13810" y="1305"/>
                  </a:cubicBezTo>
                  <a:cubicBezTo>
                    <a:pt x="16070" y="1715"/>
                    <a:pt x="18307" y="2400"/>
                    <a:pt x="20338" y="3427"/>
                  </a:cubicBezTo>
                  <a:cubicBezTo>
                    <a:pt x="22370" y="4454"/>
                    <a:pt x="24196" y="5984"/>
                    <a:pt x="25314" y="8038"/>
                  </a:cubicBezTo>
                  <a:cubicBezTo>
                    <a:pt x="24880" y="6965"/>
                    <a:pt x="24196" y="5984"/>
                    <a:pt x="23374" y="5139"/>
                  </a:cubicBezTo>
                  <a:cubicBezTo>
                    <a:pt x="22552" y="4295"/>
                    <a:pt x="21594" y="3610"/>
                    <a:pt x="20566" y="3016"/>
                  </a:cubicBezTo>
                  <a:cubicBezTo>
                    <a:pt x="18489" y="1875"/>
                    <a:pt x="16230" y="1190"/>
                    <a:pt x="13947" y="711"/>
                  </a:cubicBezTo>
                  <a:cubicBezTo>
                    <a:pt x="11642" y="300"/>
                    <a:pt x="9314" y="49"/>
                    <a:pt x="6985" y="4"/>
                  </a:cubicBezTo>
                  <a:cubicBezTo>
                    <a:pt x="6763" y="1"/>
                    <a:pt x="6541" y="0"/>
                    <a:pt x="631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748;p19"/>
            <p:cNvSpPr/>
            <p:nvPr/>
          </p:nvSpPr>
          <p:spPr>
            <a:xfrm flipH="1">
              <a:off x="1548926" y="1490789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6" y="1"/>
                  </a:moveTo>
                  <a:cubicBezTo>
                    <a:pt x="4190" y="1"/>
                    <a:pt x="2086" y="103"/>
                    <a:pt x="0" y="392"/>
                  </a:cubicBezTo>
                  <a:cubicBezTo>
                    <a:pt x="942" y="374"/>
                    <a:pt x="1869" y="340"/>
                    <a:pt x="2805" y="340"/>
                  </a:cubicBezTo>
                  <a:cubicBezTo>
                    <a:pt x="3026" y="340"/>
                    <a:pt x="3248" y="342"/>
                    <a:pt x="3470" y="347"/>
                  </a:cubicBezTo>
                  <a:cubicBezTo>
                    <a:pt x="4634" y="369"/>
                    <a:pt x="5798" y="392"/>
                    <a:pt x="6939" y="461"/>
                  </a:cubicBezTo>
                  <a:cubicBezTo>
                    <a:pt x="9245" y="598"/>
                    <a:pt x="11550" y="826"/>
                    <a:pt x="13810" y="1305"/>
                  </a:cubicBezTo>
                  <a:cubicBezTo>
                    <a:pt x="16069" y="1716"/>
                    <a:pt x="18284" y="2401"/>
                    <a:pt x="20315" y="3428"/>
                  </a:cubicBezTo>
                  <a:cubicBezTo>
                    <a:pt x="22346" y="4455"/>
                    <a:pt x="24195" y="5984"/>
                    <a:pt x="25291" y="8039"/>
                  </a:cubicBezTo>
                  <a:cubicBezTo>
                    <a:pt x="24857" y="6966"/>
                    <a:pt x="24172" y="5984"/>
                    <a:pt x="23351" y="5140"/>
                  </a:cubicBezTo>
                  <a:cubicBezTo>
                    <a:pt x="22529" y="4295"/>
                    <a:pt x="21570" y="3611"/>
                    <a:pt x="20543" y="3017"/>
                  </a:cubicBezTo>
                  <a:cubicBezTo>
                    <a:pt x="18489" y="1876"/>
                    <a:pt x="16206" y="1191"/>
                    <a:pt x="13924" y="712"/>
                  </a:cubicBezTo>
                  <a:cubicBezTo>
                    <a:pt x="11619" y="278"/>
                    <a:pt x="9290" y="50"/>
                    <a:pt x="6962" y="4"/>
                  </a:cubicBezTo>
                  <a:cubicBezTo>
                    <a:pt x="6740" y="2"/>
                    <a:pt x="6518" y="1"/>
                    <a:pt x="629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749;p19"/>
            <p:cNvSpPr/>
            <p:nvPr/>
          </p:nvSpPr>
          <p:spPr>
            <a:xfrm flipH="1">
              <a:off x="1579913" y="1610805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5" y="0"/>
                  </a:moveTo>
                  <a:cubicBezTo>
                    <a:pt x="4190" y="0"/>
                    <a:pt x="2086" y="103"/>
                    <a:pt x="0" y="392"/>
                  </a:cubicBezTo>
                  <a:cubicBezTo>
                    <a:pt x="852" y="358"/>
                    <a:pt x="1705" y="337"/>
                    <a:pt x="2548" y="337"/>
                  </a:cubicBezTo>
                  <a:cubicBezTo>
                    <a:pt x="2856" y="337"/>
                    <a:pt x="3164" y="340"/>
                    <a:pt x="3470" y="346"/>
                  </a:cubicBezTo>
                  <a:cubicBezTo>
                    <a:pt x="4634" y="369"/>
                    <a:pt x="5798" y="392"/>
                    <a:pt x="6939" y="460"/>
                  </a:cubicBezTo>
                  <a:cubicBezTo>
                    <a:pt x="9245" y="597"/>
                    <a:pt x="11550" y="825"/>
                    <a:pt x="13810" y="1305"/>
                  </a:cubicBezTo>
                  <a:cubicBezTo>
                    <a:pt x="16069" y="1716"/>
                    <a:pt x="18283" y="2400"/>
                    <a:pt x="20338" y="3428"/>
                  </a:cubicBezTo>
                  <a:cubicBezTo>
                    <a:pt x="22369" y="4455"/>
                    <a:pt x="24195" y="5984"/>
                    <a:pt x="25291" y="8038"/>
                  </a:cubicBezTo>
                  <a:cubicBezTo>
                    <a:pt x="24857" y="6965"/>
                    <a:pt x="24172" y="5984"/>
                    <a:pt x="23351" y="5139"/>
                  </a:cubicBezTo>
                  <a:cubicBezTo>
                    <a:pt x="22529" y="4295"/>
                    <a:pt x="21570" y="3587"/>
                    <a:pt x="20543" y="3017"/>
                  </a:cubicBezTo>
                  <a:cubicBezTo>
                    <a:pt x="18489" y="1875"/>
                    <a:pt x="16206" y="1191"/>
                    <a:pt x="13924" y="711"/>
                  </a:cubicBezTo>
                  <a:cubicBezTo>
                    <a:pt x="11618" y="278"/>
                    <a:pt x="9290" y="49"/>
                    <a:pt x="6962" y="4"/>
                  </a:cubicBezTo>
                  <a:cubicBezTo>
                    <a:pt x="6740" y="2"/>
                    <a:pt x="6518" y="0"/>
                    <a:pt x="629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750;p19"/>
            <p:cNvSpPr/>
            <p:nvPr/>
          </p:nvSpPr>
          <p:spPr>
            <a:xfrm flipH="1">
              <a:off x="1610100" y="1730821"/>
              <a:ext cx="881370" cy="279863"/>
            </a:xfrm>
            <a:custGeom>
              <a:avLst/>
              <a:gdLst/>
              <a:ahLst/>
              <a:cxnLst/>
              <a:rect l="l" t="t" r="r" b="b"/>
              <a:pathLst>
                <a:path w="25314" h="8038" extrusionOk="0">
                  <a:moveTo>
                    <a:pt x="6295" y="0"/>
                  </a:moveTo>
                  <a:cubicBezTo>
                    <a:pt x="4189" y="0"/>
                    <a:pt x="2085" y="102"/>
                    <a:pt x="0" y="391"/>
                  </a:cubicBezTo>
                  <a:cubicBezTo>
                    <a:pt x="852" y="358"/>
                    <a:pt x="1704" y="337"/>
                    <a:pt x="2557" y="337"/>
                  </a:cubicBezTo>
                  <a:cubicBezTo>
                    <a:pt x="2869" y="337"/>
                    <a:pt x="3180" y="340"/>
                    <a:pt x="3492" y="346"/>
                  </a:cubicBezTo>
                  <a:cubicBezTo>
                    <a:pt x="4634" y="369"/>
                    <a:pt x="5798" y="391"/>
                    <a:pt x="6962" y="460"/>
                  </a:cubicBezTo>
                  <a:cubicBezTo>
                    <a:pt x="9267" y="597"/>
                    <a:pt x="11550" y="825"/>
                    <a:pt x="13809" y="1304"/>
                  </a:cubicBezTo>
                  <a:cubicBezTo>
                    <a:pt x="16069" y="1715"/>
                    <a:pt x="18283" y="2400"/>
                    <a:pt x="20337" y="3427"/>
                  </a:cubicBezTo>
                  <a:cubicBezTo>
                    <a:pt x="22369" y="4454"/>
                    <a:pt x="24195" y="5984"/>
                    <a:pt x="25313" y="8038"/>
                  </a:cubicBezTo>
                  <a:cubicBezTo>
                    <a:pt x="24857" y="6942"/>
                    <a:pt x="24172" y="5984"/>
                    <a:pt x="23373" y="5139"/>
                  </a:cubicBezTo>
                  <a:cubicBezTo>
                    <a:pt x="22529" y="4294"/>
                    <a:pt x="21570" y="3587"/>
                    <a:pt x="20543" y="3016"/>
                  </a:cubicBezTo>
                  <a:cubicBezTo>
                    <a:pt x="18489" y="1875"/>
                    <a:pt x="16206" y="1190"/>
                    <a:pt x="13924" y="711"/>
                  </a:cubicBezTo>
                  <a:cubicBezTo>
                    <a:pt x="11618" y="277"/>
                    <a:pt x="9290" y="49"/>
                    <a:pt x="6962" y="3"/>
                  </a:cubicBezTo>
                  <a:cubicBezTo>
                    <a:pt x="6740" y="1"/>
                    <a:pt x="6517" y="0"/>
                    <a:pt x="629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751;p19"/>
            <p:cNvSpPr/>
            <p:nvPr/>
          </p:nvSpPr>
          <p:spPr>
            <a:xfrm flipH="1">
              <a:off x="1641088" y="1850802"/>
              <a:ext cx="881405" cy="279898"/>
            </a:xfrm>
            <a:custGeom>
              <a:avLst/>
              <a:gdLst/>
              <a:ahLst/>
              <a:cxnLst/>
              <a:rect l="l" t="t" r="r" b="b"/>
              <a:pathLst>
                <a:path w="25315" h="8039" extrusionOk="0">
                  <a:moveTo>
                    <a:pt x="6313" y="1"/>
                  </a:moveTo>
                  <a:cubicBezTo>
                    <a:pt x="4190" y="1"/>
                    <a:pt x="2086" y="103"/>
                    <a:pt x="1" y="392"/>
                  </a:cubicBezTo>
                  <a:cubicBezTo>
                    <a:pt x="853" y="359"/>
                    <a:pt x="1705" y="337"/>
                    <a:pt x="2557" y="337"/>
                  </a:cubicBezTo>
                  <a:cubicBezTo>
                    <a:pt x="2869" y="337"/>
                    <a:pt x="3181" y="340"/>
                    <a:pt x="3493" y="346"/>
                  </a:cubicBezTo>
                  <a:cubicBezTo>
                    <a:pt x="4657" y="369"/>
                    <a:pt x="5799" y="392"/>
                    <a:pt x="6963" y="460"/>
                  </a:cubicBezTo>
                  <a:cubicBezTo>
                    <a:pt x="9268" y="597"/>
                    <a:pt x="11573" y="826"/>
                    <a:pt x="13810" y="1305"/>
                  </a:cubicBezTo>
                  <a:cubicBezTo>
                    <a:pt x="16070" y="1716"/>
                    <a:pt x="18307" y="2401"/>
                    <a:pt x="20338" y="3428"/>
                  </a:cubicBezTo>
                  <a:cubicBezTo>
                    <a:pt x="22370" y="4455"/>
                    <a:pt x="24196" y="5984"/>
                    <a:pt x="25314" y="8038"/>
                  </a:cubicBezTo>
                  <a:cubicBezTo>
                    <a:pt x="24880" y="6943"/>
                    <a:pt x="24196" y="5984"/>
                    <a:pt x="23374" y="5140"/>
                  </a:cubicBezTo>
                  <a:cubicBezTo>
                    <a:pt x="22552" y="4295"/>
                    <a:pt x="21594" y="3588"/>
                    <a:pt x="20567" y="3017"/>
                  </a:cubicBezTo>
                  <a:cubicBezTo>
                    <a:pt x="18489" y="1876"/>
                    <a:pt x="16230" y="1191"/>
                    <a:pt x="13924" y="712"/>
                  </a:cubicBezTo>
                  <a:cubicBezTo>
                    <a:pt x="11642" y="278"/>
                    <a:pt x="9314" y="50"/>
                    <a:pt x="6985" y="4"/>
                  </a:cubicBezTo>
                  <a:cubicBezTo>
                    <a:pt x="6761" y="2"/>
                    <a:pt x="6537" y="1"/>
                    <a:pt x="631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752;p19"/>
            <p:cNvSpPr/>
            <p:nvPr/>
          </p:nvSpPr>
          <p:spPr>
            <a:xfrm flipH="1">
              <a:off x="1672110" y="1970818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6" y="0"/>
                  </a:moveTo>
                  <a:cubicBezTo>
                    <a:pt x="4190" y="0"/>
                    <a:pt x="2086" y="103"/>
                    <a:pt x="1" y="392"/>
                  </a:cubicBezTo>
                  <a:cubicBezTo>
                    <a:pt x="853" y="358"/>
                    <a:pt x="1693" y="337"/>
                    <a:pt x="2538" y="337"/>
                  </a:cubicBezTo>
                  <a:cubicBezTo>
                    <a:pt x="2848" y="337"/>
                    <a:pt x="3158" y="340"/>
                    <a:pt x="3470" y="346"/>
                  </a:cubicBezTo>
                  <a:cubicBezTo>
                    <a:pt x="4634" y="346"/>
                    <a:pt x="5775" y="392"/>
                    <a:pt x="6939" y="460"/>
                  </a:cubicBezTo>
                  <a:cubicBezTo>
                    <a:pt x="9245" y="597"/>
                    <a:pt x="11550" y="825"/>
                    <a:pt x="13810" y="1305"/>
                  </a:cubicBezTo>
                  <a:cubicBezTo>
                    <a:pt x="16070" y="1715"/>
                    <a:pt x="18284" y="2377"/>
                    <a:pt x="20315" y="3427"/>
                  </a:cubicBezTo>
                  <a:cubicBezTo>
                    <a:pt x="22347" y="4455"/>
                    <a:pt x="24195" y="5984"/>
                    <a:pt x="25291" y="8038"/>
                  </a:cubicBezTo>
                  <a:cubicBezTo>
                    <a:pt x="24857" y="6942"/>
                    <a:pt x="24173" y="5984"/>
                    <a:pt x="23351" y="5139"/>
                  </a:cubicBezTo>
                  <a:cubicBezTo>
                    <a:pt x="22529" y="4295"/>
                    <a:pt x="21570" y="3587"/>
                    <a:pt x="20543" y="3017"/>
                  </a:cubicBezTo>
                  <a:cubicBezTo>
                    <a:pt x="18489" y="1875"/>
                    <a:pt x="16207" y="1190"/>
                    <a:pt x="13924" y="711"/>
                  </a:cubicBezTo>
                  <a:cubicBezTo>
                    <a:pt x="11619" y="277"/>
                    <a:pt x="9290" y="49"/>
                    <a:pt x="6962" y="4"/>
                  </a:cubicBezTo>
                  <a:cubicBezTo>
                    <a:pt x="6740" y="1"/>
                    <a:pt x="6518" y="0"/>
                    <a:pt x="62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753;p19"/>
            <p:cNvSpPr/>
            <p:nvPr/>
          </p:nvSpPr>
          <p:spPr>
            <a:xfrm flipH="1">
              <a:off x="1703098" y="2090799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5" y="1"/>
                  </a:moveTo>
                  <a:cubicBezTo>
                    <a:pt x="4190" y="1"/>
                    <a:pt x="2086" y="103"/>
                    <a:pt x="0" y="392"/>
                  </a:cubicBezTo>
                  <a:cubicBezTo>
                    <a:pt x="853" y="359"/>
                    <a:pt x="1705" y="338"/>
                    <a:pt x="2548" y="338"/>
                  </a:cubicBezTo>
                  <a:cubicBezTo>
                    <a:pt x="2857" y="338"/>
                    <a:pt x="3164" y="340"/>
                    <a:pt x="3470" y="347"/>
                  </a:cubicBezTo>
                  <a:cubicBezTo>
                    <a:pt x="4634" y="347"/>
                    <a:pt x="5798" y="392"/>
                    <a:pt x="6939" y="461"/>
                  </a:cubicBezTo>
                  <a:cubicBezTo>
                    <a:pt x="9245" y="598"/>
                    <a:pt x="11550" y="826"/>
                    <a:pt x="13810" y="1282"/>
                  </a:cubicBezTo>
                  <a:cubicBezTo>
                    <a:pt x="16069" y="1716"/>
                    <a:pt x="18283" y="2378"/>
                    <a:pt x="20338" y="3405"/>
                  </a:cubicBezTo>
                  <a:cubicBezTo>
                    <a:pt x="22369" y="4455"/>
                    <a:pt x="24195" y="5984"/>
                    <a:pt x="25291" y="8039"/>
                  </a:cubicBezTo>
                  <a:cubicBezTo>
                    <a:pt x="24857" y="6943"/>
                    <a:pt x="24172" y="5984"/>
                    <a:pt x="23351" y="5140"/>
                  </a:cubicBezTo>
                  <a:cubicBezTo>
                    <a:pt x="22529" y="4295"/>
                    <a:pt x="21570" y="3588"/>
                    <a:pt x="20543" y="3017"/>
                  </a:cubicBezTo>
                  <a:cubicBezTo>
                    <a:pt x="18489" y="1876"/>
                    <a:pt x="16206" y="1191"/>
                    <a:pt x="13924" y="712"/>
                  </a:cubicBezTo>
                  <a:cubicBezTo>
                    <a:pt x="11618" y="278"/>
                    <a:pt x="9290" y="50"/>
                    <a:pt x="6962" y="4"/>
                  </a:cubicBezTo>
                  <a:cubicBezTo>
                    <a:pt x="6740" y="2"/>
                    <a:pt x="6518" y="1"/>
                    <a:pt x="62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754;p19"/>
            <p:cNvSpPr/>
            <p:nvPr/>
          </p:nvSpPr>
          <p:spPr>
            <a:xfrm flipH="1">
              <a:off x="1733285" y="2210606"/>
              <a:ext cx="881370" cy="280107"/>
            </a:xfrm>
            <a:custGeom>
              <a:avLst/>
              <a:gdLst/>
              <a:ahLst/>
              <a:cxnLst/>
              <a:rect l="l" t="t" r="r" b="b"/>
              <a:pathLst>
                <a:path w="25314" h="8045" extrusionOk="0">
                  <a:moveTo>
                    <a:pt x="5984" y="0"/>
                  </a:moveTo>
                  <a:cubicBezTo>
                    <a:pt x="3982" y="0"/>
                    <a:pt x="1983" y="123"/>
                    <a:pt x="0" y="398"/>
                  </a:cubicBezTo>
                  <a:cubicBezTo>
                    <a:pt x="852" y="364"/>
                    <a:pt x="1705" y="343"/>
                    <a:pt x="2557" y="343"/>
                  </a:cubicBezTo>
                  <a:cubicBezTo>
                    <a:pt x="2869" y="343"/>
                    <a:pt x="3181" y="346"/>
                    <a:pt x="3492" y="352"/>
                  </a:cubicBezTo>
                  <a:cubicBezTo>
                    <a:pt x="4634" y="352"/>
                    <a:pt x="5798" y="398"/>
                    <a:pt x="6962" y="466"/>
                  </a:cubicBezTo>
                  <a:cubicBezTo>
                    <a:pt x="9267" y="603"/>
                    <a:pt x="11550" y="832"/>
                    <a:pt x="13809" y="1288"/>
                  </a:cubicBezTo>
                  <a:cubicBezTo>
                    <a:pt x="16069" y="1722"/>
                    <a:pt x="18283" y="2384"/>
                    <a:pt x="20338" y="3411"/>
                  </a:cubicBezTo>
                  <a:cubicBezTo>
                    <a:pt x="22369" y="4461"/>
                    <a:pt x="24195" y="5967"/>
                    <a:pt x="25313" y="8044"/>
                  </a:cubicBezTo>
                  <a:cubicBezTo>
                    <a:pt x="24857" y="6949"/>
                    <a:pt x="24172" y="5990"/>
                    <a:pt x="23373" y="5145"/>
                  </a:cubicBezTo>
                  <a:cubicBezTo>
                    <a:pt x="22529" y="4301"/>
                    <a:pt x="21570" y="3593"/>
                    <a:pt x="20543" y="3023"/>
                  </a:cubicBezTo>
                  <a:cubicBezTo>
                    <a:pt x="18489" y="1881"/>
                    <a:pt x="16206" y="1197"/>
                    <a:pt x="13924" y="717"/>
                  </a:cubicBezTo>
                  <a:cubicBezTo>
                    <a:pt x="11618" y="284"/>
                    <a:pt x="9290" y="55"/>
                    <a:pt x="6962" y="10"/>
                  </a:cubicBezTo>
                  <a:cubicBezTo>
                    <a:pt x="6636" y="3"/>
                    <a:pt x="6310" y="0"/>
                    <a:pt x="598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755;p19"/>
            <p:cNvSpPr/>
            <p:nvPr/>
          </p:nvSpPr>
          <p:spPr>
            <a:xfrm flipH="1">
              <a:off x="1764272" y="2330588"/>
              <a:ext cx="881405" cy="279341"/>
            </a:xfrm>
            <a:custGeom>
              <a:avLst/>
              <a:gdLst/>
              <a:ahLst/>
              <a:cxnLst/>
              <a:rect l="l" t="t" r="r" b="b"/>
              <a:pathLst>
                <a:path w="25315" h="8023" extrusionOk="0">
                  <a:moveTo>
                    <a:pt x="5999" y="1"/>
                  </a:moveTo>
                  <a:cubicBezTo>
                    <a:pt x="3983" y="1"/>
                    <a:pt x="1983" y="124"/>
                    <a:pt x="1" y="398"/>
                  </a:cubicBezTo>
                  <a:cubicBezTo>
                    <a:pt x="853" y="365"/>
                    <a:pt x="1705" y="344"/>
                    <a:pt x="2558" y="344"/>
                  </a:cubicBezTo>
                  <a:cubicBezTo>
                    <a:pt x="2869" y="344"/>
                    <a:pt x="3181" y="347"/>
                    <a:pt x="3493" y="353"/>
                  </a:cubicBezTo>
                  <a:cubicBezTo>
                    <a:pt x="4657" y="353"/>
                    <a:pt x="5799" y="398"/>
                    <a:pt x="6963" y="467"/>
                  </a:cubicBezTo>
                  <a:cubicBezTo>
                    <a:pt x="9268" y="604"/>
                    <a:pt x="11573" y="832"/>
                    <a:pt x="13810" y="1289"/>
                  </a:cubicBezTo>
                  <a:cubicBezTo>
                    <a:pt x="16070" y="1722"/>
                    <a:pt x="18307" y="2384"/>
                    <a:pt x="20338" y="3411"/>
                  </a:cubicBezTo>
                  <a:cubicBezTo>
                    <a:pt x="22370" y="4461"/>
                    <a:pt x="24196" y="5968"/>
                    <a:pt x="25314" y="8022"/>
                  </a:cubicBezTo>
                  <a:cubicBezTo>
                    <a:pt x="24881" y="6949"/>
                    <a:pt x="24196" y="5991"/>
                    <a:pt x="23374" y="5123"/>
                  </a:cubicBezTo>
                  <a:cubicBezTo>
                    <a:pt x="22552" y="4302"/>
                    <a:pt x="21594" y="3594"/>
                    <a:pt x="20567" y="3023"/>
                  </a:cubicBezTo>
                  <a:cubicBezTo>
                    <a:pt x="18489" y="1882"/>
                    <a:pt x="16230" y="1197"/>
                    <a:pt x="13924" y="718"/>
                  </a:cubicBezTo>
                  <a:cubicBezTo>
                    <a:pt x="11642" y="284"/>
                    <a:pt x="9314" y="56"/>
                    <a:pt x="6986" y="10"/>
                  </a:cubicBezTo>
                  <a:cubicBezTo>
                    <a:pt x="6656" y="4"/>
                    <a:pt x="6327" y="1"/>
                    <a:pt x="599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756;p19"/>
            <p:cNvSpPr/>
            <p:nvPr/>
          </p:nvSpPr>
          <p:spPr>
            <a:xfrm flipH="1">
              <a:off x="445838" y="1601231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22" y="0"/>
                  </a:moveTo>
                  <a:cubicBezTo>
                    <a:pt x="7102" y="0"/>
                    <a:pt x="6781" y="9"/>
                    <a:pt x="6460" y="28"/>
                  </a:cubicBezTo>
                  <a:cubicBezTo>
                    <a:pt x="5296" y="119"/>
                    <a:pt x="4132" y="324"/>
                    <a:pt x="3013" y="712"/>
                  </a:cubicBezTo>
                  <a:cubicBezTo>
                    <a:pt x="1918" y="1123"/>
                    <a:pt x="868" y="1717"/>
                    <a:pt x="0" y="2493"/>
                  </a:cubicBezTo>
                  <a:cubicBezTo>
                    <a:pt x="1895" y="1123"/>
                    <a:pt x="4200" y="553"/>
                    <a:pt x="6483" y="484"/>
                  </a:cubicBezTo>
                  <a:cubicBezTo>
                    <a:pt x="6554" y="483"/>
                    <a:pt x="6626" y="483"/>
                    <a:pt x="6698" y="483"/>
                  </a:cubicBezTo>
                  <a:cubicBezTo>
                    <a:pt x="8910" y="483"/>
                    <a:pt x="11140" y="823"/>
                    <a:pt x="13285" y="1420"/>
                  </a:cubicBezTo>
                  <a:cubicBezTo>
                    <a:pt x="15521" y="1968"/>
                    <a:pt x="17690" y="2767"/>
                    <a:pt x="19835" y="3657"/>
                  </a:cubicBezTo>
                  <a:cubicBezTo>
                    <a:pt x="20885" y="4091"/>
                    <a:pt x="21958" y="4547"/>
                    <a:pt x="22985" y="5049"/>
                  </a:cubicBezTo>
                  <a:cubicBezTo>
                    <a:pt x="24058" y="5529"/>
                    <a:pt x="25085" y="6054"/>
                    <a:pt x="26112" y="6601"/>
                  </a:cubicBezTo>
                  <a:cubicBezTo>
                    <a:pt x="24172" y="5300"/>
                    <a:pt x="22118" y="4205"/>
                    <a:pt x="19995" y="3223"/>
                  </a:cubicBezTo>
                  <a:cubicBezTo>
                    <a:pt x="17895" y="2265"/>
                    <a:pt x="15681" y="1443"/>
                    <a:pt x="13422" y="849"/>
                  </a:cubicBezTo>
                  <a:cubicBezTo>
                    <a:pt x="11470" y="357"/>
                    <a:pt x="9451" y="0"/>
                    <a:pt x="742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757;p19"/>
            <p:cNvSpPr/>
            <p:nvPr/>
          </p:nvSpPr>
          <p:spPr>
            <a:xfrm flipH="1">
              <a:off x="470489" y="1722813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48" y="0"/>
                  </a:moveTo>
                  <a:cubicBezTo>
                    <a:pt x="7127" y="0"/>
                    <a:pt x="6805" y="9"/>
                    <a:pt x="6483" y="28"/>
                  </a:cubicBezTo>
                  <a:cubicBezTo>
                    <a:pt x="5296" y="119"/>
                    <a:pt x="4132" y="325"/>
                    <a:pt x="3014" y="713"/>
                  </a:cubicBezTo>
                  <a:cubicBezTo>
                    <a:pt x="1918" y="1124"/>
                    <a:pt x="868" y="1694"/>
                    <a:pt x="1" y="2493"/>
                  </a:cubicBezTo>
                  <a:cubicBezTo>
                    <a:pt x="1895" y="1124"/>
                    <a:pt x="4223" y="530"/>
                    <a:pt x="6483" y="484"/>
                  </a:cubicBezTo>
                  <a:cubicBezTo>
                    <a:pt x="6555" y="484"/>
                    <a:pt x="6628" y="483"/>
                    <a:pt x="6700" y="483"/>
                  </a:cubicBezTo>
                  <a:cubicBezTo>
                    <a:pt x="8932" y="483"/>
                    <a:pt x="11140" y="823"/>
                    <a:pt x="13285" y="1420"/>
                  </a:cubicBezTo>
                  <a:cubicBezTo>
                    <a:pt x="15522" y="1968"/>
                    <a:pt x="17690" y="2767"/>
                    <a:pt x="19836" y="3634"/>
                  </a:cubicBezTo>
                  <a:cubicBezTo>
                    <a:pt x="20909" y="4091"/>
                    <a:pt x="21959" y="4547"/>
                    <a:pt x="23009" y="5049"/>
                  </a:cubicBezTo>
                  <a:cubicBezTo>
                    <a:pt x="24059" y="5529"/>
                    <a:pt x="25086" y="6054"/>
                    <a:pt x="26113" y="6602"/>
                  </a:cubicBezTo>
                  <a:cubicBezTo>
                    <a:pt x="24196" y="5301"/>
                    <a:pt x="22118" y="4205"/>
                    <a:pt x="20018" y="3223"/>
                  </a:cubicBezTo>
                  <a:cubicBezTo>
                    <a:pt x="17896" y="2265"/>
                    <a:pt x="15705" y="1443"/>
                    <a:pt x="13445" y="827"/>
                  </a:cubicBezTo>
                  <a:cubicBezTo>
                    <a:pt x="11475" y="354"/>
                    <a:pt x="9471" y="0"/>
                    <a:pt x="744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758;p19"/>
            <p:cNvSpPr/>
            <p:nvPr/>
          </p:nvSpPr>
          <p:spPr>
            <a:xfrm flipH="1">
              <a:off x="494304" y="1844361"/>
              <a:ext cx="909224" cy="229900"/>
            </a:xfrm>
            <a:custGeom>
              <a:avLst/>
              <a:gdLst/>
              <a:ahLst/>
              <a:cxnLst/>
              <a:rect l="l" t="t" r="r" b="b"/>
              <a:pathLst>
                <a:path w="26114" h="6603" extrusionOk="0">
                  <a:moveTo>
                    <a:pt x="7464" y="0"/>
                  </a:moveTo>
                  <a:cubicBezTo>
                    <a:pt x="7130" y="0"/>
                    <a:pt x="6795" y="10"/>
                    <a:pt x="6461" y="29"/>
                  </a:cubicBezTo>
                  <a:cubicBezTo>
                    <a:pt x="5274" y="98"/>
                    <a:pt x="4110" y="326"/>
                    <a:pt x="3014" y="714"/>
                  </a:cubicBezTo>
                  <a:cubicBezTo>
                    <a:pt x="1895" y="1125"/>
                    <a:pt x="868" y="1695"/>
                    <a:pt x="1" y="2471"/>
                  </a:cubicBezTo>
                  <a:cubicBezTo>
                    <a:pt x="1895" y="1102"/>
                    <a:pt x="4201" y="531"/>
                    <a:pt x="6483" y="486"/>
                  </a:cubicBezTo>
                  <a:cubicBezTo>
                    <a:pt x="6612" y="483"/>
                    <a:pt x="6740" y="482"/>
                    <a:pt x="6869" y="482"/>
                  </a:cubicBezTo>
                  <a:cubicBezTo>
                    <a:pt x="9023" y="482"/>
                    <a:pt x="11174" y="839"/>
                    <a:pt x="13285" y="1399"/>
                  </a:cubicBezTo>
                  <a:cubicBezTo>
                    <a:pt x="15499" y="1969"/>
                    <a:pt x="17691" y="2768"/>
                    <a:pt x="19813" y="3636"/>
                  </a:cubicBezTo>
                  <a:cubicBezTo>
                    <a:pt x="20886" y="4069"/>
                    <a:pt x="21936" y="4549"/>
                    <a:pt x="22986" y="5051"/>
                  </a:cubicBezTo>
                  <a:cubicBezTo>
                    <a:pt x="24036" y="5530"/>
                    <a:pt x="25086" y="6055"/>
                    <a:pt x="26113" y="6603"/>
                  </a:cubicBezTo>
                  <a:cubicBezTo>
                    <a:pt x="24173" y="5302"/>
                    <a:pt x="22119" y="4206"/>
                    <a:pt x="19996" y="3225"/>
                  </a:cubicBezTo>
                  <a:cubicBezTo>
                    <a:pt x="17873" y="2243"/>
                    <a:pt x="15682" y="1444"/>
                    <a:pt x="13422" y="828"/>
                  </a:cubicBezTo>
                  <a:cubicBezTo>
                    <a:pt x="11484" y="339"/>
                    <a:pt x="9479" y="0"/>
                    <a:pt x="746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759;p19"/>
            <p:cNvSpPr/>
            <p:nvPr/>
          </p:nvSpPr>
          <p:spPr>
            <a:xfrm flipH="1">
              <a:off x="518955" y="1965944"/>
              <a:ext cx="909189" cy="229134"/>
            </a:xfrm>
            <a:custGeom>
              <a:avLst/>
              <a:gdLst/>
              <a:ahLst/>
              <a:cxnLst/>
              <a:rect l="l" t="t" r="r" b="b"/>
              <a:pathLst>
                <a:path w="26113" h="6581" extrusionOk="0">
                  <a:moveTo>
                    <a:pt x="7464" y="1"/>
                  </a:moveTo>
                  <a:cubicBezTo>
                    <a:pt x="7129" y="1"/>
                    <a:pt x="6795" y="10"/>
                    <a:pt x="6460" y="29"/>
                  </a:cubicBezTo>
                  <a:cubicBezTo>
                    <a:pt x="5296" y="98"/>
                    <a:pt x="4132" y="326"/>
                    <a:pt x="3013" y="714"/>
                  </a:cubicBezTo>
                  <a:cubicBezTo>
                    <a:pt x="1918" y="1125"/>
                    <a:pt x="868" y="1696"/>
                    <a:pt x="0" y="2472"/>
                  </a:cubicBezTo>
                  <a:cubicBezTo>
                    <a:pt x="1895" y="1102"/>
                    <a:pt x="4200" y="532"/>
                    <a:pt x="6483" y="486"/>
                  </a:cubicBezTo>
                  <a:cubicBezTo>
                    <a:pt x="6611" y="483"/>
                    <a:pt x="6740" y="482"/>
                    <a:pt x="6868" y="482"/>
                  </a:cubicBezTo>
                  <a:cubicBezTo>
                    <a:pt x="9024" y="482"/>
                    <a:pt x="11195" y="839"/>
                    <a:pt x="13285" y="1399"/>
                  </a:cubicBezTo>
                  <a:cubicBezTo>
                    <a:pt x="15522" y="1947"/>
                    <a:pt x="17690" y="2768"/>
                    <a:pt x="19836" y="3636"/>
                  </a:cubicBezTo>
                  <a:cubicBezTo>
                    <a:pt x="20886" y="4070"/>
                    <a:pt x="21958" y="4549"/>
                    <a:pt x="22985" y="5051"/>
                  </a:cubicBezTo>
                  <a:cubicBezTo>
                    <a:pt x="24058" y="5530"/>
                    <a:pt x="25085" y="6055"/>
                    <a:pt x="26113" y="6580"/>
                  </a:cubicBezTo>
                  <a:cubicBezTo>
                    <a:pt x="24172" y="5302"/>
                    <a:pt x="22118" y="4206"/>
                    <a:pt x="19995" y="3225"/>
                  </a:cubicBezTo>
                  <a:cubicBezTo>
                    <a:pt x="17895" y="2244"/>
                    <a:pt x="15681" y="1445"/>
                    <a:pt x="13422" y="828"/>
                  </a:cubicBezTo>
                  <a:cubicBezTo>
                    <a:pt x="11484" y="339"/>
                    <a:pt x="9478" y="1"/>
                    <a:pt x="746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760;p19"/>
            <p:cNvSpPr/>
            <p:nvPr/>
          </p:nvSpPr>
          <p:spPr>
            <a:xfrm flipH="1">
              <a:off x="543605" y="2087527"/>
              <a:ext cx="909189" cy="229134"/>
            </a:xfrm>
            <a:custGeom>
              <a:avLst/>
              <a:gdLst/>
              <a:ahLst/>
              <a:cxnLst/>
              <a:rect l="l" t="t" r="r" b="b"/>
              <a:pathLst>
                <a:path w="26113" h="6581" extrusionOk="0">
                  <a:moveTo>
                    <a:pt x="7486" y="1"/>
                  </a:moveTo>
                  <a:cubicBezTo>
                    <a:pt x="7152" y="1"/>
                    <a:pt x="6818" y="10"/>
                    <a:pt x="6483" y="30"/>
                  </a:cubicBezTo>
                  <a:cubicBezTo>
                    <a:pt x="5296" y="98"/>
                    <a:pt x="4132" y="304"/>
                    <a:pt x="3014" y="714"/>
                  </a:cubicBezTo>
                  <a:cubicBezTo>
                    <a:pt x="1918" y="1103"/>
                    <a:pt x="868" y="1696"/>
                    <a:pt x="1" y="2472"/>
                  </a:cubicBezTo>
                  <a:cubicBezTo>
                    <a:pt x="1895" y="1103"/>
                    <a:pt x="4223" y="532"/>
                    <a:pt x="6483" y="486"/>
                  </a:cubicBezTo>
                  <a:cubicBezTo>
                    <a:pt x="6613" y="484"/>
                    <a:pt x="6742" y="482"/>
                    <a:pt x="6872" y="482"/>
                  </a:cubicBezTo>
                  <a:cubicBezTo>
                    <a:pt x="9045" y="482"/>
                    <a:pt x="11196" y="839"/>
                    <a:pt x="13285" y="1399"/>
                  </a:cubicBezTo>
                  <a:cubicBezTo>
                    <a:pt x="15522" y="1947"/>
                    <a:pt x="17690" y="2746"/>
                    <a:pt x="19836" y="3636"/>
                  </a:cubicBezTo>
                  <a:cubicBezTo>
                    <a:pt x="20909" y="4070"/>
                    <a:pt x="21959" y="4549"/>
                    <a:pt x="23009" y="5028"/>
                  </a:cubicBezTo>
                  <a:cubicBezTo>
                    <a:pt x="24059" y="5508"/>
                    <a:pt x="25086" y="6056"/>
                    <a:pt x="26113" y="6581"/>
                  </a:cubicBezTo>
                  <a:cubicBezTo>
                    <a:pt x="24196" y="5302"/>
                    <a:pt x="22118" y="4184"/>
                    <a:pt x="20019" y="3202"/>
                  </a:cubicBezTo>
                  <a:cubicBezTo>
                    <a:pt x="17896" y="2244"/>
                    <a:pt x="15705" y="1445"/>
                    <a:pt x="13445" y="829"/>
                  </a:cubicBezTo>
                  <a:cubicBezTo>
                    <a:pt x="11487" y="339"/>
                    <a:pt x="9496" y="1"/>
                    <a:pt x="748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761;p19"/>
            <p:cNvSpPr/>
            <p:nvPr/>
          </p:nvSpPr>
          <p:spPr>
            <a:xfrm flipH="1">
              <a:off x="567421" y="2208378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22" y="1"/>
                  </a:moveTo>
                  <a:cubicBezTo>
                    <a:pt x="7101" y="1"/>
                    <a:pt x="6781" y="9"/>
                    <a:pt x="6460" y="28"/>
                  </a:cubicBezTo>
                  <a:cubicBezTo>
                    <a:pt x="5273" y="119"/>
                    <a:pt x="4109" y="325"/>
                    <a:pt x="3013" y="713"/>
                  </a:cubicBezTo>
                  <a:cubicBezTo>
                    <a:pt x="1895" y="1124"/>
                    <a:pt x="867" y="1717"/>
                    <a:pt x="0" y="2493"/>
                  </a:cubicBezTo>
                  <a:cubicBezTo>
                    <a:pt x="1895" y="1124"/>
                    <a:pt x="4200" y="553"/>
                    <a:pt x="6482" y="485"/>
                  </a:cubicBezTo>
                  <a:cubicBezTo>
                    <a:pt x="6554" y="484"/>
                    <a:pt x="6626" y="484"/>
                    <a:pt x="6697" y="484"/>
                  </a:cubicBezTo>
                  <a:cubicBezTo>
                    <a:pt x="8908" y="484"/>
                    <a:pt x="11118" y="824"/>
                    <a:pt x="13284" y="1420"/>
                  </a:cubicBezTo>
                  <a:cubicBezTo>
                    <a:pt x="15498" y="1968"/>
                    <a:pt x="17690" y="2767"/>
                    <a:pt x="19812" y="3657"/>
                  </a:cubicBezTo>
                  <a:cubicBezTo>
                    <a:pt x="20885" y="4091"/>
                    <a:pt x="21935" y="4548"/>
                    <a:pt x="22985" y="5050"/>
                  </a:cubicBezTo>
                  <a:cubicBezTo>
                    <a:pt x="24035" y="5529"/>
                    <a:pt x="25085" y="6054"/>
                    <a:pt x="26112" y="6602"/>
                  </a:cubicBezTo>
                  <a:cubicBezTo>
                    <a:pt x="24172" y="5301"/>
                    <a:pt x="22118" y="4205"/>
                    <a:pt x="19995" y="3224"/>
                  </a:cubicBezTo>
                  <a:cubicBezTo>
                    <a:pt x="17872" y="2265"/>
                    <a:pt x="15681" y="1443"/>
                    <a:pt x="13421" y="850"/>
                  </a:cubicBezTo>
                  <a:cubicBezTo>
                    <a:pt x="11470" y="357"/>
                    <a:pt x="9451" y="1"/>
                    <a:pt x="742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762;p19"/>
            <p:cNvSpPr/>
            <p:nvPr/>
          </p:nvSpPr>
          <p:spPr>
            <a:xfrm flipH="1">
              <a:off x="592071" y="2329961"/>
              <a:ext cx="909189" cy="229900"/>
            </a:xfrm>
            <a:custGeom>
              <a:avLst/>
              <a:gdLst/>
              <a:ahLst/>
              <a:cxnLst/>
              <a:rect l="l" t="t" r="r" b="b"/>
              <a:pathLst>
                <a:path w="26113" h="6603" extrusionOk="0">
                  <a:moveTo>
                    <a:pt x="7426" y="1"/>
                  </a:moveTo>
                  <a:cubicBezTo>
                    <a:pt x="7104" y="1"/>
                    <a:pt x="6782" y="10"/>
                    <a:pt x="6460" y="28"/>
                  </a:cubicBezTo>
                  <a:cubicBezTo>
                    <a:pt x="5296" y="97"/>
                    <a:pt x="4109" y="325"/>
                    <a:pt x="3013" y="713"/>
                  </a:cubicBezTo>
                  <a:cubicBezTo>
                    <a:pt x="1918" y="1124"/>
                    <a:pt x="868" y="1695"/>
                    <a:pt x="0" y="2494"/>
                  </a:cubicBezTo>
                  <a:cubicBezTo>
                    <a:pt x="1895" y="1124"/>
                    <a:pt x="4200" y="531"/>
                    <a:pt x="6483" y="485"/>
                  </a:cubicBezTo>
                  <a:cubicBezTo>
                    <a:pt x="6611" y="482"/>
                    <a:pt x="6739" y="481"/>
                    <a:pt x="6868" y="481"/>
                  </a:cubicBezTo>
                  <a:cubicBezTo>
                    <a:pt x="9024" y="481"/>
                    <a:pt x="11195" y="839"/>
                    <a:pt x="13285" y="1421"/>
                  </a:cubicBezTo>
                  <a:cubicBezTo>
                    <a:pt x="15522" y="1969"/>
                    <a:pt x="17690" y="2767"/>
                    <a:pt x="19836" y="3635"/>
                  </a:cubicBezTo>
                  <a:cubicBezTo>
                    <a:pt x="20886" y="4068"/>
                    <a:pt x="21958" y="4548"/>
                    <a:pt x="22986" y="5050"/>
                  </a:cubicBezTo>
                  <a:cubicBezTo>
                    <a:pt x="24058" y="5529"/>
                    <a:pt x="25085" y="6054"/>
                    <a:pt x="26113" y="6602"/>
                  </a:cubicBezTo>
                  <a:cubicBezTo>
                    <a:pt x="24172" y="5301"/>
                    <a:pt x="22118" y="4205"/>
                    <a:pt x="19995" y="3224"/>
                  </a:cubicBezTo>
                  <a:cubicBezTo>
                    <a:pt x="17895" y="2242"/>
                    <a:pt x="15681" y="1444"/>
                    <a:pt x="13422" y="827"/>
                  </a:cubicBezTo>
                  <a:cubicBezTo>
                    <a:pt x="11471" y="355"/>
                    <a:pt x="9453" y="1"/>
                    <a:pt x="742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763;p19"/>
            <p:cNvSpPr/>
            <p:nvPr/>
          </p:nvSpPr>
          <p:spPr>
            <a:xfrm flipH="1">
              <a:off x="616722" y="2451509"/>
              <a:ext cx="909189" cy="229935"/>
            </a:xfrm>
            <a:custGeom>
              <a:avLst/>
              <a:gdLst/>
              <a:ahLst/>
              <a:cxnLst/>
              <a:rect l="l" t="t" r="r" b="b"/>
              <a:pathLst>
                <a:path w="26113" h="6604" extrusionOk="0">
                  <a:moveTo>
                    <a:pt x="7471" y="1"/>
                  </a:moveTo>
                  <a:cubicBezTo>
                    <a:pt x="7135" y="1"/>
                    <a:pt x="6798" y="10"/>
                    <a:pt x="6460" y="30"/>
                  </a:cubicBezTo>
                  <a:cubicBezTo>
                    <a:pt x="5296" y="98"/>
                    <a:pt x="4132" y="326"/>
                    <a:pt x="3014" y="714"/>
                  </a:cubicBezTo>
                  <a:cubicBezTo>
                    <a:pt x="1918" y="1125"/>
                    <a:pt x="868" y="1696"/>
                    <a:pt x="1" y="2472"/>
                  </a:cubicBezTo>
                  <a:cubicBezTo>
                    <a:pt x="1895" y="1102"/>
                    <a:pt x="4224" y="532"/>
                    <a:pt x="6483" y="486"/>
                  </a:cubicBezTo>
                  <a:cubicBezTo>
                    <a:pt x="6613" y="484"/>
                    <a:pt x="6743" y="482"/>
                    <a:pt x="6872" y="482"/>
                  </a:cubicBezTo>
                  <a:cubicBezTo>
                    <a:pt x="9045" y="482"/>
                    <a:pt x="11196" y="839"/>
                    <a:pt x="13285" y="1399"/>
                  </a:cubicBezTo>
                  <a:cubicBezTo>
                    <a:pt x="15522" y="1970"/>
                    <a:pt x="17690" y="2769"/>
                    <a:pt x="19836" y="3636"/>
                  </a:cubicBezTo>
                  <a:cubicBezTo>
                    <a:pt x="20909" y="4070"/>
                    <a:pt x="21959" y="4549"/>
                    <a:pt x="23009" y="5051"/>
                  </a:cubicBezTo>
                  <a:cubicBezTo>
                    <a:pt x="24059" y="5531"/>
                    <a:pt x="25086" y="6056"/>
                    <a:pt x="26113" y="6603"/>
                  </a:cubicBezTo>
                  <a:cubicBezTo>
                    <a:pt x="24196" y="5302"/>
                    <a:pt x="22119" y="4207"/>
                    <a:pt x="20019" y="3225"/>
                  </a:cubicBezTo>
                  <a:cubicBezTo>
                    <a:pt x="17896" y="2244"/>
                    <a:pt x="15705" y="1445"/>
                    <a:pt x="13445" y="829"/>
                  </a:cubicBezTo>
                  <a:cubicBezTo>
                    <a:pt x="11487" y="339"/>
                    <a:pt x="9496" y="1"/>
                    <a:pt x="747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764;p19"/>
            <p:cNvSpPr/>
            <p:nvPr/>
          </p:nvSpPr>
          <p:spPr>
            <a:xfrm flipH="1">
              <a:off x="640537" y="2573126"/>
              <a:ext cx="909189" cy="229099"/>
            </a:xfrm>
            <a:custGeom>
              <a:avLst/>
              <a:gdLst/>
              <a:ahLst/>
              <a:cxnLst/>
              <a:rect l="l" t="t" r="r" b="b"/>
              <a:pathLst>
                <a:path w="26113" h="6580" extrusionOk="0">
                  <a:moveTo>
                    <a:pt x="7463" y="0"/>
                  </a:moveTo>
                  <a:cubicBezTo>
                    <a:pt x="7129" y="0"/>
                    <a:pt x="6794" y="9"/>
                    <a:pt x="6460" y="29"/>
                  </a:cubicBezTo>
                  <a:cubicBezTo>
                    <a:pt x="5273" y="97"/>
                    <a:pt x="4109" y="326"/>
                    <a:pt x="3013" y="714"/>
                  </a:cubicBezTo>
                  <a:cubicBezTo>
                    <a:pt x="1895" y="1125"/>
                    <a:pt x="867" y="1695"/>
                    <a:pt x="0" y="2471"/>
                  </a:cubicBezTo>
                  <a:cubicBezTo>
                    <a:pt x="1895" y="1102"/>
                    <a:pt x="4200" y="531"/>
                    <a:pt x="6482" y="485"/>
                  </a:cubicBezTo>
                  <a:cubicBezTo>
                    <a:pt x="6611" y="483"/>
                    <a:pt x="6739" y="482"/>
                    <a:pt x="6868" y="482"/>
                  </a:cubicBezTo>
                  <a:cubicBezTo>
                    <a:pt x="9022" y="482"/>
                    <a:pt x="11172" y="838"/>
                    <a:pt x="13262" y="1398"/>
                  </a:cubicBezTo>
                  <a:cubicBezTo>
                    <a:pt x="15498" y="1946"/>
                    <a:pt x="17667" y="2768"/>
                    <a:pt x="19812" y="3635"/>
                  </a:cubicBezTo>
                  <a:cubicBezTo>
                    <a:pt x="20885" y="4069"/>
                    <a:pt x="21935" y="4548"/>
                    <a:pt x="22985" y="5051"/>
                  </a:cubicBezTo>
                  <a:cubicBezTo>
                    <a:pt x="24035" y="5530"/>
                    <a:pt x="25085" y="6055"/>
                    <a:pt x="26112" y="6580"/>
                  </a:cubicBezTo>
                  <a:cubicBezTo>
                    <a:pt x="24172" y="5302"/>
                    <a:pt x="22118" y="4206"/>
                    <a:pt x="19995" y="3224"/>
                  </a:cubicBezTo>
                  <a:cubicBezTo>
                    <a:pt x="17872" y="2243"/>
                    <a:pt x="15681" y="1444"/>
                    <a:pt x="13421" y="828"/>
                  </a:cubicBezTo>
                  <a:cubicBezTo>
                    <a:pt x="11483" y="338"/>
                    <a:pt x="9478" y="0"/>
                    <a:pt x="74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765;p19"/>
            <p:cNvSpPr/>
            <p:nvPr/>
          </p:nvSpPr>
          <p:spPr>
            <a:xfrm flipH="1">
              <a:off x="1422538" y="1583891"/>
              <a:ext cx="340968" cy="1324040"/>
            </a:xfrm>
            <a:custGeom>
              <a:avLst/>
              <a:gdLst/>
              <a:ahLst/>
              <a:cxnLst/>
              <a:rect l="l" t="t" r="r" b="b"/>
              <a:pathLst>
                <a:path w="9793" h="38028" extrusionOk="0">
                  <a:moveTo>
                    <a:pt x="9336" y="1"/>
                  </a:moveTo>
                  <a:lnTo>
                    <a:pt x="0" y="37845"/>
                  </a:lnTo>
                  <a:lnTo>
                    <a:pt x="2853" y="38028"/>
                  </a:lnTo>
                  <a:lnTo>
                    <a:pt x="9792" y="708"/>
                  </a:lnTo>
                  <a:lnTo>
                    <a:pt x="9336" y="1"/>
                  </a:lnTo>
                  <a:close/>
                </a:path>
              </a:pathLst>
            </a:custGeom>
            <a:solidFill>
              <a:srgbClr val="AF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766;p19"/>
            <p:cNvSpPr/>
            <p:nvPr/>
          </p:nvSpPr>
          <p:spPr>
            <a:xfrm flipH="1">
              <a:off x="1626012" y="2901525"/>
              <a:ext cx="137494" cy="285364"/>
            </a:xfrm>
            <a:custGeom>
              <a:avLst/>
              <a:gdLst/>
              <a:ahLst/>
              <a:cxnLst/>
              <a:rect l="l" t="t" r="r" b="b"/>
              <a:pathLst>
                <a:path w="3949" h="8196" extrusionOk="0">
                  <a:moveTo>
                    <a:pt x="0" y="1"/>
                  </a:moveTo>
                  <a:lnTo>
                    <a:pt x="662" y="8195"/>
                  </a:lnTo>
                  <a:lnTo>
                    <a:pt x="1963" y="5776"/>
                  </a:lnTo>
                  <a:lnTo>
                    <a:pt x="3949" y="7419"/>
                  </a:lnTo>
                  <a:lnTo>
                    <a:pt x="2853" y="1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767;p19"/>
            <p:cNvSpPr/>
            <p:nvPr/>
          </p:nvSpPr>
          <p:spPr>
            <a:xfrm flipH="1">
              <a:off x="2694108" y="1730926"/>
              <a:ext cx="85860" cy="343335"/>
            </a:xfrm>
            <a:custGeom>
              <a:avLst/>
              <a:gdLst/>
              <a:ahLst/>
              <a:cxnLst/>
              <a:rect l="l" t="t" r="r" b="b"/>
              <a:pathLst>
                <a:path w="2466" h="9861" fill="none" extrusionOk="0">
                  <a:moveTo>
                    <a:pt x="1" y="9861"/>
                  </a:moveTo>
                  <a:lnTo>
                    <a:pt x="2466" y="0"/>
                  </a:lnTo>
                </a:path>
              </a:pathLst>
            </a:custGeom>
            <a:noFill/>
            <a:ln w="19050" cap="rnd" cmpd="sng">
              <a:solidFill>
                <a:srgbClr val="58C3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" name="Google Shape;605;p17"/>
          <p:cNvSpPr/>
          <p:nvPr/>
        </p:nvSpPr>
        <p:spPr>
          <a:xfrm>
            <a:off x="3567563" y="144780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606;p17"/>
          <p:cNvSpPr/>
          <p:nvPr/>
        </p:nvSpPr>
        <p:spPr>
          <a:xfrm>
            <a:off x="4864013" y="209790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607;p17"/>
          <p:cNvSpPr/>
          <p:nvPr/>
        </p:nvSpPr>
        <p:spPr>
          <a:xfrm>
            <a:off x="3907967" y="337800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608;p17"/>
          <p:cNvSpPr/>
          <p:nvPr/>
        </p:nvSpPr>
        <p:spPr>
          <a:xfrm>
            <a:off x="8645931" y="1065987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609;p17"/>
          <p:cNvSpPr/>
          <p:nvPr/>
        </p:nvSpPr>
        <p:spPr>
          <a:xfrm>
            <a:off x="6370627" y="234411"/>
            <a:ext cx="54349" cy="76941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611;p17"/>
          <p:cNvSpPr/>
          <p:nvPr/>
        </p:nvSpPr>
        <p:spPr>
          <a:xfrm>
            <a:off x="6851078" y="842550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612;p17"/>
          <p:cNvSpPr/>
          <p:nvPr/>
        </p:nvSpPr>
        <p:spPr>
          <a:xfrm>
            <a:off x="5274097" y="179300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613;p17"/>
          <p:cNvSpPr/>
          <p:nvPr/>
        </p:nvSpPr>
        <p:spPr>
          <a:xfrm>
            <a:off x="4531372" y="296838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615;p17"/>
          <p:cNvSpPr/>
          <p:nvPr/>
        </p:nvSpPr>
        <p:spPr>
          <a:xfrm>
            <a:off x="6803551" y="179302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2" name="Google Shape;616;p17"/>
          <p:cNvGrpSpPr/>
          <p:nvPr/>
        </p:nvGrpSpPr>
        <p:grpSpPr>
          <a:xfrm rot="16817307">
            <a:off x="4517633" y="444571"/>
            <a:ext cx="169069" cy="177313"/>
            <a:chOff x="4298580" y="207227"/>
            <a:chExt cx="169073" cy="177317"/>
          </a:xfrm>
        </p:grpSpPr>
        <p:sp>
          <p:nvSpPr>
            <p:cNvPr id="230" name="Google Shape;617;p17"/>
            <p:cNvSpPr/>
            <p:nvPr/>
          </p:nvSpPr>
          <p:spPr>
            <a:xfrm>
              <a:off x="4304148" y="212174"/>
              <a:ext cx="35788" cy="35193"/>
            </a:xfrm>
            <a:custGeom>
              <a:avLst/>
              <a:gdLst/>
              <a:ahLst/>
              <a:cxnLst/>
              <a:rect l="l" t="t" r="r" b="b"/>
              <a:pathLst>
                <a:path w="1324" h="1302" extrusionOk="0">
                  <a:moveTo>
                    <a:pt x="685" y="0"/>
                  </a:moveTo>
                  <a:cubicBezTo>
                    <a:pt x="639" y="0"/>
                    <a:pt x="594" y="0"/>
                    <a:pt x="548" y="23"/>
                  </a:cubicBezTo>
                  <a:cubicBezTo>
                    <a:pt x="479" y="23"/>
                    <a:pt x="411" y="69"/>
                    <a:pt x="343" y="114"/>
                  </a:cubicBezTo>
                  <a:cubicBezTo>
                    <a:pt x="320" y="114"/>
                    <a:pt x="274" y="160"/>
                    <a:pt x="251" y="183"/>
                  </a:cubicBezTo>
                  <a:cubicBezTo>
                    <a:pt x="251" y="183"/>
                    <a:pt x="228" y="206"/>
                    <a:pt x="228" y="206"/>
                  </a:cubicBezTo>
                  <a:cubicBezTo>
                    <a:pt x="183" y="228"/>
                    <a:pt x="137" y="251"/>
                    <a:pt x="91" y="297"/>
                  </a:cubicBezTo>
                  <a:cubicBezTo>
                    <a:pt x="0" y="411"/>
                    <a:pt x="0" y="616"/>
                    <a:pt x="23" y="753"/>
                  </a:cubicBezTo>
                  <a:cubicBezTo>
                    <a:pt x="46" y="799"/>
                    <a:pt x="69" y="845"/>
                    <a:pt x="91" y="890"/>
                  </a:cubicBezTo>
                  <a:cubicBezTo>
                    <a:pt x="91" y="936"/>
                    <a:pt x="114" y="959"/>
                    <a:pt x="114" y="982"/>
                  </a:cubicBezTo>
                  <a:cubicBezTo>
                    <a:pt x="160" y="1050"/>
                    <a:pt x="206" y="1073"/>
                    <a:pt x="228" y="1119"/>
                  </a:cubicBezTo>
                  <a:cubicBezTo>
                    <a:pt x="274" y="1187"/>
                    <a:pt x="365" y="1233"/>
                    <a:pt x="434" y="1255"/>
                  </a:cubicBezTo>
                  <a:cubicBezTo>
                    <a:pt x="525" y="1278"/>
                    <a:pt x="616" y="1301"/>
                    <a:pt x="708" y="1301"/>
                  </a:cubicBezTo>
                  <a:cubicBezTo>
                    <a:pt x="776" y="1301"/>
                    <a:pt x="845" y="1278"/>
                    <a:pt x="890" y="1255"/>
                  </a:cubicBezTo>
                  <a:cubicBezTo>
                    <a:pt x="982" y="1210"/>
                    <a:pt x="1050" y="1164"/>
                    <a:pt x="1119" y="1119"/>
                  </a:cubicBezTo>
                  <a:cubicBezTo>
                    <a:pt x="1187" y="1050"/>
                    <a:pt x="1233" y="959"/>
                    <a:pt x="1278" y="867"/>
                  </a:cubicBezTo>
                  <a:cubicBezTo>
                    <a:pt x="1324" y="799"/>
                    <a:pt x="1324" y="708"/>
                    <a:pt x="1324" y="616"/>
                  </a:cubicBezTo>
                  <a:cubicBezTo>
                    <a:pt x="1324" y="548"/>
                    <a:pt x="1301" y="457"/>
                    <a:pt x="1278" y="388"/>
                  </a:cubicBezTo>
                  <a:cubicBezTo>
                    <a:pt x="1256" y="342"/>
                    <a:pt x="1233" y="297"/>
                    <a:pt x="1187" y="251"/>
                  </a:cubicBezTo>
                  <a:cubicBezTo>
                    <a:pt x="1164" y="206"/>
                    <a:pt x="1141" y="183"/>
                    <a:pt x="1119" y="160"/>
                  </a:cubicBezTo>
                  <a:cubicBezTo>
                    <a:pt x="1073" y="114"/>
                    <a:pt x="1027" y="91"/>
                    <a:pt x="1004" y="69"/>
                  </a:cubicBezTo>
                  <a:cubicBezTo>
                    <a:pt x="936" y="46"/>
                    <a:pt x="867" y="23"/>
                    <a:pt x="822" y="23"/>
                  </a:cubicBezTo>
                  <a:cubicBezTo>
                    <a:pt x="776" y="0"/>
                    <a:pt x="731" y="0"/>
                    <a:pt x="68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18;p17"/>
            <p:cNvSpPr/>
            <p:nvPr/>
          </p:nvSpPr>
          <p:spPr>
            <a:xfrm>
              <a:off x="4396077" y="219553"/>
              <a:ext cx="66656" cy="74684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1"/>
                  </a:moveTo>
                  <a:cubicBezTo>
                    <a:pt x="867" y="1"/>
                    <a:pt x="776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57" y="161"/>
                    <a:pt x="411" y="206"/>
                    <a:pt x="365" y="252"/>
                  </a:cubicBezTo>
                  <a:cubicBezTo>
                    <a:pt x="342" y="275"/>
                    <a:pt x="320" y="298"/>
                    <a:pt x="297" y="343"/>
                  </a:cubicBezTo>
                  <a:cubicBezTo>
                    <a:pt x="228" y="389"/>
                    <a:pt x="183" y="457"/>
                    <a:pt x="160" y="549"/>
                  </a:cubicBezTo>
                  <a:cubicBezTo>
                    <a:pt x="114" y="640"/>
                    <a:pt x="91" y="731"/>
                    <a:pt x="69" y="823"/>
                  </a:cubicBezTo>
                  <a:cubicBezTo>
                    <a:pt x="23" y="982"/>
                    <a:pt x="0" y="1142"/>
                    <a:pt x="0" y="1302"/>
                  </a:cubicBezTo>
                  <a:cubicBezTo>
                    <a:pt x="23" y="1462"/>
                    <a:pt x="69" y="1622"/>
                    <a:pt x="137" y="1759"/>
                  </a:cubicBezTo>
                  <a:cubicBezTo>
                    <a:pt x="206" y="1918"/>
                    <a:pt x="274" y="2078"/>
                    <a:pt x="388" y="2215"/>
                  </a:cubicBezTo>
                  <a:cubicBezTo>
                    <a:pt x="434" y="2284"/>
                    <a:pt x="479" y="2352"/>
                    <a:pt x="548" y="2398"/>
                  </a:cubicBezTo>
                  <a:cubicBezTo>
                    <a:pt x="639" y="2489"/>
                    <a:pt x="753" y="2557"/>
                    <a:pt x="867" y="2626"/>
                  </a:cubicBezTo>
                  <a:cubicBezTo>
                    <a:pt x="1050" y="2717"/>
                    <a:pt x="1255" y="2740"/>
                    <a:pt x="1438" y="2763"/>
                  </a:cubicBezTo>
                  <a:cubicBezTo>
                    <a:pt x="1644" y="2763"/>
                    <a:pt x="1826" y="2694"/>
                    <a:pt x="1986" y="2603"/>
                  </a:cubicBezTo>
                  <a:cubicBezTo>
                    <a:pt x="2100" y="2535"/>
                    <a:pt x="2191" y="2443"/>
                    <a:pt x="2260" y="2352"/>
                  </a:cubicBezTo>
                  <a:cubicBezTo>
                    <a:pt x="2465" y="2101"/>
                    <a:pt x="2465" y="1781"/>
                    <a:pt x="2397" y="1485"/>
                  </a:cubicBezTo>
                  <a:cubicBezTo>
                    <a:pt x="2397" y="1393"/>
                    <a:pt x="2374" y="1302"/>
                    <a:pt x="2351" y="1211"/>
                  </a:cubicBezTo>
                  <a:cubicBezTo>
                    <a:pt x="2305" y="1119"/>
                    <a:pt x="2260" y="1028"/>
                    <a:pt x="2214" y="937"/>
                  </a:cubicBezTo>
                  <a:cubicBezTo>
                    <a:pt x="2191" y="868"/>
                    <a:pt x="2146" y="823"/>
                    <a:pt x="2123" y="754"/>
                  </a:cubicBezTo>
                  <a:cubicBezTo>
                    <a:pt x="2077" y="686"/>
                    <a:pt x="2032" y="640"/>
                    <a:pt x="1986" y="572"/>
                  </a:cubicBezTo>
                  <a:cubicBezTo>
                    <a:pt x="1917" y="503"/>
                    <a:pt x="1872" y="435"/>
                    <a:pt x="1780" y="366"/>
                  </a:cubicBezTo>
                  <a:cubicBezTo>
                    <a:pt x="1712" y="298"/>
                    <a:pt x="1621" y="252"/>
                    <a:pt x="1529" y="184"/>
                  </a:cubicBezTo>
                  <a:cubicBezTo>
                    <a:pt x="1392" y="115"/>
                    <a:pt x="1255" y="47"/>
                    <a:pt x="1096" y="24"/>
                  </a:cubicBezTo>
                  <a:cubicBezTo>
                    <a:pt x="1050" y="1"/>
                    <a:pt x="1004" y="1"/>
                    <a:pt x="95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19;p17"/>
            <p:cNvSpPr/>
            <p:nvPr/>
          </p:nvSpPr>
          <p:spPr>
            <a:xfrm>
              <a:off x="4404700" y="322591"/>
              <a:ext cx="58655" cy="56493"/>
            </a:xfrm>
            <a:custGeom>
              <a:avLst/>
              <a:gdLst/>
              <a:ahLst/>
              <a:cxnLst/>
              <a:rect l="l" t="t" r="r" b="b"/>
              <a:pathLst>
                <a:path w="2170" h="2090" extrusionOk="0">
                  <a:moveTo>
                    <a:pt x="1028" y="1"/>
                  </a:moveTo>
                  <a:cubicBezTo>
                    <a:pt x="914" y="1"/>
                    <a:pt x="822" y="24"/>
                    <a:pt x="708" y="46"/>
                  </a:cubicBezTo>
                  <a:cubicBezTo>
                    <a:pt x="663" y="46"/>
                    <a:pt x="594" y="69"/>
                    <a:pt x="548" y="92"/>
                  </a:cubicBezTo>
                  <a:cubicBezTo>
                    <a:pt x="503" y="115"/>
                    <a:pt x="457" y="138"/>
                    <a:pt x="434" y="161"/>
                  </a:cubicBezTo>
                  <a:cubicBezTo>
                    <a:pt x="366" y="183"/>
                    <a:pt x="297" y="252"/>
                    <a:pt x="252" y="298"/>
                  </a:cubicBezTo>
                  <a:cubicBezTo>
                    <a:pt x="229" y="343"/>
                    <a:pt x="206" y="389"/>
                    <a:pt x="183" y="434"/>
                  </a:cubicBezTo>
                  <a:cubicBezTo>
                    <a:pt x="115" y="480"/>
                    <a:pt x="92" y="594"/>
                    <a:pt x="69" y="663"/>
                  </a:cubicBezTo>
                  <a:cubicBezTo>
                    <a:pt x="23" y="868"/>
                    <a:pt x="1" y="1096"/>
                    <a:pt x="69" y="1302"/>
                  </a:cubicBezTo>
                  <a:cubicBezTo>
                    <a:pt x="115" y="1393"/>
                    <a:pt x="160" y="1484"/>
                    <a:pt x="206" y="1599"/>
                  </a:cubicBezTo>
                  <a:cubicBezTo>
                    <a:pt x="206" y="1621"/>
                    <a:pt x="229" y="1667"/>
                    <a:pt x="252" y="1690"/>
                  </a:cubicBezTo>
                  <a:cubicBezTo>
                    <a:pt x="275" y="1736"/>
                    <a:pt x="320" y="1781"/>
                    <a:pt x="366" y="1827"/>
                  </a:cubicBezTo>
                  <a:cubicBezTo>
                    <a:pt x="389" y="1850"/>
                    <a:pt x="434" y="1872"/>
                    <a:pt x="457" y="1895"/>
                  </a:cubicBezTo>
                  <a:cubicBezTo>
                    <a:pt x="526" y="1941"/>
                    <a:pt x="594" y="1987"/>
                    <a:pt x="663" y="2009"/>
                  </a:cubicBezTo>
                  <a:cubicBezTo>
                    <a:pt x="731" y="2032"/>
                    <a:pt x="777" y="2055"/>
                    <a:pt x="845" y="2055"/>
                  </a:cubicBezTo>
                  <a:cubicBezTo>
                    <a:pt x="914" y="2078"/>
                    <a:pt x="994" y="2089"/>
                    <a:pt x="1073" y="2089"/>
                  </a:cubicBezTo>
                  <a:cubicBezTo>
                    <a:pt x="1153" y="2089"/>
                    <a:pt x="1233" y="2078"/>
                    <a:pt x="1302" y="2055"/>
                  </a:cubicBezTo>
                  <a:cubicBezTo>
                    <a:pt x="1393" y="2032"/>
                    <a:pt x="1461" y="2009"/>
                    <a:pt x="1530" y="1964"/>
                  </a:cubicBezTo>
                  <a:cubicBezTo>
                    <a:pt x="1576" y="1941"/>
                    <a:pt x="1644" y="1918"/>
                    <a:pt x="1690" y="1895"/>
                  </a:cubicBezTo>
                  <a:cubicBezTo>
                    <a:pt x="1781" y="1850"/>
                    <a:pt x="1872" y="1781"/>
                    <a:pt x="1964" y="1690"/>
                  </a:cubicBezTo>
                  <a:cubicBezTo>
                    <a:pt x="2009" y="1621"/>
                    <a:pt x="2078" y="1530"/>
                    <a:pt x="2101" y="1439"/>
                  </a:cubicBezTo>
                  <a:cubicBezTo>
                    <a:pt x="2123" y="1416"/>
                    <a:pt x="2123" y="1370"/>
                    <a:pt x="2146" y="1325"/>
                  </a:cubicBezTo>
                  <a:cubicBezTo>
                    <a:pt x="2169" y="1256"/>
                    <a:pt x="2169" y="1188"/>
                    <a:pt x="2169" y="1142"/>
                  </a:cubicBezTo>
                  <a:cubicBezTo>
                    <a:pt x="2169" y="1096"/>
                    <a:pt x="2146" y="1051"/>
                    <a:pt x="2146" y="1005"/>
                  </a:cubicBezTo>
                  <a:cubicBezTo>
                    <a:pt x="2146" y="937"/>
                    <a:pt x="2123" y="891"/>
                    <a:pt x="2123" y="823"/>
                  </a:cubicBezTo>
                  <a:cubicBezTo>
                    <a:pt x="2101" y="731"/>
                    <a:pt x="2055" y="617"/>
                    <a:pt x="1986" y="526"/>
                  </a:cubicBezTo>
                  <a:cubicBezTo>
                    <a:pt x="1964" y="457"/>
                    <a:pt x="1895" y="389"/>
                    <a:pt x="1827" y="343"/>
                  </a:cubicBezTo>
                  <a:cubicBezTo>
                    <a:pt x="1758" y="252"/>
                    <a:pt x="1644" y="183"/>
                    <a:pt x="1553" y="138"/>
                  </a:cubicBezTo>
                  <a:cubicBezTo>
                    <a:pt x="1484" y="92"/>
                    <a:pt x="1393" y="69"/>
                    <a:pt x="1302" y="46"/>
                  </a:cubicBezTo>
                  <a:cubicBezTo>
                    <a:pt x="1210" y="1"/>
                    <a:pt x="1119" y="1"/>
                    <a:pt x="102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20;p17"/>
            <p:cNvSpPr/>
            <p:nvPr/>
          </p:nvSpPr>
          <p:spPr>
            <a:xfrm>
              <a:off x="4390509" y="214634"/>
              <a:ext cx="77144" cy="87010"/>
            </a:xfrm>
            <a:custGeom>
              <a:avLst/>
              <a:gdLst/>
              <a:ahLst/>
              <a:cxnLst/>
              <a:rect l="l" t="t" r="r" b="b"/>
              <a:pathLst>
                <a:path w="2854" h="3219" extrusionOk="0">
                  <a:moveTo>
                    <a:pt x="1347" y="320"/>
                  </a:moveTo>
                  <a:cubicBezTo>
                    <a:pt x="1439" y="343"/>
                    <a:pt x="1530" y="366"/>
                    <a:pt x="1621" y="388"/>
                  </a:cubicBezTo>
                  <a:cubicBezTo>
                    <a:pt x="1713" y="457"/>
                    <a:pt x="1827" y="503"/>
                    <a:pt x="1918" y="571"/>
                  </a:cubicBezTo>
                  <a:cubicBezTo>
                    <a:pt x="2009" y="662"/>
                    <a:pt x="2101" y="731"/>
                    <a:pt x="2169" y="845"/>
                  </a:cubicBezTo>
                  <a:cubicBezTo>
                    <a:pt x="2260" y="959"/>
                    <a:pt x="2329" y="1073"/>
                    <a:pt x="2375" y="1210"/>
                  </a:cubicBezTo>
                  <a:cubicBezTo>
                    <a:pt x="2443" y="1324"/>
                    <a:pt x="2466" y="1461"/>
                    <a:pt x="2489" y="1598"/>
                  </a:cubicBezTo>
                  <a:cubicBezTo>
                    <a:pt x="2511" y="1735"/>
                    <a:pt x="2511" y="1895"/>
                    <a:pt x="2489" y="2032"/>
                  </a:cubicBezTo>
                  <a:cubicBezTo>
                    <a:pt x="2489" y="2123"/>
                    <a:pt x="2443" y="2214"/>
                    <a:pt x="2420" y="2329"/>
                  </a:cubicBezTo>
                  <a:cubicBezTo>
                    <a:pt x="2375" y="2397"/>
                    <a:pt x="2329" y="2488"/>
                    <a:pt x="2283" y="2557"/>
                  </a:cubicBezTo>
                  <a:cubicBezTo>
                    <a:pt x="2238" y="2602"/>
                    <a:pt x="2192" y="2671"/>
                    <a:pt x="2123" y="2717"/>
                  </a:cubicBezTo>
                  <a:cubicBezTo>
                    <a:pt x="2078" y="2739"/>
                    <a:pt x="2009" y="2785"/>
                    <a:pt x="1941" y="2808"/>
                  </a:cubicBezTo>
                  <a:cubicBezTo>
                    <a:pt x="1872" y="2854"/>
                    <a:pt x="1804" y="2854"/>
                    <a:pt x="1735" y="2876"/>
                  </a:cubicBezTo>
                  <a:lnTo>
                    <a:pt x="1507" y="2876"/>
                  </a:lnTo>
                  <a:cubicBezTo>
                    <a:pt x="1416" y="2854"/>
                    <a:pt x="1325" y="2831"/>
                    <a:pt x="1256" y="2808"/>
                  </a:cubicBezTo>
                  <a:cubicBezTo>
                    <a:pt x="1142" y="2762"/>
                    <a:pt x="1028" y="2694"/>
                    <a:pt x="914" y="2625"/>
                  </a:cubicBezTo>
                  <a:cubicBezTo>
                    <a:pt x="822" y="2534"/>
                    <a:pt x="754" y="2466"/>
                    <a:pt x="685" y="2351"/>
                  </a:cubicBezTo>
                  <a:cubicBezTo>
                    <a:pt x="594" y="2260"/>
                    <a:pt x="526" y="2146"/>
                    <a:pt x="480" y="2009"/>
                  </a:cubicBezTo>
                  <a:cubicBezTo>
                    <a:pt x="412" y="1872"/>
                    <a:pt x="366" y="1712"/>
                    <a:pt x="343" y="1575"/>
                  </a:cubicBezTo>
                  <a:cubicBezTo>
                    <a:pt x="343" y="1507"/>
                    <a:pt x="343" y="1438"/>
                    <a:pt x="343" y="1347"/>
                  </a:cubicBezTo>
                  <a:cubicBezTo>
                    <a:pt x="343" y="1301"/>
                    <a:pt x="343" y="1256"/>
                    <a:pt x="343" y="1210"/>
                  </a:cubicBezTo>
                  <a:lnTo>
                    <a:pt x="343" y="1187"/>
                  </a:lnTo>
                  <a:cubicBezTo>
                    <a:pt x="366" y="1073"/>
                    <a:pt x="389" y="982"/>
                    <a:pt x="434" y="891"/>
                  </a:cubicBezTo>
                  <a:cubicBezTo>
                    <a:pt x="480" y="799"/>
                    <a:pt x="526" y="708"/>
                    <a:pt x="571" y="639"/>
                  </a:cubicBezTo>
                  <a:cubicBezTo>
                    <a:pt x="594" y="617"/>
                    <a:pt x="594" y="617"/>
                    <a:pt x="617" y="594"/>
                  </a:cubicBezTo>
                  <a:cubicBezTo>
                    <a:pt x="640" y="548"/>
                    <a:pt x="685" y="525"/>
                    <a:pt x="731" y="480"/>
                  </a:cubicBezTo>
                  <a:cubicBezTo>
                    <a:pt x="777" y="457"/>
                    <a:pt x="822" y="434"/>
                    <a:pt x="868" y="411"/>
                  </a:cubicBezTo>
                  <a:cubicBezTo>
                    <a:pt x="868" y="411"/>
                    <a:pt x="868" y="411"/>
                    <a:pt x="868" y="388"/>
                  </a:cubicBezTo>
                  <a:lnTo>
                    <a:pt x="891" y="388"/>
                  </a:lnTo>
                  <a:cubicBezTo>
                    <a:pt x="947" y="370"/>
                    <a:pt x="1004" y="351"/>
                    <a:pt x="1074" y="332"/>
                  </a:cubicBezTo>
                  <a:lnTo>
                    <a:pt x="1074" y="332"/>
                  </a:lnTo>
                  <a:cubicBezTo>
                    <a:pt x="1073" y="335"/>
                    <a:pt x="1073" y="338"/>
                    <a:pt x="1073" y="343"/>
                  </a:cubicBezTo>
                  <a:cubicBezTo>
                    <a:pt x="1073" y="343"/>
                    <a:pt x="1073" y="337"/>
                    <a:pt x="1076" y="331"/>
                  </a:cubicBezTo>
                  <a:lnTo>
                    <a:pt x="1076" y="331"/>
                  </a:lnTo>
                  <a:cubicBezTo>
                    <a:pt x="1076" y="331"/>
                    <a:pt x="1075" y="332"/>
                    <a:pt x="1074" y="332"/>
                  </a:cubicBezTo>
                  <a:lnTo>
                    <a:pt x="1074" y="332"/>
                  </a:lnTo>
                  <a:cubicBezTo>
                    <a:pt x="1074" y="320"/>
                    <a:pt x="1078" y="320"/>
                    <a:pt x="1096" y="320"/>
                  </a:cubicBezTo>
                  <a:cubicBezTo>
                    <a:pt x="1085" y="320"/>
                    <a:pt x="1079" y="325"/>
                    <a:pt x="1076" y="331"/>
                  </a:cubicBezTo>
                  <a:lnTo>
                    <a:pt x="1076" y="331"/>
                  </a:lnTo>
                  <a:cubicBezTo>
                    <a:pt x="1090" y="327"/>
                    <a:pt x="1104" y="324"/>
                    <a:pt x="1119" y="320"/>
                  </a:cubicBezTo>
                  <a:close/>
                  <a:moveTo>
                    <a:pt x="1233" y="0"/>
                  </a:moveTo>
                  <a:cubicBezTo>
                    <a:pt x="1165" y="0"/>
                    <a:pt x="1073" y="0"/>
                    <a:pt x="1005" y="23"/>
                  </a:cubicBezTo>
                  <a:lnTo>
                    <a:pt x="982" y="23"/>
                  </a:lnTo>
                  <a:cubicBezTo>
                    <a:pt x="914" y="46"/>
                    <a:pt x="868" y="46"/>
                    <a:pt x="822" y="69"/>
                  </a:cubicBezTo>
                  <a:cubicBezTo>
                    <a:pt x="800" y="69"/>
                    <a:pt x="800" y="69"/>
                    <a:pt x="800" y="92"/>
                  </a:cubicBezTo>
                  <a:cubicBezTo>
                    <a:pt x="754" y="92"/>
                    <a:pt x="731" y="115"/>
                    <a:pt x="708" y="115"/>
                  </a:cubicBezTo>
                  <a:cubicBezTo>
                    <a:pt x="708" y="115"/>
                    <a:pt x="685" y="137"/>
                    <a:pt x="685" y="137"/>
                  </a:cubicBezTo>
                  <a:lnTo>
                    <a:pt x="663" y="137"/>
                  </a:lnTo>
                  <a:cubicBezTo>
                    <a:pt x="663" y="137"/>
                    <a:pt x="663" y="160"/>
                    <a:pt x="640" y="160"/>
                  </a:cubicBezTo>
                  <a:lnTo>
                    <a:pt x="617" y="160"/>
                  </a:lnTo>
                  <a:cubicBezTo>
                    <a:pt x="617" y="160"/>
                    <a:pt x="617" y="183"/>
                    <a:pt x="617" y="183"/>
                  </a:cubicBezTo>
                  <a:lnTo>
                    <a:pt x="594" y="183"/>
                  </a:lnTo>
                  <a:cubicBezTo>
                    <a:pt x="594" y="183"/>
                    <a:pt x="571" y="183"/>
                    <a:pt x="571" y="206"/>
                  </a:cubicBezTo>
                  <a:cubicBezTo>
                    <a:pt x="480" y="274"/>
                    <a:pt x="389" y="366"/>
                    <a:pt x="320" y="457"/>
                  </a:cubicBezTo>
                  <a:lnTo>
                    <a:pt x="297" y="457"/>
                  </a:lnTo>
                  <a:cubicBezTo>
                    <a:pt x="229" y="548"/>
                    <a:pt x="160" y="662"/>
                    <a:pt x="115" y="799"/>
                  </a:cubicBezTo>
                  <a:cubicBezTo>
                    <a:pt x="23" y="1050"/>
                    <a:pt x="1" y="1324"/>
                    <a:pt x="23" y="1575"/>
                  </a:cubicBezTo>
                  <a:cubicBezTo>
                    <a:pt x="23" y="1575"/>
                    <a:pt x="23" y="1575"/>
                    <a:pt x="23" y="1598"/>
                  </a:cubicBezTo>
                  <a:cubicBezTo>
                    <a:pt x="46" y="1804"/>
                    <a:pt x="115" y="1986"/>
                    <a:pt x="183" y="2169"/>
                  </a:cubicBezTo>
                  <a:cubicBezTo>
                    <a:pt x="366" y="2557"/>
                    <a:pt x="663" y="2876"/>
                    <a:pt x="1051" y="3082"/>
                  </a:cubicBezTo>
                  <a:cubicBezTo>
                    <a:pt x="1233" y="3173"/>
                    <a:pt x="1439" y="3219"/>
                    <a:pt x="1667" y="3219"/>
                  </a:cubicBezTo>
                  <a:cubicBezTo>
                    <a:pt x="1758" y="3196"/>
                    <a:pt x="1850" y="3196"/>
                    <a:pt x="1964" y="3150"/>
                  </a:cubicBezTo>
                  <a:cubicBezTo>
                    <a:pt x="2078" y="3127"/>
                    <a:pt x="2169" y="3082"/>
                    <a:pt x="2260" y="3013"/>
                  </a:cubicBezTo>
                  <a:cubicBezTo>
                    <a:pt x="2443" y="2899"/>
                    <a:pt x="2580" y="2739"/>
                    <a:pt x="2671" y="2557"/>
                  </a:cubicBezTo>
                  <a:cubicBezTo>
                    <a:pt x="2785" y="2351"/>
                    <a:pt x="2831" y="2123"/>
                    <a:pt x="2831" y="1895"/>
                  </a:cubicBezTo>
                  <a:cubicBezTo>
                    <a:pt x="2854" y="1667"/>
                    <a:pt x="2808" y="1461"/>
                    <a:pt x="2740" y="1256"/>
                  </a:cubicBezTo>
                  <a:cubicBezTo>
                    <a:pt x="2694" y="1050"/>
                    <a:pt x="2580" y="868"/>
                    <a:pt x="2466" y="708"/>
                  </a:cubicBezTo>
                  <a:cubicBezTo>
                    <a:pt x="2215" y="343"/>
                    <a:pt x="1827" y="69"/>
                    <a:pt x="139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21;p17"/>
            <p:cNvSpPr/>
            <p:nvPr/>
          </p:nvSpPr>
          <p:spPr>
            <a:xfrm>
              <a:off x="4298580" y="207227"/>
              <a:ext cx="46924" cy="46681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914" y="343"/>
                  </a:moveTo>
                  <a:cubicBezTo>
                    <a:pt x="959" y="343"/>
                    <a:pt x="982" y="343"/>
                    <a:pt x="1028" y="366"/>
                  </a:cubicBezTo>
                  <a:cubicBezTo>
                    <a:pt x="1073" y="366"/>
                    <a:pt x="1119" y="389"/>
                    <a:pt x="1165" y="411"/>
                  </a:cubicBezTo>
                  <a:cubicBezTo>
                    <a:pt x="1188" y="457"/>
                    <a:pt x="1233" y="480"/>
                    <a:pt x="1256" y="503"/>
                  </a:cubicBezTo>
                  <a:cubicBezTo>
                    <a:pt x="1302" y="548"/>
                    <a:pt x="1325" y="571"/>
                    <a:pt x="1347" y="617"/>
                  </a:cubicBezTo>
                  <a:cubicBezTo>
                    <a:pt x="1370" y="662"/>
                    <a:pt x="1370" y="708"/>
                    <a:pt x="1393" y="754"/>
                  </a:cubicBezTo>
                  <a:cubicBezTo>
                    <a:pt x="1393" y="799"/>
                    <a:pt x="1393" y="845"/>
                    <a:pt x="1393" y="891"/>
                  </a:cubicBezTo>
                  <a:cubicBezTo>
                    <a:pt x="1393" y="936"/>
                    <a:pt x="1393" y="982"/>
                    <a:pt x="1370" y="1028"/>
                  </a:cubicBezTo>
                  <a:cubicBezTo>
                    <a:pt x="1347" y="1073"/>
                    <a:pt x="1325" y="1142"/>
                    <a:pt x="1302" y="1187"/>
                  </a:cubicBezTo>
                  <a:cubicBezTo>
                    <a:pt x="1279" y="1210"/>
                    <a:pt x="1256" y="1233"/>
                    <a:pt x="1210" y="1279"/>
                  </a:cubicBezTo>
                  <a:cubicBezTo>
                    <a:pt x="1188" y="1302"/>
                    <a:pt x="1142" y="1324"/>
                    <a:pt x="1096" y="1347"/>
                  </a:cubicBezTo>
                  <a:cubicBezTo>
                    <a:pt x="1051" y="1370"/>
                    <a:pt x="1005" y="1393"/>
                    <a:pt x="959" y="1393"/>
                  </a:cubicBezTo>
                  <a:lnTo>
                    <a:pt x="822" y="1393"/>
                  </a:lnTo>
                  <a:cubicBezTo>
                    <a:pt x="777" y="1393"/>
                    <a:pt x="731" y="1393"/>
                    <a:pt x="685" y="1370"/>
                  </a:cubicBezTo>
                  <a:cubicBezTo>
                    <a:pt x="640" y="1347"/>
                    <a:pt x="617" y="1347"/>
                    <a:pt x="571" y="1302"/>
                  </a:cubicBezTo>
                  <a:cubicBezTo>
                    <a:pt x="526" y="1279"/>
                    <a:pt x="503" y="1256"/>
                    <a:pt x="457" y="1210"/>
                  </a:cubicBezTo>
                  <a:cubicBezTo>
                    <a:pt x="434" y="1187"/>
                    <a:pt x="412" y="1142"/>
                    <a:pt x="389" y="1096"/>
                  </a:cubicBezTo>
                  <a:cubicBezTo>
                    <a:pt x="366" y="1050"/>
                    <a:pt x="343" y="1005"/>
                    <a:pt x="343" y="959"/>
                  </a:cubicBezTo>
                  <a:cubicBezTo>
                    <a:pt x="320" y="913"/>
                    <a:pt x="320" y="891"/>
                    <a:pt x="320" y="845"/>
                  </a:cubicBezTo>
                  <a:cubicBezTo>
                    <a:pt x="343" y="777"/>
                    <a:pt x="343" y="731"/>
                    <a:pt x="366" y="685"/>
                  </a:cubicBezTo>
                  <a:cubicBezTo>
                    <a:pt x="366" y="662"/>
                    <a:pt x="366" y="640"/>
                    <a:pt x="389" y="640"/>
                  </a:cubicBezTo>
                  <a:cubicBezTo>
                    <a:pt x="389" y="617"/>
                    <a:pt x="389" y="617"/>
                    <a:pt x="389" y="594"/>
                  </a:cubicBezTo>
                  <a:lnTo>
                    <a:pt x="412" y="594"/>
                  </a:lnTo>
                  <a:cubicBezTo>
                    <a:pt x="412" y="594"/>
                    <a:pt x="412" y="571"/>
                    <a:pt x="412" y="571"/>
                  </a:cubicBezTo>
                  <a:cubicBezTo>
                    <a:pt x="434" y="525"/>
                    <a:pt x="480" y="503"/>
                    <a:pt x="503" y="457"/>
                  </a:cubicBezTo>
                  <a:cubicBezTo>
                    <a:pt x="549" y="434"/>
                    <a:pt x="594" y="411"/>
                    <a:pt x="617" y="389"/>
                  </a:cubicBezTo>
                  <a:cubicBezTo>
                    <a:pt x="640" y="389"/>
                    <a:pt x="663" y="366"/>
                    <a:pt x="685" y="366"/>
                  </a:cubicBezTo>
                  <a:cubicBezTo>
                    <a:pt x="708" y="366"/>
                    <a:pt x="731" y="343"/>
                    <a:pt x="754" y="343"/>
                  </a:cubicBezTo>
                  <a:close/>
                  <a:moveTo>
                    <a:pt x="868" y="0"/>
                  </a:moveTo>
                  <a:cubicBezTo>
                    <a:pt x="777" y="0"/>
                    <a:pt x="663" y="23"/>
                    <a:pt x="571" y="46"/>
                  </a:cubicBezTo>
                  <a:cubicBezTo>
                    <a:pt x="526" y="69"/>
                    <a:pt x="457" y="115"/>
                    <a:pt x="412" y="137"/>
                  </a:cubicBezTo>
                  <a:cubicBezTo>
                    <a:pt x="366" y="160"/>
                    <a:pt x="320" y="206"/>
                    <a:pt x="275" y="229"/>
                  </a:cubicBezTo>
                  <a:cubicBezTo>
                    <a:pt x="275" y="252"/>
                    <a:pt x="275" y="252"/>
                    <a:pt x="252" y="252"/>
                  </a:cubicBezTo>
                  <a:cubicBezTo>
                    <a:pt x="252" y="274"/>
                    <a:pt x="229" y="297"/>
                    <a:pt x="206" y="320"/>
                  </a:cubicBezTo>
                  <a:cubicBezTo>
                    <a:pt x="160" y="366"/>
                    <a:pt x="138" y="411"/>
                    <a:pt x="92" y="480"/>
                  </a:cubicBezTo>
                  <a:cubicBezTo>
                    <a:pt x="92" y="503"/>
                    <a:pt x="69" y="525"/>
                    <a:pt x="69" y="571"/>
                  </a:cubicBezTo>
                  <a:cubicBezTo>
                    <a:pt x="46" y="571"/>
                    <a:pt x="46" y="594"/>
                    <a:pt x="46" y="594"/>
                  </a:cubicBezTo>
                  <a:cubicBezTo>
                    <a:pt x="46" y="617"/>
                    <a:pt x="46" y="617"/>
                    <a:pt x="24" y="640"/>
                  </a:cubicBezTo>
                  <a:cubicBezTo>
                    <a:pt x="24" y="708"/>
                    <a:pt x="1" y="777"/>
                    <a:pt x="1" y="845"/>
                  </a:cubicBezTo>
                  <a:cubicBezTo>
                    <a:pt x="1" y="868"/>
                    <a:pt x="1" y="913"/>
                    <a:pt x="1" y="936"/>
                  </a:cubicBezTo>
                  <a:cubicBezTo>
                    <a:pt x="1" y="1005"/>
                    <a:pt x="24" y="1050"/>
                    <a:pt x="24" y="1096"/>
                  </a:cubicBezTo>
                  <a:cubicBezTo>
                    <a:pt x="46" y="1142"/>
                    <a:pt x="69" y="1187"/>
                    <a:pt x="92" y="1233"/>
                  </a:cubicBezTo>
                  <a:cubicBezTo>
                    <a:pt x="115" y="1302"/>
                    <a:pt x="160" y="1347"/>
                    <a:pt x="183" y="1393"/>
                  </a:cubicBezTo>
                  <a:cubicBezTo>
                    <a:pt x="297" y="1530"/>
                    <a:pt x="412" y="1621"/>
                    <a:pt x="571" y="1667"/>
                  </a:cubicBezTo>
                  <a:cubicBezTo>
                    <a:pt x="658" y="1710"/>
                    <a:pt x="745" y="1726"/>
                    <a:pt x="838" y="1726"/>
                  </a:cubicBezTo>
                  <a:cubicBezTo>
                    <a:pt x="891" y="1726"/>
                    <a:pt x="947" y="1721"/>
                    <a:pt x="1005" y="1712"/>
                  </a:cubicBezTo>
                  <a:cubicBezTo>
                    <a:pt x="1142" y="1690"/>
                    <a:pt x="1302" y="1621"/>
                    <a:pt x="1416" y="1530"/>
                  </a:cubicBezTo>
                  <a:cubicBezTo>
                    <a:pt x="1530" y="1438"/>
                    <a:pt x="1598" y="1324"/>
                    <a:pt x="1667" y="1210"/>
                  </a:cubicBezTo>
                  <a:cubicBezTo>
                    <a:pt x="1735" y="1050"/>
                    <a:pt x="1735" y="891"/>
                    <a:pt x="1713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53" y="343"/>
                    <a:pt x="1507" y="297"/>
                    <a:pt x="1462" y="252"/>
                  </a:cubicBezTo>
                  <a:cubicBezTo>
                    <a:pt x="1416" y="183"/>
                    <a:pt x="1325" y="137"/>
                    <a:pt x="1279" y="115"/>
                  </a:cubicBezTo>
                  <a:cubicBezTo>
                    <a:pt x="1233" y="69"/>
                    <a:pt x="1165" y="69"/>
                    <a:pt x="1119" y="46"/>
                  </a:cubicBezTo>
                  <a:cubicBezTo>
                    <a:pt x="1073" y="23"/>
                    <a:pt x="1028" y="23"/>
                    <a:pt x="982" y="23"/>
                  </a:cubicBezTo>
                  <a:cubicBezTo>
                    <a:pt x="937" y="0"/>
                    <a:pt x="914" y="0"/>
                    <a:pt x="86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22;p17"/>
            <p:cNvSpPr/>
            <p:nvPr/>
          </p:nvSpPr>
          <p:spPr>
            <a:xfrm>
              <a:off x="4399781" y="317672"/>
              <a:ext cx="67872" cy="66872"/>
            </a:xfrm>
            <a:custGeom>
              <a:avLst/>
              <a:gdLst/>
              <a:ahLst/>
              <a:cxnLst/>
              <a:rect l="l" t="t" r="r" b="b"/>
              <a:pathLst>
                <a:path w="2511" h="2474" extrusionOk="0">
                  <a:moveTo>
                    <a:pt x="1324" y="320"/>
                  </a:moveTo>
                  <a:cubicBezTo>
                    <a:pt x="1415" y="320"/>
                    <a:pt x="1484" y="343"/>
                    <a:pt x="1552" y="365"/>
                  </a:cubicBezTo>
                  <a:cubicBezTo>
                    <a:pt x="1643" y="388"/>
                    <a:pt x="1712" y="434"/>
                    <a:pt x="1780" y="480"/>
                  </a:cubicBezTo>
                  <a:cubicBezTo>
                    <a:pt x="1849" y="525"/>
                    <a:pt x="1895" y="571"/>
                    <a:pt x="1963" y="639"/>
                  </a:cubicBezTo>
                  <a:cubicBezTo>
                    <a:pt x="2009" y="685"/>
                    <a:pt x="2054" y="753"/>
                    <a:pt x="2077" y="822"/>
                  </a:cubicBezTo>
                  <a:cubicBezTo>
                    <a:pt x="2123" y="890"/>
                    <a:pt x="2146" y="982"/>
                    <a:pt x="2168" y="1073"/>
                  </a:cubicBezTo>
                  <a:cubicBezTo>
                    <a:pt x="2168" y="1141"/>
                    <a:pt x="2191" y="1233"/>
                    <a:pt x="2168" y="1301"/>
                  </a:cubicBezTo>
                  <a:cubicBezTo>
                    <a:pt x="2168" y="1393"/>
                    <a:pt x="2146" y="1461"/>
                    <a:pt x="2123" y="1552"/>
                  </a:cubicBezTo>
                  <a:cubicBezTo>
                    <a:pt x="2100" y="1621"/>
                    <a:pt x="2054" y="1689"/>
                    <a:pt x="2009" y="1758"/>
                  </a:cubicBezTo>
                  <a:cubicBezTo>
                    <a:pt x="1986" y="1826"/>
                    <a:pt x="1917" y="1872"/>
                    <a:pt x="1872" y="1918"/>
                  </a:cubicBezTo>
                  <a:cubicBezTo>
                    <a:pt x="1803" y="1986"/>
                    <a:pt x="1758" y="2009"/>
                    <a:pt x="1666" y="2054"/>
                  </a:cubicBezTo>
                  <a:cubicBezTo>
                    <a:pt x="1598" y="2100"/>
                    <a:pt x="1507" y="2123"/>
                    <a:pt x="1438" y="2146"/>
                  </a:cubicBezTo>
                  <a:lnTo>
                    <a:pt x="1187" y="2146"/>
                  </a:lnTo>
                  <a:cubicBezTo>
                    <a:pt x="1096" y="2146"/>
                    <a:pt x="1027" y="2123"/>
                    <a:pt x="959" y="2100"/>
                  </a:cubicBezTo>
                  <a:cubicBezTo>
                    <a:pt x="890" y="2077"/>
                    <a:pt x="822" y="2032"/>
                    <a:pt x="753" y="2009"/>
                  </a:cubicBezTo>
                  <a:cubicBezTo>
                    <a:pt x="685" y="1940"/>
                    <a:pt x="616" y="1895"/>
                    <a:pt x="548" y="1826"/>
                  </a:cubicBezTo>
                  <a:cubicBezTo>
                    <a:pt x="525" y="1781"/>
                    <a:pt x="479" y="1712"/>
                    <a:pt x="434" y="1666"/>
                  </a:cubicBezTo>
                  <a:cubicBezTo>
                    <a:pt x="411" y="1575"/>
                    <a:pt x="388" y="1507"/>
                    <a:pt x="365" y="1415"/>
                  </a:cubicBezTo>
                  <a:cubicBezTo>
                    <a:pt x="342" y="1347"/>
                    <a:pt x="342" y="1256"/>
                    <a:pt x="342" y="1164"/>
                  </a:cubicBezTo>
                  <a:cubicBezTo>
                    <a:pt x="365" y="1096"/>
                    <a:pt x="365" y="1027"/>
                    <a:pt x="388" y="936"/>
                  </a:cubicBezTo>
                  <a:cubicBezTo>
                    <a:pt x="434" y="868"/>
                    <a:pt x="457" y="799"/>
                    <a:pt x="502" y="731"/>
                  </a:cubicBezTo>
                  <a:cubicBezTo>
                    <a:pt x="525" y="685"/>
                    <a:pt x="548" y="662"/>
                    <a:pt x="571" y="616"/>
                  </a:cubicBezTo>
                  <a:cubicBezTo>
                    <a:pt x="594" y="594"/>
                    <a:pt x="616" y="571"/>
                    <a:pt x="639" y="548"/>
                  </a:cubicBezTo>
                  <a:cubicBezTo>
                    <a:pt x="662" y="525"/>
                    <a:pt x="685" y="525"/>
                    <a:pt x="708" y="502"/>
                  </a:cubicBezTo>
                  <a:cubicBezTo>
                    <a:pt x="753" y="480"/>
                    <a:pt x="776" y="457"/>
                    <a:pt x="822" y="434"/>
                  </a:cubicBezTo>
                  <a:cubicBezTo>
                    <a:pt x="822" y="434"/>
                    <a:pt x="845" y="411"/>
                    <a:pt x="845" y="411"/>
                  </a:cubicBezTo>
                  <a:cubicBezTo>
                    <a:pt x="890" y="388"/>
                    <a:pt x="936" y="388"/>
                    <a:pt x="982" y="365"/>
                  </a:cubicBezTo>
                  <a:lnTo>
                    <a:pt x="1004" y="365"/>
                  </a:lnTo>
                  <a:cubicBezTo>
                    <a:pt x="1004" y="365"/>
                    <a:pt x="1004" y="343"/>
                    <a:pt x="1027" y="343"/>
                  </a:cubicBezTo>
                  <a:lnTo>
                    <a:pt x="1096" y="343"/>
                  </a:lnTo>
                  <a:cubicBezTo>
                    <a:pt x="1164" y="320"/>
                    <a:pt x="1210" y="320"/>
                    <a:pt x="1278" y="320"/>
                  </a:cubicBezTo>
                  <a:close/>
                  <a:moveTo>
                    <a:pt x="1255" y="0"/>
                  </a:moveTo>
                  <a:cubicBezTo>
                    <a:pt x="1187" y="0"/>
                    <a:pt x="1096" y="0"/>
                    <a:pt x="1027" y="23"/>
                  </a:cubicBezTo>
                  <a:cubicBezTo>
                    <a:pt x="959" y="23"/>
                    <a:pt x="913" y="46"/>
                    <a:pt x="845" y="69"/>
                  </a:cubicBezTo>
                  <a:cubicBezTo>
                    <a:pt x="822" y="69"/>
                    <a:pt x="799" y="91"/>
                    <a:pt x="776" y="91"/>
                  </a:cubicBezTo>
                  <a:lnTo>
                    <a:pt x="753" y="91"/>
                  </a:lnTo>
                  <a:cubicBezTo>
                    <a:pt x="730" y="114"/>
                    <a:pt x="685" y="137"/>
                    <a:pt x="662" y="160"/>
                  </a:cubicBezTo>
                  <a:lnTo>
                    <a:pt x="639" y="160"/>
                  </a:lnTo>
                  <a:cubicBezTo>
                    <a:pt x="548" y="206"/>
                    <a:pt x="479" y="274"/>
                    <a:pt x="411" y="320"/>
                  </a:cubicBezTo>
                  <a:cubicBezTo>
                    <a:pt x="411" y="343"/>
                    <a:pt x="411" y="343"/>
                    <a:pt x="388" y="343"/>
                  </a:cubicBezTo>
                  <a:cubicBezTo>
                    <a:pt x="365" y="365"/>
                    <a:pt x="342" y="388"/>
                    <a:pt x="320" y="411"/>
                  </a:cubicBezTo>
                  <a:cubicBezTo>
                    <a:pt x="251" y="502"/>
                    <a:pt x="205" y="571"/>
                    <a:pt x="160" y="662"/>
                  </a:cubicBezTo>
                  <a:cubicBezTo>
                    <a:pt x="137" y="731"/>
                    <a:pt x="91" y="799"/>
                    <a:pt x="69" y="868"/>
                  </a:cubicBezTo>
                  <a:cubicBezTo>
                    <a:pt x="69" y="890"/>
                    <a:pt x="69" y="913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1"/>
                    <a:pt x="0" y="1324"/>
                    <a:pt x="46" y="1507"/>
                  </a:cubicBezTo>
                  <a:cubicBezTo>
                    <a:pt x="91" y="1689"/>
                    <a:pt x="183" y="1872"/>
                    <a:pt x="297" y="2032"/>
                  </a:cubicBezTo>
                  <a:cubicBezTo>
                    <a:pt x="434" y="2169"/>
                    <a:pt x="594" y="2306"/>
                    <a:pt x="776" y="2374"/>
                  </a:cubicBezTo>
                  <a:cubicBezTo>
                    <a:pt x="916" y="2444"/>
                    <a:pt x="1082" y="2474"/>
                    <a:pt x="1254" y="2474"/>
                  </a:cubicBezTo>
                  <a:cubicBezTo>
                    <a:pt x="1307" y="2474"/>
                    <a:pt x="1361" y="2471"/>
                    <a:pt x="1415" y="2465"/>
                  </a:cubicBezTo>
                  <a:cubicBezTo>
                    <a:pt x="1621" y="2442"/>
                    <a:pt x="1826" y="2374"/>
                    <a:pt x="1986" y="2237"/>
                  </a:cubicBezTo>
                  <a:cubicBezTo>
                    <a:pt x="2146" y="2146"/>
                    <a:pt x="2260" y="1986"/>
                    <a:pt x="2351" y="1826"/>
                  </a:cubicBezTo>
                  <a:cubicBezTo>
                    <a:pt x="2397" y="1735"/>
                    <a:pt x="2442" y="1644"/>
                    <a:pt x="2465" y="1552"/>
                  </a:cubicBezTo>
                  <a:cubicBezTo>
                    <a:pt x="2488" y="1438"/>
                    <a:pt x="2511" y="1324"/>
                    <a:pt x="2511" y="1210"/>
                  </a:cubicBezTo>
                  <a:cubicBezTo>
                    <a:pt x="2511" y="1096"/>
                    <a:pt x="2488" y="982"/>
                    <a:pt x="2442" y="868"/>
                  </a:cubicBezTo>
                  <a:cubicBezTo>
                    <a:pt x="2420" y="776"/>
                    <a:pt x="2374" y="685"/>
                    <a:pt x="2328" y="616"/>
                  </a:cubicBezTo>
                  <a:cubicBezTo>
                    <a:pt x="2283" y="525"/>
                    <a:pt x="2214" y="457"/>
                    <a:pt x="2168" y="365"/>
                  </a:cubicBezTo>
                  <a:cubicBezTo>
                    <a:pt x="2100" y="320"/>
                    <a:pt x="2032" y="251"/>
                    <a:pt x="1963" y="206"/>
                  </a:cubicBezTo>
                  <a:cubicBezTo>
                    <a:pt x="1780" y="91"/>
                    <a:pt x="1575" y="23"/>
                    <a:pt x="137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" name="Google Shape;623;p17"/>
          <p:cNvSpPr/>
          <p:nvPr/>
        </p:nvSpPr>
        <p:spPr>
          <a:xfrm>
            <a:off x="7785336" y="994282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624;p17"/>
          <p:cNvSpPr/>
          <p:nvPr/>
        </p:nvSpPr>
        <p:spPr>
          <a:xfrm>
            <a:off x="4871888" y="498902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625;p17"/>
          <p:cNvSpPr/>
          <p:nvPr/>
        </p:nvSpPr>
        <p:spPr>
          <a:xfrm>
            <a:off x="6935335" y="465475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626;p17"/>
          <p:cNvSpPr/>
          <p:nvPr/>
        </p:nvSpPr>
        <p:spPr>
          <a:xfrm>
            <a:off x="7326747" y="208763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627;p17"/>
          <p:cNvSpPr/>
          <p:nvPr/>
        </p:nvSpPr>
        <p:spPr>
          <a:xfrm>
            <a:off x="5273287" y="492635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" name="Google Shape;628;p17"/>
          <p:cNvSpPr/>
          <p:nvPr/>
        </p:nvSpPr>
        <p:spPr>
          <a:xfrm>
            <a:off x="7549570" y="1060355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" name="Google Shape;629;p17"/>
          <p:cNvGrpSpPr/>
          <p:nvPr/>
        </p:nvGrpSpPr>
        <p:grpSpPr>
          <a:xfrm rot="10800000">
            <a:off x="6230454" y="525671"/>
            <a:ext cx="275192" cy="229972"/>
            <a:chOff x="1192779" y="389220"/>
            <a:chExt cx="275192" cy="229972"/>
          </a:xfrm>
        </p:grpSpPr>
        <p:sp>
          <p:nvSpPr>
            <p:cNvPr id="224" name="Google Shape;630;p17"/>
            <p:cNvSpPr/>
            <p:nvPr/>
          </p:nvSpPr>
          <p:spPr>
            <a:xfrm>
              <a:off x="1406857" y="549643"/>
              <a:ext cx="58033" cy="65413"/>
            </a:xfrm>
            <a:custGeom>
              <a:avLst/>
              <a:gdLst/>
              <a:ahLst/>
              <a:cxnLst/>
              <a:rect l="l" t="t" r="r" b="b"/>
              <a:pathLst>
                <a:path w="2147" h="2420" extrusionOk="0">
                  <a:moveTo>
                    <a:pt x="754" y="0"/>
                  </a:moveTo>
                  <a:cubicBezTo>
                    <a:pt x="708" y="0"/>
                    <a:pt x="662" y="23"/>
                    <a:pt x="617" y="23"/>
                  </a:cubicBezTo>
                  <a:cubicBezTo>
                    <a:pt x="503" y="46"/>
                    <a:pt x="366" y="92"/>
                    <a:pt x="297" y="183"/>
                  </a:cubicBezTo>
                  <a:cubicBezTo>
                    <a:pt x="252" y="229"/>
                    <a:pt x="229" y="297"/>
                    <a:pt x="206" y="343"/>
                  </a:cubicBezTo>
                  <a:cubicBezTo>
                    <a:pt x="160" y="389"/>
                    <a:pt x="137" y="434"/>
                    <a:pt x="115" y="457"/>
                  </a:cubicBezTo>
                  <a:cubicBezTo>
                    <a:pt x="46" y="594"/>
                    <a:pt x="0" y="754"/>
                    <a:pt x="0" y="959"/>
                  </a:cubicBezTo>
                  <a:cubicBezTo>
                    <a:pt x="23" y="1050"/>
                    <a:pt x="46" y="1165"/>
                    <a:pt x="46" y="1233"/>
                  </a:cubicBezTo>
                  <a:cubicBezTo>
                    <a:pt x="69" y="1302"/>
                    <a:pt x="92" y="1370"/>
                    <a:pt x="115" y="1438"/>
                  </a:cubicBezTo>
                  <a:cubicBezTo>
                    <a:pt x="183" y="1598"/>
                    <a:pt x="274" y="1735"/>
                    <a:pt x="366" y="1872"/>
                  </a:cubicBezTo>
                  <a:cubicBezTo>
                    <a:pt x="434" y="1941"/>
                    <a:pt x="503" y="2009"/>
                    <a:pt x="571" y="2078"/>
                  </a:cubicBezTo>
                  <a:cubicBezTo>
                    <a:pt x="617" y="2146"/>
                    <a:pt x="685" y="2192"/>
                    <a:pt x="731" y="2237"/>
                  </a:cubicBezTo>
                  <a:cubicBezTo>
                    <a:pt x="777" y="2260"/>
                    <a:pt x="799" y="2283"/>
                    <a:pt x="845" y="2306"/>
                  </a:cubicBezTo>
                  <a:cubicBezTo>
                    <a:pt x="913" y="2351"/>
                    <a:pt x="1005" y="2374"/>
                    <a:pt x="1096" y="2397"/>
                  </a:cubicBezTo>
                  <a:cubicBezTo>
                    <a:pt x="1165" y="2420"/>
                    <a:pt x="1210" y="2420"/>
                    <a:pt x="1279" y="2420"/>
                  </a:cubicBezTo>
                  <a:lnTo>
                    <a:pt x="1438" y="2420"/>
                  </a:lnTo>
                  <a:cubicBezTo>
                    <a:pt x="1484" y="2420"/>
                    <a:pt x="1530" y="2397"/>
                    <a:pt x="1598" y="2374"/>
                  </a:cubicBezTo>
                  <a:cubicBezTo>
                    <a:pt x="1621" y="2374"/>
                    <a:pt x="1667" y="2374"/>
                    <a:pt x="1690" y="2351"/>
                  </a:cubicBezTo>
                  <a:cubicBezTo>
                    <a:pt x="1781" y="2306"/>
                    <a:pt x="1827" y="2260"/>
                    <a:pt x="1872" y="2215"/>
                  </a:cubicBezTo>
                  <a:cubicBezTo>
                    <a:pt x="2009" y="2078"/>
                    <a:pt x="2078" y="1918"/>
                    <a:pt x="2100" y="1758"/>
                  </a:cubicBezTo>
                  <a:cubicBezTo>
                    <a:pt x="2146" y="1621"/>
                    <a:pt x="2146" y="1461"/>
                    <a:pt x="2123" y="1302"/>
                  </a:cubicBezTo>
                  <a:cubicBezTo>
                    <a:pt x="2078" y="1165"/>
                    <a:pt x="2032" y="1028"/>
                    <a:pt x="1941" y="868"/>
                  </a:cubicBezTo>
                  <a:cubicBezTo>
                    <a:pt x="1895" y="777"/>
                    <a:pt x="1849" y="708"/>
                    <a:pt x="1804" y="662"/>
                  </a:cubicBezTo>
                  <a:cubicBezTo>
                    <a:pt x="1758" y="571"/>
                    <a:pt x="1690" y="480"/>
                    <a:pt x="1598" y="411"/>
                  </a:cubicBezTo>
                  <a:cubicBezTo>
                    <a:pt x="1461" y="252"/>
                    <a:pt x="1279" y="137"/>
                    <a:pt x="1073" y="69"/>
                  </a:cubicBezTo>
                  <a:cubicBezTo>
                    <a:pt x="982" y="46"/>
                    <a:pt x="868" y="0"/>
                    <a:pt x="75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631;p17"/>
            <p:cNvSpPr/>
            <p:nvPr/>
          </p:nvSpPr>
          <p:spPr>
            <a:xfrm>
              <a:off x="1197699" y="502746"/>
              <a:ext cx="50627" cy="50627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14" y="1"/>
                  </a:moveTo>
                  <a:cubicBezTo>
                    <a:pt x="845" y="1"/>
                    <a:pt x="754" y="24"/>
                    <a:pt x="685" y="46"/>
                  </a:cubicBezTo>
                  <a:cubicBezTo>
                    <a:pt x="640" y="46"/>
                    <a:pt x="571" y="69"/>
                    <a:pt x="503" y="115"/>
                  </a:cubicBezTo>
                  <a:cubicBezTo>
                    <a:pt x="480" y="138"/>
                    <a:pt x="457" y="138"/>
                    <a:pt x="457" y="161"/>
                  </a:cubicBezTo>
                  <a:cubicBezTo>
                    <a:pt x="434" y="183"/>
                    <a:pt x="412" y="206"/>
                    <a:pt x="389" y="206"/>
                  </a:cubicBezTo>
                  <a:cubicBezTo>
                    <a:pt x="366" y="229"/>
                    <a:pt x="366" y="229"/>
                    <a:pt x="343" y="252"/>
                  </a:cubicBezTo>
                  <a:cubicBezTo>
                    <a:pt x="275" y="298"/>
                    <a:pt x="229" y="343"/>
                    <a:pt x="206" y="412"/>
                  </a:cubicBezTo>
                  <a:cubicBezTo>
                    <a:pt x="115" y="480"/>
                    <a:pt x="69" y="594"/>
                    <a:pt x="46" y="686"/>
                  </a:cubicBezTo>
                  <a:cubicBezTo>
                    <a:pt x="24" y="754"/>
                    <a:pt x="24" y="822"/>
                    <a:pt x="24" y="891"/>
                  </a:cubicBezTo>
                  <a:cubicBezTo>
                    <a:pt x="24" y="1005"/>
                    <a:pt x="1" y="1119"/>
                    <a:pt x="46" y="1233"/>
                  </a:cubicBezTo>
                  <a:cubicBezTo>
                    <a:pt x="115" y="1416"/>
                    <a:pt x="229" y="1576"/>
                    <a:pt x="389" y="1713"/>
                  </a:cubicBezTo>
                  <a:cubicBezTo>
                    <a:pt x="480" y="1758"/>
                    <a:pt x="594" y="1827"/>
                    <a:pt x="708" y="1850"/>
                  </a:cubicBezTo>
                  <a:cubicBezTo>
                    <a:pt x="822" y="1872"/>
                    <a:pt x="914" y="1872"/>
                    <a:pt x="1005" y="1872"/>
                  </a:cubicBezTo>
                  <a:cubicBezTo>
                    <a:pt x="1051" y="1872"/>
                    <a:pt x="1096" y="1850"/>
                    <a:pt x="1142" y="1850"/>
                  </a:cubicBezTo>
                  <a:cubicBezTo>
                    <a:pt x="1210" y="1827"/>
                    <a:pt x="1256" y="1827"/>
                    <a:pt x="1279" y="1804"/>
                  </a:cubicBezTo>
                  <a:cubicBezTo>
                    <a:pt x="1416" y="1758"/>
                    <a:pt x="1553" y="1713"/>
                    <a:pt x="1644" y="1599"/>
                  </a:cubicBezTo>
                  <a:cubicBezTo>
                    <a:pt x="1667" y="1576"/>
                    <a:pt x="1690" y="1530"/>
                    <a:pt x="1735" y="1484"/>
                  </a:cubicBezTo>
                  <a:cubicBezTo>
                    <a:pt x="1758" y="1416"/>
                    <a:pt x="1781" y="1370"/>
                    <a:pt x="1804" y="1302"/>
                  </a:cubicBezTo>
                  <a:cubicBezTo>
                    <a:pt x="1827" y="1233"/>
                    <a:pt x="1827" y="1188"/>
                    <a:pt x="1850" y="1165"/>
                  </a:cubicBezTo>
                  <a:cubicBezTo>
                    <a:pt x="1872" y="1074"/>
                    <a:pt x="1850" y="982"/>
                    <a:pt x="1827" y="891"/>
                  </a:cubicBezTo>
                  <a:cubicBezTo>
                    <a:pt x="1804" y="777"/>
                    <a:pt x="1758" y="708"/>
                    <a:pt x="1713" y="617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66"/>
                    <a:pt x="1439" y="343"/>
                    <a:pt x="1370" y="298"/>
                  </a:cubicBezTo>
                  <a:cubicBezTo>
                    <a:pt x="1370" y="275"/>
                    <a:pt x="1370" y="252"/>
                    <a:pt x="1347" y="229"/>
                  </a:cubicBezTo>
                  <a:cubicBezTo>
                    <a:pt x="1302" y="161"/>
                    <a:pt x="1279" y="138"/>
                    <a:pt x="1233" y="115"/>
                  </a:cubicBezTo>
                  <a:cubicBezTo>
                    <a:pt x="1165" y="46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632;p17"/>
            <p:cNvSpPr/>
            <p:nvPr/>
          </p:nvSpPr>
          <p:spPr>
            <a:xfrm>
              <a:off x="1243974" y="392329"/>
              <a:ext cx="39518" cy="30868"/>
            </a:xfrm>
            <a:custGeom>
              <a:avLst/>
              <a:gdLst/>
              <a:ahLst/>
              <a:cxnLst/>
              <a:rect l="l" t="t" r="r" b="b"/>
              <a:pathLst>
                <a:path w="1462" h="1142" extrusionOk="0">
                  <a:moveTo>
                    <a:pt x="571" y="0"/>
                  </a:moveTo>
                  <a:cubicBezTo>
                    <a:pt x="503" y="0"/>
                    <a:pt x="411" y="0"/>
                    <a:pt x="320" y="46"/>
                  </a:cubicBezTo>
                  <a:cubicBezTo>
                    <a:pt x="275" y="69"/>
                    <a:pt x="229" y="91"/>
                    <a:pt x="183" y="137"/>
                  </a:cubicBezTo>
                  <a:cubicBezTo>
                    <a:pt x="138" y="160"/>
                    <a:pt x="115" y="205"/>
                    <a:pt x="69" y="274"/>
                  </a:cubicBezTo>
                  <a:lnTo>
                    <a:pt x="46" y="320"/>
                  </a:lnTo>
                  <a:cubicBezTo>
                    <a:pt x="23" y="365"/>
                    <a:pt x="23" y="411"/>
                    <a:pt x="1" y="457"/>
                  </a:cubicBezTo>
                  <a:cubicBezTo>
                    <a:pt x="1" y="479"/>
                    <a:pt x="1" y="525"/>
                    <a:pt x="1" y="594"/>
                  </a:cubicBezTo>
                  <a:cubicBezTo>
                    <a:pt x="23" y="730"/>
                    <a:pt x="115" y="867"/>
                    <a:pt x="183" y="936"/>
                  </a:cubicBezTo>
                  <a:cubicBezTo>
                    <a:pt x="275" y="1004"/>
                    <a:pt x="366" y="1073"/>
                    <a:pt x="480" y="1118"/>
                  </a:cubicBezTo>
                  <a:cubicBezTo>
                    <a:pt x="548" y="1141"/>
                    <a:pt x="617" y="1141"/>
                    <a:pt x="708" y="1141"/>
                  </a:cubicBezTo>
                  <a:lnTo>
                    <a:pt x="777" y="1141"/>
                  </a:lnTo>
                  <a:cubicBezTo>
                    <a:pt x="822" y="1141"/>
                    <a:pt x="891" y="1118"/>
                    <a:pt x="959" y="1096"/>
                  </a:cubicBezTo>
                  <a:cubicBezTo>
                    <a:pt x="1005" y="1096"/>
                    <a:pt x="1051" y="1073"/>
                    <a:pt x="1119" y="1050"/>
                  </a:cubicBezTo>
                  <a:cubicBezTo>
                    <a:pt x="1188" y="1004"/>
                    <a:pt x="1256" y="959"/>
                    <a:pt x="1302" y="913"/>
                  </a:cubicBezTo>
                  <a:cubicBezTo>
                    <a:pt x="1347" y="867"/>
                    <a:pt x="1393" y="799"/>
                    <a:pt x="1439" y="730"/>
                  </a:cubicBezTo>
                  <a:cubicBezTo>
                    <a:pt x="1461" y="685"/>
                    <a:pt x="1461" y="616"/>
                    <a:pt x="1461" y="594"/>
                  </a:cubicBezTo>
                  <a:cubicBezTo>
                    <a:pt x="1461" y="571"/>
                    <a:pt x="1461" y="525"/>
                    <a:pt x="1439" y="502"/>
                  </a:cubicBezTo>
                  <a:cubicBezTo>
                    <a:pt x="1439" y="457"/>
                    <a:pt x="1416" y="434"/>
                    <a:pt x="1393" y="411"/>
                  </a:cubicBezTo>
                  <a:cubicBezTo>
                    <a:pt x="1279" y="183"/>
                    <a:pt x="1028" y="46"/>
                    <a:pt x="66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33;p17"/>
            <p:cNvSpPr/>
            <p:nvPr/>
          </p:nvSpPr>
          <p:spPr>
            <a:xfrm>
              <a:off x="1192779" y="499665"/>
              <a:ext cx="60466" cy="60277"/>
            </a:xfrm>
            <a:custGeom>
              <a:avLst/>
              <a:gdLst/>
              <a:ahLst/>
              <a:cxnLst/>
              <a:rect l="l" t="t" r="r" b="b"/>
              <a:pathLst>
                <a:path w="2237" h="2230" extrusionOk="0">
                  <a:moveTo>
                    <a:pt x="1164" y="343"/>
                  </a:moveTo>
                  <a:cubicBezTo>
                    <a:pt x="1233" y="343"/>
                    <a:pt x="1301" y="366"/>
                    <a:pt x="1370" y="366"/>
                  </a:cubicBezTo>
                  <a:cubicBezTo>
                    <a:pt x="1415" y="412"/>
                    <a:pt x="1484" y="434"/>
                    <a:pt x="1552" y="457"/>
                  </a:cubicBezTo>
                  <a:cubicBezTo>
                    <a:pt x="1598" y="503"/>
                    <a:pt x="1644" y="548"/>
                    <a:pt x="1712" y="594"/>
                  </a:cubicBezTo>
                  <a:cubicBezTo>
                    <a:pt x="1758" y="663"/>
                    <a:pt x="1780" y="708"/>
                    <a:pt x="1826" y="777"/>
                  </a:cubicBezTo>
                  <a:cubicBezTo>
                    <a:pt x="1849" y="822"/>
                    <a:pt x="1872" y="891"/>
                    <a:pt x="1872" y="936"/>
                  </a:cubicBezTo>
                  <a:cubicBezTo>
                    <a:pt x="1895" y="1028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49" y="1370"/>
                  </a:cubicBezTo>
                  <a:cubicBezTo>
                    <a:pt x="1826" y="1439"/>
                    <a:pt x="1803" y="1484"/>
                    <a:pt x="1758" y="1553"/>
                  </a:cubicBezTo>
                  <a:cubicBezTo>
                    <a:pt x="1735" y="1621"/>
                    <a:pt x="1689" y="1667"/>
                    <a:pt x="1621" y="1713"/>
                  </a:cubicBezTo>
                  <a:cubicBezTo>
                    <a:pt x="1575" y="1758"/>
                    <a:pt x="1507" y="1804"/>
                    <a:pt x="1461" y="1827"/>
                  </a:cubicBezTo>
                  <a:cubicBezTo>
                    <a:pt x="1392" y="1849"/>
                    <a:pt x="1324" y="1872"/>
                    <a:pt x="1255" y="1895"/>
                  </a:cubicBezTo>
                  <a:lnTo>
                    <a:pt x="1050" y="1895"/>
                  </a:lnTo>
                  <a:cubicBezTo>
                    <a:pt x="982" y="1895"/>
                    <a:pt x="936" y="1895"/>
                    <a:pt x="867" y="1872"/>
                  </a:cubicBezTo>
                  <a:cubicBezTo>
                    <a:pt x="799" y="1849"/>
                    <a:pt x="731" y="1804"/>
                    <a:pt x="685" y="1781"/>
                  </a:cubicBezTo>
                  <a:cubicBezTo>
                    <a:pt x="616" y="1735"/>
                    <a:pt x="571" y="1690"/>
                    <a:pt x="525" y="1644"/>
                  </a:cubicBezTo>
                  <a:cubicBezTo>
                    <a:pt x="525" y="1644"/>
                    <a:pt x="525" y="1644"/>
                    <a:pt x="525" y="1621"/>
                  </a:cubicBezTo>
                  <a:lnTo>
                    <a:pt x="502" y="1621"/>
                  </a:lnTo>
                  <a:cubicBezTo>
                    <a:pt x="479" y="1576"/>
                    <a:pt x="434" y="1530"/>
                    <a:pt x="411" y="1461"/>
                  </a:cubicBezTo>
                  <a:cubicBezTo>
                    <a:pt x="388" y="1439"/>
                    <a:pt x="388" y="1439"/>
                    <a:pt x="388" y="1439"/>
                  </a:cubicBezTo>
                  <a:cubicBezTo>
                    <a:pt x="365" y="1393"/>
                    <a:pt x="365" y="1325"/>
                    <a:pt x="342" y="1279"/>
                  </a:cubicBezTo>
                  <a:cubicBezTo>
                    <a:pt x="342" y="1279"/>
                    <a:pt x="342" y="1256"/>
                    <a:pt x="342" y="1256"/>
                  </a:cubicBezTo>
                  <a:cubicBezTo>
                    <a:pt x="342" y="1256"/>
                    <a:pt x="342" y="1233"/>
                    <a:pt x="342" y="1233"/>
                  </a:cubicBezTo>
                  <a:cubicBezTo>
                    <a:pt x="342" y="1210"/>
                    <a:pt x="320" y="1165"/>
                    <a:pt x="320" y="1142"/>
                  </a:cubicBezTo>
                  <a:cubicBezTo>
                    <a:pt x="320" y="1142"/>
                    <a:pt x="320" y="1119"/>
                    <a:pt x="320" y="1119"/>
                  </a:cubicBezTo>
                  <a:cubicBezTo>
                    <a:pt x="320" y="1096"/>
                    <a:pt x="320" y="1096"/>
                    <a:pt x="320" y="1073"/>
                  </a:cubicBezTo>
                  <a:cubicBezTo>
                    <a:pt x="342" y="1005"/>
                    <a:pt x="342" y="936"/>
                    <a:pt x="365" y="891"/>
                  </a:cubicBezTo>
                  <a:cubicBezTo>
                    <a:pt x="388" y="822"/>
                    <a:pt x="411" y="754"/>
                    <a:pt x="457" y="685"/>
                  </a:cubicBezTo>
                  <a:cubicBezTo>
                    <a:pt x="502" y="640"/>
                    <a:pt x="525" y="594"/>
                    <a:pt x="571" y="548"/>
                  </a:cubicBezTo>
                  <a:cubicBezTo>
                    <a:pt x="639" y="503"/>
                    <a:pt x="708" y="457"/>
                    <a:pt x="753" y="412"/>
                  </a:cubicBezTo>
                  <a:cubicBezTo>
                    <a:pt x="822" y="389"/>
                    <a:pt x="890" y="366"/>
                    <a:pt x="959" y="343"/>
                  </a:cubicBezTo>
                  <a:close/>
                  <a:moveTo>
                    <a:pt x="1096" y="1"/>
                  </a:moveTo>
                  <a:cubicBezTo>
                    <a:pt x="1073" y="1"/>
                    <a:pt x="1050" y="1"/>
                    <a:pt x="1050" y="23"/>
                  </a:cubicBezTo>
                  <a:cubicBezTo>
                    <a:pt x="959" y="23"/>
                    <a:pt x="867" y="46"/>
                    <a:pt x="776" y="69"/>
                  </a:cubicBezTo>
                  <a:cubicBezTo>
                    <a:pt x="685" y="92"/>
                    <a:pt x="594" y="138"/>
                    <a:pt x="525" y="183"/>
                  </a:cubicBezTo>
                  <a:cubicBezTo>
                    <a:pt x="434" y="229"/>
                    <a:pt x="388" y="297"/>
                    <a:pt x="320" y="343"/>
                  </a:cubicBezTo>
                  <a:cubicBezTo>
                    <a:pt x="251" y="412"/>
                    <a:pt x="206" y="480"/>
                    <a:pt x="160" y="571"/>
                  </a:cubicBezTo>
                  <a:cubicBezTo>
                    <a:pt x="91" y="640"/>
                    <a:pt x="69" y="731"/>
                    <a:pt x="46" y="822"/>
                  </a:cubicBezTo>
                  <a:cubicBezTo>
                    <a:pt x="46" y="845"/>
                    <a:pt x="23" y="868"/>
                    <a:pt x="23" y="868"/>
                  </a:cubicBezTo>
                  <a:cubicBezTo>
                    <a:pt x="23" y="936"/>
                    <a:pt x="0" y="1005"/>
                    <a:pt x="0" y="1051"/>
                  </a:cubicBezTo>
                  <a:cubicBezTo>
                    <a:pt x="0" y="1119"/>
                    <a:pt x="0" y="1165"/>
                    <a:pt x="0" y="1210"/>
                  </a:cubicBezTo>
                  <a:cubicBezTo>
                    <a:pt x="0" y="1233"/>
                    <a:pt x="0" y="1233"/>
                    <a:pt x="0" y="1233"/>
                  </a:cubicBezTo>
                  <a:cubicBezTo>
                    <a:pt x="0" y="1279"/>
                    <a:pt x="23" y="1325"/>
                    <a:pt x="23" y="1370"/>
                  </a:cubicBezTo>
                  <a:cubicBezTo>
                    <a:pt x="46" y="1416"/>
                    <a:pt x="69" y="1484"/>
                    <a:pt x="91" y="1553"/>
                  </a:cubicBezTo>
                  <a:cubicBezTo>
                    <a:pt x="114" y="1621"/>
                    <a:pt x="160" y="1713"/>
                    <a:pt x="206" y="1781"/>
                  </a:cubicBezTo>
                  <a:cubicBezTo>
                    <a:pt x="228" y="1804"/>
                    <a:pt x="251" y="1827"/>
                    <a:pt x="274" y="1849"/>
                  </a:cubicBezTo>
                  <a:cubicBezTo>
                    <a:pt x="297" y="1872"/>
                    <a:pt x="297" y="1872"/>
                    <a:pt x="297" y="1895"/>
                  </a:cubicBezTo>
                  <a:cubicBezTo>
                    <a:pt x="320" y="1918"/>
                    <a:pt x="342" y="1941"/>
                    <a:pt x="388" y="1964"/>
                  </a:cubicBezTo>
                  <a:lnTo>
                    <a:pt x="411" y="1964"/>
                  </a:lnTo>
                  <a:cubicBezTo>
                    <a:pt x="502" y="2078"/>
                    <a:pt x="639" y="2146"/>
                    <a:pt x="776" y="2192"/>
                  </a:cubicBezTo>
                  <a:cubicBezTo>
                    <a:pt x="883" y="2219"/>
                    <a:pt x="990" y="2230"/>
                    <a:pt x="1097" y="2230"/>
                  </a:cubicBezTo>
                  <a:cubicBezTo>
                    <a:pt x="1173" y="2230"/>
                    <a:pt x="1248" y="2224"/>
                    <a:pt x="1324" y="2215"/>
                  </a:cubicBezTo>
                  <a:cubicBezTo>
                    <a:pt x="1529" y="2169"/>
                    <a:pt x="1712" y="2078"/>
                    <a:pt x="1849" y="1941"/>
                  </a:cubicBezTo>
                  <a:cubicBezTo>
                    <a:pt x="2009" y="1804"/>
                    <a:pt x="2123" y="1644"/>
                    <a:pt x="2169" y="1461"/>
                  </a:cubicBezTo>
                  <a:cubicBezTo>
                    <a:pt x="2191" y="1370"/>
                    <a:pt x="2214" y="1302"/>
                    <a:pt x="2214" y="1210"/>
                  </a:cubicBezTo>
                  <a:cubicBezTo>
                    <a:pt x="2237" y="1119"/>
                    <a:pt x="2214" y="1005"/>
                    <a:pt x="2191" y="891"/>
                  </a:cubicBezTo>
                  <a:cubicBezTo>
                    <a:pt x="2169" y="731"/>
                    <a:pt x="2100" y="571"/>
                    <a:pt x="1986" y="434"/>
                  </a:cubicBezTo>
                  <a:cubicBezTo>
                    <a:pt x="1872" y="297"/>
                    <a:pt x="1735" y="183"/>
                    <a:pt x="1575" y="115"/>
                  </a:cubicBezTo>
                  <a:cubicBezTo>
                    <a:pt x="1415" y="46"/>
                    <a:pt x="1255" y="1"/>
                    <a:pt x="109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34;p17"/>
            <p:cNvSpPr/>
            <p:nvPr/>
          </p:nvSpPr>
          <p:spPr>
            <a:xfrm>
              <a:off x="1237811" y="389220"/>
              <a:ext cx="48762" cy="39788"/>
            </a:xfrm>
            <a:custGeom>
              <a:avLst/>
              <a:gdLst/>
              <a:ahLst/>
              <a:cxnLst/>
              <a:rect l="l" t="t" r="r" b="b"/>
              <a:pathLst>
                <a:path w="1804" h="1472" extrusionOk="0">
                  <a:moveTo>
                    <a:pt x="913" y="320"/>
                  </a:moveTo>
                  <a:cubicBezTo>
                    <a:pt x="982" y="343"/>
                    <a:pt x="1027" y="343"/>
                    <a:pt x="1096" y="366"/>
                  </a:cubicBezTo>
                  <a:cubicBezTo>
                    <a:pt x="1164" y="389"/>
                    <a:pt x="1210" y="412"/>
                    <a:pt x="1279" y="435"/>
                  </a:cubicBezTo>
                  <a:cubicBezTo>
                    <a:pt x="1324" y="480"/>
                    <a:pt x="1347" y="503"/>
                    <a:pt x="1393" y="549"/>
                  </a:cubicBezTo>
                  <a:cubicBezTo>
                    <a:pt x="1416" y="572"/>
                    <a:pt x="1438" y="594"/>
                    <a:pt x="1461" y="640"/>
                  </a:cubicBezTo>
                  <a:cubicBezTo>
                    <a:pt x="1461" y="663"/>
                    <a:pt x="1484" y="686"/>
                    <a:pt x="1484" y="731"/>
                  </a:cubicBezTo>
                  <a:cubicBezTo>
                    <a:pt x="1484" y="754"/>
                    <a:pt x="1484" y="800"/>
                    <a:pt x="1484" y="845"/>
                  </a:cubicBezTo>
                  <a:cubicBezTo>
                    <a:pt x="1461" y="891"/>
                    <a:pt x="1438" y="914"/>
                    <a:pt x="1438" y="937"/>
                  </a:cubicBezTo>
                  <a:cubicBezTo>
                    <a:pt x="1416" y="960"/>
                    <a:pt x="1393" y="982"/>
                    <a:pt x="1370" y="1005"/>
                  </a:cubicBezTo>
                  <a:cubicBezTo>
                    <a:pt x="1324" y="1028"/>
                    <a:pt x="1301" y="1051"/>
                    <a:pt x="1256" y="1074"/>
                  </a:cubicBezTo>
                  <a:cubicBezTo>
                    <a:pt x="1210" y="1097"/>
                    <a:pt x="1164" y="1119"/>
                    <a:pt x="1096" y="1142"/>
                  </a:cubicBezTo>
                  <a:lnTo>
                    <a:pt x="913" y="1142"/>
                  </a:lnTo>
                  <a:cubicBezTo>
                    <a:pt x="845" y="1142"/>
                    <a:pt x="776" y="1119"/>
                    <a:pt x="708" y="1097"/>
                  </a:cubicBezTo>
                  <a:cubicBezTo>
                    <a:pt x="662" y="1074"/>
                    <a:pt x="594" y="1051"/>
                    <a:pt x="548" y="1028"/>
                  </a:cubicBezTo>
                  <a:cubicBezTo>
                    <a:pt x="503" y="1005"/>
                    <a:pt x="457" y="960"/>
                    <a:pt x="434" y="937"/>
                  </a:cubicBezTo>
                  <a:lnTo>
                    <a:pt x="411" y="914"/>
                  </a:lnTo>
                  <a:cubicBezTo>
                    <a:pt x="388" y="891"/>
                    <a:pt x="388" y="868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617"/>
                    <a:pt x="366" y="617"/>
                    <a:pt x="366" y="594"/>
                  </a:cubicBezTo>
                  <a:cubicBezTo>
                    <a:pt x="366" y="594"/>
                    <a:pt x="366" y="594"/>
                    <a:pt x="366" y="572"/>
                  </a:cubicBezTo>
                  <a:cubicBezTo>
                    <a:pt x="366" y="572"/>
                    <a:pt x="388" y="549"/>
                    <a:pt x="388" y="549"/>
                  </a:cubicBezTo>
                  <a:cubicBezTo>
                    <a:pt x="411" y="526"/>
                    <a:pt x="434" y="480"/>
                    <a:pt x="457" y="457"/>
                  </a:cubicBezTo>
                  <a:cubicBezTo>
                    <a:pt x="503" y="435"/>
                    <a:pt x="525" y="412"/>
                    <a:pt x="571" y="389"/>
                  </a:cubicBezTo>
                  <a:cubicBezTo>
                    <a:pt x="617" y="366"/>
                    <a:pt x="662" y="366"/>
                    <a:pt x="708" y="343"/>
                  </a:cubicBezTo>
                  <a:cubicBezTo>
                    <a:pt x="776" y="343"/>
                    <a:pt x="845" y="320"/>
                    <a:pt x="913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92"/>
                  </a:cubicBezTo>
                  <a:cubicBezTo>
                    <a:pt x="366" y="115"/>
                    <a:pt x="274" y="184"/>
                    <a:pt x="206" y="252"/>
                  </a:cubicBezTo>
                  <a:cubicBezTo>
                    <a:pt x="206" y="252"/>
                    <a:pt x="183" y="275"/>
                    <a:pt x="183" y="275"/>
                  </a:cubicBezTo>
                  <a:cubicBezTo>
                    <a:pt x="183" y="275"/>
                    <a:pt x="160" y="298"/>
                    <a:pt x="160" y="298"/>
                  </a:cubicBezTo>
                  <a:cubicBezTo>
                    <a:pt x="137" y="343"/>
                    <a:pt x="114" y="389"/>
                    <a:pt x="92" y="412"/>
                  </a:cubicBezTo>
                  <a:cubicBezTo>
                    <a:pt x="92" y="435"/>
                    <a:pt x="69" y="435"/>
                    <a:pt x="69" y="435"/>
                  </a:cubicBezTo>
                  <a:cubicBezTo>
                    <a:pt x="46" y="480"/>
                    <a:pt x="46" y="526"/>
                    <a:pt x="23" y="572"/>
                  </a:cubicBezTo>
                  <a:cubicBezTo>
                    <a:pt x="23" y="594"/>
                    <a:pt x="23" y="594"/>
                    <a:pt x="23" y="617"/>
                  </a:cubicBezTo>
                  <a:cubicBezTo>
                    <a:pt x="0" y="731"/>
                    <a:pt x="23" y="845"/>
                    <a:pt x="69" y="960"/>
                  </a:cubicBezTo>
                  <a:cubicBezTo>
                    <a:pt x="92" y="1005"/>
                    <a:pt x="114" y="1028"/>
                    <a:pt x="137" y="1074"/>
                  </a:cubicBezTo>
                  <a:cubicBezTo>
                    <a:pt x="160" y="1119"/>
                    <a:pt x="206" y="1165"/>
                    <a:pt x="251" y="1211"/>
                  </a:cubicBezTo>
                  <a:cubicBezTo>
                    <a:pt x="297" y="1233"/>
                    <a:pt x="320" y="1279"/>
                    <a:pt x="366" y="1302"/>
                  </a:cubicBezTo>
                  <a:cubicBezTo>
                    <a:pt x="388" y="1325"/>
                    <a:pt x="411" y="1325"/>
                    <a:pt x="457" y="1348"/>
                  </a:cubicBezTo>
                  <a:cubicBezTo>
                    <a:pt x="457" y="1348"/>
                    <a:pt x="457" y="1348"/>
                    <a:pt x="480" y="1370"/>
                  </a:cubicBezTo>
                  <a:lnTo>
                    <a:pt x="503" y="1370"/>
                  </a:lnTo>
                  <a:cubicBezTo>
                    <a:pt x="548" y="1393"/>
                    <a:pt x="617" y="1416"/>
                    <a:pt x="662" y="1439"/>
                  </a:cubicBezTo>
                  <a:cubicBezTo>
                    <a:pt x="743" y="1455"/>
                    <a:pt x="835" y="1471"/>
                    <a:pt x="922" y="1471"/>
                  </a:cubicBezTo>
                  <a:cubicBezTo>
                    <a:pt x="959" y="1471"/>
                    <a:pt x="994" y="1468"/>
                    <a:pt x="1027" y="1462"/>
                  </a:cubicBezTo>
                  <a:cubicBezTo>
                    <a:pt x="1187" y="1462"/>
                    <a:pt x="1324" y="1416"/>
                    <a:pt x="1461" y="1348"/>
                  </a:cubicBezTo>
                  <a:cubicBezTo>
                    <a:pt x="1507" y="1302"/>
                    <a:pt x="1552" y="1279"/>
                    <a:pt x="1598" y="1233"/>
                  </a:cubicBezTo>
                  <a:cubicBezTo>
                    <a:pt x="1621" y="1211"/>
                    <a:pt x="1644" y="1188"/>
                    <a:pt x="1667" y="1165"/>
                  </a:cubicBezTo>
                  <a:cubicBezTo>
                    <a:pt x="1689" y="1142"/>
                    <a:pt x="1712" y="1097"/>
                    <a:pt x="1735" y="1051"/>
                  </a:cubicBezTo>
                  <a:cubicBezTo>
                    <a:pt x="1758" y="1005"/>
                    <a:pt x="1781" y="960"/>
                    <a:pt x="1804" y="891"/>
                  </a:cubicBezTo>
                  <a:cubicBezTo>
                    <a:pt x="1804" y="868"/>
                    <a:pt x="1804" y="845"/>
                    <a:pt x="1804" y="823"/>
                  </a:cubicBezTo>
                  <a:cubicBezTo>
                    <a:pt x="1804" y="754"/>
                    <a:pt x="1804" y="709"/>
                    <a:pt x="1804" y="663"/>
                  </a:cubicBezTo>
                  <a:cubicBezTo>
                    <a:pt x="1781" y="594"/>
                    <a:pt x="1758" y="526"/>
                    <a:pt x="1735" y="480"/>
                  </a:cubicBezTo>
                  <a:cubicBezTo>
                    <a:pt x="1689" y="389"/>
                    <a:pt x="1644" y="343"/>
                    <a:pt x="1598" y="275"/>
                  </a:cubicBezTo>
                  <a:cubicBezTo>
                    <a:pt x="1552" y="229"/>
                    <a:pt x="1484" y="184"/>
                    <a:pt x="1438" y="161"/>
                  </a:cubicBezTo>
                  <a:cubicBezTo>
                    <a:pt x="1370" y="115"/>
                    <a:pt x="1301" y="92"/>
                    <a:pt x="1210" y="69"/>
                  </a:cubicBezTo>
                  <a:cubicBezTo>
                    <a:pt x="1096" y="24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35;p17"/>
            <p:cNvSpPr/>
            <p:nvPr/>
          </p:nvSpPr>
          <p:spPr>
            <a:xfrm>
              <a:off x="1403775" y="547184"/>
              <a:ext cx="64196" cy="72008"/>
            </a:xfrm>
            <a:custGeom>
              <a:avLst/>
              <a:gdLst/>
              <a:ahLst/>
              <a:cxnLst/>
              <a:rect l="l" t="t" r="r" b="b"/>
              <a:pathLst>
                <a:path w="2375" h="2664" extrusionOk="0">
                  <a:moveTo>
                    <a:pt x="1438" y="480"/>
                  </a:moveTo>
                  <a:cubicBezTo>
                    <a:pt x="1454" y="495"/>
                    <a:pt x="1459" y="500"/>
                    <a:pt x="1468" y="502"/>
                  </a:cubicBezTo>
                  <a:lnTo>
                    <a:pt x="1468" y="502"/>
                  </a:lnTo>
                  <a:cubicBezTo>
                    <a:pt x="1458" y="494"/>
                    <a:pt x="1448" y="487"/>
                    <a:pt x="1438" y="480"/>
                  </a:cubicBezTo>
                  <a:close/>
                  <a:moveTo>
                    <a:pt x="982" y="320"/>
                  </a:moveTo>
                  <a:cubicBezTo>
                    <a:pt x="1050" y="343"/>
                    <a:pt x="1142" y="343"/>
                    <a:pt x="1210" y="365"/>
                  </a:cubicBezTo>
                  <a:cubicBezTo>
                    <a:pt x="1286" y="403"/>
                    <a:pt x="1362" y="441"/>
                    <a:pt x="1438" y="480"/>
                  </a:cubicBezTo>
                  <a:lnTo>
                    <a:pt x="1438" y="480"/>
                  </a:lnTo>
                  <a:cubicBezTo>
                    <a:pt x="1438" y="480"/>
                    <a:pt x="1438" y="480"/>
                    <a:pt x="1438" y="480"/>
                  </a:cubicBezTo>
                  <a:lnTo>
                    <a:pt x="1438" y="480"/>
                  </a:lnTo>
                  <a:cubicBezTo>
                    <a:pt x="1454" y="487"/>
                    <a:pt x="1469" y="495"/>
                    <a:pt x="1484" y="502"/>
                  </a:cubicBezTo>
                  <a:cubicBezTo>
                    <a:pt x="1477" y="502"/>
                    <a:pt x="1472" y="502"/>
                    <a:pt x="1468" y="502"/>
                  </a:cubicBezTo>
                  <a:lnTo>
                    <a:pt x="1468" y="502"/>
                  </a:lnTo>
                  <a:cubicBezTo>
                    <a:pt x="1549" y="563"/>
                    <a:pt x="1628" y="624"/>
                    <a:pt x="1689" y="685"/>
                  </a:cubicBezTo>
                  <a:cubicBezTo>
                    <a:pt x="1781" y="799"/>
                    <a:pt x="1849" y="890"/>
                    <a:pt x="1895" y="1005"/>
                  </a:cubicBezTo>
                  <a:cubicBezTo>
                    <a:pt x="1963" y="1119"/>
                    <a:pt x="2009" y="1233"/>
                    <a:pt x="2032" y="1370"/>
                  </a:cubicBezTo>
                  <a:cubicBezTo>
                    <a:pt x="2055" y="1461"/>
                    <a:pt x="2055" y="1575"/>
                    <a:pt x="2055" y="1666"/>
                  </a:cubicBezTo>
                  <a:cubicBezTo>
                    <a:pt x="2032" y="1735"/>
                    <a:pt x="2032" y="1826"/>
                    <a:pt x="2009" y="1895"/>
                  </a:cubicBezTo>
                  <a:cubicBezTo>
                    <a:pt x="1986" y="1963"/>
                    <a:pt x="1963" y="2009"/>
                    <a:pt x="1918" y="2077"/>
                  </a:cubicBezTo>
                  <a:cubicBezTo>
                    <a:pt x="1895" y="2123"/>
                    <a:pt x="1849" y="2169"/>
                    <a:pt x="1804" y="2191"/>
                  </a:cubicBezTo>
                  <a:cubicBezTo>
                    <a:pt x="1781" y="2237"/>
                    <a:pt x="1735" y="2260"/>
                    <a:pt x="1689" y="2283"/>
                  </a:cubicBezTo>
                  <a:cubicBezTo>
                    <a:pt x="1644" y="2306"/>
                    <a:pt x="1598" y="2328"/>
                    <a:pt x="1552" y="2328"/>
                  </a:cubicBezTo>
                  <a:cubicBezTo>
                    <a:pt x="1484" y="2351"/>
                    <a:pt x="1438" y="2351"/>
                    <a:pt x="1370" y="2351"/>
                  </a:cubicBezTo>
                  <a:cubicBezTo>
                    <a:pt x="1301" y="2328"/>
                    <a:pt x="1233" y="2328"/>
                    <a:pt x="1187" y="2306"/>
                  </a:cubicBezTo>
                  <a:cubicBezTo>
                    <a:pt x="1073" y="2283"/>
                    <a:pt x="1005" y="2237"/>
                    <a:pt x="913" y="2191"/>
                  </a:cubicBezTo>
                  <a:cubicBezTo>
                    <a:pt x="822" y="2123"/>
                    <a:pt x="754" y="2054"/>
                    <a:pt x="685" y="1986"/>
                  </a:cubicBezTo>
                  <a:cubicBezTo>
                    <a:pt x="594" y="1872"/>
                    <a:pt x="525" y="1758"/>
                    <a:pt x="457" y="1644"/>
                  </a:cubicBezTo>
                  <a:cubicBezTo>
                    <a:pt x="434" y="1598"/>
                    <a:pt x="411" y="1529"/>
                    <a:pt x="388" y="1484"/>
                  </a:cubicBezTo>
                  <a:cubicBezTo>
                    <a:pt x="388" y="1461"/>
                    <a:pt x="388" y="1461"/>
                    <a:pt x="388" y="1461"/>
                  </a:cubicBezTo>
                  <a:cubicBezTo>
                    <a:pt x="366" y="1415"/>
                    <a:pt x="366" y="1347"/>
                    <a:pt x="343" y="1301"/>
                  </a:cubicBezTo>
                  <a:cubicBezTo>
                    <a:pt x="343" y="1233"/>
                    <a:pt x="320" y="1164"/>
                    <a:pt x="320" y="1119"/>
                  </a:cubicBezTo>
                  <a:cubicBezTo>
                    <a:pt x="320" y="1073"/>
                    <a:pt x="320" y="1050"/>
                    <a:pt x="320" y="1027"/>
                  </a:cubicBezTo>
                  <a:cubicBezTo>
                    <a:pt x="320" y="959"/>
                    <a:pt x="343" y="913"/>
                    <a:pt x="343" y="845"/>
                  </a:cubicBezTo>
                  <a:cubicBezTo>
                    <a:pt x="343" y="822"/>
                    <a:pt x="366" y="799"/>
                    <a:pt x="366" y="776"/>
                  </a:cubicBezTo>
                  <a:cubicBezTo>
                    <a:pt x="388" y="708"/>
                    <a:pt x="411" y="639"/>
                    <a:pt x="457" y="594"/>
                  </a:cubicBezTo>
                  <a:cubicBezTo>
                    <a:pt x="480" y="548"/>
                    <a:pt x="525" y="502"/>
                    <a:pt x="571" y="480"/>
                  </a:cubicBezTo>
                  <a:cubicBezTo>
                    <a:pt x="594" y="434"/>
                    <a:pt x="639" y="411"/>
                    <a:pt x="685" y="388"/>
                  </a:cubicBezTo>
                  <a:cubicBezTo>
                    <a:pt x="731" y="365"/>
                    <a:pt x="776" y="343"/>
                    <a:pt x="845" y="343"/>
                  </a:cubicBezTo>
                  <a:cubicBezTo>
                    <a:pt x="891" y="320"/>
                    <a:pt x="936" y="320"/>
                    <a:pt x="982" y="320"/>
                  </a:cubicBezTo>
                  <a:close/>
                  <a:moveTo>
                    <a:pt x="959" y="0"/>
                  </a:moveTo>
                  <a:cubicBezTo>
                    <a:pt x="868" y="0"/>
                    <a:pt x="776" y="23"/>
                    <a:pt x="685" y="46"/>
                  </a:cubicBezTo>
                  <a:cubicBezTo>
                    <a:pt x="617" y="46"/>
                    <a:pt x="525" y="114"/>
                    <a:pt x="457" y="160"/>
                  </a:cubicBezTo>
                  <a:cubicBezTo>
                    <a:pt x="388" y="183"/>
                    <a:pt x="320" y="251"/>
                    <a:pt x="274" y="297"/>
                  </a:cubicBezTo>
                  <a:cubicBezTo>
                    <a:pt x="274" y="297"/>
                    <a:pt x="274" y="297"/>
                    <a:pt x="251" y="320"/>
                  </a:cubicBezTo>
                  <a:cubicBezTo>
                    <a:pt x="229" y="343"/>
                    <a:pt x="229" y="343"/>
                    <a:pt x="229" y="365"/>
                  </a:cubicBezTo>
                  <a:cubicBezTo>
                    <a:pt x="183" y="411"/>
                    <a:pt x="137" y="480"/>
                    <a:pt x="114" y="548"/>
                  </a:cubicBezTo>
                  <a:cubicBezTo>
                    <a:pt x="69" y="639"/>
                    <a:pt x="46" y="731"/>
                    <a:pt x="23" y="822"/>
                  </a:cubicBezTo>
                  <a:cubicBezTo>
                    <a:pt x="0" y="868"/>
                    <a:pt x="0" y="913"/>
                    <a:pt x="0" y="959"/>
                  </a:cubicBezTo>
                  <a:cubicBezTo>
                    <a:pt x="0" y="1005"/>
                    <a:pt x="0" y="1050"/>
                    <a:pt x="0" y="1119"/>
                  </a:cubicBezTo>
                  <a:cubicBezTo>
                    <a:pt x="0" y="1210"/>
                    <a:pt x="0" y="1324"/>
                    <a:pt x="23" y="1415"/>
                  </a:cubicBezTo>
                  <a:cubicBezTo>
                    <a:pt x="46" y="1438"/>
                    <a:pt x="46" y="1461"/>
                    <a:pt x="46" y="1461"/>
                  </a:cubicBezTo>
                  <a:lnTo>
                    <a:pt x="46" y="1484"/>
                  </a:lnTo>
                  <a:cubicBezTo>
                    <a:pt x="69" y="1598"/>
                    <a:pt x="114" y="1712"/>
                    <a:pt x="160" y="1803"/>
                  </a:cubicBezTo>
                  <a:cubicBezTo>
                    <a:pt x="183" y="1803"/>
                    <a:pt x="183" y="1826"/>
                    <a:pt x="183" y="1826"/>
                  </a:cubicBezTo>
                  <a:lnTo>
                    <a:pt x="183" y="1849"/>
                  </a:lnTo>
                  <a:cubicBezTo>
                    <a:pt x="229" y="1918"/>
                    <a:pt x="274" y="1986"/>
                    <a:pt x="320" y="2054"/>
                  </a:cubicBezTo>
                  <a:cubicBezTo>
                    <a:pt x="343" y="2054"/>
                    <a:pt x="343" y="2077"/>
                    <a:pt x="366" y="2100"/>
                  </a:cubicBezTo>
                  <a:cubicBezTo>
                    <a:pt x="366" y="2100"/>
                    <a:pt x="366" y="2123"/>
                    <a:pt x="366" y="2123"/>
                  </a:cubicBezTo>
                  <a:cubicBezTo>
                    <a:pt x="457" y="2237"/>
                    <a:pt x="571" y="2328"/>
                    <a:pt x="662" y="2420"/>
                  </a:cubicBezTo>
                  <a:cubicBezTo>
                    <a:pt x="880" y="2565"/>
                    <a:pt x="1144" y="2664"/>
                    <a:pt x="1407" y="2664"/>
                  </a:cubicBezTo>
                  <a:cubicBezTo>
                    <a:pt x="1558" y="2664"/>
                    <a:pt x="1708" y="2631"/>
                    <a:pt x="1849" y="2557"/>
                  </a:cubicBezTo>
                  <a:cubicBezTo>
                    <a:pt x="1941" y="2534"/>
                    <a:pt x="2009" y="2465"/>
                    <a:pt x="2077" y="2397"/>
                  </a:cubicBezTo>
                  <a:cubicBezTo>
                    <a:pt x="2146" y="2328"/>
                    <a:pt x="2192" y="2260"/>
                    <a:pt x="2237" y="2169"/>
                  </a:cubicBezTo>
                  <a:cubicBezTo>
                    <a:pt x="2283" y="2100"/>
                    <a:pt x="2306" y="2009"/>
                    <a:pt x="2329" y="1918"/>
                  </a:cubicBezTo>
                  <a:cubicBezTo>
                    <a:pt x="2374" y="1803"/>
                    <a:pt x="2374" y="1666"/>
                    <a:pt x="2374" y="1552"/>
                  </a:cubicBezTo>
                  <a:cubicBezTo>
                    <a:pt x="2374" y="1438"/>
                    <a:pt x="2351" y="1324"/>
                    <a:pt x="2329" y="1233"/>
                  </a:cubicBezTo>
                  <a:cubicBezTo>
                    <a:pt x="2306" y="1096"/>
                    <a:pt x="2260" y="982"/>
                    <a:pt x="2192" y="890"/>
                  </a:cubicBezTo>
                  <a:cubicBezTo>
                    <a:pt x="2123" y="708"/>
                    <a:pt x="1986" y="548"/>
                    <a:pt x="1849" y="388"/>
                  </a:cubicBezTo>
                  <a:cubicBezTo>
                    <a:pt x="1712" y="251"/>
                    <a:pt x="1530" y="137"/>
                    <a:pt x="1347" y="69"/>
                  </a:cubicBezTo>
                  <a:cubicBezTo>
                    <a:pt x="1233" y="23"/>
                    <a:pt x="1119" y="0"/>
                    <a:pt x="100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0" name="Google Shape;636;p17"/>
          <p:cNvSpPr/>
          <p:nvPr/>
        </p:nvSpPr>
        <p:spPr>
          <a:xfrm>
            <a:off x="4074361" y="334467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637;p17"/>
          <p:cNvSpPr/>
          <p:nvPr/>
        </p:nvSpPr>
        <p:spPr>
          <a:xfrm rot="2283040">
            <a:off x="6248271" y="1108912"/>
            <a:ext cx="54330" cy="76521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638;p17"/>
          <p:cNvSpPr/>
          <p:nvPr/>
        </p:nvSpPr>
        <p:spPr>
          <a:xfrm>
            <a:off x="8152707" y="982980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639;p17"/>
          <p:cNvSpPr/>
          <p:nvPr/>
        </p:nvSpPr>
        <p:spPr>
          <a:xfrm>
            <a:off x="5225824" y="287623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4" name="Google Shape;640;p17"/>
          <p:cNvGrpSpPr/>
          <p:nvPr/>
        </p:nvGrpSpPr>
        <p:grpSpPr>
          <a:xfrm rot="3959737">
            <a:off x="3202472" y="57485"/>
            <a:ext cx="275187" cy="229968"/>
            <a:chOff x="1192779" y="389220"/>
            <a:chExt cx="275192" cy="229972"/>
          </a:xfrm>
        </p:grpSpPr>
        <p:sp>
          <p:nvSpPr>
            <p:cNvPr id="218" name="Google Shape;641;p17"/>
            <p:cNvSpPr/>
            <p:nvPr/>
          </p:nvSpPr>
          <p:spPr>
            <a:xfrm>
              <a:off x="1406857" y="549643"/>
              <a:ext cx="58033" cy="65413"/>
            </a:xfrm>
            <a:custGeom>
              <a:avLst/>
              <a:gdLst/>
              <a:ahLst/>
              <a:cxnLst/>
              <a:rect l="l" t="t" r="r" b="b"/>
              <a:pathLst>
                <a:path w="2147" h="2420" extrusionOk="0">
                  <a:moveTo>
                    <a:pt x="754" y="0"/>
                  </a:moveTo>
                  <a:cubicBezTo>
                    <a:pt x="708" y="0"/>
                    <a:pt x="662" y="23"/>
                    <a:pt x="617" y="23"/>
                  </a:cubicBezTo>
                  <a:cubicBezTo>
                    <a:pt x="503" y="46"/>
                    <a:pt x="366" y="92"/>
                    <a:pt x="297" y="183"/>
                  </a:cubicBezTo>
                  <a:cubicBezTo>
                    <a:pt x="252" y="229"/>
                    <a:pt x="229" y="297"/>
                    <a:pt x="206" y="343"/>
                  </a:cubicBezTo>
                  <a:cubicBezTo>
                    <a:pt x="160" y="389"/>
                    <a:pt x="137" y="434"/>
                    <a:pt x="115" y="457"/>
                  </a:cubicBezTo>
                  <a:cubicBezTo>
                    <a:pt x="46" y="594"/>
                    <a:pt x="0" y="754"/>
                    <a:pt x="0" y="959"/>
                  </a:cubicBezTo>
                  <a:cubicBezTo>
                    <a:pt x="23" y="1050"/>
                    <a:pt x="46" y="1165"/>
                    <a:pt x="46" y="1233"/>
                  </a:cubicBezTo>
                  <a:cubicBezTo>
                    <a:pt x="69" y="1302"/>
                    <a:pt x="92" y="1370"/>
                    <a:pt x="115" y="1438"/>
                  </a:cubicBezTo>
                  <a:cubicBezTo>
                    <a:pt x="183" y="1598"/>
                    <a:pt x="274" y="1735"/>
                    <a:pt x="366" y="1872"/>
                  </a:cubicBezTo>
                  <a:cubicBezTo>
                    <a:pt x="434" y="1941"/>
                    <a:pt x="503" y="2009"/>
                    <a:pt x="571" y="2078"/>
                  </a:cubicBezTo>
                  <a:cubicBezTo>
                    <a:pt x="617" y="2146"/>
                    <a:pt x="685" y="2192"/>
                    <a:pt x="731" y="2237"/>
                  </a:cubicBezTo>
                  <a:cubicBezTo>
                    <a:pt x="777" y="2260"/>
                    <a:pt x="799" y="2283"/>
                    <a:pt x="845" y="2306"/>
                  </a:cubicBezTo>
                  <a:cubicBezTo>
                    <a:pt x="913" y="2351"/>
                    <a:pt x="1005" y="2374"/>
                    <a:pt x="1096" y="2397"/>
                  </a:cubicBezTo>
                  <a:cubicBezTo>
                    <a:pt x="1165" y="2420"/>
                    <a:pt x="1210" y="2420"/>
                    <a:pt x="1279" y="2420"/>
                  </a:cubicBezTo>
                  <a:lnTo>
                    <a:pt x="1438" y="2420"/>
                  </a:lnTo>
                  <a:cubicBezTo>
                    <a:pt x="1484" y="2420"/>
                    <a:pt x="1530" y="2397"/>
                    <a:pt x="1598" y="2374"/>
                  </a:cubicBezTo>
                  <a:cubicBezTo>
                    <a:pt x="1621" y="2374"/>
                    <a:pt x="1667" y="2374"/>
                    <a:pt x="1690" y="2351"/>
                  </a:cubicBezTo>
                  <a:cubicBezTo>
                    <a:pt x="1781" y="2306"/>
                    <a:pt x="1827" y="2260"/>
                    <a:pt x="1872" y="2215"/>
                  </a:cubicBezTo>
                  <a:cubicBezTo>
                    <a:pt x="2009" y="2078"/>
                    <a:pt x="2078" y="1918"/>
                    <a:pt x="2100" y="1758"/>
                  </a:cubicBezTo>
                  <a:cubicBezTo>
                    <a:pt x="2146" y="1621"/>
                    <a:pt x="2146" y="1461"/>
                    <a:pt x="2123" y="1302"/>
                  </a:cubicBezTo>
                  <a:cubicBezTo>
                    <a:pt x="2078" y="1165"/>
                    <a:pt x="2032" y="1028"/>
                    <a:pt x="1941" y="868"/>
                  </a:cubicBezTo>
                  <a:cubicBezTo>
                    <a:pt x="1895" y="777"/>
                    <a:pt x="1849" y="708"/>
                    <a:pt x="1804" y="662"/>
                  </a:cubicBezTo>
                  <a:cubicBezTo>
                    <a:pt x="1758" y="571"/>
                    <a:pt x="1690" y="480"/>
                    <a:pt x="1598" y="411"/>
                  </a:cubicBezTo>
                  <a:cubicBezTo>
                    <a:pt x="1461" y="252"/>
                    <a:pt x="1279" y="137"/>
                    <a:pt x="1073" y="69"/>
                  </a:cubicBezTo>
                  <a:cubicBezTo>
                    <a:pt x="982" y="46"/>
                    <a:pt x="868" y="0"/>
                    <a:pt x="7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642;p17"/>
            <p:cNvSpPr/>
            <p:nvPr/>
          </p:nvSpPr>
          <p:spPr>
            <a:xfrm>
              <a:off x="1197699" y="502746"/>
              <a:ext cx="50627" cy="50627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14" y="1"/>
                  </a:moveTo>
                  <a:cubicBezTo>
                    <a:pt x="845" y="1"/>
                    <a:pt x="754" y="24"/>
                    <a:pt x="685" y="46"/>
                  </a:cubicBezTo>
                  <a:cubicBezTo>
                    <a:pt x="640" y="46"/>
                    <a:pt x="571" y="69"/>
                    <a:pt x="503" y="115"/>
                  </a:cubicBezTo>
                  <a:cubicBezTo>
                    <a:pt x="480" y="138"/>
                    <a:pt x="457" y="138"/>
                    <a:pt x="457" y="161"/>
                  </a:cubicBezTo>
                  <a:cubicBezTo>
                    <a:pt x="434" y="183"/>
                    <a:pt x="412" y="206"/>
                    <a:pt x="389" y="206"/>
                  </a:cubicBezTo>
                  <a:cubicBezTo>
                    <a:pt x="366" y="229"/>
                    <a:pt x="366" y="229"/>
                    <a:pt x="343" y="252"/>
                  </a:cubicBezTo>
                  <a:cubicBezTo>
                    <a:pt x="275" y="298"/>
                    <a:pt x="229" y="343"/>
                    <a:pt x="206" y="412"/>
                  </a:cubicBezTo>
                  <a:cubicBezTo>
                    <a:pt x="115" y="480"/>
                    <a:pt x="69" y="594"/>
                    <a:pt x="46" y="686"/>
                  </a:cubicBezTo>
                  <a:cubicBezTo>
                    <a:pt x="24" y="754"/>
                    <a:pt x="24" y="822"/>
                    <a:pt x="24" y="891"/>
                  </a:cubicBezTo>
                  <a:cubicBezTo>
                    <a:pt x="24" y="1005"/>
                    <a:pt x="1" y="1119"/>
                    <a:pt x="46" y="1233"/>
                  </a:cubicBezTo>
                  <a:cubicBezTo>
                    <a:pt x="115" y="1416"/>
                    <a:pt x="229" y="1576"/>
                    <a:pt x="389" y="1713"/>
                  </a:cubicBezTo>
                  <a:cubicBezTo>
                    <a:pt x="480" y="1758"/>
                    <a:pt x="594" y="1827"/>
                    <a:pt x="708" y="1850"/>
                  </a:cubicBezTo>
                  <a:cubicBezTo>
                    <a:pt x="822" y="1872"/>
                    <a:pt x="914" y="1872"/>
                    <a:pt x="1005" y="1872"/>
                  </a:cubicBezTo>
                  <a:cubicBezTo>
                    <a:pt x="1051" y="1872"/>
                    <a:pt x="1096" y="1850"/>
                    <a:pt x="1142" y="1850"/>
                  </a:cubicBezTo>
                  <a:cubicBezTo>
                    <a:pt x="1210" y="1827"/>
                    <a:pt x="1256" y="1827"/>
                    <a:pt x="1279" y="1804"/>
                  </a:cubicBezTo>
                  <a:cubicBezTo>
                    <a:pt x="1416" y="1758"/>
                    <a:pt x="1553" y="1713"/>
                    <a:pt x="1644" y="1599"/>
                  </a:cubicBezTo>
                  <a:cubicBezTo>
                    <a:pt x="1667" y="1576"/>
                    <a:pt x="1690" y="1530"/>
                    <a:pt x="1735" y="1484"/>
                  </a:cubicBezTo>
                  <a:cubicBezTo>
                    <a:pt x="1758" y="1416"/>
                    <a:pt x="1781" y="1370"/>
                    <a:pt x="1804" y="1302"/>
                  </a:cubicBezTo>
                  <a:cubicBezTo>
                    <a:pt x="1827" y="1233"/>
                    <a:pt x="1827" y="1188"/>
                    <a:pt x="1850" y="1165"/>
                  </a:cubicBezTo>
                  <a:cubicBezTo>
                    <a:pt x="1872" y="1074"/>
                    <a:pt x="1850" y="982"/>
                    <a:pt x="1827" y="891"/>
                  </a:cubicBezTo>
                  <a:cubicBezTo>
                    <a:pt x="1804" y="777"/>
                    <a:pt x="1758" y="708"/>
                    <a:pt x="1713" y="617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66"/>
                    <a:pt x="1439" y="343"/>
                    <a:pt x="1370" y="298"/>
                  </a:cubicBezTo>
                  <a:cubicBezTo>
                    <a:pt x="1370" y="275"/>
                    <a:pt x="1370" y="252"/>
                    <a:pt x="1347" y="229"/>
                  </a:cubicBezTo>
                  <a:cubicBezTo>
                    <a:pt x="1302" y="161"/>
                    <a:pt x="1279" y="138"/>
                    <a:pt x="1233" y="115"/>
                  </a:cubicBezTo>
                  <a:cubicBezTo>
                    <a:pt x="1165" y="46"/>
                    <a:pt x="1073" y="24"/>
                    <a:pt x="9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643;p17"/>
            <p:cNvSpPr/>
            <p:nvPr/>
          </p:nvSpPr>
          <p:spPr>
            <a:xfrm>
              <a:off x="1243974" y="392329"/>
              <a:ext cx="39518" cy="30868"/>
            </a:xfrm>
            <a:custGeom>
              <a:avLst/>
              <a:gdLst/>
              <a:ahLst/>
              <a:cxnLst/>
              <a:rect l="l" t="t" r="r" b="b"/>
              <a:pathLst>
                <a:path w="1462" h="1142" extrusionOk="0">
                  <a:moveTo>
                    <a:pt x="571" y="0"/>
                  </a:moveTo>
                  <a:cubicBezTo>
                    <a:pt x="503" y="0"/>
                    <a:pt x="411" y="0"/>
                    <a:pt x="320" y="46"/>
                  </a:cubicBezTo>
                  <a:cubicBezTo>
                    <a:pt x="275" y="69"/>
                    <a:pt x="229" y="91"/>
                    <a:pt x="183" y="137"/>
                  </a:cubicBezTo>
                  <a:cubicBezTo>
                    <a:pt x="138" y="160"/>
                    <a:pt x="115" y="205"/>
                    <a:pt x="69" y="274"/>
                  </a:cubicBezTo>
                  <a:lnTo>
                    <a:pt x="46" y="320"/>
                  </a:lnTo>
                  <a:cubicBezTo>
                    <a:pt x="23" y="365"/>
                    <a:pt x="23" y="411"/>
                    <a:pt x="1" y="457"/>
                  </a:cubicBezTo>
                  <a:cubicBezTo>
                    <a:pt x="1" y="479"/>
                    <a:pt x="1" y="525"/>
                    <a:pt x="1" y="594"/>
                  </a:cubicBezTo>
                  <a:cubicBezTo>
                    <a:pt x="23" y="730"/>
                    <a:pt x="115" y="867"/>
                    <a:pt x="183" y="936"/>
                  </a:cubicBezTo>
                  <a:cubicBezTo>
                    <a:pt x="275" y="1004"/>
                    <a:pt x="366" y="1073"/>
                    <a:pt x="480" y="1118"/>
                  </a:cubicBezTo>
                  <a:cubicBezTo>
                    <a:pt x="548" y="1141"/>
                    <a:pt x="617" y="1141"/>
                    <a:pt x="708" y="1141"/>
                  </a:cubicBezTo>
                  <a:lnTo>
                    <a:pt x="777" y="1141"/>
                  </a:lnTo>
                  <a:cubicBezTo>
                    <a:pt x="822" y="1141"/>
                    <a:pt x="891" y="1118"/>
                    <a:pt x="959" y="1096"/>
                  </a:cubicBezTo>
                  <a:cubicBezTo>
                    <a:pt x="1005" y="1096"/>
                    <a:pt x="1051" y="1073"/>
                    <a:pt x="1119" y="1050"/>
                  </a:cubicBezTo>
                  <a:cubicBezTo>
                    <a:pt x="1188" y="1004"/>
                    <a:pt x="1256" y="959"/>
                    <a:pt x="1302" y="913"/>
                  </a:cubicBezTo>
                  <a:cubicBezTo>
                    <a:pt x="1347" y="867"/>
                    <a:pt x="1393" y="799"/>
                    <a:pt x="1439" y="730"/>
                  </a:cubicBezTo>
                  <a:cubicBezTo>
                    <a:pt x="1461" y="685"/>
                    <a:pt x="1461" y="616"/>
                    <a:pt x="1461" y="594"/>
                  </a:cubicBezTo>
                  <a:cubicBezTo>
                    <a:pt x="1461" y="571"/>
                    <a:pt x="1461" y="525"/>
                    <a:pt x="1439" y="502"/>
                  </a:cubicBezTo>
                  <a:cubicBezTo>
                    <a:pt x="1439" y="457"/>
                    <a:pt x="1416" y="434"/>
                    <a:pt x="1393" y="411"/>
                  </a:cubicBezTo>
                  <a:cubicBezTo>
                    <a:pt x="1279" y="183"/>
                    <a:pt x="1028" y="46"/>
                    <a:pt x="6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644;p17"/>
            <p:cNvSpPr/>
            <p:nvPr/>
          </p:nvSpPr>
          <p:spPr>
            <a:xfrm>
              <a:off x="1192779" y="499665"/>
              <a:ext cx="60466" cy="60277"/>
            </a:xfrm>
            <a:custGeom>
              <a:avLst/>
              <a:gdLst/>
              <a:ahLst/>
              <a:cxnLst/>
              <a:rect l="l" t="t" r="r" b="b"/>
              <a:pathLst>
                <a:path w="2237" h="2230" extrusionOk="0">
                  <a:moveTo>
                    <a:pt x="1164" y="343"/>
                  </a:moveTo>
                  <a:cubicBezTo>
                    <a:pt x="1233" y="343"/>
                    <a:pt x="1301" y="366"/>
                    <a:pt x="1370" y="366"/>
                  </a:cubicBezTo>
                  <a:cubicBezTo>
                    <a:pt x="1415" y="412"/>
                    <a:pt x="1484" y="434"/>
                    <a:pt x="1552" y="457"/>
                  </a:cubicBezTo>
                  <a:cubicBezTo>
                    <a:pt x="1598" y="503"/>
                    <a:pt x="1644" y="548"/>
                    <a:pt x="1712" y="594"/>
                  </a:cubicBezTo>
                  <a:cubicBezTo>
                    <a:pt x="1758" y="663"/>
                    <a:pt x="1780" y="708"/>
                    <a:pt x="1826" y="777"/>
                  </a:cubicBezTo>
                  <a:cubicBezTo>
                    <a:pt x="1849" y="822"/>
                    <a:pt x="1872" y="891"/>
                    <a:pt x="1872" y="936"/>
                  </a:cubicBezTo>
                  <a:cubicBezTo>
                    <a:pt x="1895" y="1028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49" y="1370"/>
                  </a:cubicBezTo>
                  <a:cubicBezTo>
                    <a:pt x="1826" y="1439"/>
                    <a:pt x="1803" y="1484"/>
                    <a:pt x="1758" y="1553"/>
                  </a:cubicBezTo>
                  <a:cubicBezTo>
                    <a:pt x="1735" y="1621"/>
                    <a:pt x="1689" y="1667"/>
                    <a:pt x="1621" y="1713"/>
                  </a:cubicBezTo>
                  <a:cubicBezTo>
                    <a:pt x="1575" y="1758"/>
                    <a:pt x="1507" y="1804"/>
                    <a:pt x="1461" y="1827"/>
                  </a:cubicBezTo>
                  <a:cubicBezTo>
                    <a:pt x="1392" y="1849"/>
                    <a:pt x="1324" y="1872"/>
                    <a:pt x="1255" y="1895"/>
                  </a:cubicBezTo>
                  <a:lnTo>
                    <a:pt x="1050" y="1895"/>
                  </a:lnTo>
                  <a:cubicBezTo>
                    <a:pt x="982" y="1895"/>
                    <a:pt x="936" y="1895"/>
                    <a:pt x="867" y="1872"/>
                  </a:cubicBezTo>
                  <a:cubicBezTo>
                    <a:pt x="799" y="1849"/>
                    <a:pt x="731" y="1804"/>
                    <a:pt x="685" y="1781"/>
                  </a:cubicBezTo>
                  <a:cubicBezTo>
                    <a:pt x="616" y="1735"/>
                    <a:pt x="571" y="1690"/>
                    <a:pt x="525" y="1644"/>
                  </a:cubicBezTo>
                  <a:cubicBezTo>
                    <a:pt x="525" y="1644"/>
                    <a:pt x="525" y="1644"/>
                    <a:pt x="525" y="1621"/>
                  </a:cubicBezTo>
                  <a:lnTo>
                    <a:pt x="502" y="1621"/>
                  </a:lnTo>
                  <a:cubicBezTo>
                    <a:pt x="479" y="1576"/>
                    <a:pt x="434" y="1530"/>
                    <a:pt x="411" y="1461"/>
                  </a:cubicBezTo>
                  <a:cubicBezTo>
                    <a:pt x="388" y="1439"/>
                    <a:pt x="388" y="1439"/>
                    <a:pt x="388" y="1439"/>
                  </a:cubicBezTo>
                  <a:cubicBezTo>
                    <a:pt x="365" y="1393"/>
                    <a:pt x="365" y="1325"/>
                    <a:pt x="342" y="1279"/>
                  </a:cubicBezTo>
                  <a:cubicBezTo>
                    <a:pt x="342" y="1279"/>
                    <a:pt x="342" y="1256"/>
                    <a:pt x="342" y="1256"/>
                  </a:cubicBezTo>
                  <a:cubicBezTo>
                    <a:pt x="342" y="1256"/>
                    <a:pt x="342" y="1233"/>
                    <a:pt x="342" y="1233"/>
                  </a:cubicBezTo>
                  <a:cubicBezTo>
                    <a:pt x="342" y="1210"/>
                    <a:pt x="320" y="1165"/>
                    <a:pt x="320" y="1142"/>
                  </a:cubicBezTo>
                  <a:cubicBezTo>
                    <a:pt x="320" y="1142"/>
                    <a:pt x="320" y="1119"/>
                    <a:pt x="320" y="1119"/>
                  </a:cubicBezTo>
                  <a:cubicBezTo>
                    <a:pt x="320" y="1096"/>
                    <a:pt x="320" y="1096"/>
                    <a:pt x="320" y="1073"/>
                  </a:cubicBezTo>
                  <a:cubicBezTo>
                    <a:pt x="342" y="1005"/>
                    <a:pt x="342" y="936"/>
                    <a:pt x="365" y="891"/>
                  </a:cubicBezTo>
                  <a:cubicBezTo>
                    <a:pt x="388" y="822"/>
                    <a:pt x="411" y="754"/>
                    <a:pt x="457" y="685"/>
                  </a:cubicBezTo>
                  <a:cubicBezTo>
                    <a:pt x="502" y="640"/>
                    <a:pt x="525" y="594"/>
                    <a:pt x="571" y="548"/>
                  </a:cubicBezTo>
                  <a:cubicBezTo>
                    <a:pt x="639" y="503"/>
                    <a:pt x="708" y="457"/>
                    <a:pt x="753" y="412"/>
                  </a:cubicBezTo>
                  <a:cubicBezTo>
                    <a:pt x="822" y="389"/>
                    <a:pt x="890" y="366"/>
                    <a:pt x="959" y="343"/>
                  </a:cubicBezTo>
                  <a:close/>
                  <a:moveTo>
                    <a:pt x="1096" y="1"/>
                  </a:moveTo>
                  <a:cubicBezTo>
                    <a:pt x="1073" y="1"/>
                    <a:pt x="1050" y="1"/>
                    <a:pt x="1050" y="23"/>
                  </a:cubicBezTo>
                  <a:cubicBezTo>
                    <a:pt x="959" y="23"/>
                    <a:pt x="867" y="46"/>
                    <a:pt x="776" y="69"/>
                  </a:cubicBezTo>
                  <a:cubicBezTo>
                    <a:pt x="685" y="92"/>
                    <a:pt x="594" y="138"/>
                    <a:pt x="525" y="183"/>
                  </a:cubicBezTo>
                  <a:cubicBezTo>
                    <a:pt x="434" y="229"/>
                    <a:pt x="388" y="297"/>
                    <a:pt x="320" y="343"/>
                  </a:cubicBezTo>
                  <a:cubicBezTo>
                    <a:pt x="251" y="412"/>
                    <a:pt x="206" y="480"/>
                    <a:pt x="160" y="571"/>
                  </a:cubicBezTo>
                  <a:cubicBezTo>
                    <a:pt x="91" y="640"/>
                    <a:pt x="69" y="731"/>
                    <a:pt x="46" y="822"/>
                  </a:cubicBezTo>
                  <a:cubicBezTo>
                    <a:pt x="46" y="845"/>
                    <a:pt x="23" y="868"/>
                    <a:pt x="23" y="868"/>
                  </a:cubicBezTo>
                  <a:cubicBezTo>
                    <a:pt x="23" y="936"/>
                    <a:pt x="0" y="1005"/>
                    <a:pt x="0" y="1051"/>
                  </a:cubicBezTo>
                  <a:cubicBezTo>
                    <a:pt x="0" y="1119"/>
                    <a:pt x="0" y="1165"/>
                    <a:pt x="0" y="1210"/>
                  </a:cubicBezTo>
                  <a:cubicBezTo>
                    <a:pt x="0" y="1233"/>
                    <a:pt x="0" y="1233"/>
                    <a:pt x="0" y="1233"/>
                  </a:cubicBezTo>
                  <a:cubicBezTo>
                    <a:pt x="0" y="1279"/>
                    <a:pt x="23" y="1325"/>
                    <a:pt x="23" y="1370"/>
                  </a:cubicBezTo>
                  <a:cubicBezTo>
                    <a:pt x="46" y="1416"/>
                    <a:pt x="69" y="1484"/>
                    <a:pt x="91" y="1553"/>
                  </a:cubicBezTo>
                  <a:cubicBezTo>
                    <a:pt x="114" y="1621"/>
                    <a:pt x="160" y="1713"/>
                    <a:pt x="206" y="1781"/>
                  </a:cubicBezTo>
                  <a:cubicBezTo>
                    <a:pt x="228" y="1804"/>
                    <a:pt x="251" y="1827"/>
                    <a:pt x="274" y="1849"/>
                  </a:cubicBezTo>
                  <a:cubicBezTo>
                    <a:pt x="297" y="1872"/>
                    <a:pt x="297" y="1872"/>
                    <a:pt x="297" y="1895"/>
                  </a:cubicBezTo>
                  <a:cubicBezTo>
                    <a:pt x="320" y="1918"/>
                    <a:pt x="342" y="1941"/>
                    <a:pt x="388" y="1964"/>
                  </a:cubicBezTo>
                  <a:lnTo>
                    <a:pt x="411" y="1964"/>
                  </a:lnTo>
                  <a:cubicBezTo>
                    <a:pt x="502" y="2078"/>
                    <a:pt x="639" y="2146"/>
                    <a:pt x="776" y="2192"/>
                  </a:cubicBezTo>
                  <a:cubicBezTo>
                    <a:pt x="883" y="2219"/>
                    <a:pt x="990" y="2230"/>
                    <a:pt x="1097" y="2230"/>
                  </a:cubicBezTo>
                  <a:cubicBezTo>
                    <a:pt x="1173" y="2230"/>
                    <a:pt x="1248" y="2224"/>
                    <a:pt x="1324" y="2215"/>
                  </a:cubicBezTo>
                  <a:cubicBezTo>
                    <a:pt x="1529" y="2169"/>
                    <a:pt x="1712" y="2078"/>
                    <a:pt x="1849" y="1941"/>
                  </a:cubicBezTo>
                  <a:cubicBezTo>
                    <a:pt x="2009" y="1804"/>
                    <a:pt x="2123" y="1644"/>
                    <a:pt x="2169" y="1461"/>
                  </a:cubicBezTo>
                  <a:cubicBezTo>
                    <a:pt x="2191" y="1370"/>
                    <a:pt x="2214" y="1302"/>
                    <a:pt x="2214" y="1210"/>
                  </a:cubicBezTo>
                  <a:cubicBezTo>
                    <a:pt x="2237" y="1119"/>
                    <a:pt x="2214" y="1005"/>
                    <a:pt x="2191" y="891"/>
                  </a:cubicBezTo>
                  <a:cubicBezTo>
                    <a:pt x="2169" y="731"/>
                    <a:pt x="2100" y="571"/>
                    <a:pt x="1986" y="434"/>
                  </a:cubicBezTo>
                  <a:cubicBezTo>
                    <a:pt x="1872" y="297"/>
                    <a:pt x="1735" y="183"/>
                    <a:pt x="1575" y="115"/>
                  </a:cubicBezTo>
                  <a:cubicBezTo>
                    <a:pt x="1415" y="46"/>
                    <a:pt x="1255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645;p17"/>
            <p:cNvSpPr/>
            <p:nvPr/>
          </p:nvSpPr>
          <p:spPr>
            <a:xfrm>
              <a:off x="1237811" y="389220"/>
              <a:ext cx="48762" cy="39788"/>
            </a:xfrm>
            <a:custGeom>
              <a:avLst/>
              <a:gdLst/>
              <a:ahLst/>
              <a:cxnLst/>
              <a:rect l="l" t="t" r="r" b="b"/>
              <a:pathLst>
                <a:path w="1804" h="1472" extrusionOk="0">
                  <a:moveTo>
                    <a:pt x="913" y="320"/>
                  </a:moveTo>
                  <a:cubicBezTo>
                    <a:pt x="982" y="343"/>
                    <a:pt x="1027" y="343"/>
                    <a:pt x="1096" y="366"/>
                  </a:cubicBezTo>
                  <a:cubicBezTo>
                    <a:pt x="1164" y="389"/>
                    <a:pt x="1210" y="412"/>
                    <a:pt x="1279" y="435"/>
                  </a:cubicBezTo>
                  <a:cubicBezTo>
                    <a:pt x="1324" y="480"/>
                    <a:pt x="1347" y="503"/>
                    <a:pt x="1393" y="549"/>
                  </a:cubicBezTo>
                  <a:cubicBezTo>
                    <a:pt x="1416" y="572"/>
                    <a:pt x="1438" y="594"/>
                    <a:pt x="1461" y="640"/>
                  </a:cubicBezTo>
                  <a:cubicBezTo>
                    <a:pt x="1461" y="663"/>
                    <a:pt x="1484" y="686"/>
                    <a:pt x="1484" y="731"/>
                  </a:cubicBezTo>
                  <a:cubicBezTo>
                    <a:pt x="1484" y="754"/>
                    <a:pt x="1484" y="800"/>
                    <a:pt x="1484" y="845"/>
                  </a:cubicBezTo>
                  <a:cubicBezTo>
                    <a:pt x="1461" y="891"/>
                    <a:pt x="1438" y="914"/>
                    <a:pt x="1438" y="937"/>
                  </a:cubicBezTo>
                  <a:cubicBezTo>
                    <a:pt x="1416" y="960"/>
                    <a:pt x="1393" y="982"/>
                    <a:pt x="1370" y="1005"/>
                  </a:cubicBezTo>
                  <a:cubicBezTo>
                    <a:pt x="1324" y="1028"/>
                    <a:pt x="1301" y="1051"/>
                    <a:pt x="1256" y="1074"/>
                  </a:cubicBezTo>
                  <a:cubicBezTo>
                    <a:pt x="1210" y="1097"/>
                    <a:pt x="1164" y="1119"/>
                    <a:pt x="1096" y="1142"/>
                  </a:cubicBezTo>
                  <a:lnTo>
                    <a:pt x="913" y="1142"/>
                  </a:lnTo>
                  <a:cubicBezTo>
                    <a:pt x="845" y="1142"/>
                    <a:pt x="776" y="1119"/>
                    <a:pt x="708" y="1097"/>
                  </a:cubicBezTo>
                  <a:cubicBezTo>
                    <a:pt x="662" y="1074"/>
                    <a:pt x="594" y="1051"/>
                    <a:pt x="548" y="1028"/>
                  </a:cubicBezTo>
                  <a:cubicBezTo>
                    <a:pt x="503" y="1005"/>
                    <a:pt x="457" y="960"/>
                    <a:pt x="434" y="937"/>
                  </a:cubicBezTo>
                  <a:lnTo>
                    <a:pt x="411" y="914"/>
                  </a:lnTo>
                  <a:cubicBezTo>
                    <a:pt x="388" y="891"/>
                    <a:pt x="388" y="868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617"/>
                    <a:pt x="366" y="617"/>
                    <a:pt x="366" y="594"/>
                  </a:cubicBezTo>
                  <a:cubicBezTo>
                    <a:pt x="366" y="594"/>
                    <a:pt x="366" y="594"/>
                    <a:pt x="366" y="572"/>
                  </a:cubicBezTo>
                  <a:cubicBezTo>
                    <a:pt x="366" y="572"/>
                    <a:pt x="388" y="549"/>
                    <a:pt x="388" y="549"/>
                  </a:cubicBezTo>
                  <a:cubicBezTo>
                    <a:pt x="411" y="526"/>
                    <a:pt x="434" y="480"/>
                    <a:pt x="457" y="457"/>
                  </a:cubicBezTo>
                  <a:cubicBezTo>
                    <a:pt x="503" y="435"/>
                    <a:pt x="525" y="412"/>
                    <a:pt x="571" y="389"/>
                  </a:cubicBezTo>
                  <a:cubicBezTo>
                    <a:pt x="617" y="366"/>
                    <a:pt x="662" y="366"/>
                    <a:pt x="708" y="343"/>
                  </a:cubicBezTo>
                  <a:cubicBezTo>
                    <a:pt x="776" y="343"/>
                    <a:pt x="845" y="320"/>
                    <a:pt x="913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92"/>
                  </a:cubicBezTo>
                  <a:cubicBezTo>
                    <a:pt x="366" y="115"/>
                    <a:pt x="274" y="184"/>
                    <a:pt x="206" y="252"/>
                  </a:cubicBezTo>
                  <a:cubicBezTo>
                    <a:pt x="206" y="252"/>
                    <a:pt x="183" y="275"/>
                    <a:pt x="183" y="275"/>
                  </a:cubicBezTo>
                  <a:cubicBezTo>
                    <a:pt x="183" y="275"/>
                    <a:pt x="160" y="298"/>
                    <a:pt x="160" y="298"/>
                  </a:cubicBezTo>
                  <a:cubicBezTo>
                    <a:pt x="137" y="343"/>
                    <a:pt x="114" y="389"/>
                    <a:pt x="92" y="412"/>
                  </a:cubicBezTo>
                  <a:cubicBezTo>
                    <a:pt x="92" y="435"/>
                    <a:pt x="69" y="435"/>
                    <a:pt x="69" y="435"/>
                  </a:cubicBezTo>
                  <a:cubicBezTo>
                    <a:pt x="46" y="480"/>
                    <a:pt x="46" y="526"/>
                    <a:pt x="23" y="572"/>
                  </a:cubicBezTo>
                  <a:cubicBezTo>
                    <a:pt x="23" y="594"/>
                    <a:pt x="23" y="594"/>
                    <a:pt x="23" y="617"/>
                  </a:cubicBezTo>
                  <a:cubicBezTo>
                    <a:pt x="0" y="731"/>
                    <a:pt x="23" y="845"/>
                    <a:pt x="69" y="960"/>
                  </a:cubicBezTo>
                  <a:cubicBezTo>
                    <a:pt x="92" y="1005"/>
                    <a:pt x="114" y="1028"/>
                    <a:pt x="137" y="1074"/>
                  </a:cubicBezTo>
                  <a:cubicBezTo>
                    <a:pt x="160" y="1119"/>
                    <a:pt x="206" y="1165"/>
                    <a:pt x="251" y="1211"/>
                  </a:cubicBezTo>
                  <a:cubicBezTo>
                    <a:pt x="297" y="1233"/>
                    <a:pt x="320" y="1279"/>
                    <a:pt x="366" y="1302"/>
                  </a:cubicBezTo>
                  <a:cubicBezTo>
                    <a:pt x="388" y="1325"/>
                    <a:pt x="411" y="1325"/>
                    <a:pt x="457" y="1348"/>
                  </a:cubicBezTo>
                  <a:cubicBezTo>
                    <a:pt x="457" y="1348"/>
                    <a:pt x="457" y="1348"/>
                    <a:pt x="480" y="1370"/>
                  </a:cubicBezTo>
                  <a:lnTo>
                    <a:pt x="503" y="1370"/>
                  </a:lnTo>
                  <a:cubicBezTo>
                    <a:pt x="548" y="1393"/>
                    <a:pt x="617" y="1416"/>
                    <a:pt x="662" y="1439"/>
                  </a:cubicBezTo>
                  <a:cubicBezTo>
                    <a:pt x="743" y="1455"/>
                    <a:pt x="835" y="1471"/>
                    <a:pt x="922" y="1471"/>
                  </a:cubicBezTo>
                  <a:cubicBezTo>
                    <a:pt x="959" y="1471"/>
                    <a:pt x="994" y="1468"/>
                    <a:pt x="1027" y="1462"/>
                  </a:cubicBezTo>
                  <a:cubicBezTo>
                    <a:pt x="1187" y="1462"/>
                    <a:pt x="1324" y="1416"/>
                    <a:pt x="1461" y="1348"/>
                  </a:cubicBezTo>
                  <a:cubicBezTo>
                    <a:pt x="1507" y="1302"/>
                    <a:pt x="1552" y="1279"/>
                    <a:pt x="1598" y="1233"/>
                  </a:cubicBezTo>
                  <a:cubicBezTo>
                    <a:pt x="1621" y="1211"/>
                    <a:pt x="1644" y="1188"/>
                    <a:pt x="1667" y="1165"/>
                  </a:cubicBezTo>
                  <a:cubicBezTo>
                    <a:pt x="1689" y="1142"/>
                    <a:pt x="1712" y="1097"/>
                    <a:pt x="1735" y="1051"/>
                  </a:cubicBezTo>
                  <a:cubicBezTo>
                    <a:pt x="1758" y="1005"/>
                    <a:pt x="1781" y="960"/>
                    <a:pt x="1804" y="891"/>
                  </a:cubicBezTo>
                  <a:cubicBezTo>
                    <a:pt x="1804" y="868"/>
                    <a:pt x="1804" y="845"/>
                    <a:pt x="1804" y="823"/>
                  </a:cubicBezTo>
                  <a:cubicBezTo>
                    <a:pt x="1804" y="754"/>
                    <a:pt x="1804" y="709"/>
                    <a:pt x="1804" y="663"/>
                  </a:cubicBezTo>
                  <a:cubicBezTo>
                    <a:pt x="1781" y="594"/>
                    <a:pt x="1758" y="526"/>
                    <a:pt x="1735" y="480"/>
                  </a:cubicBezTo>
                  <a:cubicBezTo>
                    <a:pt x="1689" y="389"/>
                    <a:pt x="1644" y="343"/>
                    <a:pt x="1598" y="275"/>
                  </a:cubicBezTo>
                  <a:cubicBezTo>
                    <a:pt x="1552" y="229"/>
                    <a:pt x="1484" y="184"/>
                    <a:pt x="1438" y="161"/>
                  </a:cubicBezTo>
                  <a:cubicBezTo>
                    <a:pt x="1370" y="115"/>
                    <a:pt x="1301" y="92"/>
                    <a:pt x="1210" y="69"/>
                  </a:cubicBezTo>
                  <a:cubicBezTo>
                    <a:pt x="1096" y="24"/>
                    <a:pt x="982" y="1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646;p17"/>
            <p:cNvSpPr/>
            <p:nvPr/>
          </p:nvSpPr>
          <p:spPr>
            <a:xfrm>
              <a:off x="1403775" y="547184"/>
              <a:ext cx="64196" cy="72008"/>
            </a:xfrm>
            <a:custGeom>
              <a:avLst/>
              <a:gdLst/>
              <a:ahLst/>
              <a:cxnLst/>
              <a:rect l="l" t="t" r="r" b="b"/>
              <a:pathLst>
                <a:path w="2375" h="2664" extrusionOk="0">
                  <a:moveTo>
                    <a:pt x="1438" y="480"/>
                  </a:moveTo>
                  <a:cubicBezTo>
                    <a:pt x="1454" y="495"/>
                    <a:pt x="1459" y="500"/>
                    <a:pt x="1468" y="502"/>
                  </a:cubicBezTo>
                  <a:lnTo>
                    <a:pt x="1468" y="502"/>
                  </a:lnTo>
                  <a:cubicBezTo>
                    <a:pt x="1458" y="494"/>
                    <a:pt x="1448" y="487"/>
                    <a:pt x="1438" y="480"/>
                  </a:cubicBezTo>
                  <a:close/>
                  <a:moveTo>
                    <a:pt x="982" y="320"/>
                  </a:moveTo>
                  <a:cubicBezTo>
                    <a:pt x="1050" y="343"/>
                    <a:pt x="1142" y="343"/>
                    <a:pt x="1210" y="365"/>
                  </a:cubicBezTo>
                  <a:cubicBezTo>
                    <a:pt x="1286" y="403"/>
                    <a:pt x="1362" y="441"/>
                    <a:pt x="1438" y="480"/>
                  </a:cubicBezTo>
                  <a:lnTo>
                    <a:pt x="1438" y="480"/>
                  </a:lnTo>
                  <a:cubicBezTo>
                    <a:pt x="1438" y="480"/>
                    <a:pt x="1438" y="480"/>
                    <a:pt x="1438" y="480"/>
                  </a:cubicBezTo>
                  <a:lnTo>
                    <a:pt x="1438" y="480"/>
                  </a:lnTo>
                  <a:cubicBezTo>
                    <a:pt x="1454" y="487"/>
                    <a:pt x="1469" y="495"/>
                    <a:pt x="1484" y="502"/>
                  </a:cubicBezTo>
                  <a:cubicBezTo>
                    <a:pt x="1477" y="502"/>
                    <a:pt x="1472" y="502"/>
                    <a:pt x="1468" y="502"/>
                  </a:cubicBezTo>
                  <a:lnTo>
                    <a:pt x="1468" y="502"/>
                  </a:lnTo>
                  <a:cubicBezTo>
                    <a:pt x="1549" y="563"/>
                    <a:pt x="1628" y="624"/>
                    <a:pt x="1689" y="685"/>
                  </a:cubicBezTo>
                  <a:cubicBezTo>
                    <a:pt x="1781" y="799"/>
                    <a:pt x="1849" y="890"/>
                    <a:pt x="1895" y="1005"/>
                  </a:cubicBezTo>
                  <a:cubicBezTo>
                    <a:pt x="1963" y="1119"/>
                    <a:pt x="2009" y="1233"/>
                    <a:pt x="2032" y="1370"/>
                  </a:cubicBezTo>
                  <a:cubicBezTo>
                    <a:pt x="2055" y="1461"/>
                    <a:pt x="2055" y="1575"/>
                    <a:pt x="2055" y="1666"/>
                  </a:cubicBezTo>
                  <a:cubicBezTo>
                    <a:pt x="2032" y="1735"/>
                    <a:pt x="2032" y="1826"/>
                    <a:pt x="2009" y="1895"/>
                  </a:cubicBezTo>
                  <a:cubicBezTo>
                    <a:pt x="1986" y="1963"/>
                    <a:pt x="1963" y="2009"/>
                    <a:pt x="1918" y="2077"/>
                  </a:cubicBezTo>
                  <a:cubicBezTo>
                    <a:pt x="1895" y="2123"/>
                    <a:pt x="1849" y="2169"/>
                    <a:pt x="1804" y="2191"/>
                  </a:cubicBezTo>
                  <a:cubicBezTo>
                    <a:pt x="1781" y="2237"/>
                    <a:pt x="1735" y="2260"/>
                    <a:pt x="1689" y="2283"/>
                  </a:cubicBezTo>
                  <a:cubicBezTo>
                    <a:pt x="1644" y="2306"/>
                    <a:pt x="1598" y="2328"/>
                    <a:pt x="1552" y="2328"/>
                  </a:cubicBezTo>
                  <a:cubicBezTo>
                    <a:pt x="1484" y="2351"/>
                    <a:pt x="1438" y="2351"/>
                    <a:pt x="1370" y="2351"/>
                  </a:cubicBezTo>
                  <a:cubicBezTo>
                    <a:pt x="1301" y="2328"/>
                    <a:pt x="1233" y="2328"/>
                    <a:pt x="1187" y="2306"/>
                  </a:cubicBezTo>
                  <a:cubicBezTo>
                    <a:pt x="1073" y="2283"/>
                    <a:pt x="1005" y="2237"/>
                    <a:pt x="913" y="2191"/>
                  </a:cubicBezTo>
                  <a:cubicBezTo>
                    <a:pt x="822" y="2123"/>
                    <a:pt x="754" y="2054"/>
                    <a:pt x="685" y="1986"/>
                  </a:cubicBezTo>
                  <a:cubicBezTo>
                    <a:pt x="594" y="1872"/>
                    <a:pt x="525" y="1758"/>
                    <a:pt x="457" y="1644"/>
                  </a:cubicBezTo>
                  <a:cubicBezTo>
                    <a:pt x="434" y="1598"/>
                    <a:pt x="411" y="1529"/>
                    <a:pt x="388" y="1484"/>
                  </a:cubicBezTo>
                  <a:cubicBezTo>
                    <a:pt x="388" y="1461"/>
                    <a:pt x="388" y="1461"/>
                    <a:pt x="388" y="1461"/>
                  </a:cubicBezTo>
                  <a:cubicBezTo>
                    <a:pt x="366" y="1415"/>
                    <a:pt x="366" y="1347"/>
                    <a:pt x="343" y="1301"/>
                  </a:cubicBezTo>
                  <a:cubicBezTo>
                    <a:pt x="343" y="1233"/>
                    <a:pt x="320" y="1164"/>
                    <a:pt x="320" y="1119"/>
                  </a:cubicBezTo>
                  <a:cubicBezTo>
                    <a:pt x="320" y="1073"/>
                    <a:pt x="320" y="1050"/>
                    <a:pt x="320" y="1027"/>
                  </a:cubicBezTo>
                  <a:cubicBezTo>
                    <a:pt x="320" y="959"/>
                    <a:pt x="343" y="913"/>
                    <a:pt x="343" y="845"/>
                  </a:cubicBezTo>
                  <a:cubicBezTo>
                    <a:pt x="343" y="822"/>
                    <a:pt x="366" y="799"/>
                    <a:pt x="366" y="776"/>
                  </a:cubicBezTo>
                  <a:cubicBezTo>
                    <a:pt x="388" y="708"/>
                    <a:pt x="411" y="639"/>
                    <a:pt x="457" y="594"/>
                  </a:cubicBezTo>
                  <a:cubicBezTo>
                    <a:pt x="480" y="548"/>
                    <a:pt x="525" y="502"/>
                    <a:pt x="571" y="480"/>
                  </a:cubicBezTo>
                  <a:cubicBezTo>
                    <a:pt x="594" y="434"/>
                    <a:pt x="639" y="411"/>
                    <a:pt x="685" y="388"/>
                  </a:cubicBezTo>
                  <a:cubicBezTo>
                    <a:pt x="731" y="365"/>
                    <a:pt x="776" y="343"/>
                    <a:pt x="845" y="343"/>
                  </a:cubicBezTo>
                  <a:cubicBezTo>
                    <a:pt x="891" y="320"/>
                    <a:pt x="936" y="320"/>
                    <a:pt x="982" y="320"/>
                  </a:cubicBezTo>
                  <a:close/>
                  <a:moveTo>
                    <a:pt x="959" y="0"/>
                  </a:moveTo>
                  <a:cubicBezTo>
                    <a:pt x="868" y="0"/>
                    <a:pt x="776" y="23"/>
                    <a:pt x="685" y="46"/>
                  </a:cubicBezTo>
                  <a:cubicBezTo>
                    <a:pt x="617" y="46"/>
                    <a:pt x="525" y="114"/>
                    <a:pt x="457" y="160"/>
                  </a:cubicBezTo>
                  <a:cubicBezTo>
                    <a:pt x="388" y="183"/>
                    <a:pt x="320" y="251"/>
                    <a:pt x="274" y="297"/>
                  </a:cubicBezTo>
                  <a:cubicBezTo>
                    <a:pt x="274" y="297"/>
                    <a:pt x="274" y="297"/>
                    <a:pt x="251" y="320"/>
                  </a:cubicBezTo>
                  <a:cubicBezTo>
                    <a:pt x="229" y="343"/>
                    <a:pt x="229" y="343"/>
                    <a:pt x="229" y="365"/>
                  </a:cubicBezTo>
                  <a:cubicBezTo>
                    <a:pt x="183" y="411"/>
                    <a:pt x="137" y="480"/>
                    <a:pt x="114" y="548"/>
                  </a:cubicBezTo>
                  <a:cubicBezTo>
                    <a:pt x="69" y="639"/>
                    <a:pt x="46" y="731"/>
                    <a:pt x="23" y="822"/>
                  </a:cubicBezTo>
                  <a:cubicBezTo>
                    <a:pt x="0" y="868"/>
                    <a:pt x="0" y="913"/>
                    <a:pt x="0" y="959"/>
                  </a:cubicBezTo>
                  <a:cubicBezTo>
                    <a:pt x="0" y="1005"/>
                    <a:pt x="0" y="1050"/>
                    <a:pt x="0" y="1119"/>
                  </a:cubicBezTo>
                  <a:cubicBezTo>
                    <a:pt x="0" y="1210"/>
                    <a:pt x="0" y="1324"/>
                    <a:pt x="23" y="1415"/>
                  </a:cubicBezTo>
                  <a:cubicBezTo>
                    <a:pt x="46" y="1438"/>
                    <a:pt x="46" y="1461"/>
                    <a:pt x="46" y="1461"/>
                  </a:cubicBezTo>
                  <a:lnTo>
                    <a:pt x="46" y="1484"/>
                  </a:lnTo>
                  <a:cubicBezTo>
                    <a:pt x="69" y="1598"/>
                    <a:pt x="114" y="1712"/>
                    <a:pt x="160" y="1803"/>
                  </a:cubicBezTo>
                  <a:cubicBezTo>
                    <a:pt x="183" y="1803"/>
                    <a:pt x="183" y="1826"/>
                    <a:pt x="183" y="1826"/>
                  </a:cubicBezTo>
                  <a:lnTo>
                    <a:pt x="183" y="1849"/>
                  </a:lnTo>
                  <a:cubicBezTo>
                    <a:pt x="229" y="1918"/>
                    <a:pt x="274" y="1986"/>
                    <a:pt x="320" y="2054"/>
                  </a:cubicBezTo>
                  <a:cubicBezTo>
                    <a:pt x="343" y="2054"/>
                    <a:pt x="343" y="2077"/>
                    <a:pt x="366" y="2100"/>
                  </a:cubicBezTo>
                  <a:cubicBezTo>
                    <a:pt x="366" y="2100"/>
                    <a:pt x="366" y="2123"/>
                    <a:pt x="366" y="2123"/>
                  </a:cubicBezTo>
                  <a:cubicBezTo>
                    <a:pt x="457" y="2237"/>
                    <a:pt x="571" y="2328"/>
                    <a:pt x="662" y="2420"/>
                  </a:cubicBezTo>
                  <a:cubicBezTo>
                    <a:pt x="880" y="2565"/>
                    <a:pt x="1144" y="2664"/>
                    <a:pt x="1407" y="2664"/>
                  </a:cubicBezTo>
                  <a:cubicBezTo>
                    <a:pt x="1558" y="2664"/>
                    <a:pt x="1708" y="2631"/>
                    <a:pt x="1849" y="2557"/>
                  </a:cubicBezTo>
                  <a:cubicBezTo>
                    <a:pt x="1941" y="2534"/>
                    <a:pt x="2009" y="2465"/>
                    <a:pt x="2077" y="2397"/>
                  </a:cubicBezTo>
                  <a:cubicBezTo>
                    <a:pt x="2146" y="2328"/>
                    <a:pt x="2192" y="2260"/>
                    <a:pt x="2237" y="2169"/>
                  </a:cubicBezTo>
                  <a:cubicBezTo>
                    <a:pt x="2283" y="2100"/>
                    <a:pt x="2306" y="2009"/>
                    <a:pt x="2329" y="1918"/>
                  </a:cubicBezTo>
                  <a:cubicBezTo>
                    <a:pt x="2374" y="1803"/>
                    <a:pt x="2374" y="1666"/>
                    <a:pt x="2374" y="1552"/>
                  </a:cubicBezTo>
                  <a:cubicBezTo>
                    <a:pt x="2374" y="1438"/>
                    <a:pt x="2351" y="1324"/>
                    <a:pt x="2329" y="1233"/>
                  </a:cubicBezTo>
                  <a:cubicBezTo>
                    <a:pt x="2306" y="1096"/>
                    <a:pt x="2260" y="982"/>
                    <a:pt x="2192" y="890"/>
                  </a:cubicBezTo>
                  <a:cubicBezTo>
                    <a:pt x="2123" y="708"/>
                    <a:pt x="1986" y="548"/>
                    <a:pt x="1849" y="388"/>
                  </a:cubicBezTo>
                  <a:cubicBezTo>
                    <a:pt x="1712" y="251"/>
                    <a:pt x="1530" y="137"/>
                    <a:pt x="1347" y="69"/>
                  </a:cubicBezTo>
                  <a:cubicBezTo>
                    <a:pt x="1233" y="23"/>
                    <a:pt x="1119" y="0"/>
                    <a:pt x="10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" name="Google Shape;647;p17"/>
          <p:cNvGrpSpPr/>
          <p:nvPr/>
        </p:nvGrpSpPr>
        <p:grpSpPr>
          <a:xfrm flipH="1">
            <a:off x="5437107" y="403758"/>
            <a:ext cx="743477" cy="566995"/>
            <a:chOff x="177221" y="1113333"/>
            <a:chExt cx="2791876" cy="2129160"/>
          </a:xfrm>
        </p:grpSpPr>
        <p:sp>
          <p:nvSpPr>
            <p:cNvPr id="186" name="Google Shape;648;p17"/>
            <p:cNvSpPr/>
            <p:nvPr/>
          </p:nvSpPr>
          <p:spPr>
            <a:xfrm flipH="1">
              <a:off x="177221" y="1113333"/>
              <a:ext cx="2791876" cy="2129160"/>
            </a:xfrm>
            <a:custGeom>
              <a:avLst/>
              <a:gdLst/>
              <a:ahLst/>
              <a:cxnLst/>
              <a:rect l="l" t="t" r="r" b="b"/>
              <a:pathLst>
                <a:path w="80186" h="61152" extrusionOk="0">
                  <a:moveTo>
                    <a:pt x="12597" y="1"/>
                  </a:moveTo>
                  <a:cubicBezTo>
                    <a:pt x="11984" y="1"/>
                    <a:pt x="11414" y="403"/>
                    <a:pt x="11253" y="1030"/>
                  </a:cubicBezTo>
                  <a:lnTo>
                    <a:pt x="183" y="43736"/>
                  </a:lnTo>
                  <a:cubicBezTo>
                    <a:pt x="0" y="44467"/>
                    <a:pt x="434" y="45220"/>
                    <a:pt x="1164" y="45425"/>
                  </a:cubicBezTo>
                  <a:lnTo>
                    <a:pt x="34877" y="54921"/>
                  </a:lnTo>
                  <a:lnTo>
                    <a:pt x="35334" y="55012"/>
                  </a:lnTo>
                  <a:lnTo>
                    <a:pt x="69823" y="61129"/>
                  </a:lnTo>
                  <a:cubicBezTo>
                    <a:pt x="69906" y="61144"/>
                    <a:pt x="69990" y="61152"/>
                    <a:pt x="70071" y="61152"/>
                  </a:cubicBezTo>
                  <a:cubicBezTo>
                    <a:pt x="70726" y="61152"/>
                    <a:pt x="71301" y="60683"/>
                    <a:pt x="71443" y="60034"/>
                  </a:cubicBezTo>
                  <a:lnTo>
                    <a:pt x="80026" y="16757"/>
                  </a:lnTo>
                  <a:cubicBezTo>
                    <a:pt x="80185" y="15935"/>
                    <a:pt x="79592" y="15159"/>
                    <a:pt x="78770" y="15113"/>
                  </a:cubicBezTo>
                  <a:lnTo>
                    <a:pt x="45034" y="12443"/>
                  </a:lnTo>
                  <a:cubicBezTo>
                    <a:pt x="44897" y="12420"/>
                    <a:pt x="44761" y="12397"/>
                    <a:pt x="44646" y="12352"/>
                  </a:cubicBezTo>
                  <a:lnTo>
                    <a:pt x="13102" y="94"/>
                  </a:lnTo>
                  <a:cubicBezTo>
                    <a:pt x="12935" y="31"/>
                    <a:pt x="12764" y="1"/>
                    <a:pt x="125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49;p17"/>
            <p:cNvSpPr/>
            <p:nvPr/>
          </p:nvSpPr>
          <p:spPr>
            <a:xfrm flipH="1">
              <a:off x="273387" y="1644265"/>
              <a:ext cx="1455163" cy="1504708"/>
            </a:xfrm>
            <a:custGeom>
              <a:avLst/>
              <a:gdLst/>
              <a:ahLst/>
              <a:cxnLst/>
              <a:rect l="l" t="t" r="r" b="b"/>
              <a:pathLst>
                <a:path w="41794" h="43217" extrusionOk="0">
                  <a:moveTo>
                    <a:pt x="9515" y="0"/>
                  </a:moveTo>
                  <a:cubicBezTo>
                    <a:pt x="8920" y="0"/>
                    <a:pt x="8419" y="405"/>
                    <a:pt x="8286" y="983"/>
                  </a:cubicBezTo>
                  <a:lnTo>
                    <a:pt x="160" y="37526"/>
                  </a:lnTo>
                  <a:cubicBezTo>
                    <a:pt x="0" y="38234"/>
                    <a:pt x="503" y="38941"/>
                    <a:pt x="1210" y="39033"/>
                  </a:cubicBezTo>
                  <a:lnTo>
                    <a:pt x="33097" y="43210"/>
                  </a:lnTo>
                  <a:cubicBezTo>
                    <a:pt x="33143" y="43214"/>
                    <a:pt x="33189" y="43217"/>
                    <a:pt x="33234" y="43217"/>
                  </a:cubicBezTo>
                  <a:cubicBezTo>
                    <a:pt x="33842" y="43217"/>
                    <a:pt x="34383" y="42798"/>
                    <a:pt x="34489" y="42182"/>
                  </a:cubicBezTo>
                  <a:lnTo>
                    <a:pt x="41657" y="2992"/>
                  </a:lnTo>
                  <a:cubicBezTo>
                    <a:pt x="41794" y="2238"/>
                    <a:pt x="41246" y="1554"/>
                    <a:pt x="40492" y="1508"/>
                  </a:cubicBezTo>
                  <a:lnTo>
                    <a:pt x="9564" y="1"/>
                  </a:lnTo>
                  <a:cubicBezTo>
                    <a:pt x="9548" y="1"/>
                    <a:pt x="9532" y="0"/>
                    <a:pt x="951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50;p17"/>
            <p:cNvSpPr/>
            <p:nvPr/>
          </p:nvSpPr>
          <p:spPr>
            <a:xfrm flipH="1">
              <a:off x="561084" y="2705676"/>
              <a:ext cx="1169067" cy="458964"/>
            </a:xfrm>
            <a:custGeom>
              <a:avLst/>
              <a:gdLst/>
              <a:ahLst/>
              <a:cxnLst/>
              <a:rect l="l" t="t" r="r" b="b"/>
              <a:pathLst>
                <a:path w="33577" h="13182" extrusionOk="0">
                  <a:moveTo>
                    <a:pt x="16776" y="1"/>
                  </a:moveTo>
                  <a:cubicBezTo>
                    <a:pt x="9172" y="1"/>
                    <a:pt x="1" y="6607"/>
                    <a:pt x="1" y="6607"/>
                  </a:cubicBezTo>
                  <a:lnTo>
                    <a:pt x="33234" y="13181"/>
                  </a:lnTo>
                  <a:lnTo>
                    <a:pt x="33577" y="11036"/>
                  </a:lnTo>
                  <a:cubicBezTo>
                    <a:pt x="33577" y="11036"/>
                    <a:pt x="26547" y="1449"/>
                    <a:pt x="18649" y="148"/>
                  </a:cubicBezTo>
                  <a:cubicBezTo>
                    <a:pt x="18040" y="47"/>
                    <a:pt x="17414" y="1"/>
                    <a:pt x="16776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51;p17"/>
            <p:cNvSpPr/>
            <p:nvPr/>
          </p:nvSpPr>
          <p:spPr>
            <a:xfrm flipH="1">
              <a:off x="324255" y="1504055"/>
              <a:ext cx="1405896" cy="1585867"/>
            </a:xfrm>
            <a:custGeom>
              <a:avLst/>
              <a:gdLst/>
              <a:ahLst/>
              <a:cxnLst/>
              <a:rect l="l" t="t" r="r" b="b"/>
              <a:pathLst>
                <a:path w="40379" h="45548" extrusionOk="0">
                  <a:moveTo>
                    <a:pt x="19480" y="0"/>
                  </a:moveTo>
                  <a:cubicBezTo>
                    <a:pt x="12958" y="0"/>
                    <a:pt x="8629" y="3138"/>
                    <a:pt x="8629" y="3138"/>
                  </a:cubicBezTo>
                  <a:lnTo>
                    <a:pt x="1233" y="35687"/>
                  </a:lnTo>
                  <a:lnTo>
                    <a:pt x="1" y="41119"/>
                  </a:lnTo>
                  <a:cubicBezTo>
                    <a:pt x="5884" y="38633"/>
                    <a:pt x="10954" y="37708"/>
                    <a:pt x="15241" y="37708"/>
                  </a:cubicBezTo>
                  <a:cubicBezTo>
                    <a:pt x="27722" y="37708"/>
                    <a:pt x="33577" y="45548"/>
                    <a:pt x="33577" y="45548"/>
                  </a:cubicBezTo>
                  <a:lnTo>
                    <a:pt x="40379" y="7338"/>
                  </a:lnTo>
                  <a:cubicBezTo>
                    <a:pt x="40379" y="7338"/>
                    <a:pt x="39785" y="7019"/>
                    <a:pt x="36339" y="5466"/>
                  </a:cubicBezTo>
                  <a:cubicBezTo>
                    <a:pt x="34490" y="4645"/>
                    <a:pt x="31842" y="3458"/>
                    <a:pt x="28007" y="1814"/>
                  </a:cubicBezTo>
                  <a:cubicBezTo>
                    <a:pt x="24915" y="480"/>
                    <a:pt x="22030" y="0"/>
                    <a:pt x="1948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52;p17"/>
            <p:cNvSpPr/>
            <p:nvPr/>
          </p:nvSpPr>
          <p:spPr>
            <a:xfrm flipH="1">
              <a:off x="1429711" y="1204346"/>
              <a:ext cx="1456764" cy="1778687"/>
            </a:xfrm>
            <a:custGeom>
              <a:avLst/>
              <a:gdLst/>
              <a:ahLst/>
              <a:cxnLst/>
              <a:rect l="l" t="t" r="r" b="b"/>
              <a:pathLst>
                <a:path w="41840" h="51086" extrusionOk="0">
                  <a:moveTo>
                    <a:pt x="11915" y="0"/>
                  </a:moveTo>
                  <a:cubicBezTo>
                    <a:pt x="11412" y="0"/>
                    <a:pt x="10939" y="321"/>
                    <a:pt x="10797" y="836"/>
                  </a:cubicBezTo>
                  <a:lnTo>
                    <a:pt x="161" y="39479"/>
                  </a:lnTo>
                  <a:cubicBezTo>
                    <a:pt x="1" y="40072"/>
                    <a:pt x="320" y="40666"/>
                    <a:pt x="914" y="40871"/>
                  </a:cubicBezTo>
                  <a:lnTo>
                    <a:pt x="31637" y="51028"/>
                  </a:lnTo>
                  <a:cubicBezTo>
                    <a:pt x="31757" y="51067"/>
                    <a:pt x="31879" y="51086"/>
                    <a:pt x="31999" y="51086"/>
                  </a:cubicBezTo>
                  <a:cubicBezTo>
                    <a:pt x="32515" y="51086"/>
                    <a:pt x="32991" y="50744"/>
                    <a:pt x="33120" y="50207"/>
                  </a:cubicBezTo>
                  <a:lnTo>
                    <a:pt x="41703" y="13572"/>
                  </a:lnTo>
                  <a:cubicBezTo>
                    <a:pt x="41840" y="13024"/>
                    <a:pt x="41566" y="12477"/>
                    <a:pt x="41041" y="12248"/>
                  </a:cubicBezTo>
                  <a:lnTo>
                    <a:pt x="12349" y="83"/>
                  </a:lnTo>
                  <a:cubicBezTo>
                    <a:pt x="12207" y="27"/>
                    <a:pt x="12060" y="0"/>
                    <a:pt x="1191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53;p17"/>
            <p:cNvSpPr/>
            <p:nvPr/>
          </p:nvSpPr>
          <p:spPr>
            <a:xfrm flipH="1">
              <a:off x="1722178" y="2433787"/>
              <a:ext cx="1141248" cy="503566"/>
            </a:xfrm>
            <a:custGeom>
              <a:avLst/>
              <a:gdLst/>
              <a:ahLst/>
              <a:cxnLst/>
              <a:rect l="l" t="t" r="r" b="b"/>
              <a:pathLst>
                <a:path w="32778" h="14463" extrusionOk="0">
                  <a:moveTo>
                    <a:pt x="14741" y="1"/>
                  </a:moveTo>
                  <a:cubicBezTo>
                    <a:pt x="7877" y="1"/>
                    <a:pt x="594" y="3871"/>
                    <a:pt x="594" y="3871"/>
                  </a:cubicBezTo>
                  <a:lnTo>
                    <a:pt x="1" y="5948"/>
                  </a:lnTo>
                  <a:lnTo>
                    <a:pt x="32778" y="14462"/>
                  </a:lnTo>
                  <a:cubicBezTo>
                    <a:pt x="32778" y="14462"/>
                    <a:pt x="26455" y="2798"/>
                    <a:pt x="18786" y="539"/>
                  </a:cubicBezTo>
                  <a:cubicBezTo>
                    <a:pt x="17497" y="159"/>
                    <a:pt x="16127" y="1"/>
                    <a:pt x="14741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54;p17"/>
            <p:cNvSpPr/>
            <p:nvPr/>
          </p:nvSpPr>
          <p:spPr>
            <a:xfrm flipH="1">
              <a:off x="1418569" y="1267226"/>
              <a:ext cx="1424175" cy="1670126"/>
            </a:xfrm>
            <a:custGeom>
              <a:avLst/>
              <a:gdLst/>
              <a:ahLst/>
              <a:cxnLst/>
              <a:rect l="l" t="t" r="r" b="b"/>
              <a:pathLst>
                <a:path w="40904" h="47968" extrusionOk="0">
                  <a:moveTo>
                    <a:pt x="11226" y="0"/>
                  </a:moveTo>
                  <a:cubicBezTo>
                    <a:pt x="10652" y="0"/>
                    <a:pt x="10500" y="11"/>
                    <a:pt x="10500" y="11"/>
                  </a:cubicBezTo>
                  <a:lnTo>
                    <a:pt x="1210" y="33085"/>
                  </a:lnTo>
                  <a:lnTo>
                    <a:pt x="0" y="37376"/>
                  </a:lnTo>
                  <a:cubicBezTo>
                    <a:pt x="0" y="37376"/>
                    <a:pt x="3398" y="35613"/>
                    <a:pt x="8691" y="35613"/>
                  </a:cubicBezTo>
                  <a:cubicBezTo>
                    <a:pt x="14777" y="35613"/>
                    <a:pt x="23370" y="37944"/>
                    <a:pt x="32184" y="47967"/>
                  </a:cubicBezTo>
                  <a:lnTo>
                    <a:pt x="40903" y="10009"/>
                  </a:lnTo>
                  <a:cubicBezTo>
                    <a:pt x="40903" y="10009"/>
                    <a:pt x="39191" y="6813"/>
                    <a:pt x="35288" y="4097"/>
                  </a:cubicBezTo>
                  <a:cubicBezTo>
                    <a:pt x="32595" y="2248"/>
                    <a:pt x="28897" y="605"/>
                    <a:pt x="24035" y="399"/>
                  </a:cubicBezTo>
                  <a:cubicBezTo>
                    <a:pt x="15797" y="54"/>
                    <a:pt x="12489" y="0"/>
                    <a:pt x="11226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55;p17"/>
            <p:cNvSpPr/>
            <p:nvPr/>
          </p:nvSpPr>
          <p:spPr>
            <a:xfrm flipH="1">
              <a:off x="1722178" y="2573718"/>
              <a:ext cx="1133275" cy="363634"/>
            </a:xfrm>
            <a:custGeom>
              <a:avLst/>
              <a:gdLst/>
              <a:ahLst/>
              <a:cxnLst/>
              <a:rect l="l" t="t" r="r" b="b"/>
              <a:pathLst>
                <a:path w="32549" h="10444" extrusionOk="0">
                  <a:moveTo>
                    <a:pt x="7968" y="0"/>
                  </a:moveTo>
                  <a:cubicBezTo>
                    <a:pt x="6749" y="0"/>
                    <a:pt x="5539" y="85"/>
                    <a:pt x="4314" y="217"/>
                  </a:cubicBezTo>
                  <a:cubicBezTo>
                    <a:pt x="2853" y="423"/>
                    <a:pt x="1392" y="651"/>
                    <a:pt x="0" y="1130"/>
                  </a:cubicBezTo>
                  <a:cubicBezTo>
                    <a:pt x="2202" y="624"/>
                    <a:pt x="4444" y="411"/>
                    <a:pt x="6676" y="411"/>
                  </a:cubicBezTo>
                  <a:cubicBezTo>
                    <a:pt x="7358" y="411"/>
                    <a:pt x="8040" y="431"/>
                    <a:pt x="8719" y="468"/>
                  </a:cubicBezTo>
                  <a:cubicBezTo>
                    <a:pt x="11641" y="651"/>
                    <a:pt x="14540" y="1108"/>
                    <a:pt x="17325" y="1998"/>
                  </a:cubicBezTo>
                  <a:cubicBezTo>
                    <a:pt x="18032" y="2180"/>
                    <a:pt x="18694" y="2454"/>
                    <a:pt x="19379" y="2705"/>
                  </a:cubicBezTo>
                  <a:lnTo>
                    <a:pt x="20406" y="3071"/>
                  </a:lnTo>
                  <a:cubicBezTo>
                    <a:pt x="20748" y="3185"/>
                    <a:pt x="21091" y="3344"/>
                    <a:pt x="21410" y="3504"/>
                  </a:cubicBezTo>
                  <a:lnTo>
                    <a:pt x="23419" y="4394"/>
                  </a:lnTo>
                  <a:cubicBezTo>
                    <a:pt x="24035" y="4760"/>
                    <a:pt x="24697" y="5102"/>
                    <a:pt x="25336" y="5467"/>
                  </a:cubicBezTo>
                  <a:lnTo>
                    <a:pt x="26295" y="5992"/>
                  </a:lnTo>
                  <a:cubicBezTo>
                    <a:pt x="26614" y="6175"/>
                    <a:pt x="26911" y="6380"/>
                    <a:pt x="27208" y="6586"/>
                  </a:cubicBezTo>
                  <a:lnTo>
                    <a:pt x="29034" y="7795"/>
                  </a:lnTo>
                  <a:cubicBezTo>
                    <a:pt x="30244" y="8617"/>
                    <a:pt x="31362" y="9576"/>
                    <a:pt x="32549" y="10443"/>
                  </a:cubicBezTo>
                  <a:lnTo>
                    <a:pt x="30906" y="8982"/>
                  </a:lnTo>
                  <a:lnTo>
                    <a:pt x="30061" y="8252"/>
                  </a:lnTo>
                  <a:cubicBezTo>
                    <a:pt x="29787" y="8001"/>
                    <a:pt x="29513" y="7773"/>
                    <a:pt x="29217" y="7567"/>
                  </a:cubicBezTo>
                  <a:lnTo>
                    <a:pt x="27413" y="6266"/>
                  </a:lnTo>
                  <a:cubicBezTo>
                    <a:pt x="27117" y="6061"/>
                    <a:pt x="26820" y="5832"/>
                    <a:pt x="26523" y="5627"/>
                  </a:cubicBezTo>
                  <a:lnTo>
                    <a:pt x="25564" y="5056"/>
                  </a:lnTo>
                  <a:cubicBezTo>
                    <a:pt x="24925" y="4691"/>
                    <a:pt x="24286" y="4303"/>
                    <a:pt x="23647" y="3938"/>
                  </a:cubicBezTo>
                  <a:lnTo>
                    <a:pt x="21639" y="3002"/>
                  </a:lnTo>
                  <a:cubicBezTo>
                    <a:pt x="21296" y="2865"/>
                    <a:pt x="20977" y="2683"/>
                    <a:pt x="20634" y="2546"/>
                  </a:cubicBezTo>
                  <a:lnTo>
                    <a:pt x="19584" y="2158"/>
                  </a:lnTo>
                  <a:cubicBezTo>
                    <a:pt x="18877" y="1929"/>
                    <a:pt x="18215" y="1610"/>
                    <a:pt x="17484" y="1427"/>
                  </a:cubicBezTo>
                  <a:lnTo>
                    <a:pt x="15339" y="856"/>
                  </a:lnTo>
                  <a:cubicBezTo>
                    <a:pt x="14608" y="697"/>
                    <a:pt x="13878" y="583"/>
                    <a:pt x="13170" y="446"/>
                  </a:cubicBezTo>
                  <a:lnTo>
                    <a:pt x="12623" y="332"/>
                  </a:lnTo>
                  <a:lnTo>
                    <a:pt x="12052" y="286"/>
                  </a:lnTo>
                  <a:lnTo>
                    <a:pt x="10956" y="149"/>
                  </a:lnTo>
                  <a:cubicBezTo>
                    <a:pt x="10226" y="58"/>
                    <a:pt x="9473" y="58"/>
                    <a:pt x="8742" y="12"/>
                  </a:cubicBezTo>
                  <a:cubicBezTo>
                    <a:pt x="8484" y="4"/>
                    <a:pt x="8226" y="0"/>
                    <a:pt x="79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56;p17"/>
            <p:cNvSpPr/>
            <p:nvPr/>
          </p:nvSpPr>
          <p:spPr>
            <a:xfrm flipH="1">
              <a:off x="1921647" y="2639140"/>
              <a:ext cx="727999" cy="218724"/>
            </a:xfrm>
            <a:custGeom>
              <a:avLst/>
              <a:gdLst/>
              <a:ahLst/>
              <a:cxnLst/>
              <a:rect l="l" t="t" r="r" b="b"/>
              <a:pathLst>
                <a:path w="20909" h="6282" extrusionOk="0">
                  <a:moveTo>
                    <a:pt x="1651" y="1"/>
                  </a:moveTo>
                  <a:cubicBezTo>
                    <a:pt x="1101" y="1"/>
                    <a:pt x="551" y="16"/>
                    <a:pt x="1" y="50"/>
                  </a:cubicBezTo>
                  <a:cubicBezTo>
                    <a:pt x="914" y="119"/>
                    <a:pt x="1850" y="187"/>
                    <a:pt x="2763" y="301"/>
                  </a:cubicBezTo>
                  <a:cubicBezTo>
                    <a:pt x="3676" y="415"/>
                    <a:pt x="4589" y="552"/>
                    <a:pt x="5479" y="689"/>
                  </a:cubicBezTo>
                  <a:cubicBezTo>
                    <a:pt x="7305" y="1009"/>
                    <a:pt x="9085" y="1397"/>
                    <a:pt x="10843" y="1899"/>
                  </a:cubicBezTo>
                  <a:cubicBezTo>
                    <a:pt x="12623" y="2378"/>
                    <a:pt x="14335" y="3018"/>
                    <a:pt x="16024" y="3748"/>
                  </a:cubicBezTo>
                  <a:lnTo>
                    <a:pt x="17280" y="4296"/>
                  </a:lnTo>
                  <a:lnTo>
                    <a:pt x="18512" y="4935"/>
                  </a:lnTo>
                  <a:lnTo>
                    <a:pt x="19128" y="5232"/>
                  </a:lnTo>
                  <a:lnTo>
                    <a:pt x="19722" y="5597"/>
                  </a:lnTo>
                  <a:cubicBezTo>
                    <a:pt x="20110" y="5825"/>
                    <a:pt x="20521" y="6053"/>
                    <a:pt x="20909" y="6282"/>
                  </a:cubicBezTo>
                  <a:cubicBezTo>
                    <a:pt x="19448" y="5163"/>
                    <a:pt x="17896" y="4113"/>
                    <a:pt x="16207" y="3314"/>
                  </a:cubicBezTo>
                  <a:cubicBezTo>
                    <a:pt x="14541" y="2493"/>
                    <a:pt x="12806" y="1831"/>
                    <a:pt x="11003" y="1328"/>
                  </a:cubicBezTo>
                  <a:cubicBezTo>
                    <a:pt x="9222" y="849"/>
                    <a:pt x="7396" y="461"/>
                    <a:pt x="5547" y="233"/>
                  </a:cubicBezTo>
                  <a:cubicBezTo>
                    <a:pt x="4248" y="89"/>
                    <a:pt x="2950" y="1"/>
                    <a:pt x="16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57;p17"/>
            <p:cNvSpPr/>
            <p:nvPr/>
          </p:nvSpPr>
          <p:spPr>
            <a:xfrm flipH="1">
              <a:off x="568221" y="2866568"/>
              <a:ext cx="1161930" cy="269453"/>
            </a:xfrm>
            <a:custGeom>
              <a:avLst/>
              <a:gdLst/>
              <a:ahLst/>
              <a:cxnLst/>
              <a:rect l="l" t="t" r="r" b="b"/>
              <a:pathLst>
                <a:path w="33372" h="7739" extrusionOk="0">
                  <a:moveTo>
                    <a:pt x="10843" y="1"/>
                  </a:moveTo>
                  <a:cubicBezTo>
                    <a:pt x="10112" y="46"/>
                    <a:pt x="9382" y="115"/>
                    <a:pt x="8629" y="183"/>
                  </a:cubicBezTo>
                  <a:lnTo>
                    <a:pt x="7533" y="275"/>
                  </a:lnTo>
                  <a:cubicBezTo>
                    <a:pt x="7168" y="320"/>
                    <a:pt x="6803" y="389"/>
                    <a:pt x="6437" y="457"/>
                  </a:cubicBezTo>
                  <a:lnTo>
                    <a:pt x="4269" y="822"/>
                  </a:lnTo>
                  <a:cubicBezTo>
                    <a:pt x="3904" y="891"/>
                    <a:pt x="3539" y="982"/>
                    <a:pt x="3196" y="1096"/>
                  </a:cubicBezTo>
                  <a:lnTo>
                    <a:pt x="2123" y="1393"/>
                  </a:lnTo>
                  <a:lnTo>
                    <a:pt x="1" y="1986"/>
                  </a:lnTo>
                  <a:cubicBezTo>
                    <a:pt x="1439" y="1713"/>
                    <a:pt x="2877" y="1347"/>
                    <a:pt x="4315" y="1119"/>
                  </a:cubicBezTo>
                  <a:lnTo>
                    <a:pt x="6483" y="822"/>
                  </a:lnTo>
                  <a:cubicBezTo>
                    <a:pt x="6848" y="777"/>
                    <a:pt x="7214" y="708"/>
                    <a:pt x="7579" y="685"/>
                  </a:cubicBezTo>
                  <a:lnTo>
                    <a:pt x="8674" y="640"/>
                  </a:lnTo>
                  <a:cubicBezTo>
                    <a:pt x="9405" y="594"/>
                    <a:pt x="10135" y="548"/>
                    <a:pt x="10866" y="503"/>
                  </a:cubicBezTo>
                  <a:lnTo>
                    <a:pt x="13057" y="571"/>
                  </a:lnTo>
                  <a:cubicBezTo>
                    <a:pt x="13422" y="571"/>
                    <a:pt x="13787" y="571"/>
                    <a:pt x="14130" y="594"/>
                  </a:cubicBezTo>
                  <a:lnTo>
                    <a:pt x="15225" y="731"/>
                  </a:lnTo>
                  <a:cubicBezTo>
                    <a:pt x="15956" y="822"/>
                    <a:pt x="16686" y="845"/>
                    <a:pt x="17394" y="982"/>
                  </a:cubicBezTo>
                  <a:cubicBezTo>
                    <a:pt x="20292" y="1393"/>
                    <a:pt x="23100" y="2260"/>
                    <a:pt x="25793" y="3356"/>
                  </a:cubicBezTo>
                  <a:cubicBezTo>
                    <a:pt x="28487" y="4474"/>
                    <a:pt x="31066" y="5890"/>
                    <a:pt x="33371" y="7738"/>
                  </a:cubicBezTo>
                  <a:cubicBezTo>
                    <a:pt x="32321" y="6711"/>
                    <a:pt x="31112" y="5844"/>
                    <a:pt x="29879" y="5022"/>
                  </a:cubicBezTo>
                  <a:cubicBezTo>
                    <a:pt x="28624" y="4246"/>
                    <a:pt x="27323" y="3539"/>
                    <a:pt x="25976" y="2945"/>
                  </a:cubicBezTo>
                  <a:cubicBezTo>
                    <a:pt x="25291" y="2648"/>
                    <a:pt x="24629" y="2306"/>
                    <a:pt x="23922" y="2101"/>
                  </a:cubicBezTo>
                  <a:lnTo>
                    <a:pt x="22872" y="1735"/>
                  </a:lnTo>
                  <a:lnTo>
                    <a:pt x="22347" y="1553"/>
                  </a:lnTo>
                  <a:lnTo>
                    <a:pt x="21822" y="1393"/>
                  </a:lnTo>
                  <a:cubicBezTo>
                    <a:pt x="21091" y="1210"/>
                    <a:pt x="20384" y="1005"/>
                    <a:pt x="19676" y="822"/>
                  </a:cubicBezTo>
                  <a:lnTo>
                    <a:pt x="17485" y="412"/>
                  </a:lnTo>
                  <a:cubicBezTo>
                    <a:pt x="16755" y="275"/>
                    <a:pt x="16024" y="252"/>
                    <a:pt x="15271" y="160"/>
                  </a:cubicBezTo>
                  <a:lnTo>
                    <a:pt x="14175" y="46"/>
                  </a:lnTo>
                  <a:cubicBezTo>
                    <a:pt x="13810" y="23"/>
                    <a:pt x="13445" y="23"/>
                    <a:pt x="13057" y="23"/>
                  </a:cubicBezTo>
                  <a:lnTo>
                    <a:pt x="10843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58;p17"/>
            <p:cNvSpPr/>
            <p:nvPr/>
          </p:nvSpPr>
          <p:spPr>
            <a:xfrm flipH="1">
              <a:off x="766124" y="2928508"/>
              <a:ext cx="750247" cy="143135"/>
            </a:xfrm>
            <a:custGeom>
              <a:avLst/>
              <a:gdLst/>
              <a:ahLst/>
              <a:cxnLst/>
              <a:rect l="l" t="t" r="r" b="b"/>
              <a:pathLst>
                <a:path w="21548" h="4111" extrusionOk="0">
                  <a:moveTo>
                    <a:pt x="5308" y="1"/>
                  </a:moveTo>
                  <a:cubicBezTo>
                    <a:pt x="3530" y="1"/>
                    <a:pt x="1734" y="268"/>
                    <a:pt x="1" y="641"/>
                  </a:cubicBezTo>
                  <a:cubicBezTo>
                    <a:pt x="480" y="595"/>
                    <a:pt x="937" y="573"/>
                    <a:pt x="1393" y="527"/>
                  </a:cubicBezTo>
                  <a:lnTo>
                    <a:pt x="2078" y="459"/>
                  </a:lnTo>
                  <a:lnTo>
                    <a:pt x="2763" y="459"/>
                  </a:lnTo>
                  <a:lnTo>
                    <a:pt x="4155" y="413"/>
                  </a:lnTo>
                  <a:lnTo>
                    <a:pt x="5524" y="459"/>
                  </a:lnTo>
                  <a:cubicBezTo>
                    <a:pt x="7351" y="550"/>
                    <a:pt x="9177" y="732"/>
                    <a:pt x="10980" y="1075"/>
                  </a:cubicBezTo>
                  <a:cubicBezTo>
                    <a:pt x="12783" y="1372"/>
                    <a:pt x="14563" y="1805"/>
                    <a:pt x="16344" y="2307"/>
                  </a:cubicBezTo>
                  <a:cubicBezTo>
                    <a:pt x="17211" y="2558"/>
                    <a:pt x="18101" y="2832"/>
                    <a:pt x="18969" y="3129"/>
                  </a:cubicBezTo>
                  <a:cubicBezTo>
                    <a:pt x="19836" y="3426"/>
                    <a:pt x="20703" y="3768"/>
                    <a:pt x="21548" y="4111"/>
                  </a:cubicBezTo>
                  <a:cubicBezTo>
                    <a:pt x="19950" y="3198"/>
                    <a:pt x="18215" y="2467"/>
                    <a:pt x="16481" y="1874"/>
                  </a:cubicBezTo>
                  <a:cubicBezTo>
                    <a:pt x="14723" y="1257"/>
                    <a:pt x="12920" y="801"/>
                    <a:pt x="11071" y="481"/>
                  </a:cubicBezTo>
                  <a:cubicBezTo>
                    <a:pt x="9245" y="162"/>
                    <a:pt x="7396" y="2"/>
                    <a:pt x="5524" y="2"/>
                  </a:cubicBezTo>
                  <a:cubicBezTo>
                    <a:pt x="5453" y="1"/>
                    <a:pt x="5380" y="1"/>
                    <a:pt x="530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59;p17"/>
            <p:cNvSpPr/>
            <p:nvPr/>
          </p:nvSpPr>
          <p:spPr>
            <a:xfrm flipH="1">
              <a:off x="1517903" y="1370808"/>
              <a:ext cx="881405" cy="279863"/>
            </a:xfrm>
            <a:custGeom>
              <a:avLst/>
              <a:gdLst/>
              <a:ahLst/>
              <a:cxnLst/>
              <a:rect l="l" t="t" r="r" b="b"/>
              <a:pathLst>
                <a:path w="25315" h="8038" extrusionOk="0">
                  <a:moveTo>
                    <a:pt x="6318" y="0"/>
                  </a:moveTo>
                  <a:cubicBezTo>
                    <a:pt x="4209" y="0"/>
                    <a:pt x="2086" y="102"/>
                    <a:pt x="1" y="392"/>
                  </a:cubicBezTo>
                  <a:cubicBezTo>
                    <a:pt x="804" y="376"/>
                    <a:pt x="1607" y="349"/>
                    <a:pt x="2410" y="349"/>
                  </a:cubicBezTo>
                  <a:cubicBezTo>
                    <a:pt x="2771" y="349"/>
                    <a:pt x="3132" y="355"/>
                    <a:pt x="3493" y="369"/>
                  </a:cubicBezTo>
                  <a:cubicBezTo>
                    <a:pt x="4657" y="369"/>
                    <a:pt x="5798" y="392"/>
                    <a:pt x="6963" y="460"/>
                  </a:cubicBezTo>
                  <a:cubicBezTo>
                    <a:pt x="9268" y="620"/>
                    <a:pt x="11573" y="825"/>
                    <a:pt x="13810" y="1305"/>
                  </a:cubicBezTo>
                  <a:cubicBezTo>
                    <a:pt x="16070" y="1715"/>
                    <a:pt x="18307" y="2400"/>
                    <a:pt x="20338" y="3427"/>
                  </a:cubicBezTo>
                  <a:cubicBezTo>
                    <a:pt x="22370" y="4454"/>
                    <a:pt x="24196" y="5984"/>
                    <a:pt x="25314" y="8038"/>
                  </a:cubicBezTo>
                  <a:cubicBezTo>
                    <a:pt x="24880" y="6965"/>
                    <a:pt x="24196" y="5984"/>
                    <a:pt x="23374" y="5139"/>
                  </a:cubicBezTo>
                  <a:cubicBezTo>
                    <a:pt x="22552" y="4295"/>
                    <a:pt x="21594" y="3610"/>
                    <a:pt x="20566" y="3016"/>
                  </a:cubicBezTo>
                  <a:cubicBezTo>
                    <a:pt x="18489" y="1875"/>
                    <a:pt x="16230" y="1190"/>
                    <a:pt x="13947" y="711"/>
                  </a:cubicBezTo>
                  <a:cubicBezTo>
                    <a:pt x="11642" y="300"/>
                    <a:pt x="9314" y="49"/>
                    <a:pt x="6985" y="4"/>
                  </a:cubicBezTo>
                  <a:cubicBezTo>
                    <a:pt x="6763" y="1"/>
                    <a:pt x="6541" y="0"/>
                    <a:pt x="631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60;p17"/>
            <p:cNvSpPr/>
            <p:nvPr/>
          </p:nvSpPr>
          <p:spPr>
            <a:xfrm flipH="1">
              <a:off x="1548926" y="1490789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6" y="1"/>
                  </a:moveTo>
                  <a:cubicBezTo>
                    <a:pt x="4190" y="1"/>
                    <a:pt x="2086" y="103"/>
                    <a:pt x="0" y="392"/>
                  </a:cubicBezTo>
                  <a:cubicBezTo>
                    <a:pt x="942" y="374"/>
                    <a:pt x="1869" y="340"/>
                    <a:pt x="2805" y="340"/>
                  </a:cubicBezTo>
                  <a:cubicBezTo>
                    <a:pt x="3026" y="340"/>
                    <a:pt x="3248" y="342"/>
                    <a:pt x="3470" y="347"/>
                  </a:cubicBezTo>
                  <a:cubicBezTo>
                    <a:pt x="4634" y="369"/>
                    <a:pt x="5798" y="392"/>
                    <a:pt x="6939" y="461"/>
                  </a:cubicBezTo>
                  <a:cubicBezTo>
                    <a:pt x="9245" y="598"/>
                    <a:pt x="11550" y="826"/>
                    <a:pt x="13810" y="1305"/>
                  </a:cubicBezTo>
                  <a:cubicBezTo>
                    <a:pt x="16069" y="1716"/>
                    <a:pt x="18284" y="2401"/>
                    <a:pt x="20315" y="3428"/>
                  </a:cubicBezTo>
                  <a:cubicBezTo>
                    <a:pt x="22346" y="4455"/>
                    <a:pt x="24195" y="5984"/>
                    <a:pt x="25291" y="8039"/>
                  </a:cubicBezTo>
                  <a:cubicBezTo>
                    <a:pt x="24857" y="6966"/>
                    <a:pt x="24172" y="5984"/>
                    <a:pt x="23351" y="5140"/>
                  </a:cubicBezTo>
                  <a:cubicBezTo>
                    <a:pt x="22529" y="4295"/>
                    <a:pt x="21570" y="3611"/>
                    <a:pt x="20543" y="3017"/>
                  </a:cubicBezTo>
                  <a:cubicBezTo>
                    <a:pt x="18489" y="1876"/>
                    <a:pt x="16206" y="1191"/>
                    <a:pt x="13924" y="712"/>
                  </a:cubicBezTo>
                  <a:cubicBezTo>
                    <a:pt x="11619" y="278"/>
                    <a:pt x="9290" y="50"/>
                    <a:pt x="6962" y="4"/>
                  </a:cubicBezTo>
                  <a:cubicBezTo>
                    <a:pt x="6740" y="2"/>
                    <a:pt x="6518" y="1"/>
                    <a:pt x="629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61;p17"/>
            <p:cNvSpPr/>
            <p:nvPr/>
          </p:nvSpPr>
          <p:spPr>
            <a:xfrm flipH="1">
              <a:off x="1579913" y="1610805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5" y="0"/>
                  </a:moveTo>
                  <a:cubicBezTo>
                    <a:pt x="4190" y="0"/>
                    <a:pt x="2086" y="103"/>
                    <a:pt x="0" y="392"/>
                  </a:cubicBezTo>
                  <a:cubicBezTo>
                    <a:pt x="852" y="358"/>
                    <a:pt x="1705" y="337"/>
                    <a:pt x="2548" y="337"/>
                  </a:cubicBezTo>
                  <a:cubicBezTo>
                    <a:pt x="2856" y="337"/>
                    <a:pt x="3164" y="340"/>
                    <a:pt x="3470" y="346"/>
                  </a:cubicBezTo>
                  <a:cubicBezTo>
                    <a:pt x="4634" y="369"/>
                    <a:pt x="5798" y="392"/>
                    <a:pt x="6939" y="460"/>
                  </a:cubicBezTo>
                  <a:cubicBezTo>
                    <a:pt x="9245" y="597"/>
                    <a:pt x="11550" y="825"/>
                    <a:pt x="13810" y="1305"/>
                  </a:cubicBezTo>
                  <a:cubicBezTo>
                    <a:pt x="16069" y="1716"/>
                    <a:pt x="18283" y="2400"/>
                    <a:pt x="20338" y="3428"/>
                  </a:cubicBezTo>
                  <a:cubicBezTo>
                    <a:pt x="22369" y="4455"/>
                    <a:pt x="24195" y="5984"/>
                    <a:pt x="25291" y="8038"/>
                  </a:cubicBezTo>
                  <a:cubicBezTo>
                    <a:pt x="24857" y="6965"/>
                    <a:pt x="24172" y="5984"/>
                    <a:pt x="23351" y="5139"/>
                  </a:cubicBezTo>
                  <a:cubicBezTo>
                    <a:pt x="22529" y="4295"/>
                    <a:pt x="21570" y="3587"/>
                    <a:pt x="20543" y="3017"/>
                  </a:cubicBezTo>
                  <a:cubicBezTo>
                    <a:pt x="18489" y="1875"/>
                    <a:pt x="16206" y="1191"/>
                    <a:pt x="13924" y="711"/>
                  </a:cubicBezTo>
                  <a:cubicBezTo>
                    <a:pt x="11618" y="278"/>
                    <a:pt x="9290" y="49"/>
                    <a:pt x="6962" y="4"/>
                  </a:cubicBezTo>
                  <a:cubicBezTo>
                    <a:pt x="6740" y="2"/>
                    <a:pt x="6518" y="0"/>
                    <a:pt x="629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62;p17"/>
            <p:cNvSpPr/>
            <p:nvPr/>
          </p:nvSpPr>
          <p:spPr>
            <a:xfrm flipH="1">
              <a:off x="1610100" y="1730821"/>
              <a:ext cx="881370" cy="279863"/>
            </a:xfrm>
            <a:custGeom>
              <a:avLst/>
              <a:gdLst/>
              <a:ahLst/>
              <a:cxnLst/>
              <a:rect l="l" t="t" r="r" b="b"/>
              <a:pathLst>
                <a:path w="25314" h="8038" extrusionOk="0">
                  <a:moveTo>
                    <a:pt x="6295" y="0"/>
                  </a:moveTo>
                  <a:cubicBezTo>
                    <a:pt x="4189" y="0"/>
                    <a:pt x="2085" y="102"/>
                    <a:pt x="0" y="391"/>
                  </a:cubicBezTo>
                  <a:cubicBezTo>
                    <a:pt x="852" y="358"/>
                    <a:pt x="1704" y="337"/>
                    <a:pt x="2557" y="337"/>
                  </a:cubicBezTo>
                  <a:cubicBezTo>
                    <a:pt x="2869" y="337"/>
                    <a:pt x="3180" y="340"/>
                    <a:pt x="3492" y="346"/>
                  </a:cubicBezTo>
                  <a:cubicBezTo>
                    <a:pt x="4634" y="369"/>
                    <a:pt x="5798" y="391"/>
                    <a:pt x="6962" y="460"/>
                  </a:cubicBezTo>
                  <a:cubicBezTo>
                    <a:pt x="9267" y="597"/>
                    <a:pt x="11550" y="825"/>
                    <a:pt x="13809" y="1304"/>
                  </a:cubicBezTo>
                  <a:cubicBezTo>
                    <a:pt x="16069" y="1715"/>
                    <a:pt x="18283" y="2400"/>
                    <a:pt x="20337" y="3427"/>
                  </a:cubicBezTo>
                  <a:cubicBezTo>
                    <a:pt x="22369" y="4454"/>
                    <a:pt x="24195" y="5984"/>
                    <a:pt x="25313" y="8038"/>
                  </a:cubicBezTo>
                  <a:cubicBezTo>
                    <a:pt x="24857" y="6942"/>
                    <a:pt x="24172" y="5984"/>
                    <a:pt x="23373" y="5139"/>
                  </a:cubicBezTo>
                  <a:cubicBezTo>
                    <a:pt x="22529" y="4294"/>
                    <a:pt x="21570" y="3587"/>
                    <a:pt x="20543" y="3016"/>
                  </a:cubicBezTo>
                  <a:cubicBezTo>
                    <a:pt x="18489" y="1875"/>
                    <a:pt x="16206" y="1190"/>
                    <a:pt x="13924" y="711"/>
                  </a:cubicBezTo>
                  <a:cubicBezTo>
                    <a:pt x="11618" y="277"/>
                    <a:pt x="9290" y="49"/>
                    <a:pt x="6962" y="3"/>
                  </a:cubicBezTo>
                  <a:cubicBezTo>
                    <a:pt x="6740" y="1"/>
                    <a:pt x="6517" y="0"/>
                    <a:pt x="629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63;p17"/>
            <p:cNvSpPr/>
            <p:nvPr/>
          </p:nvSpPr>
          <p:spPr>
            <a:xfrm flipH="1">
              <a:off x="1641088" y="1850802"/>
              <a:ext cx="881405" cy="279898"/>
            </a:xfrm>
            <a:custGeom>
              <a:avLst/>
              <a:gdLst/>
              <a:ahLst/>
              <a:cxnLst/>
              <a:rect l="l" t="t" r="r" b="b"/>
              <a:pathLst>
                <a:path w="25315" h="8039" extrusionOk="0">
                  <a:moveTo>
                    <a:pt x="6313" y="1"/>
                  </a:moveTo>
                  <a:cubicBezTo>
                    <a:pt x="4190" y="1"/>
                    <a:pt x="2086" y="103"/>
                    <a:pt x="1" y="392"/>
                  </a:cubicBezTo>
                  <a:cubicBezTo>
                    <a:pt x="853" y="359"/>
                    <a:pt x="1705" y="337"/>
                    <a:pt x="2557" y="337"/>
                  </a:cubicBezTo>
                  <a:cubicBezTo>
                    <a:pt x="2869" y="337"/>
                    <a:pt x="3181" y="340"/>
                    <a:pt x="3493" y="346"/>
                  </a:cubicBezTo>
                  <a:cubicBezTo>
                    <a:pt x="4657" y="369"/>
                    <a:pt x="5799" y="392"/>
                    <a:pt x="6963" y="460"/>
                  </a:cubicBezTo>
                  <a:cubicBezTo>
                    <a:pt x="9268" y="597"/>
                    <a:pt x="11573" y="826"/>
                    <a:pt x="13810" y="1305"/>
                  </a:cubicBezTo>
                  <a:cubicBezTo>
                    <a:pt x="16070" y="1716"/>
                    <a:pt x="18307" y="2401"/>
                    <a:pt x="20338" y="3428"/>
                  </a:cubicBezTo>
                  <a:cubicBezTo>
                    <a:pt x="22370" y="4455"/>
                    <a:pt x="24196" y="5984"/>
                    <a:pt x="25314" y="8038"/>
                  </a:cubicBezTo>
                  <a:cubicBezTo>
                    <a:pt x="24880" y="6943"/>
                    <a:pt x="24196" y="5984"/>
                    <a:pt x="23374" y="5140"/>
                  </a:cubicBezTo>
                  <a:cubicBezTo>
                    <a:pt x="22552" y="4295"/>
                    <a:pt x="21594" y="3588"/>
                    <a:pt x="20567" y="3017"/>
                  </a:cubicBezTo>
                  <a:cubicBezTo>
                    <a:pt x="18489" y="1876"/>
                    <a:pt x="16230" y="1191"/>
                    <a:pt x="13924" y="712"/>
                  </a:cubicBezTo>
                  <a:cubicBezTo>
                    <a:pt x="11642" y="278"/>
                    <a:pt x="9314" y="50"/>
                    <a:pt x="6985" y="4"/>
                  </a:cubicBezTo>
                  <a:cubicBezTo>
                    <a:pt x="6761" y="2"/>
                    <a:pt x="6537" y="1"/>
                    <a:pt x="631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64;p17"/>
            <p:cNvSpPr/>
            <p:nvPr/>
          </p:nvSpPr>
          <p:spPr>
            <a:xfrm flipH="1">
              <a:off x="1672110" y="1970818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6" y="0"/>
                  </a:moveTo>
                  <a:cubicBezTo>
                    <a:pt x="4190" y="0"/>
                    <a:pt x="2086" y="103"/>
                    <a:pt x="1" y="392"/>
                  </a:cubicBezTo>
                  <a:cubicBezTo>
                    <a:pt x="853" y="358"/>
                    <a:pt x="1693" y="337"/>
                    <a:pt x="2538" y="337"/>
                  </a:cubicBezTo>
                  <a:cubicBezTo>
                    <a:pt x="2848" y="337"/>
                    <a:pt x="3158" y="340"/>
                    <a:pt x="3470" y="346"/>
                  </a:cubicBezTo>
                  <a:cubicBezTo>
                    <a:pt x="4634" y="346"/>
                    <a:pt x="5775" y="392"/>
                    <a:pt x="6939" y="460"/>
                  </a:cubicBezTo>
                  <a:cubicBezTo>
                    <a:pt x="9245" y="597"/>
                    <a:pt x="11550" y="825"/>
                    <a:pt x="13810" y="1305"/>
                  </a:cubicBezTo>
                  <a:cubicBezTo>
                    <a:pt x="16070" y="1715"/>
                    <a:pt x="18284" y="2377"/>
                    <a:pt x="20315" y="3427"/>
                  </a:cubicBezTo>
                  <a:cubicBezTo>
                    <a:pt x="22347" y="4455"/>
                    <a:pt x="24195" y="5984"/>
                    <a:pt x="25291" y="8038"/>
                  </a:cubicBezTo>
                  <a:cubicBezTo>
                    <a:pt x="24857" y="6942"/>
                    <a:pt x="24173" y="5984"/>
                    <a:pt x="23351" y="5139"/>
                  </a:cubicBezTo>
                  <a:cubicBezTo>
                    <a:pt x="22529" y="4295"/>
                    <a:pt x="21570" y="3587"/>
                    <a:pt x="20543" y="3017"/>
                  </a:cubicBezTo>
                  <a:cubicBezTo>
                    <a:pt x="18489" y="1875"/>
                    <a:pt x="16207" y="1190"/>
                    <a:pt x="13924" y="711"/>
                  </a:cubicBezTo>
                  <a:cubicBezTo>
                    <a:pt x="11619" y="277"/>
                    <a:pt x="9290" y="49"/>
                    <a:pt x="6962" y="4"/>
                  </a:cubicBezTo>
                  <a:cubicBezTo>
                    <a:pt x="6740" y="1"/>
                    <a:pt x="6518" y="0"/>
                    <a:pt x="62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665;p17"/>
            <p:cNvSpPr/>
            <p:nvPr/>
          </p:nvSpPr>
          <p:spPr>
            <a:xfrm flipH="1">
              <a:off x="1703098" y="2090799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5" y="1"/>
                  </a:moveTo>
                  <a:cubicBezTo>
                    <a:pt x="4190" y="1"/>
                    <a:pt x="2086" y="103"/>
                    <a:pt x="0" y="392"/>
                  </a:cubicBezTo>
                  <a:cubicBezTo>
                    <a:pt x="853" y="359"/>
                    <a:pt x="1705" y="338"/>
                    <a:pt x="2548" y="338"/>
                  </a:cubicBezTo>
                  <a:cubicBezTo>
                    <a:pt x="2857" y="338"/>
                    <a:pt x="3164" y="340"/>
                    <a:pt x="3470" y="347"/>
                  </a:cubicBezTo>
                  <a:cubicBezTo>
                    <a:pt x="4634" y="347"/>
                    <a:pt x="5798" y="392"/>
                    <a:pt x="6939" y="461"/>
                  </a:cubicBezTo>
                  <a:cubicBezTo>
                    <a:pt x="9245" y="598"/>
                    <a:pt x="11550" y="826"/>
                    <a:pt x="13810" y="1282"/>
                  </a:cubicBezTo>
                  <a:cubicBezTo>
                    <a:pt x="16069" y="1716"/>
                    <a:pt x="18283" y="2378"/>
                    <a:pt x="20338" y="3405"/>
                  </a:cubicBezTo>
                  <a:cubicBezTo>
                    <a:pt x="22369" y="4455"/>
                    <a:pt x="24195" y="5984"/>
                    <a:pt x="25291" y="8039"/>
                  </a:cubicBezTo>
                  <a:cubicBezTo>
                    <a:pt x="24857" y="6943"/>
                    <a:pt x="24172" y="5984"/>
                    <a:pt x="23351" y="5140"/>
                  </a:cubicBezTo>
                  <a:cubicBezTo>
                    <a:pt x="22529" y="4295"/>
                    <a:pt x="21570" y="3588"/>
                    <a:pt x="20543" y="3017"/>
                  </a:cubicBezTo>
                  <a:cubicBezTo>
                    <a:pt x="18489" y="1876"/>
                    <a:pt x="16206" y="1191"/>
                    <a:pt x="13924" y="712"/>
                  </a:cubicBezTo>
                  <a:cubicBezTo>
                    <a:pt x="11618" y="278"/>
                    <a:pt x="9290" y="50"/>
                    <a:pt x="6962" y="4"/>
                  </a:cubicBezTo>
                  <a:cubicBezTo>
                    <a:pt x="6740" y="2"/>
                    <a:pt x="6518" y="1"/>
                    <a:pt x="62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666;p17"/>
            <p:cNvSpPr/>
            <p:nvPr/>
          </p:nvSpPr>
          <p:spPr>
            <a:xfrm flipH="1">
              <a:off x="1733285" y="2210606"/>
              <a:ext cx="881370" cy="280107"/>
            </a:xfrm>
            <a:custGeom>
              <a:avLst/>
              <a:gdLst/>
              <a:ahLst/>
              <a:cxnLst/>
              <a:rect l="l" t="t" r="r" b="b"/>
              <a:pathLst>
                <a:path w="25314" h="8045" extrusionOk="0">
                  <a:moveTo>
                    <a:pt x="5984" y="0"/>
                  </a:moveTo>
                  <a:cubicBezTo>
                    <a:pt x="3982" y="0"/>
                    <a:pt x="1983" y="123"/>
                    <a:pt x="0" y="398"/>
                  </a:cubicBezTo>
                  <a:cubicBezTo>
                    <a:pt x="852" y="364"/>
                    <a:pt x="1705" y="343"/>
                    <a:pt x="2557" y="343"/>
                  </a:cubicBezTo>
                  <a:cubicBezTo>
                    <a:pt x="2869" y="343"/>
                    <a:pt x="3181" y="346"/>
                    <a:pt x="3492" y="352"/>
                  </a:cubicBezTo>
                  <a:cubicBezTo>
                    <a:pt x="4634" y="352"/>
                    <a:pt x="5798" y="398"/>
                    <a:pt x="6962" y="466"/>
                  </a:cubicBezTo>
                  <a:cubicBezTo>
                    <a:pt x="9267" y="603"/>
                    <a:pt x="11550" y="832"/>
                    <a:pt x="13809" y="1288"/>
                  </a:cubicBezTo>
                  <a:cubicBezTo>
                    <a:pt x="16069" y="1722"/>
                    <a:pt x="18283" y="2384"/>
                    <a:pt x="20338" y="3411"/>
                  </a:cubicBezTo>
                  <a:cubicBezTo>
                    <a:pt x="22369" y="4461"/>
                    <a:pt x="24195" y="5967"/>
                    <a:pt x="25313" y="8044"/>
                  </a:cubicBezTo>
                  <a:cubicBezTo>
                    <a:pt x="24857" y="6949"/>
                    <a:pt x="24172" y="5990"/>
                    <a:pt x="23373" y="5145"/>
                  </a:cubicBezTo>
                  <a:cubicBezTo>
                    <a:pt x="22529" y="4301"/>
                    <a:pt x="21570" y="3593"/>
                    <a:pt x="20543" y="3023"/>
                  </a:cubicBezTo>
                  <a:cubicBezTo>
                    <a:pt x="18489" y="1881"/>
                    <a:pt x="16206" y="1197"/>
                    <a:pt x="13924" y="717"/>
                  </a:cubicBezTo>
                  <a:cubicBezTo>
                    <a:pt x="11618" y="284"/>
                    <a:pt x="9290" y="55"/>
                    <a:pt x="6962" y="10"/>
                  </a:cubicBezTo>
                  <a:cubicBezTo>
                    <a:pt x="6636" y="3"/>
                    <a:pt x="6310" y="0"/>
                    <a:pt x="598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667;p17"/>
            <p:cNvSpPr/>
            <p:nvPr/>
          </p:nvSpPr>
          <p:spPr>
            <a:xfrm flipH="1">
              <a:off x="1764272" y="2330588"/>
              <a:ext cx="881405" cy="279341"/>
            </a:xfrm>
            <a:custGeom>
              <a:avLst/>
              <a:gdLst/>
              <a:ahLst/>
              <a:cxnLst/>
              <a:rect l="l" t="t" r="r" b="b"/>
              <a:pathLst>
                <a:path w="25315" h="8023" extrusionOk="0">
                  <a:moveTo>
                    <a:pt x="5999" y="1"/>
                  </a:moveTo>
                  <a:cubicBezTo>
                    <a:pt x="3983" y="1"/>
                    <a:pt x="1983" y="124"/>
                    <a:pt x="1" y="398"/>
                  </a:cubicBezTo>
                  <a:cubicBezTo>
                    <a:pt x="853" y="365"/>
                    <a:pt x="1705" y="344"/>
                    <a:pt x="2558" y="344"/>
                  </a:cubicBezTo>
                  <a:cubicBezTo>
                    <a:pt x="2869" y="344"/>
                    <a:pt x="3181" y="347"/>
                    <a:pt x="3493" y="353"/>
                  </a:cubicBezTo>
                  <a:cubicBezTo>
                    <a:pt x="4657" y="353"/>
                    <a:pt x="5799" y="398"/>
                    <a:pt x="6963" y="467"/>
                  </a:cubicBezTo>
                  <a:cubicBezTo>
                    <a:pt x="9268" y="604"/>
                    <a:pt x="11573" y="832"/>
                    <a:pt x="13810" y="1289"/>
                  </a:cubicBezTo>
                  <a:cubicBezTo>
                    <a:pt x="16070" y="1722"/>
                    <a:pt x="18307" y="2384"/>
                    <a:pt x="20338" y="3411"/>
                  </a:cubicBezTo>
                  <a:cubicBezTo>
                    <a:pt x="22370" y="4461"/>
                    <a:pt x="24196" y="5968"/>
                    <a:pt x="25314" y="8022"/>
                  </a:cubicBezTo>
                  <a:cubicBezTo>
                    <a:pt x="24881" y="6949"/>
                    <a:pt x="24196" y="5991"/>
                    <a:pt x="23374" y="5123"/>
                  </a:cubicBezTo>
                  <a:cubicBezTo>
                    <a:pt x="22552" y="4302"/>
                    <a:pt x="21594" y="3594"/>
                    <a:pt x="20567" y="3023"/>
                  </a:cubicBezTo>
                  <a:cubicBezTo>
                    <a:pt x="18489" y="1882"/>
                    <a:pt x="16230" y="1197"/>
                    <a:pt x="13924" y="718"/>
                  </a:cubicBezTo>
                  <a:cubicBezTo>
                    <a:pt x="11642" y="284"/>
                    <a:pt x="9314" y="56"/>
                    <a:pt x="6986" y="10"/>
                  </a:cubicBezTo>
                  <a:cubicBezTo>
                    <a:pt x="6656" y="4"/>
                    <a:pt x="6327" y="1"/>
                    <a:pt x="599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668;p17"/>
            <p:cNvSpPr/>
            <p:nvPr/>
          </p:nvSpPr>
          <p:spPr>
            <a:xfrm flipH="1">
              <a:off x="445838" y="1601231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22" y="0"/>
                  </a:moveTo>
                  <a:cubicBezTo>
                    <a:pt x="7102" y="0"/>
                    <a:pt x="6781" y="9"/>
                    <a:pt x="6460" y="28"/>
                  </a:cubicBezTo>
                  <a:cubicBezTo>
                    <a:pt x="5296" y="119"/>
                    <a:pt x="4132" y="324"/>
                    <a:pt x="3013" y="712"/>
                  </a:cubicBezTo>
                  <a:cubicBezTo>
                    <a:pt x="1918" y="1123"/>
                    <a:pt x="868" y="1717"/>
                    <a:pt x="0" y="2493"/>
                  </a:cubicBezTo>
                  <a:cubicBezTo>
                    <a:pt x="1895" y="1123"/>
                    <a:pt x="4200" y="553"/>
                    <a:pt x="6483" y="484"/>
                  </a:cubicBezTo>
                  <a:cubicBezTo>
                    <a:pt x="6554" y="483"/>
                    <a:pt x="6626" y="483"/>
                    <a:pt x="6698" y="483"/>
                  </a:cubicBezTo>
                  <a:cubicBezTo>
                    <a:pt x="8910" y="483"/>
                    <a:pt x="11140" y="823"/>
                    <a:pt x="13285" y="1420"/>
                  </a:cubicBezTo>
                  <a:cubicBezTo>
                    <a:pt x="15521" y="1968"/>
                    <a:pt x="17690" y="2767"/>
                    <a:pt x="19835" y="3657"/>
                  </a:cubicBezTo>
                  <a:cubicBezTo>
                    <a:pt x="20885" y="4091"/>
                    <a:pt x="21958" y="4547"/>
                    <a:pt x="22985" y="5049"/>
                  </a:cubicBezTo>
                  <a:cubicBezTo>
                    <a:pt x="24058" y="5529"/>
                    <a:pt x="25085" y="6054"/>
                    <a:pt x="26112" y="6601"/>
                  </a:cubicBezTo>
                  <a:cubicBezTo>
                    <a:pt x="24172" y="5300"/>
                    <a:pt x="22118" y="4205"/>
                    <a:pt x="19995" y="3223"/>
                  </a:cubicBezTo>
                  <a:cubicBezTo>
                    <a:pt x="17895" y="2265"/>
                    <a:pt x="15681" y="1443"/>
                    <a:pt x="13422" y="849"/>
                  </a:cubicBezTo>
                  <a:cubicBezTo>
                    <a:pt x="11470" y="357"/>
                    <a:pt x="9451" y="0"/>
                    <a:pt x="742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669;p17"/>
            <p:cNvSpPr/>
            <p:nvPr/>
          </p:nvSpPr>
          <p:spPr>
            <a:xfrm flipH="1">
              <a:off x="470489" y="1722813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48" y="0"/>
                  </a:moveTo>
                  <a:cubicBezTo>
                    <a:pt x="7127" y="0"/>
                    <a:pt x="6805" y="9"/>
                    <a:pt x="6483" y="28"/>
                  </a:cubicBezTo>
                  <a:cubicBezTo>
                    <a:pt x="5296" y="119"/>
                    <a:pt x="4132" y="325"/>
                    <a:pt x="3014" y="713"/>
                  </a:cubicBezTo>
                  <a:cubicBezTo>
                    <a:pt x="1918" y="1124"/>
                    <a:pt x="868" y="1694"/>
                    <a:pt x="1" y="2493"/>
                  </a:cubicBezTo>
                  <a:cubicBezTo>
                    <a:pt x="1895" y="1124"/>
                    <a:pt x="4223" y="530"/>
                    <a:pt x="6483" y="484"/>
                  </a:cubicBezTo>
                  <a:cubicBezTo>
                    <a:pt x="6555" y="484"/>
                    <a:pt x="6628" y="483"/>
                    <a:pt x="6700" y="483"/>
                  </a:cubicBezTo>
                  <a:cubicBezTo>
                    <a:pt x="8932" y="483"/>
                    <a:pt x="11140" y="823"/>
                    <a:pt x="13285" y="1420"/>
                  </a:cubicBezTo>
                  <a:cubicBezTo>
                    <a:pt x="15522" y="1968"/>
                    <a:pt x="17690" y="2767"/>
                    <a:pt x="19836" y="3634"/>
                  </a:cubicBezTo>
                  <a:cubicBezTo>
                    <a:pt x="20909" y="4091"/>
                    <a:pt x="21959" y="4547"/>
                    <a:pt x="23009" y="5049"/>
                  </a:cubicBezTo>
                  <a:cubicBezTo>
                    <a:pt x="24059" y="5529"/>
                    <a:pt x="25086" y="6054"/>
                    <a:pt x="26113" y="6602"/>
                  </a:cubicBezTo>
                  <a:cubicBezTo>
                    <a:pt x="24196" y="5301"/>
                    <a:pt x="22118" y="4205"/>
                    <a:pt x="20018" y="3223"/>
                  </a:cubicBezTo>
                  <a:cubicBezTo>
                    <a:pt x="17896" y="2265"/>
                    <a:pt x="15705" y="1443"/>
                    <a:pt x="13445" y="827"/>
                  </a:cubicBezTo>
                  <a:cubicBezTo>
                    <a:pt x="11475" y="354"/>
                    <a:pt x="9471" y="0"/>
                    <a:pt x="744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670;p17"/>
            <p:cNvSpPr/>
            <p:nvPr/>
          </p:nvSpPr>
          <p:spPr>
            <a:xfrm flipH="1">
              <a:off x="494304" y="1844361"/>
              <a:ext cx="909224" cy="229900"/>
            </a:xfrm>
            <a:custGeom>
              <a:avLst/>
              <a:gdLst/>
              <a:ahLst/>
              <a:cxnLst/>
              <a:rect l="l" t="t" r="r" b="b"/>
              <a:pathLst>
                <a:path w="26114" h="6603" extrusionOk="0">
                  <a:moveTo>
                    <a:pt x="7464" y="0"/>
                  </a:moveTo>
                  <a:cubicBezTo>
                    <a:pt x="7130" y="0"/>
                    <a:pt x="6795" y="10"/>
                    <a:pt x="6461" y="29"/>
                  </a:cubicBezTo>
                  <a:cubicBezTo>
                    <a:pt x="5274" y="98"/>
                    <a:pt x="4110" y="326"/>
                    <a:pt x="3014" y="714"/>
                  </a:cubicBezTo>
                  <a:cubicBezTo>
                    <a:pt x="1895" y="1125"/>
                    <a:pt x="868" y="1695"/>
                    <a:pt x="1" y="2471"/>
                  </a:cubicBezTo>
                  <a:cubicBezTo>
                    <a:pt x="1895" y="1102"/>
                    <a:pt x="4201" y="531"/>
                    <a:pt x="6483" y="486"/>
                  </a:cubicBezTo>
                  <a:cubicBezTo>
                    <a:pt x="6612" y="483"/>
                    <a:pt x="6740" y="482"/>
                    <a:pt x="6869" y="482"/>
                  </a:cubicBezTo>
                  <a:cubicBezTo>
                    <a:pt x="9023" y="482"/>
                    <a:pt x="11174" y="839"/>
                    <a:pt x="13285" y="1399"/>
                  </a:cubicBezTo>
                  <a:cubicBezTo>
                    <a:pt x="15499" y="1969"/>
                    <a:pt x="17691" y="2768"/>
                    <a:pt x="19813" y="3636"/>
                  </a:cubicBezTo>
                  <a:cubicBezTo>
                    <a:pt x="20886" y="4069"/>
                    <a:pt x="21936" y="4549"/>
                    <a:pt x="22986" y="5051"/>
                  </a:cubicBezTo>
                  <a:cubicBezTo>
                    <a:pt x="24036" y="5530"/>
                    <a:pt x="25086" y="6055"/>
                    <a:pt x="26113" y="6603"/>
                  </a:cubicBezTo>
                  <a:cubicBezTo>
                    <a:pt x="24173" y="5302"/>
                    <a:pt x="22119" y="4206"/>
                    <a:pt x="19996" y="3225"/>
                  </a:cubicBezTo>
                  <a:cubicBezTo>
                    <a:pt x="17873" y="2243"/>
                    <a:pt x="15682" y="1444"/>
                    <a:pt x="13422" y="828"/>
                  </a:cubicBezTo>
                  <a:cubicBezTo>
                    <a:pt x="11484" y="339"/>
                    <a:pt x="9479" y="0"/>
                    <a:pt x="746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671;p17"/>
            <p:cNvSpPr/>
            <p:nvPr/>
          </p:nvSpPr>
          <p:spPr>
            <a:xfrm flipH="1">
              <a:off x="518955" y="1965944"/>
              <a:ext cx="909189" cy="229134"/>
            </a:xfrm>
            <a:custGeom>
              <a:avLst/>
              <a:gdLst/>
              <a:ahLst/>
              <a:cxnLst/>
              <a:rect l="l" t="t" r="r" b="b"/>
              <a:pathLst>
                <a:path w="26113" h="6581" extrusionOk="0">
                  <a:moveTo>
                    <a:pt x="7464" y="1"/>
                  </a:moveTo>
                  <a:cubicBezTo>
                    <a:pt x="7129" y="1"/>
                    <a:pt x="6795" y="10"/>
                    <a:pt x="6460" y="29"/>
                  </a:cubicBezTo>
                  <a:cubicBezTo>
                    <a:pt x="5296" y="98"/>
                    <a:pt x="4132" y="326"/>
                    <a:pt x="3013" y="714"/>
                  </a:cubicBezTo>
                  <a:cubicBezTo>
                    <a:pt x="1918" y="1125"/>
                    <a:pt x="868" y="1696"/>
                    <a:pt x="0" y="2472"/>
                  </a:cubicBezTo>
                  <a:cubicBezTo>
                    <a:pt x="1895" y="1102"/>
                    <a:pt x="4200" y="532"/>
                    <a:pt x="6483" y="486"/>
                  </a:cubicBezTo>
                  <a:cubicBezTo>
                    <a:pt x="6611" y="483"/>
                    <a:pt x="6740" y="482"/>
                    <a:pt x="6868" y="482"/>
                  </a:cubicBezTo>
                  <a:cubicBezTo>
                    <a:pt x="9024" y="482"/>
                    <a:pt x="11195" y="839"/>
                    <a:pt x="13285" y="1399"/>
                  </a:cubicBezTo>
                  <a:cubicBezTo>
                    <a:pt x="15522" y="1947"/>
                    <a:pt x="17690" y="2768"/>
                    <a:pt x="19836" y="3636"/>
                  </a:cubicBezTo>
                  <a:cubicBezTo>
                    <a:pt x="20886" y="4070"/>
                    <a:pt x="21958" y="4549"/>
                    <a:pt x="22985" y="5051"/>
                  </a:cubicBezTo>
                  <a:cubicBezTo>
                    <a:pt x="24058" y="5530"/>
                    <a:pt x="25085" y="6055"/>
                    <a:pt x="26113" y="6580"/>
                  </a:cubicBezTo>
                  <a:cubicBezTo>
                    <a:pt x="24172" y="5302"/>
                    <a:pt x="22118" y="4206"/>
                    <a:pt x="19995" y="3225"/>
                  </a:cubicBezTo>
                  <a:cubicBezTo>
                    <a:pt x="17895" y="2244"/>
                    <a:pt x="15681" y="1445"/>
                    <a:pt x="13422" y="828"/>
                  </a:cubicBezTo>
                  <a:cubicBezTo>
                    <a:pt x="11484" y="339"/>
                    <a:pt x="9478" y="1"/>
                    <a:pt x="746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672;p17"/>
            <p:cNvSpPr/>
            <p:nvPr/>
          </p:nvSpPr>
          <p:spPr>
            <a:xfrm flipH="1">
              <a:off x="543605" y="2087527"/>
              <a:ext cx="909189" cy="229134"/>
            </a:xfrm>
            <a:custGeom>
              <a:avLst/>
              <a:gdLst/>
              <a:ahLst/>
              <a:cxnLst/>
              <a:rect l="l" t="t" r="r" b="b"/>
              <a:pathLst>
                <a:path w="26113" h="6581" extrusionOk="0">
                  <a:moveTo>
                    <a:pt x="7486" y="1"/>
                  </a:moveTo>
                  <a:cubicBezTo>
                    <a:pt x="7152" y="1"/>
                    <a:pt x="6818" y="10"/>
                    <a:pt x="6483" y="30"/>
                  </a:cubicBezTo>
                  <a:cubicBezTo>
                    <a:pt x="5296" y="98"/>
                    <a:pt x="4132" y="304"/>
                    <a:pt x="3014" y="714"/>
                  </a:cubicBezTo>
                  <a:cubicBezTo>
                    <a:pt x="1918" y="1103"/>
                    <a:pt x="868" y="1696"/>
                    <a:pt x="1" y="2472"/>
                  </a:cubicBezTo>
                  <a:cubicBezTo>
                    <a:pt x="1895" y="1103"/>
                    <a:pt x="4223" y="532"/>
                    <a:pt x="6483" y="486"/>
                  </a:cubicBezTo>
                  <a:cubicBezTo>
                    <a:pt x="6613" y="484"/>
                    <a:pt x="6742" y="482"/>
                    <a:pt x="6872" y="482"/>
                  </a:cubicBezTo>
                  <a:cubicBezTo>
                    <a:pt x="9045" y="482"/>
                    <a:pt x="11196" y="839"/>
                    <a:pt x="13285" y="1399"/>
                  </a:cubicBezTo>
                  <a:cubicBezTo>
                    <a:pt x="15522" y="1947"/>
                    <a:pt x="17690" y="2746"/>
                    <a:pt x="19836" y="3636"/>
                  </a:cubicBezTo>
                  <a:cubicBezTo>
                    <a:pt x="20909" y="4070"/>
                    <a:pt x="21959" y="4549"/>
                    <a:pt x="23009" y="5028"/>
                  </a:cubicBezTo>
                  <a:cubicBezTo>
                    <a:pt x="24059" y="5508"/>
                    <a:pt x="25086" y="6056"/>
                    <a:pt x="26113" y="6581"/>
                  </a:cubicBezTo>
                  <a:cubicBezTo>
                    <a:pt x="24196" y="5302"/>
                    <a:pt x="22118" y="4184"/>
                    <a:pt x="20019" y="3202"/>
                  </a:cubicBezTo>
                  <a:cubicBezTo>
                    <a:pt x="17896" y="2244"/>
                    <a:pt x="15705" y="1445"/>
                    <a:pt x="13445" y="829"/>
                  </a:cubicBezTo>
                  <a:cubicBezTo>
                    <a:pt x="11487" y="339"/>
                    <a:pt x="9496" y="1"/>
                    <a:pt x="748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673;p17"/>
            <p:cNvSpPr/>
            <p:nvPr/>
          </p:nvSpPr>
          <p:spPr>
            <a:xfrm flipH="1">
              <a:off x="567421" y="2208378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22" y="1"/>
                  </a:moveTo>
                  <a:cubicBezTo>
                    <a:pt x="7101" y="1"/>
                    <a:pt x="6781" y="9"/>
                    <a:pt x="6460" y="28"/>
                  </a:cubicBezTo>
                  <a:cubicBezTo>
                    <a:pt x="5273" y="119"/>
                    <a:pt x="4109" y="325"/>
                    <a:pt x="3013" y="713"/>
                  </a:cubicBezTo>
                  <a:cubicBezTo>
                    <a:pt x="1895" y="1124"/>
                    <a:pt x="867" y="1717"/>
                    <a:pt x="0" y="2493"/>
                  </a:cubicBezTo>
                  <a:cubicBezTo>
                    <a:pt x="1895" y="1124"/>
                    <a:pt x="4200" y="553"/>
                    <a:pt x="6482" y="485"/>
                  </a:cubicBezTo>
                  <a:cubicBezTo>
                    <a:pt x="6554" y="484"/>
                    <a:pt x="6626" y="484"/>
                    <a:pt x="6697" y="484"/>
                  </a:cubicBezTo>
                  <a:cubicBezTo>
                    <a:pt x="8908" y="484"/>
                    <a:pt x="11118" y="824"/>
                    <a:pt x="13284" y="1420"/>
                  </a:cubicBezTo>
                  <a:cubicBezTo>
                    <a:pt x="15498" y="1968"/>
                    <a:pt x="17690" y="2767"/>
                    <a:pt x="19812" y="3657"/>
                  </a:cubicBezTo>
                  <a:cubicBezTo>
                    <a:pt x="20885" y="4091"/>
                    <a:pt x="21935" y="4548"/>
                    <a:pt x="22985" y="5050"/>
                  </a:cubicBezTo>
                  <a:cubicBezTo>
                    <a:pt x="24035" y="5529"/>
                    <a:pt x="25085" y="6054"/>
                    <a:pt x="26112" y="6602"/>
                  </a:cubicBezTo>
                  <a:cubicBezTo>
                    <a:pt x="24172" y="5301"/>
                    <a:pt x="22118" y="4205"/>
                    <a:pt x="19995" y="3224"/>
                  </a:cubicBezTo>
                  <a:cubicBezTo>
                    <a:pt x="17872" y="2265"/>
                    <a:pt x="15681" y="1443"/>
                    <a:pt x="13421" y="850"/>
                  </a:cubicBezTo>
                  <a:cubicBezTo>
                    <a:pt x="11470" y="357"/>
                    <a:pt x="9451" y="1"/>
                    <a:pt x="742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674;p17"/>
            <p:cNvSpPr/>
            <p:nvPr/>
          </p:nvSpPr>
          <p:spPr>
            <a:xfrm flipH="1">
              <a:off x="592071" y="2329961"/>
              <a:ext cx="909189" cy="229900"/>
            </a:xfrm>
            <a:custGeom>
              <a:avLst/>
              <a:gdLst/>
              <a:ahLst/>
              <a:cxnLst/>
              <a:rect l="l" t="t" r="r" b="b"/>
              <a:pathLst>
                <a:path w="26113" h="6603" extrusionOk="0">
                  <a:moveTo>
                    <a:pt x="7426" y="1"/>
                  </a:moveTo>
                  <a:cubicBezTo>
                    <a:pt x="7104" y="1"/>
                    <a:pt x="6782" y="10"/>
                    <a:pt x="6460" y="28"/>
                  </a:cubicBezTo>
                  <a:cubicBezTo>
                    <a:pt x="5296" y="97"/>
                    <a:pt x="4109" y="325"/>
                    <a:pt x="3013" y="713"/>
                  </a:cubicBezTo>
                  <a:cubicBezTo>
                    <a:pt x="1918" y="1124"/>
                    <a:pt x="868" y="1695"/>
                    <a:pt x="0" y="2494"/>
                  </a:cubicBezTo>
                  <a:cubicBezTo>
                    <a:pt x="1895" y="1124"/>
                    <a:pt x="4200" y="531"/>
                    <a:pt x="6483" y="485"/>
                  </a:cubicBezTo>
                  <a:cubicBezTo>
                    <a:pt x="6611" y="482"/>
                    <a:pt x="6739" y="481"/>
                    <a:pt x="6868" y="481"/>
                  </a:cubicBezTo>
                  <a:cubicBezTo>
                    <a:pt x="9024" y="481"/>
                    <a:pt x="11195" y="839"/>
                    <a:pt x="13285" y="1421"/>
                  </a:cubicBezTo>
                  <a:cubicBezTo>
                    <a:pt x="15522" y="1969"/>
                    <a:pt x="17690" y="2767"/>
                    <a:pt x="19836" y="3635"/>
                  </a:cubicBezTo>
                  <a:cubicBezTo>
                    <a:pt x="20886" y="4068"/>
                    <a:pt x="21958" y="4548"/>
                    <a:pt x="22986" y="5050"/>
                  </a:cubicBezTo>
                  <a:cubicBezTo>
                    <a:pt x="24058" y="5529"/>
                    <a:pt x="25085" y="6054"/>
                    <a:pt x="26113" y="6602"/>
                  </a:cubicBezTo>
                  <a:cubicBezTo>
                    <a:pt x="24172" y="5301"/>
                    <a:pt x="22118" y="4205"/>
                    <a:pt x="19995" y="3224"/>
                  </a:cubicBezTo>
                  <a:cubicBezTo>
                    <a:pt x="17895" y="2242"/>
                    <a:pt x="15681" y="1444"/>
                    <a:pt x="13422" y="827"/>
                  </a:cubicBezTo>
                  <a:cubicBezTo>
                    <a:pt x="11471" y="355"/>
                    <a:pt x="9453" y="1"/>
                    <a:pt x="742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675;p17"/>
            <p:cNvSpPr/>
            <p:nvPr/>
          </p:nvSpPr>
          <p:spPr>
            <a:xfrm flipH="1">
              <a:off x="616722" y="2451509"/>
              <a:ext cx="909189" cy="229935"/>
            </a:xfrm>
            <a:custGeom>
              <a:avLst/>
              <a:gdLst/>
              <a:ahLst/>
              <a:cxnLst/>
              <a:rect l="l" t="t" r="r" b="b"/>
              <a:pathLst>
                <a:path w="26113" h="6604" extrusionOk="0">
                  <a:moveTo>
                    <a:pt x="7471" y="1"/>
                  </a:moveTo>
                  <a:cubicBezTo>
                    <a:pt x="7135" y="1"/>
                    <a:pt x="6798" y="10"/>
                    <a:pt x="6460" y="30"/>
                  </a:cubicBezTo>
                  <a:cubicBezTo>
                    <a:pt x="5296" y="98"/>
                    <a:pt x="4132" y="326"/>
                    <a:pt x="3014" y="714"/>
                  </a:cubicBezTo>
                  <a:cubicBezTo>
                    <a:pt x="1918" y="1125"/>
                    <a:pt x="868" y="1696"/>
                    <a:pt x="1" y="2472"/>
                  </a:cubicBezTo>
                  <a:cubicBezTo>
                    <a:pt x="1895" y="1102"/>
                    <a:pt x="4224" y="532"/>
                    <a:pt x="6483" y="486"/>
                  </a:cubicBezTo>
                  <a:cubicBezTo>
                    <a:pt x="6613" y="484"/>
                    <a:pt x="6743" y="482"/>
                    <a:pt x="6872" y="482"/>
                  </a:cubicBezTo>
                  <a:cubicBezTo>
                    <a:pt x="9045" y="482"/>
                    <a:pt x="11196" y="839"/>
                    <a:pt x="13285" y="1399"/>
                  </a:cubicBezTo>
                  <a:cubicBezTo>
                    <a:pt x="15522" y="1970"/>
                    <a:pt x="17690" y="2769"/>
                    <a:pt x="19836" y="3636"/>
                  </a:cubicBezTo>
                  <a:cubicBezTo>
                    <a:pt x="20909" y="4070"/>
                    <a:pt x="21959" y="4549"/>
                    <a:pt x="23009" y="5051"/>
                  </a:cubicBezTo>
                  <a:cubicBezTo>
                    <a:pt x="24059" y="5531"/>
                    <a:pt x="25086" y="6056"/>
                    <a:pt x="26113" y="6603"/>
                  </a:cubicBezTo>
                  <a:cubicBezTo>
                    <a:pt x="24196" y="5302"/>
                    <a:pt x="22119" y="4207"/>
                    <a:pt x="20019" y="3225"/>
                  </a:cubicBezTo>
                  <a:cubicBezTo>
                    <a:pt x="17896" y="2244"/>
                    <a:pt x="15705" y="1445"/>
                    <a:pt x="13445" y="829"/>
                  </a:cubicBezTo>
                  <a:cubicBezTo>
                    <a:pt x="11487" y="339"/>
                    <a:pt x="9496" y="1"/>
                    <a:pt x="747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676;p17"/>
            <p:cNvSpPr/>
            <p:nvPr/>
          </p:nvSpPr>
          <p:spPr>
            <a:xfrm flipH="1">
              <a:off x="640537" y="2573126"/>
              <a:ext cx="909189" cy="229099"/>
            </a:xfrm>
            <a:custGeom>
              <a:avLst/>
              <a:gdLst/>
              <a:ahLst/>
              <a:cxnLst/>
              <a:rect l="l" t="t" r="r" b="b"/>
              <a:pathLst>
                <a:path w="26113" h="6580" extrusionOk="0">
                  <a:moveTo>
                    <a:pt x="7463" y="0"/>
                  </a:moveTo>
                  <a:cubicBezTo>
                    <a:pt x="7129" y="0"/>
                    <a:pt x="6794" y="9"/>
                    <a:pt x="6460" y="29"/>
                  </a:cubicBezTo>
                  <a:cubicBezTo>
                    <a:pt x="5273" y="97"/>
                    <a:pt x="4109" y="326"/>
                    <a:pt x="3013" y="714"/>
                  </a:cubicBezTo>
                  <a:cubicBezTo>
                    <a:pt x="1895" y="1125"/>
                    <a:pt x="867" y="1695"/>
                    <a:pt x="0" y="2471"/>
                  </a:cubicBezTo>
                  <a:cubicBezTo>
                    <a:pt x="1895" y="1102"/>
                    <a:pt x="4200" y="531"/>
                    <a:pt x="6482" y="485"/>
                  </a:cubicBezTo>
                  <a:cubicBezTo>
                    <a:pt x="6611" y="483"/>
                    <a:pt x="6739" y="482"/>
                    <a:pt x="6868" y="482"/>
                  </a:cubicBezTo>
                  <a:cubicBezTo>
                    <a:pt x="9022" y="482"/>
                    <a:pt x="11172" y="838"/>
                    <a:pt x="13262" y="1398"/>
                  </a:cubicBezTo>
                  <a:cubicBezTo>
                    <a:pt x="15498" y="1946"/>
                    <a:pt x="17667" y="2768"/>
                    <a:pt x="19812" y="3635"/>
                  </a:cubicBezTo>
                  <a:cubicBezTo>
                    <a:pt x="20885" y="4069"/>
                    <a:pt x="21935" y="4548"/>
                    <a:pt x="22985" y="5051"/>
                  </a:cubicBezTo>
                  <a:cubicBezTo>
                    <a:pt x="24035" y="5530"/>
                    <a:pt x="25085" y="6055"/>
                    <a:pt x="26112" y="6580"/>
                  </a:cubicBezTo>
                  <a:cubicBezTo>
                    <a:pt x="24172" y="5302"/>
                    <a:pt x="22118" y="4206"/>
                    <a:pt x="19995" y="3224"/>
                  </a:cubicBezTo>
                  <a:cubicBezTo>
                    <a:pt x="17872" y="2243"/>
                    <a:pt x="15681" y="1444"/>
                    <a:pt x="13421" y="828"/>
                  </a:cubicBezTo>
                  <a:cubicBezTo>
                    <a:pt x="11483" y="338"/>
                    <a:pt x="9478" y="0"/>
                    <a:pt x="74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677;p17"/>
            <p:cNvSpPr/>
            <p:nvPr/>
          </p:nvSpPr>
          <p:spPr>
            <a:xfrm flipH="1">
              <a:off x="1422538" y="1583891"/>
              <a:ext cx="340968" cy="1324040"/>
            </a:xfrm>
            <a:custGeom>
              <a:avLst/>
              <a:gdLst/>
              <a:ahLst/>
              <a:cxnLst/>
              <a:rect l="l" t="t" r="r" b="b"/>
              <a:pathLst>
                <a:path w="9793" h="38028" extrusionOk="0">
                  <a:moveTo>
                    <a:pt x="9336" y="1"/>
                  </a:moveTo>
                  <a:lnTo>
                    <a:pt x="0" y="37845"/>
                  </a:lnTo>
                  <a:lnTo>
                    <a:pt x="2853" y="38028"/>
                  </a:lnTo>
                  <a:lnTo>
                    <a:pt x="9792" y="708"/>
                  </a:lnTo>
                  <a:lnTo>
                    <a:pt x="93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678;p17"/>
            <p:cNvSpPr/>
            <p:nvPr/>
          </p:nvSpPr>
          <p:spPr>
            <a:xfrm flipH="1">
              <a:off x="1626012" y="2901525"/>
              <a:ext cx="137494" cy="285364"/>
            </a:xfrm>
            <a:custGeom>
              <a:avLst/>
              <a:gdLst/>
              <a:ahLst/>
              <a:cxnLst/>
              <a:rect l="l" t="t" r="r" b="b"/>
              <a:pathLst>
                <a:path w="3949" h="8196" extrusionOk="0">
                  <a:moveTo>
                    <a:pt x="0" y="1"/>
                  </a:moveTo>
                  <a:lnTo>
                    <a:pt x="662" y="8195"/>
                  </a:lnTo>
                  <a:lnTo>
                    <a:pt x="1963" y="5776"/>
                  </a:lnTo>
                  <a:lnTo>
                    <a:pt x="3949" y="7419"/>
                  </a:lnTo>
                  <a:lnTo>
                    <a:pt x="2853" y="1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679;p17"/>
            <p:cNvSpPr/>
            <p:nvPr/>
          </p:nvSpPr>
          <p:spPr>
            <a:xfrm flipH="1">
              <a:off x="2694108" y="1730926"/>
              <a:ext cx="85860" cy="343335"/>
            </a:xfrm>
            <a:custGeom>
              <a:avLst/>
              <a:gdLst/>
              <a:ahLst/>
              <a:cxnLst/>
              <a:rect l="l" t="t" r="r" b="b"/>
              <a:pathLst>
                <a:path w="2466" h="9861" fill="none" extrusionOk="0">
                  <a:moveTo>
                    <a:pt x="1" y="9861"/>
                  </a:moveTo>
                  <a:lnTo>
                    <a:pt x="2466" y="0"/>
                  </a:lnTo>
                </a:path>
              </a:pathLst>
            </a:custGeom>
            <a:noFill/>
            <a:ln w="19050" cap="rnd" cmpd="sng">
              <a:solidFill>
                <a:srgbClr val="58C3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1">
  <p:cSld name="TWO COLUMNS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21"/>
          <p:cNvSpPr txBox="1">
            <a:spLocks noGrp="1"/>
          </p:cNvSpPr>
          <p:nvPr>
            <p:ph type="subTitle" idx="1"/>
          </p:nvPr>
        </p:nvSpPr>
        <p:spPr>
          <a:xfrm>
            <a:off x="874583" y="2606490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22" name="Google Shape;122;p21"/>
          <p:cNvSpPr txBox="1">
            <a:spLocks noGrp="1"/>
          </p:cNvSpPr>
          <p:nvPr>
            <p:ph type="subTitle" idx="2"/>
          </p:nvPr>
        </p:nvSpPr>
        <p:spPr>
          <a:xfrm>
            <a:off x="874583" y="2349995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  <p:sp>
        <p:nvSpPr>
          <p:cNvPr id="123" name="Google Shape;123;p21"/>
          <p:cNvSpPr txBox="1">
            <a:spLocks noGrp="1"/>
          </p:cNvSpPr>
          <p:nvPr>
            <p:ph type="subTitle" idx="3"/>
          </p:nvPr>
        </p:nvSpPr>
        <p:spPr>
          <a:xfrm flipH="1">
            <a:off x="6275920" y="2606490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24" name="Google Shape;124;p21"/>
          <p:cNvSpPr txBox="1">
            <a:spLocks noGrp="1"/>
          </p:cNvSpPr>
          <p:nvPr>
            <p:ph type="subTitle" idx="4"/>
          </p:nvPr>
        </p:nvSpPr>
        <p:spPr>
          <a:xfrm flipH="1">
            <a:off x="6275920" y="2349995"/>
            <a:ext cx="1993500" cy="408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Englebert"/>
              <a:buNone/>
              <a:defRPr sz="2400">
                <a:latin typeface="Englebert"/>
                <a:ea typeface="Englebert"/>
                <a:cs typeface="Englebert"/>
                <a:sym typeface="Engleber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Englebert"/>
              <a:buNone/>
              <a:defRPr sz="1400">
                <a:latin typeface="Englebert"/>
                <a:ea typeface="Englebert"/>
                <a:cs typeface="Englebert"/>
                <a:sym typeface="Engleber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UBTITLE 3">
  <p:cSld name="TITLE + SUBTITLE 3">
    <p:bg>
      <p:bgPr>
        <a:solidFill>
          <a:srgbClr val="AFA8D0"/>
        </a:solidFill>
        <a:effectLst/>
      </p:bgPr>
    </p:bg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" name="Google Shape;91;p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0" y="0"/>
            <a:ext cx="9144000" cy="5143523"/>
          </a:xfrm>
          <a:prstGeom prst="rect">
            <a:avLst/>
          </a:prstGeom>
          <a:noFill/>
          <a:ln>
            <a:noFill/>
          </a:ln>
        </p:spPr>
      </p:pic>
      <p:sp>
        <p:nvSpPr>
          <p:cNvPr id="92" name="Google Shape;92;p13"/>
          <p:cNvSpPr txBox="1">
            <a:spLocks noGrp="1"/>
          </p:cNvSpPr>
          <p:nvPr>
            <p:ph type="title" hasCustomPrompt="1"/>
          </p:nvPr>
        </p:nvSpPr>
        <p:spPr>
          <a:xfrm flipH="1">
            <a:off x="6480625" y="1543250"/>
            <a:ext cx="2051100" cy="1280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7200"/>
              <a:buFont typeface="Fira Sans Extra Condensed Medium"/>
              <a:buNone/>
              <a:defRPr sz="7200">
                <a:solidFill>
                  <a:srgbClr val="43434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93" name="Google Shape;93;p13"/>
          <p:cNvSpPr txBox="1">
            <a:spLocks noGrp="1"/>
          </p:cNvSpPr>
          <p:nvPr>
            <p:ph type="ctrTitle" idx="2"/>
          </p:nvPr>
        </p:nvSpPr>
        <p:spPr>
          <a:xfrm flipH="1">
            <a:off x="1710625" y="2601875"/>
            <a:ext cx="682110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6000"/>
              <a:buNone/>
              <a:defRPr sz="60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13"/>
          <p:cNvSpPr txBox="1">
            <a:spLocks noGrp="1"/>
          </p:cNvSpPr>
          <p:nvPr>
            <p:ph type="subTitle" idx="1"/>
          </p:nvPr>
        </p:nvSpPr>
        <p:spPr>
          <a:xfrm>
            <a:off x="5423425" y="3609500"/>
            <a:ext cx="3108300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Zilla Slab Light"/>
              <a:buNone/>
              <a:defRPr sz="1200">
                <a:latin typeface="Zilla Slab Light"/>
                <a:ea typeface="Zilla Slab Light"/>
                <a:cs typeface="Zilla Slab Light"/>
                <a:sym typeface="Zilla Slab Light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Font typeface="Oswald Regular"/>
              <a:buNone/>
              <a:defRPr sz="1400">
                <a:solidFill>
                  <a:srgbClr val="FFFFFF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sz="1200"/>
            </a:lvl1pPr>
            <a:lvl2pPr marL="914400" lvl="1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2pPr>
            <a:lvl3pPr marL="1371600" lvl="2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3pPr>
            <a:lvl4pPr marL="1828800" lvl="3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4pPr>
            <a:lvl5pPr marL="2286000" lvl="4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5pPr>
            <a:lvl6pPr marL="2743200" lvl="5" indent="-330200">
              <a:spcBef>
                <a:spcPts val="1600"/>
              </a:spcBef>
              <a:spcAft>
                <a:spcPts val="0"/>
              </a:spcAft>
              <a:buSzPts val="1600"/>
              <a:buChar char="■"/>
              <a:defRPr/>
            </a:lvl6pPr>
            <a:lvl7pPr marL="3200400" lvl="6" indent="-330200">
              <a:spcBef>
                <a:spcPts val="1600"/>
              </a:spcBef>
              <a:spcAft>
                <a:spcPts val="0"/>
              </a:spcAft>
              <a:buSzPts val="1600"/>
              <a:buChar char="●"/>
              <a:defRPr/>
            </a:lvl7pPr>
            <a:lvl8pPr marL="3657600" lvl="7" indent="-330200">
              <a:spcBef>
                <a:spcPts val="1600"/>
              </a:spcBef>
              <a:spcAft>
                <a:spcPts val="0"/>
              </a:spcAft>
              <a:buSzPts val="1600"/>
              <a:buChar char="○"/>
              <a:defRPr/>
            </a:lvl8pPr>
            <a:lvl9pPr marL="4114800" lvl="8" indent="-330200">
              <a:spcBef>
                <a:spcPts val="1600"/>
              </a:spcBef>
              <a:spcAft>
                <a:spcPts val="160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/>
          <p:nvPr/>
        </p:nvSpPr>
        <p:spPr>
          <a:xfrm flipH="1">
            <a:off x="5656088" y="0"/>
            <a:ext cx="3487912" cy="927485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4"/>
          <p:cNvSpPr/>
          <p:nvPr/>
        </p:nvSpPr>
        <p:spPr>
          <a:xfrm>
            <a:off x="7616430" y="312761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" name="Google Shape;27;p4"/>
          <p:cNvSpPr/>
          <p:nvPr/>
        </p:nvSpPr>
        <p:spPr>
          <a:xfrm>
            <a:off x="8156388" y="30483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4"/>
          <p:cNvSpPr/>
          <p:nvPr/>
        </p:nvSpPr>
        <p:spPr>
          <a:xfrm>
            <a:off x="8325572" y="350994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4"/>
          <p:cNvSpPr/>
          <p:nvPr/>
        </p:nvSpPr>
        <p:spPr>
          <a:xfrm>
            <a:off x="9012226" y="25621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4"/>
          <p:cNvSpPr/>
          <p:nvPr/>
        </p:nvSpPr>
        <p:spPr>
          <a:xfrm>
            <a:off x="8894635" y="64688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4"/>
          <p:cNvSpPr/>
          <p:nvPr/>
        </p:nvSpPr>
        <p:spPr>
          <a:xfrm>
            <a:off x="8566472" y="-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4"/>
          <p:cNvSpPr/>
          <p:nvPr/>
        </p:nvSpPr>
        <p:spPr>
          <a:xfrm>
            <a:off x="7823747" y="11753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" name="Google Shape;33;p4"/>
          <p:cNvGrpSpPr/>
          <p:nvPr/>
        </p:nvGrpSpPr>
        <p:grpSpPr>
          <a:xfrm rot="18697384">
            <a:off x="8711742" y="319606"/>
            <a:ext cx="169066" cy="177310"/>
            <a:chOff x="4298580" y="207227"/>
            <a:chExt cx="169073" cy="177317"/>
          </a:xfrm>
        </p:grpSpPr>
        <p:sp>
          <p:nvSpPr>
            <p:cNvPr id="34" name="Google Shape;34;p4"/>
            <p:cNvSpPr/>
            <p:nvPr/>
          </p:nvSpPr>
          <p:spPr>
            <a:xfrm>
              <a:off x="4304148" y="212174"/>
              <a:ext cx="35788" cy="35193"/>
            </a:xfrm>
            <a:custGeom>
              <a:avLst/>
              <a:gdLst/>
              <a:ahLst/>
              <a:cxnLst/>
              <a:rect l="l" t="t" r="r" b="b"/>
              <a:pathLst>
                <a:path w="1324" h="1302" extrusionOk="0">
                  <a:moveTo>
                    <a:pt x="685" y="0"/>
                  </a:moveTo>
                  <a:cubicBezTo>
                    <a:pt x="639" y="0"/>
                    <a:pt x="594" y="0"/>
                    <a:pt x="548" y="23"/>
                  </a:cubicBezTo>
                  <a:cubicBezTo>
                    <a:pt x="479" y="23"/>
                    <a:pt x="411" y="69"/>
                    <a:pt x="343" y="114"/>
                  </a:cubicBezTo>
                  <a:cubicBezTo>
                    <a:pt x="320" y="114"/>
                    <a:pt x="274" y="160"/>
                    <a:pt x="251" y="183"/>
                  </a:cubicBezTo>
                  <a:cubicBezTo>
                    <a:pt x="251" y="183"/>
                    <a:pt x="228" y="206"/>
                    <a:pt x="228" y="206"/>
                  </a:cubicBezTo>
                  <a:cubicBezTo>
                    <a:pt x="183" y="228"/>
                    <a:pt x="137" y="251"/>
                    <a:pt x="91" y="297"/>
                  </a:cubicBezTo>
                  <a:cubicBezTo>
                    <a:pt x="0" y="411"/>
                    <a:pt x="0" y="616"/>
                    <a:pt x="23" y="753"/>
                  </a:cubicBezTo>
                  <a:cubicBezTo>
                    <a:pt x="46" y="799"/>
                    <a:pt x="69" y="845"/>
                    <a:pt x="91" y="890"/>
                  </a:cubicBezTo>
                  <a:cubicBezTo>
                    <a:pt x="91" y="936"/>
                    <a:pt x="114" y="959"/>
                    <a:pt x="114" y="982"/>
                  </a:cubicBezTo>
                  <a:cubicBezTo>
                    <a:pt x="160" y="1050"/>
                    <a:pt x="206" y="1073"/>
                    <a:pt x="228" y="1119"/>
                  </a:cubicBezTo>
                  <a:cubicBezTo>
                    <a:pt x="274" y="1187"/>
                    <a:pt x="365" y="1233"/>
                    <a:pt x="434" y="1255"/>
                  </a:cubicBezTo>
                  <a:cubicBezTo>
                    <a:pt x="525" y="1278"/>
                    <a:pt x="616" y="1301"/>
                    <a:pt x="708" y="1301"/>
                  </a:cubicBezTo>
                  <a:cubicBezTo>
                    <a:pt x="776" y="1301"/>
                    <a:pt x="845" y="1278"/>
                    <a:pt x="890" y="1255"/>
                  </a:cubicBezTo>
                  <a:cubicBezTo>
                    <a:pt x="982" y="1210"/>
                    <a:pt x="1050" y="1164"/>
                    <a:pt x="1119" y="1119"/>
                  </a:cubicBezTo>
                  <a:cubicBezTo>
                    <a:pt x="1187" y="1050"/>
                    <a:pt x="1233" y="959"/>
                    <a:pt x="1278" y="867"/>
                  </a:cubicBezTo>
                  <a:cubicBezTo>
                    <a:pt x="1324" y="799"/>
                    <a:pt x="1324" y="708"/>
                    <a:pt x="1324" y="616"/>
                  </a:cubicBezTo>
                  <a:cubicBezTo>
                    <a:pt x="1324" y="548"/>
                    <a:pt x="1301" y="457"/>
                    <a:pt x="1278" y="388"/>
                  </a:cubicBezTo>
                  <a:cubicBezTo>
                    <a:pt x="1256" y="342"/>
                    <a:pt x="1233" y="297"/>
                    <a:pt x="1187" y="251"/>
                  </a:cubicBezTo>
                  <a:cubicBezTo>
                    <a:pt x="1164" y="206"/>
                    <a:pt x="1141" y="183"/>
                    <a:pt x="1119" y="160"/>
                  </a:cubicBezTo>
                  <a:cubicBezTo>
                    <a:pt x="1073" y="114"/>
                    <a:pt x="1027" y="91"/>
                    <a:pt x="1004" y="69"/>
                  </a:cubicBezTo>
                  <a:cubicBezTo>
                    <a:pt x="936" y="46"/>
                    <a:pt x="867" y="23"/>
                    <a:pt x="822" y="23"/>
                  </a:cubicBezTo>
                  <a:cubicBezTo>
                    <a:pt x="776" y="0"/>
                    <a:pt x="731" y="0"/>
                    <a:pt x="68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4"/>
            <p:cNvSpPr/>
            <p:nvPr/>
          </p:nvSpPr>
          <p:spPr>
            <a:xfrm>
              <a:off x="4396077" y="219553"/>
              <a:ext cx="66656" cy="74684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1"/>
                  </a:moveTo>
                  <a:cubicBezTo>
                    <a:pt x="867" y="1"/>
                    <a:pt x="776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57" y="161"/>
                    <a:pt x="411" y="206"/>
                    <a:pt x="365" y="252"/>
                  </a:cubicBezTo>
                  <a:cubicBezTo>
                    <a:pt x="342" y="275"/>
                    <a:pt x="320" y="298"/>
                    <a:pt x="297" y="343"/>
                  </a:cubicBezTo>
                  <a:cubicBezTo>
                    <a:pt x="228" y="389"/>
                    <a:pt x="183" y="457"/>
                    <a:pt x="160" y="549"/>
                  </a:cubicBezTo>
                  <a:cubicBezTo>
                    <a:pt x="114" y="640"/>
                    <a:pt x="91" y="731"/>
                    <a:pt x="69" y="823"/>
                  </a:cubicBezTo>
                  <a:cubicBezTo>
                    <a:pt x="23" y="982"/>
                    <a:pt x="0" y="1142"/>
                    <a:pt x="0" y="1302"/>
                  </a:cubicBezTo>
                  <a:cubicBezTo>
                    <a:pt x="23" y="1462"/>
                    <a:pt x="69" y="1622"/>
                    <a:pt x="137" y="1759"/>
                  </a:cubicBezTo>
                  <a:cubicBezTo>
                    <a:pt x="206" y="1918"/>
                    <a:pt x="274" y="2078"/>
                    <a:pt x="388" y="2215"/>
                  </a:cubicBezTo>
                  <a:cubicBezTo>
                    <a:pt x="434" y="2284"/>
                    <a:pt x="479" y="2352"/>
                    <a:pt x="548" y="2398"/>
                  </a:cubicBezTo>
                  <a:cubicBezTo>
                    <a:pt x="639" y="2489"/>
                    <a:pt x="753" y="2557"/>
                    <a:pt x="867" y="2626"/>
                  </a:cubicBezTo>
                  <a:cubicBezTo>
                    <a:pt x="1050" y="2717"/>
                    <a:pt x="1255" y="2740"/>
                    <a:pt x="1438" y="2763"/>
                  </a:cubicBezTo>
                  <a:cubicBezTo>
                    <a:pt x="1644" y="2763"/>
                    <a:pt x="1826" y="2694"/>
                    <a:pt x="1986" y="2603"/>
                  </a:cubicBezTo>
                  <a:cubicBezTo>
                    <a:pt x="2100" y="2535"/>
                    <a:pt x="2191" y="2443"/>
                    <a:pt x="2260" y="2352"/>
                  </a:cubicBezTo>
                  <a:cubicBezTo>
                    <a:pt x="2465" y="2101"/>
                    <a:pt x="2465" y="1781"/>
                    <a:pt x="2397" y="1485"/>
                  </a:cubicBezTo>
                  <a:cubicBezTo>
                    <a:pt x="2397" y="1393"/>
                    <a:pt x="2374" y="1302"/>
                    <a:pt x="2351" y="1211"/>
                  </a:cubicBezTo>
                  <a:cubicBezTo>
                    <a:pt x="2305" y="1119"/>
                    <a:pt x="2260" y="1028"/>
                    <a:pt x="2214" y="937"/>
                  </a:cubicBezTo>
                  <a:cubicBezTo>
                    <a:pt x="2191" y="868"/>
                    <a:pt x="2146" y="823"/>
                    <a:pt x="2123" y="754"/>
                  </a:cubicBezTo>
                  <a:cubicBezTo>
                    <a:pt x="2077" y="686"/>
                    <a:pt x="2032" y="640"/>
                    <a:pt x="1986" y="572"/>
                  </a:cubicBezTo>
                  <a:cubicBezTo>
                    <a:pt x="1917" y="503"/>
                    <a:pt x="1872" y="435"/>
                    <a:pt x="1780" y="366"/>
                  </a:cubicBezTo>
                  <a:cubicBezTo>
                    <a:pt x="1712" y="298"/>
                    <a:pt x="1621" y="252"/>
                    <a:pt x="1529" y="184"/>
                  </a:cubicBezTo>
                  <a:cubicBezTo>
                    <a:pt x="1392" y="115"/>
                    <a:pt x="1255" y="47"/>
                    <a:pt x="1096" y="24"/>
                  </a:cubicBezTo>
                  <a:cubicBezTo>
                    <a:pt x="1050" y="1"/>
                    <a:pt x="1004" y="1"/>
                    <a:pt x="95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4"/>
            <p:cNvSpPr/>
            <p:nvPr/>
          </p:nvSpPr>
          <p:spPr>
            <a:xfrm>
              <a:off x="4404700" y="322591"/>
              <a:ext cx="58655" cy="56493"/>
            </a:xfrm>
            <a:custGeom>
              <a:avLst/>
              <a:gdLst/>
              <a:ahLst/>
              <a:cxnLst/>
              <a:rect l="l" t="t" r="r" b="b"/>
              <a:pathLst>
                <a:path w="2170" h="2090" extrusionOk="0">
                  <a:moveTo>
                    <a:pt x="1028" y="1"/>
                  </a:moveTo>
                  <a:cubicBezTo>
                    <a:pt x="914" y="1"/>
                    <a:pt x="822" y="24"/>
                    <a:pt x="708" y="46"/>
                  </a:cubicBezTo>
                  <a:cubicBezTo>
                    <a:pt x="663" y="46"/>
                    <a:pt x="594" y="69"/>
                    <a:pt x="548" y="92"/>
                  </a:cubicBezTo>
                  <a:cubicBezTo>
                    <a:pt x="503" y="115"/>
                    <a:pt x="457" y="138"/>
                    <a:pt x="434" y="161"/>
                  </a:cubicBezTo>
                  <a:cubicBezTo>
                    <a:pt x="366" y="183"/>
                    <a:pt x="297" y="252"/>
                    <a:pt x="252" y="298"/>
                  </a:cubicBezTo>
                  <a:cubicBezTo>
                    <a:pt x="229" y="343"/>
                    <a:pt x="206" y="389"/>
                    <a:pt x="183" y="434"/>
                  </a:cubicBezTo>
                  <a:cubicBezTo>
                    <a:pt x="115" y="480"/>
                    <a:pt x="92" y="594"/>
                    <a:pt x="69" y="663"/>
                  </a:cubicBezTo>
                  <a:cubicBezTo>
                    <a:pt x="23" y="868"/>
                    <a:pt x="1" y="1096"/>
                    <a:pt x="69" y="1302"/>
                  </a:cubicBezTo>
                  <a:cubicBezTo>
                    <a:pt x="115" y="1393"/>
                    <a:pt x="160" y="1484"/>
                    <a:pt x="206" y="1599"/>
                  </a:cubicBezTo>
                  <a:cubicBezTo>
                    <a:pt x="206" y="1621"/>
                    <a:pt x="229" y="1667"/>
                    <a:pt x="252" y="1690"/>
                  </a:cubicBezTo>
                  <a:cubicBezTo>
                    <a:pt x="275" y="1736"/>
                    <a:pt x="320" y="1781"/>
                    <a:pt x="366" y="1827"/>
                  </a:cubicBezTo>
                  <a:cubicBezTo>
                    <a:pt x="389" y="1850"/>
                    <a:pt x="434" y="1872"/>
                    <a:pt x="457" y="1895"/>
                  </a:cubicBezTo>
                  <a:cubicBezTo>
                    <a:pt x="526" y="1941"/>
                    <a:pt x="594" y="1987"/>
                    <a:pt x="663" y="2009"/>
                  </a:cubicBezTo>
                  <a:cubicBezTo>
                    <a:pt x="731" y="2032"/>
                    <a:pt x="777" y="2055"/>
                    <a:pt x="845" y="2055"/>
                  </a:cubicBezTo>
                  <a:cubicBezTo>
                    <a:pt x="914" y="2078"/>
                    <a:pt x="994" y="2089"/>
                    <a:pt x="1073" y="2089"/>
                  </a:cubicBezTo>
                  <a:cubicBezTo>
                    <a:pt x="1153" y="2089"/>
                    <a:pt x="1233" y="2078"/>
                    <a:pt x="1302" y="2055"/>
                  </a:cubicBezTo>
                  <a:cubicBezTo>
                    <a:pt x="1393" y="2032"/>
                    <a:pt x="1461" y="2009"/>
                    <a:pt x="1530" y="1964"/>
                  </a:cubicBezTo>
                  <a:cubicBezTo>
                    <a:pt x="1576" y="1941"/>
                    <a:pt x="1644" y="1918"/>
                    <a:pt x="1690" y="1895"/>
                  </a:cubicBezTo>
                  <a:cubicBezTo>
                    <a:pt x="1781" y="1850"/>
                    <a:pt x="1872" y="1781"/>
                    <a:pt x="1964" y="1690"/>
                  </a:cubicBezTo>
                  <a:cubicBezTo>
                    <a:pt x="2009" y="1621"/>
                    <a:pt x="2078" y="1530"/>
                    <a:pt x="2101" y="1439"/>
                  </a:cubicBezTo>
                  <a:cubicBezTo>
                    <a:pt x="2123" y="1416"/>
                    <a:pt x="2123" y="1370"/>
                    <a:pt x="2146" y="1325"/>
                  </a:cubicBezTo>
                  <a:cubicBezTo>
                    <a:pt x="2169" y="1256"/>
                    <a:pt x="2169" y="1188"/>
                    <a:pt x="2169" y="1142"/>
                  </a:cubicBezTo>
                  <a:cubicBezTo>
                    <a:pt x="2169" y="1096"/>
                    <a:pt x="2146" y="1051"/>
                    <a:pt x="2146" y="1005"/>
                  </a:cubicBezTo>
                  <a:cubicBezTo>
                    <a:pt x="2146" y="937"/>
                    <a:pt x="2123" y="891"/>
                    <a:pt x="2123" y="823"/>
                  </a:cubicBezTo>
                  <a:cubicBezTo>
                    <a:pt x="2101" y="731"/>
                    <a:pt x="2055" y="617"/>
                    <a:pt x="1986" y="526"/>
                  </a:cubicBezTo>
                  <a:cubicBezTo>
                    <a:pt x="1964" y="457"/>
                    <a:pt x="1895" y="389"/>
                    <a:pt x="1827" y="343"/>
                  </a:cubicBezTo>
                  <a:cubicBezTo>
                    <a:pt x="1758" y="252"/>
                    <a:pt x="1644" y="183"/>
                    <a:pt x="1553" y="138"/>
                  </a:cubicBezTo>
                  <a:cubicBezTo>
                    <a:pt x="1484" y="92"/>
                    <a:pt x="1393" y="69"/>
                    <a:pt x="1302" y="46"/>
                  </a:cubicBezTo>
                  <a:cubicBezTo>
                    <a:pt x="1210" y="1"/>
                    <a:pt x="1119" y="1"/>
                    <a:pt x="102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4"/>
            <p:cNvSpPr/>
            <p:nvPr/>
          </p:nvSpPr>
          <p:spPr>
            <a:xfrm>
              <a:off x="4390509" y="214634"/>
              <a:ext cx="77144" cy="87010"/>
            </a:xfrm>
            <a:custGeom>
              <a:avLst/>
              <a:gdLst/>
              <a:ahLst/>
              <a:cxnLst/>
              <a:rect l="l" t="t" r="r" b="b"/>
              <a:pathLst>
                <a:path w="2854" h="3219" extrusionOk="0">
                  <a:moveTo>
                    <a:pt x="1347" y="320"/>
                  </a:moveTo>
                  <a:cubicBezTo>
                    <a:pt x="1439" y="343"/>
                    <a:pt x="1530" y="366"/>
                    <a:pt x="1621" y="388"/>
                  </a:cubicBezTo>
                  <a:cubicBezTo>
                    <a:pt x="1713" y="457"/>
                    <a:pt x="1827" y="503"/>
                    <a:pt x="1918" y="571"/>
                  </a:cubicBezTo>
                  <a:cubicBezTo>
                    <a:pt x="2009" y="662"/>
                    <a:pt x="2101" y="731"/>
                    <a:pt x="2169" y="845"/>
                  </a:cubicBezTo>
                  <a:cubicBezTo>
                    <a:pt x="2260" y="959"/>
                    <a:pt x="2329" y="1073"/>
                    <a:pt x="2375" y="1210"/>
                  </a:cubicBezTo>
                  <a:cubicBezTo>
                    <a:pt x="2443" y="1324"/>
                    <a:pt x="2466" y="1461"/>
                    <a:pt x="2489" y="1598"/>
                  </a:cubicBezTo>
                  <a:cubicBezTo>
                    <a:pt x="2511" y="1735"/>
                    <a:pt x="2511" y="1895"/>
                    <a:pt x="2489" y="2032"/>
                  </a:cubicBezTo>
                  <a:cubicBezTo>
                    <a:pt x="2489" y="2123"/>
                    <a:pt x="2443" y="2214"/>
                    <a:pt x="2420" y="2329"/>
                  </a:cubicBezTo>
                  <a:cubicBezTo>
                    <a:pt x="2375" y="2397"/>
                    <a:pt x="2329" y="2488"/>
                    <a:pt x="2283" y="2557"/>
                  </a:cubicBezTo>
                  <a:cubicBezTo>
                    <a:pt x="2238" y="2602"/>
                    <a:pt x="2192" y="2671"/>
                    <a:pt x="2123" y="2717"/>
                  </a:cubicBezTo>
                  <a:cubicBezTo>
                    <a:pt x="2078" y="2739"/>
                    <a:pt x="2009" y="2785"/>
                    <a:pt x="1941" y="2808"/>
                  </a:cubicBezTo>
                  <a:cubicBezTo>
                    <a:pt x="1872" y="2854"/>
                    <a:pt x="1804" y="2854"/>
                    <a:pt x="1735" y="2876"/>
                  </a:cubicBezTo>
                  <a:lnTo>
                    <a:pt x="1507" y="2876"/>
                  </a:lnTo>
                  <a:cubicBezTo>
                    <a:pt x="1416" y="2854"/>
                    <a:pt x="1325" y="2831"/>
                    <a:pt x="1256" y="2808"/>
                  </a:cubicBezTo>
                  <a:cubicBezTo>
                    <a:pt x="1142" y="2762"/>
                    <a:pt x="1028" y="2694"/>
                    <a:pt x="914" y="2625"/>
                  </a:cubicBezTo>
                  <a:cubicBezTo>
                    <a:pt x="822" y="2534"/>
                    <a:pt x="754" y="2466"/>
                    <a:pt x="685" y="2351"/>
                  </a:cubicBezTo>
                  <a:cubicBezTo>
                    <a:pt x="594" y="2260"/>
                    <a:pt x="526" y="2146"/>
                    <a:pt x="480" y="2009"/>
                  </a:cubicBezTo>
                  <a:cubicBezTo>
                    <a:pt x="412" y="1872"/>
                    <a:pt x="366" y="1712"/>
                    <a:pt x="343" y="1575"/>
                  </a:cubicBezTo>
                  <a:cubicBezTo>
                    <a:pt x="343" y="1507"/>
                    <a:pt x="343" y="1438"/>
                    <a:pt x="343" y="1347"/>
                  </a:cubicBezTo>
                  <a:cubicBezTo>
                    <a:pt x="343" y="1301"/>
                    <a:pt x="343" y="1256"/>
                    <a:pt x="343" y="1210"/>
                  </a:cubicBezTo>
                  <a:lnTo>
                    <a:pt x="343" y="1187"/>
                  </a:lnTo>
                  <a:cubicBezTo>
                    <a:pt x="366" y="1073"/>
                    <a:pt x="389" y="982"/>
                    <a:pt x="434" y="891"/>
                  </a:cubicBezTo>
                  <a:cubicBezTo>
                    <a:pt x="480" y="799"/>
                    <a:pt x="526" y="708"/>
                    <a:pt x="571" y="639"/>
                  </a:cubicBezTo>
                  <a:cubicBezTo>
                    <a:pt x="594" y="617"/>
                    <a:pt x="594" y="617"/>
                    <a:pt x="617" y="594"/>
                  </a:cubicBezTo>
                  <a:cubicBezTo>
                    <a:pt x="640" y="548"/>
                    <a:pt x="685" y="525"/>
                    <a:pt x="731" y="480"/>
                  </a:cubicBezTo>
                  <a:cubicBezTo>
                    <a:pt x="777" y="457"/>
                    <a:pt x="822" y="434"/>
                    <a:pt x="868" y="411"/>
                  </a:cubicBezTo>
                  <a:cubicBezTo>
                    <a:pt x="868" y="411"/>
                    <a:pt x="868" y="411"/>
                    <a:pt x="868" y="388"/>
                  </a:cubicBezTo>
                  <a:lnTo>
                    <a:pt x="891" y="388"/>
                  </a:lnTo>
                  <a:cubicBezTo>
                    <a:pt x="947" y="370"/>
                    <a:pt x="1004" y="351"/>
                    <a:pt x="1074" y="332"/>
                  </a:cubicBezTo>
                  <a:lnTo>
                    <a:pt x="1074" y="332"/>
                  </a:lnTo>
                  <a:cubicBezTo>
                    <a:pt x="1073" y="335"/>
                    <a:pt x="1073" y="338"/>
                    <a:pt x="1073" y="343"/>
                  </a:cubicBezTo>
                  <a:cubicBezTo>
                    <a:pt x="1073" y="343"/>
                    <a:pt x="1073" y="337"/>
                    <a:pt x="1076" y="331"/>
                  </a:cubicBezTo>
                  <a:lnTo>
                    <a:pt x="1076" y="331"/>
                  </a:lnTo>
                  <a:cubicBezTo>
                    <a:pt x="1076" y="331"/>
                    <a:pt x="1075" y="332"/>
                    <a:pt x="1074" y="332"/>
                  </a:cubicBezTo>
                  <a:lnTo>
                    <a:pt x="1074" y="332"/>
                  </a:lnTo>
                  <a:cubicBezTo>
                    <a:pt x="1074" y="320"/>
                    <a:pt x="1078" y="320"/>
                    <a:pt x="1096" y="320"/>
                  </a:cubicBezTo>
                  <a:cubicBezTo>
                    <a:pt x="1085" y="320"/>
                    <a:pt x="1079" y="325"/>
                    <a:pt x="1076" y="331"/>
                  </a:cubicBezTo>
                  <a:lnTo>
                    <a:pt x="1076" y="331"/>
                  </a:lnTo>
                  <a:cubicBezTo>
                    <a:pt x="1090" y="327"/>
                    <a:pt x="1104" y="324"/>
                    <a:pt x="1119" y="320"/>
                  </a:cubicBezTo>
                  <a:close/>
                  <a:moveTo>
                    <a:pt x="1233" y="0"/>
                  </a:moveTo>
                  <a:cubicBezTo>
                    <a:pt x="1165" y="0"/>
                    <a:pt x="1073" y="0"/>
                    <a:pt x="1005" y="23"/>
                  </a:cubicBezTo>
                  <a:lnTo>
                    <a:pt x="982" y="23"/>
                  </a:lnTo>
                  <a:cubicBezTo>
                    <a:pt x="914" y="46"/>
                    <a:pt x="868" y="46"/>
                    <a:pt x="822" y="69"/>
                  </a:cubicBezTo>
                  <a:cubicBezTo>
                    <a:pt x="800" y="69"/>
                    <a:pt x="800" y="69"/>
                    <a:pt x="800" y="92"/>
                  </a:cubicBezTo>
                  <a:cubicBezTo>
                    <a:pt x="754" y="92"/>
                    <a:pt x="731" y="115"/>
                    <a:pt x="708" y="115"/>
                  </a:cubicBezTo>
                  <a:cubicBezTo>
                    <a:pt x="708" y="115"/>
                    <a:pt x="685" y="137"/>
                    <a:pt x="685" y="137"/>
                  </a:cubicBezTo>
                  <a:lnTo>
                    <a:pt x="663" y="137"/>
                  </a:lnTo>
                  <a:cubicBezTo>
                    <a:pt x="663" y="137"/>
                    <a:pt x="663" y="160"/>
                    <a:pt x="640" y="160"/>
                  </a:cubicBezTo>
                  <a:lnTo>
                    <a:pt x="617" y="160"/>
                  </a:lnTo>
                  <a:cubicBezTo>
                    <a:pt x="617" y="160"/>
                    <a:pt x="617" y="183"/>
                    <a:pt x="617" y="183"/>
                  </a:cubicBezTo>
                  <a:lnTo>
                    <a:pt x="594" y="183"/>
                  </a:lnTo>
                  <a:cubicBezTo>
                    <a:pt x="594" y="183"/>
                    <a:pt x="571" y="183"/>
                    <a:pt x="571" y="206"/>
                  </a:cubicBezTo>
                  <a:cubicBezTo>
                    <a:pt x="480" y="274"/>
                    <a:pt x="389" y="366"/>
                    <a:pt x="320" y="457"/>
                  </a:cubicBezTo>
                  <a:lnTo>
                    <a:pt x="297" y="457"/>
                  </a:lnTo>
                  <a:cubicBezTo>
                    <a:pt x="229" y="548"/>
                    <a:pt x="160" y="662"/>
                    <a:pt x="115" y="799"/>
                  </a:cubicBezTo>
                  <a:cubicBezTo>
                    <a:pt x="23" y="1050"/>
                    <a:pt x="1" y="1324"/>
                    <a:pt x="23" y="1575"/>
                  </a:cubicBezTo>
                  <a:cubicBezTo>
                    <a:pt x="23" y="1575"/>
                    <a:pt x="23" y="1575"/>
                    <a:pt x="23" y="1598"/>
                  </a:cubicBezTo>
                  <a:cubicBezTo>
                    <a:pt x="46" y="1804"/>
                    <a:pt x="115" y="1986"/>
                    <a:pt x="183" y="2169"/>
                  </a:cubicBezTo>
                  <a:cubicBezTo>
                    <a:pt x="366" y="2557"/>
                    <a:pt x="663" y="2876"/>
                    <a:pt x="1051" y="3082"/>
                  </a:cubicBezTo>
                  <a:cubicBezTo>
                    <a:pt x="1233" y="3173"/>
                    <a:pt x="1439" y="3219"/>
                    <a:pt x="1667" y="3219"/>
                  </a:cubicBezTo>
                  <a:cubicBezTo>
                    <a:pt x="1758" y="3196"/>
                    <a:pt x="1850" y="3196"/>
                    <a:pt x="1964" y="3150"/>
                  </a:cubicBezTo>
                  <a:cubicBezTo>
                    <a:pt x="2078" y="3127"/>
                    <a:pt x="2169" y="3082"/>
                    <a:pt x="2260" y="3013"/>
                  </a:cubicBezTo>
                  <a:cubicBezTo>
                    <a:pt x="2443" y="2899"/>
                    <a:pt x="2580" y="2739"/>
                    <a:pt x="2671" y="2557"/>
                  </a:cubicBezTo>
                  <a:cubicBezTo>
                    <a:pt x="2785" y="2351"/>
                    <a:pt x="2831" y="2123"/>
                    <a:pt x="2831" y="1895"/>
                  </a:cubicBezTo>
                  <a:cubicBezTo>
                    <a:pt x="2854" y="1667"/>
                    <a:pt x="2808" y="1461"/>
                    <a:pt x="2740" y="1256"/>
                  </a:cubicBezTo>
                  <a:cubicBezTo>
                    <a:pt x="2694" y="1050"/>
                    <a:pt x="2580" y="868"/>
                    <a:pt x="2466" y="708"/>
                  </a:cubicBezTo>
                  <a:cubicBezTo>
                    <a:pt x="2215" y="343"/>
                    <a:pt x="1827" y="69"/>
                    <a:pt x="1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4"/>
            <p:cNvSpPr/>
            <p:nvPr/>
          </p:nvSpPr>
          <p:spPr>
            <a:xfrm>
              <a:off x="4298580" y="207227"/>
              <a:ext cx="46924" cy="46681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914" y="343"/>
                  </a:moveTo>
                  <a:cubicBezTo>
                    <a:pt x="959" y="343"/>
                    <a:pt x="982" y="343"/>
                    <a:pt x="1028" y="366"/>
                  </a:cubicBezTo>
                  <a:cubicBezTo>
                    <a:pt x="1073" y="366"/>
                    <a:pt x="1119" y="389"/>
                    <a:pt x="1165" y="411"/>
                  </a:cubicBezTo>
                  <a:cubicBezTo>
                    <a:pt x="1188" y="457"/>
                    <a:pt x="1233" y="480"/>
                    <a:pt x="1256" y="503"/>
                  </a:cubicBezTo>
                  <a:cubicBezTo>
                    <a:pt x="1302" y="548"/>
                    <a:pt x="1325" y="571"/>
                    <a:pt x="1347" y="617"/>
                  </a:cubicBezTo>
                  <a:cubicBezTo>
                    <a:pt x="1370" y="662"/>
                    <a:pt x="1370" y="708"/>
                    <a:pt x="1393" y="754"/>
                  </a:cubicBezTo>
                  <a:cubicBezTo>
                    <a:pt x="1393" y="799"/>
                    <a:pt x="1393" y="845"/>
                    <a:pt x="1393" y="891"/>
                  </a:cubicBezTo>
                  <a:cubicBezTo>
                    <a:pt x="1393" y="936"/>
                    <a:pt x="1393" y="982"/>
                    <a:pt x="1370" y="1028"/>
                  </a:cubicBezTo>
                  <a:cubicBezTo>
                    <a:pt x="1347" y="1073"/>
                    <a:pt x="1325" y="1142"/>
                    <a:pt x="1302" y="1187"/>
                  </a:cubicBezTo>
                  <a:cubicBezTo>
                    <a:pt x="1279" y="1210"/>
                    <a:pt x="1256" y="1233"/>
                    <a:pt x="1210" y="1279"/>
                  </a:cubicBezTo>
                  <a:cubicBezTo>
                    <a:pt x="1188" y="1302"/>
                    <a:pt x="1142" y="1324"/>
                    <a:pt x="1096" y="1347"/>
                  </a:cubicBezTo>
                  <a:cubicBezTo>
                    <a:pt x="1051" y="1370"/>
                    <a:pt x="1005" y="1393"/>
                    <a:pt x="959" y="1393"/>
                  </a:cubicBezTo>
                  <a:lnTo>
                    <a:pt x="822" y="1393"/>
                  </a:lnTo>
                  <a:cubicBezTo>
                    <a:pt x="777" y="1393"/>
                    <a:pt x="731" y="1393"/>
                    <a:pt x="685" y="1370"/>
                  </a:cubicBezTo>
                  <a:cubicBezTo>
                    <a:pt x="640" y="1347"/>
                    <a:pt x="617" y="1347"/>
                    <a:pt x="571" y="1302"/>
                  </a:cubicBezTo>
                  <a:cubicBezTo>
                    <a:pt x="526" y="1279"/>
                    <a:pt x="503" y="1256"/>
                    <a:pt x="457" y="1210"/>
                  </a:cubicBezTo>
                  <a:cubicBezTo>
                    <a:pt x="434" y="1187"/>
                    <a:pt x="412" y="1142"/>
                    <a:pt x="389" y="1096"/>
                  </a:cubicBezTo>
                  <a:cubicBezTo>
                    <a:pt x="366" y="1050"/>
                    <a:pt x="343" y="1005"/>
                    <a:pt x="343" y="959"/>
                  </a:cubicBezTo>
                  <a:cubicBezTo>
                    <a:pt x="320" y="913"/>
                    <a:pt x="320" y="891"/>
                    <a:pt x="320" y="845"/>
                  </a:cubicBezTo>
                  <a:cubicBezTo>
                    <a:pt x="343" y="777"/>
                    <a:pt x="343" y="731"/>
                    <a:pt x="366" y="685"/>
                  </a:cubicBezTo>
                  <a:cubicBezTo>
                    <a:pt x="366" y="662"/>
                    <a:pt x="366" y="640"/>
                    <a:pt x="389" y="640"/>
                  </a:cubicBezTo>
                  <a:cubicBezTo>
                    <a:pt x="389" y="617"/>
                    <a:pt x="389" y="617"/>
                    <a:pt x="389" y="594"/>
                  </a:cubicBezTo>
                  <a:lnTo>
                    <a:pt x="412" y="594"/>
                  </a:lnTo>
                  <a:cubicBezTo>
                    <a:pt x="412" y="594"/>
                    <a:pt x="412" y="571"/>
                    <a:pt x="412" y="571"/>
                  </a:cubicBezTo>
                  <a:cubicBezTo>
                    <a:pt x="434" y="525"/>
                    <a:pt x="480" y="503"/>
                    <a:pt x="503" y="457"/>
                  </a:cubicBezTo>
                  <a:cubicBezTo>
                    <a:pt x="549" y="434"/>
                    <a:pt x="594" y="411"/>
                    <a:pt x="617" y="389"/>
                  </a:cubicBezTo>
                  <a:cubicBezTo>
                    <a:pt x="640" y="389"/>
                    <a:pt x="663" y="366"/>
                    <a:pt x="685" y="366"/>
                  </a:cubicBezTo>
                  <a:cubicBezTo>
                    <a:pt x="708" y="366"/>
                    <a:pt x="731" y="343"/>
                    <a:pt x="754" y="343"/>
                  </a:cubicBezTo>
                  <a:close/>
                  <a:moveTo>
                    <a:pt x="868" y="0"/>
                  </a:moveTo>
                  <a:cubicBezTo>
                    <a:pt x="777" y="0"/>
                    <a:pt x="663" y="23"/>
                    <a:pt x="571" y="46"/>
                  </a:cubicBezTo>
                  <a:cubicBezTo>
                    <a:pt x="526" y="69"/>
                    <a:pt x="457" y="115"/>
                    <a:pt x="412" y="137"/>
                  </a:cubicBezTo>
                  <a:cubicBezTo>
                    <a:pt x="366" y="160"/>
                    <a:pt x="320" y="206"/>
                    <a:pt x="275" y="229"/>
                  </a:cubicBezTo>
                  <a:cubicBezTo>
                    <a:pt x="275" y="252"/>
                    <a:pt x="275" y="252"/>
                    <a:pt x="252" y="252"/>
                  </a:cubicBezTo>
                  <a:cubicBezTo>
                    <a:pt x="252" y="274"/>
                    <a:pt x="229" y="297"/>
                    <a:pt x="206" y="320"/>
                  </a:cubicBezTo>
                  <a:cubicBezTo>
                    <a:pt x="160" y="366"/>
                    <a:pt x="138" y="411"/>
                    <a:pt x="92" y="480"/>
                  </a:cubicBezTo>
                  <a:cubicBezTo>
                    <a:pt x="92" y="503"/>
                    <a:pt x="69" y="525"/>
                    <a:pt x="69" y="571"/>
                  </a:cubicBezTo>
                  <a:cubicBezTo>
                    <a:pt x="46" y="571"/>
                    <a:pt x="46" y="594"/>
                    <a:pt x="46" y="594"/>
                  </a:cubicBezTo>
                  <a:cubicBezTo>
                    <a:pt x="46" y="617"/>
                    <a:pt x="46" y="617"/>
                    <a:pt x="24" y="640"/>
                  </a:cubicBezTo>
                  <a:cubicBezTo>
                    <a:pt x="24" y="708"/>
                    <a:pt x="1" y="777"/>
                    <a:pt x="1" y="845"/>
                  </a:cubicBezTo>
                  <a:cubicBezTo>
                    <a:pt x="1" y="868"/>
                    <a:pt x="1" y="913"/>
                    <a:pt x="1" y="936"/>
                  </a:cubicBezTo>
                  <a:cubicBezTo>
                    <a:pt x="1" y="1005"/>
                    <a:pt x="24" y="1050"/>
                    <a:pt x="24" y="1096"/>
                  </a:cubicBezTo>
                  <a:cubicBezTo>
                    <a:pt x="46" y="1142"/>
                    <a:pt x="69" y="1187"/>
                    <a:pt x="92" y="1233"/>
                  </a:cubicBezTo>
                  <a:cubicBezTo>
                    <a:pt x="115" y="1302"/>
                    <a:pt x="160" y="1347"/>
                    <a:pt x="183" y="1393"/>
                  </a:cubicBezTo>
                  <a:cubicBezTo>
                    <a:pt x="297" y="1530"/>
                    <a:pt x="412" y="1621"/>
                    <a:pt x="571" y="1667"/>
                  </a:cubicBezTo>
                  <a:cubicBezTo>
                    <a:pt x="658" y="1710"/>
                    <a:pt x="745" y="1726"/>
                    <a:pt x="838" y="1726"/>
                  </a:cubicBezTo>
                  <a:cubicBezTo>
                    <a:pt x="891" y="1726"/>
                    <a:pt x="947" y="1721"/>
                    <a:pt x="1005" y="1712"/>
                  </a:cubicBezTo>
                  <a:cubicBezTo>
                    <a:pt x="1142" y="1690"/>
                    <a:pt x="1302" y="1621"/>
                    <a:pt x="1416" y="1530"/>
                  </a:cubicBezTo>
                  <a:cubicBezTo>
                    <a:pt x="1530" y="1438"/>
                    <a:pt x="1598" y="1324"/>
                    <a:pt x="1667" y="1210"/>
                  </a:cubicBezTo>
                  <a:cubicBezTo>
                    <a:pt x="1735" y="1050"/>
                    <a:pt x="1735" y="891"/>
                    <a:pt x="1713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53" y="343"/>
                    <a:pt x="1507" y="297"/>
                    <a:pt x="1462" y="252"/>
                  </a:cubicBezTo>
                  <a:cubicBezTo>
                    <a:pt x="1416" y="183"/>
                    <a:pt x="1325" y="137"/>
                    <a:pt x="1279" y="115"/>
                  </a:cubicBezTo>
                  <a:cubicBezTo>
                    <a:pt x="1233" y="69"/>
                    <a:pt x="1165" y="69"/>
                    <a:pt x="1119" y="46"/>
                  </a:cubicBezTo>
                  <a:cubicBezTo>
                    <a:pt x="1073" y="23"/>
                    <a:pt x="1028" y="23"/>
                    <a:pt x="982" y="23"/>
                  </a:cubicBezTo>
                  <a:cubicBezTo>
                    <a:pt x="937" y="0"/>
                    <a:pt x="914" y="0"/>
                    <a:pt x="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4"/>
            <p:cNvSpPr/>
            <p:nvPr/>
          </p:nvSpPr>
          <p:spPr>
            <a:xfrm>
              <a:off x="4399781" y="317672"/>
              <a:ext cx="67872" cy="66872"/>
            </a:xfrm>
            <a:custGeom>
              <a:avLst/>
              <a:gdLst/>
              <a:ahLst/>
              <a:cxnLst/>
              <a:rect l="l" t="t" r="r" b="b"/>
              <a:pathLst>
                <a:path w="2511" h="2474" extrusionOk="0">
                  <a:moveTo>
                    <a:pt x="1324" y="320"/>
                  </a:moveTo>
                  <a:cubicBezTo>
                    <a:pt x="1415" y="320"/>
                    <a:pt x="1484" y="343"/>
                    <a:pt x="1552" y="365"/>
                  </a:cubicBezTo>
                  <a:cubicBezTo>
                    <a:pt x="1643" y="388"/>
                    <a:pt x="1712" y="434"/>
                    <a:pt x="1780" y="480"/>
                  </a:cubicBezTo>
                  <a:cubicBezTo>
                    <a:pt x="1849" y="525"/>
                    <a:pt x="1895" y="571"/>
                    <a:pt x="1963" y="639"/>
                  </a:cubicBezTo>
                  <a:cubicBezTo>
                    <a:pt x="2009" y="685"/>
                    <a:pt x="2054" y="753"/>
                    <a:pt x="2077" y="822"/>
                  </a:cubicBezTo>
                  <a:cubicBezTo>
                    <a:pt x="2123" y="890"/>
                    <a:pt x="2146" y="982"/>
                    <a:pt x="2168" y="1073"/>
                  </a:cubicBezTo>
                  <a:cubicBezTo>
                    <a:pt x="2168" y="1141"/>
                    <a:pt x="2191" y="1233"/>
                    <a:pt x="2168" y="1301"/>
                  </a:cubicBezTo>
                  <a:cubicBezTo>
                    <a:pt x="2168" y="1393"/>
                    <a:pt x="2146" y="1461"/>
                    <a:pt x="2123" y="1552"/>
                  </a:cubicBezTo>
                  <a:cubicBezTo>
                    <a:pt x="2100" y="1621"/>
                    <a:pt x="2054" y="1689"/>
                    <a:pt x="2009" y="1758"/>
                  </a:cubicBezTo>
                  <a:cubicBezTo>
                    <a:pt x="1986" y="1826"/>
                    <a:pt x="1917" y="1872"/>
                    <a:pt x="1872" y="1918"/>
                  </a:cubicBezTo>
                  <a:cubicBezTo>
                    <a:pt x="1803" y="1986"/>
                    <a:pt x="1758" y="2009"/>
                    <a:pt x="1666" y="2054"/>
                  </a:cubicBezTo>
                  <a:cubicBezTo>
                    <a:pt x="1598" y="2100"/>
                    <a:pt x="1507" y="2123"/>
                    <a:pt x="1438" y="2146"/>
                  </a:cubicBezTo>
                  <a:lnTo>
                    <a:pt x="1187" y="2146"/>
                  </a:lnTo>
                  <a:cubicBezTo>
                    <a:pt x="1096" y="2146"/>
                    <a:pt x="1027" y="2123"/>
                    <a:pt x="959" y="2100"/>
                  </a:cubicBezTo>
                  <a:cubicBezTo>
                    <a:pt x="890" y="2077"/>
                    <a:pt x="822" y="2032"/>
                    <a:pt x="753" y="2009"/>
                  </a:cubicBezTo>
                  <a:cubicBezTo>
                    <a:pt x="685" y="1940"/>
                    <a:pt x="616" y="1895"/>
                    <a:pt x="548" y="1826"/>
                  </a:cubicBezTo>
                  <a:cubicBezTo>
                    <a:pt x="525" y="1781"/>
                    <a:pt x="479" y="1712"/>
                    <a:pt x="434" y="1666"/>
                  </a:cubicBezTo>
                  <a:cubicBezTo>
                    <a:pt x="411" y="1575"/>
                    <a:pt x="388" y="1507"/>
                    <a:pt x="365" y="1415"/>
                  </a:cubicBezTo>
                  <a:cubicBezTo>
                    <a:pt x="342" y="1347"/>
                    <a:pt x="342" y="1256"/>
                    <a:pt x="342" y="1164"/>
                  </a:cubicBezTo>
                  <a:cubicBezTo>
                    <a:pt x="365" y="1096"/>
                    <a:pt x="365" y="1027"/>
                    <a:pt x="388" y="936"/>
                  </a:cubicBezTo>
                  <a:cubicBezTo>
                    <a:pt x="434" y="868"/>
                    <a:pt x="457" y="799"/>
                    <a:pt x="502" y="731"/>
                  </a:cubicBezTo>
                  <a:cubicBezTo>
                    <a:pt x="525" y="685"/>
                    <a:pt x="548" y="662"/>
                    <a:pt x="571" y="616"/>
                  </a:cubicBezTo>
                  <a:cubicBezTo>
                    <a:pt x="594" y="594"/>
                    <a:pt x="616" y="571"/>
                    <a:pt x="639" y="548"/>
                  </a:cubicBezTo>
                  <a:cubicBezTo>
                    <a:pt x="662" y="525"/>
                    <a:pt x="685" y="525"/>
                    <a:pt x="708" y="502"/>
                  </a:cubicBezTo>
                  <a:cubicBezTo>
                    <a:pt x="753" y="480"/>
                    <a:pt x="776" y="457"/>
                    <a:pt x="822" y="434"/>
                  </a:cubicBezTo>
                  <a:cubicBezTo>
                    <a:pt x="822" y="434"/>
                    <a:pt x="845" y="411"/>
                    <a:pt x="845" y="411"/>
                  </a:cubicBezTo>
                  <a:cubicBezTo>
                    <a:pt x="890" y="388"/>
                    <a:pt x="936" y="388"/>
                    <a:pt x="982" y="365"/>
                  </a:cubicBezTo>
                  <a:lnTo>
                    <a:pt x="1004" y="365"/>
                  </a:lnTo>
                  <a:cubicBezTo>
                    <a:pt x="1004" y="365"/>
                    <a:pt x="1004" y="343"/>
                    <a:pt x="1027" y="343"/>
                  </a:cubicBezTo>
                  <a:lnTo>
                    <a:pt x="1096" y="343"/>
                  </a:lnTo>
                  <a:cubicBezTo>
                    <a:pt x="1164" y="320"/>
                    <a:pt x="1210" y="320"/>
                    <a:pt x="1278" y="320"/>
                  </a:cubicBezTo>
                  <a:close/>
                  <a:moveTo>
                    <a:pt x="1255" y="0"/>
                  </a:moveTo>
                  <a:cubicBezTo>
                    <a:pt x="1187" y="0"/>
                    <a:pt x="1096" y="0"/>
                    <a:pt x="1027" y="23"/>
                  </a:cubicBezTo>
                  <a:cubicBezTo>
                    <a:pt x="959" y="23"/>
                    <a:pt x="913" y="46"/>
                    <a:pt x="845" y="69"/>
                  </a:cubicBezTo>
                  <a:cubicBezTo>
                    <a:pt x="822" y="69"/>
                    <a:pt x="799" y="91"/>
                    <a:pt x="776" y="91"/>
                  </a:cubicBezTo>
                  <a:lnTo>
                    <a:pt x="753" y="91"/>
                  </a:lnTo>
                  <a:cubicBezTo>
                    <a:pt x="730" y="114"/>
                    <a:pt x="685" y="137"/>
                    <a:pt x="662" y="160"/>
                  </a:cubicBezTo>
                  <a:lnTo>
                    <a:pt x="639" y="160"/>
                  </a:lnTo>
                  <a:cubicBezTo>
                    <a:pt x="548" y="206"/>
                    <a:pt x="479" y="274"/>
                    <a:pt x="411" y="320"/>
                  </a:cubicBezTo>
                  <a:cubicBezTo>
                    <a:pt x="411" y="343"/>
                    <a:pt x="411" y="343"/>
                    <a:pt x="388" y="343"/>
                  </a:cubicBezTo>
                  <a:cubicBezTo>
                    <a:pt x="365" y="365"/>
                    <a:pt x="342" y="388"/>
                    <a:pt x="320" y="411"/>
                  </a:cubicBezTo>
                  <a:cubicBezTo>
                    <a:pt x="251" y="502"/>
                    <a:pt x="205" y="571"/>
                    <a:pt x="160" y="662"/>
                  </a:cubicBezTo>
                  <a:cubicBezTo>
                    <a:pt x="137" y="731"/>
                    <a:pt x="91" y="799"/>
                    <a:pt x="69" y="868"/>
                  </a:cubicBezTo>
                  <a:cubicBezTo>
                    <a:pt x="69" y="890"/>
                    <a:pt x="69" y="913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1"/>
                    <a:pt x="0" y="1324"/>
                    <a:pt x="46" y="1507"/>
                  </a:cubicBezTo>
                  <a:cubicBezTo>
                    <a:pt x="91" y="1689"/>
                    <a:pt x="183" y="1872"/>
                    <a:pt x="297" y="2032"/>
                  </a:cubicBezTo>
                  <a:cubicBezTo>
                    <a:pt x="434" y="2169"/>
                    <a:pt x="594" y="2306"/>
                    <a:pt x="776" y="2374"/>
                  </a:cubicBezTo>
                  <a:cubicBezTo>
                    <a:pt x="916" y="2444"/>
                    <a:pt x="1082" y="2474"/>
                    <a:pt x="1254" y="2474"/>
                  </a:cubicBezTo>
                  <a:cubicBezTo>
                    <a:pt x="1307" y="2474"/>
                    <a:pt x="1361" y="2471"/>
                    <a:pt x="1415" y="2465"/>
                  </a:cubicBezTo>
                  <a:cubicBezTo>
                    <a:pt x="1621" y="2442"/>
                    <a:pt x="1826" y="2374"/>
                    <a:pt x="1986" y="2237"/>
                  </a:cubicBezTo>
                  <a:cubicBezTo>
                    <a:pt x="2146" y="2146"/>
                    <a:pt x="2260" y="1986"/>
                    <a:pt x="2351" y="1826"/>
                  </a:cubicBezTo>
                  <a:cubicBezTo>
                    <a:pt x="2397" y="1735"/>
                    <a:pt x="2442" y="1644"/>
                    <a:pt x="2465" y="1552"/>
                  </a:cubicBezTo>
                  <a:cubicBezTo>
                    <a:pt x="2488" y="1438"/>
                    <a:pt x="2511" y="1324"/>
                    <a:pt x="2511" y="1210"/>
                  </a:cubicBezTo>
                  <a:cubicBezTo>
                    <a:pt x="2511" y="1096"/>
                    <a:pt x="2488" y="982"/>
                    <a:pt x="2442" y="868"/>
                  </a:cubicBezTo>
                  <a:cubicBezTo>
                    <a:pt x="2420" y="776"/>
                    <a:pt x="2374" y="685"/>
                    <a:pt x="2328" y="616"/>
                  </a:cubicBezTo>
                  <a:cubicBezTo>
                    <a:pt x="2283" y="525"/>
                    <a:pt x="2214" y="457"/>
                    <a:pt x="2168" y="365"/>
                  </a:cubicBezTo>
                  <a:cubicBezTo>
                    <a:pt x="2100" y="320"/>
                    <a:pt x="2032" y="251"/>
                    <a:pt x="1963" y="206"/>
                  </a:cubicBezTo>
                  <a:cubicBezTo>
                    <a:pt x="1780" y="91"/>
                    <a:pt x="1575" y="23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Google Shape;40;p4"/>
          <p:cNvSpPr/>
          <p:nvPr/>
        </p:nvSpPr>
        <p:spPr>
          <a:xfrm>
            <a:off x="8525501" y="668271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" name="Google Shape;41;p4"/>
          <p:cNvGrpSpPr/>
          <p:nvPr/>
        </p:nvGrpSpPr>
        <p:grpSpPr>
          <a:xfrm>
            <a:off x="7969043" y="643769"/>
            <a:ext cx="76535" cy="82747"/>
            <a:chOff x="8698868" y="1511081"/>
            <a:chExt cx="76535" cy="82747"/>
          </a:xfrm>
        </p:grpSpPr>
        <p:sp>
          <p:nvSpPr>
            <p:cNvPr id="42" name="Google Shape;42;p4"/>
            <p:cNvSpPr/>
            <p:nvPr/>
          </p:nvSpPr>
          <p:spPr>
            <a:xfrm rot="10152957">
              <a:off x="8708276" y="1520572"/>
              <a:ext cx="58033" cy="65412"/>
            </a:xfrm>
            <a:custGeom>
              <a:avLst/>
              <a:gdLst/>
              <a:ahLst/>
              <a:cxnLst/>
              <a:rect l="l" t="t" r="r" b="b"/>
              <a:pathLst>
                <a:path w="2147" h="2420" extrusionOk="0">
                  <a:moveTo>
                    <a:pt x="754" y="0"/>
                  </a:moveTo>
                  <a:cubicBezTo>
                    <a:pt x="708" y="0"/>
                    <a:pt x="662" y="23"/>
                    <a:pt x="617" y="23"/>
                  </a:cubicBezTo>
                  <a:cubicBezTo>
                    <a:pt x="503" y="46"/>
                    <a:pt x="366" y="92"/>
                    <a:pt x="297" y="183"/>
                  </a:cubicBezTo>
                  <a:cubicBezTo>
                    <a:pt x="252" y="229"/>
                    <a:pt x="229" y="297"/>
                    <a:pt x="206" y="343"/>
                  </a:cubicBezTo>
                  <a:cubicBezTo>
                    <a:pt x="160" y="389"/>
                    <a:pt x="137" y="434"/>
                    <a:pt x="115" y="457"/>
                  </a:cubicBezTo>
                  <a:cubicBezTo>
                    <a:pt x="46" y="594"/>
                    <a:pt x="0" y="754"/>
                    <a:pt x="0" y="959"/>
                  </a:cubicBezTo>
                  <a:cubicBezTo>
                    <a:pt x="23" y="1050"/>
                    <a:pt x="46" y="1165"/>
                    <a:pt x="46" y="1233"/>
                  </a:cubicBezTo>
                  <a:cubicBezTo>
                    <a:pt x="69" y="1302"/>
                    <a:pt x="92" y="1370"/>
                    <a:pt x="115" y="1438"/>
                  </a:cubicBezTo>
                  <a:cubicBezTo>
                    <a:pt x="183" y="1598"/>
                    <a:pt x="274" y="1735"/>
                    <a:pt x="366" y="1872"/>
                  </a:cubicBezTo>
                  <a:cubicBezTo>
                    <a:pt x="434" y="1941"/>
                    <a:pt x="503" y="2009"/>
                    <a:pt x="571" y="2078"/>
                  </a:cubicBezTo>
                  <a:cubicBezTo>
                    <a:pt x="617" y="2146"/>
                    <a:pt x="685" y="2192"/>
                    <a:pt x="731" y="2237"/>
                  </a:cubicBezTo>
                  <a:cubicBezTo>
                    <a:pt x="777" y="2260"/>
                    <a:pt x="799" y="2283"/>
                    <a:pt x="845" y="2306"/>
                  </a:cubicBezTo>
                  <a:cubicBezTo>
                    <a:pt x="913" y="2351"/>
                    <a:pt x="1005" y="2374"/>
                    <a:pt x="1096" y="2397"/>
                  </a:cubicBezTo>
                  <a:cubicBezTo>
                    <a:pt x="1165" y="2420"/>
                    <a:pt x="1210" y="2420"/>
                    <a:pt x="1279" y="2420"/>
                  </a:cubicBezTo>
                  <a:lnTo>
                    <a:pt x="1438" y="2420"/>
                  </a:lnTo>
                  <a:cubicBezTo>
                    <a:pt x="1484" y="2420"/>
                    <a:pt x="1530" y="2397"/>
                    <a:pt x="1598" y="2374"/>
                  </a:cubicBezTo>
                  <a:cubicBezTo>
                    <a:pt x="1621" y="2374"/>
                    <a:pt x="1667" y="2374"/>
                    <a:pt x="1690" y="2351"/>
                  </a:cubicBezTo>
                  <a:cubicBezTo>
                    <a:pt x="1781" y="2306"/>
                    <a:pt x="1827" y="2260"/>
                    <a:pt x="1872" y="2215"/>
                  </a:cubicBezTo>
                  <a:cubicBezTo>
                    <a:pt x="2009" y="2078"/>
                    <a:pt x="2078" y="1918"/>
                    <a:pt x="2100" y="1758"/>
                  </a:cubicBezTo>
                  <a:cubicBezTo>
                    <a:pt x="2146" y="1621"/>
                    <a:pt x="2146" y="1461"/>
                    <a:pt x="2123" y="1302"/>
                  </a:cubicBezTo>
                  <a:cubicBezTo>
                    <a:pt x="2078" y="1165"/>
                    <a:pt x="2032" y="1028"/>
                    <a:pt x="1941" y="868"/>
                  </a:cubicBezTo>
                  <a:cubicBezTo>
                    <a:pt x="1895" y="777"/>
                    <a:pt x="1849" y="708"/>
                    <a:pt x="1804" y="662"/>
                  </a:cubicBezTo>
                  <a:cubicBezTo>
                    <a:pt x="1758" y="571"/>
                    <a:pt x="1690" y="480"/>
                    <a:pt x="1598" y="411"/>
                  </a:cubicBezTo>
                  <a:cubicBezTo>
                    <a:pt x="1461" y="252"/>
                    <a:pt x="1279" y="137"/>
                    <a:pt x="1073" y="69"/>
                  </a:cubicBezTo>
                  <a:cubicBezTo>
                    <a:pt x="982" y="46"/>
                    <a:pt x="868" y="0"/>
                    <a:pt x="75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4"/>
            <p:cNvSpPr/>
            <p:nvPr/>
          </p:nvSpPr>
          <p:spPr>
            <a:xfrm rot="10152957">
              <a:off x="8705037" y="1516451"/>
              <a:ext cx="64196" cy="72008"/>
            </a:xfrm>
            <a:custGeom>
              <a:avLst/>
              <a:gdLst/>
              <a:ahLst/>
              <a:cxnLst/>
              <a:rect l="l" t="t" r="r" b="b"/>
              <a:pathLst>
                <a:path w="2375" h="2664" extrusionOk="0">
                  <a:moveTo>
                    <a:pt x="1438" y="480"/>
                  </a:moveTo>
                  <a:cubicBezTo>
                    <a:pt x="1454" y="495"/>
                    <a:pt x="1459" y="500"/>
                    <a:pt x="1468" y="502"/>
                  </a:cubicBezTo>
                  <a:lnTo>
                    <a:pt x="1468" y="502"/>
                  </a:lnTo>
                  <a:cubicBezTo>
                    <a:pt x="1458" y="494"/>
                    <a:pt x="1448" y="487"/>
                    <a:pt x="1438" y="480"/>
                  </a:cubicBezTo>
                  <a:close/>
                  <a:moveTo>
                    <a:pt x="982" y="320"/>
                  </a:moveTo>
                  <a:cubicBezTo>
                    <a:pt x="1050" y="343"/>
                    <a:pt x="1142" y="343"/>
                    <a:pt x="1210" y="365"/>
                  </a:cubicBezTo>
                  <a:cubicBezTo>
                    <a:pt x="1286" y="403"/>
                    <a:pt x="1362" y="441"/>
                    <a:pt x="1438" y="480"/>
                  </a:cubicBezTo>
                  <a:lnTo>
                    <a:pt x="1438" y="480"/>
                  </a:lnTo>
                  <a:cubicBezTo>
                    <a:pt x="1438" y="480"/>
                    <a:pt x="1438" y="480"/>
                    <a:pt x="1438" y="480"/>
                  </a:cubicBezTo>
                  <a:lnTo>
                    <a:pt x="1438" y="480"/>
                  </a:lnTo>
                  <a:cubicBezTo>
                    <a:pt x="1454" y="487"/>
                    <a:pt x="1469" y="495"/>
                    <a:pt x="1484" y="502"/>
                  </a:cubicBezTo>
                  <a:cubicBezTo>
                    <a:pt x="1477" y="502"/>
                    <a:pt x="1472" y="502"/>
                    <a:pt x="1468" y="502"/>
                  </a:cubicBezTo>
                  <a:lnTo>
                    <a:pt x="1468" y="502"/>
                  </a:lnTo>
                  <a:cubicBezTo>
                    <a:pt x="1549" y="563"/>
                    <a:pt x="1628" y="624"/>
                    <a:pt x="1689" y="685"/>
                  </a:cubicBezTo>
                  <a:cubicBezTo>
                    <a:pt x="1781" y="799"/>
                    <a:pt x="1849" y="890"/>
                    <a:pt x="1895" y="1005"/>
                  </a:cubicBezTo>
                  <a:cubicBezTo>
                    <a:pt x="1963" y="1119"/>
                    <a:pt x="2009" y="1233"/>
                    <a:pt x="2032" y="1370"/>
                  </a:cubicBezTo>
                  <a:cubicBezTo>
                    <a:pt x="2055" y="1461"/>
                    <a:pt x="2055" y="1575"/>
                    <a:pt x="2055" y="1666"/>
                  </a:cubicBezTo>
                  <a:cubicBezTo>
                    <a:pt x="2032" y="1735"/>
                    <a:pt x="2032" y="1826"/>
                    <a:pt x="2009" y="1895"/>
                  </a:cubicBezTo>
                  <a:cubicBezTo>
                    <a:pt x="1986" y="1963"/>
                    <a:pt x="1963" y="2009"/>
                    <a:pt x="1918" y="2077"/>
                  </a:cubicBezTo>
                  <a:cubicBezTo>
                    <a:pt x="1895" y="2123"/>
                    <a:pt x="1849" y="2169"/>
                    <a:pt x="1804" y="2191"/>
                  </a:cubicBezTo>
                  <a:cubicBezTo>
                    <a:pt x="1781" y="2237"/>
                    <a:pt x="1735" y="2260"/>
                    <a:pt x="1689" y="2283"/>
                  </a:cubicBezTo>
                  <a:cubicBezTo>
                    <a:pt x="1644" y="2306"/>
                    <a:pt x="1598" y="2328"/>
                    <a:pt x="1552" y="2328"/>
                  </a:cubicBezTo>
                  <a:cubicBezTo>
                    <a:pt x="1484" y="2351"/>
                    <a:pt x="1438" y="2351"/>
                    <a:pt x="1370" y="2351"/>
                  </a:cubicBezTo>
                  <a:cubicBezTo>
                    <a:pt x="1301" y="2328"/>
                    <a:pt x="1233" y="2328"/>
                    <a:pt x="1187" y="2306"/>
                  </a:cubicBezTo>
                  <a:cubicBezTo>
                    <a:pt x="1073" y="2283"/>
                    <a:pt x="1005" y="2237"/>
                    <a:pt x="913" y="2191"/>
                  </a:cubicBezTo>
                  <a:cubicBezTo>
                    <a:pt x="822" y="2123"/>
                    <a:pt x="754" y="2054"/>
                    <a:pt x="685" y="1986"/>
                  </a:cubicBezTo>
                  <a:cubicBezTo>
                    <a:pt x="594" y="1872"/>
                    <a:pt x="525" y="1758"/>
                    <a:pt x="457" y="1644"/>
                  </a:cubicBezTo>
                  <a:cubicBezTo>
                    <a:pt x="434" y="1598"/>
                    <a:pt x="411" y="1529"/>
                    <a:pt x="388" y="1484"/>
                  </a:cubicBezTo>
                  <a:cubicBezTo>
                    <a:pt x="388" y="1461"/>
                    <a:pt x="388" y="1461"/>
                    <a:pt x="388" y="1461"/>
                  </a:cubicBezTo>
                  <a:cubicBezTo>
                    <a:pt x="366" y="1415"/>
                    <a:pt x="366" y="1347"/>
                    <a:pt x="343" y="1301"/>
                  </a:cubicBezTo>
                  <a:cubicBezTo>
                    <a:pt x="343" y="1233"/>
                    <a:pt x="320" y="1164"/>
                    <a:pt x="320" y="1119"/>
                  </a:cubicBezTo>
                  <a:cubicBezTo>
                    <a:pt x="320" y="1073"/>
                    <a:pt x="320" y="1050"/>
                    <a:pt x="320" y="1027"/>
                  </a:cubicBezTo>
                  <a:cubicBezTo>
                    <a:pt x="320" y="959"/>
                    <a:pt x="343" y="913"/>
                    <a:pt x="343" y="845"/>
                  </a:cubicBezTo>
                  <a:cubicBezTo>
                    <a:pt x="343" y="822"/>
                    <a:pt x="366" y="799"/>
                    <a:pt x="366" y="776"/>
                  </a:cubicBezTo>
                  <a:cubicBezTo>
                    <a:pt x="388" y="708"/>
                    <a:pt x="411" y="639"/>
                    <a:pt x="457" y="594"/>
                  </a:cubicBezTo>
                  <a:cubicBezTo>
                    <a:pt x="480" y="548"/>
                    <a:pt x="525" y="502"/>
                    <a:pt x="571" y="480"/>
                  </a:cubicBezTo>
                  <a:cubicBezTo>
                    <a:pt x="594" y="434"/>
                    <a:pt x="639" y="411"/>
                    <a:pt x="685" y="388"/>
                  </a:cubicBezTo>
                  <a:cubicBezTo>
                    <a:pt x="731" y="365"/>
                    <a:pt x="776" y="343"/>
                    <a:pt x="845" y="343"/>
                  </a:cubicBezTo>
                  <a:cubicBezTo>
                    <a:pt x="891" y="320"/>
                    <a:pt x="936" y="320"/>
                    <a:pt x="982" y="320"/>
                  </a:cubicBezTo>
                  <a:close/>
                  <a:moveTo>
                    <a:pt x="959" y="0"/>
                  </a:moveTo>
                  <a:cubicBezTo>
                    <a:pt x="868" y="0"/>
                    <a:pt x="776" y="23"/>
                    <a:pt x="685" y="46"/>
                  </a:cubicBezTo>
                  <a:cubicBezTo>
                    <a:pt x="617" y="46"/>
                    <a:pt x="525" y="114"/>
                    <a:pt x="457" y="160"/>
                  </a:cubicBezTo>
                  <a:cubicBezTo>
                    <a:pt x="388" y="183"/>
                    <a:pt x="320" y="251"/>
                    <a:pt x="274" y="297"/>
                  </a:cubicBezTo>
                  <a:cubicBezTo>
                    <a:pt x="274" y="297"/>
                    <a:pt x="274" y="297"/>
                    <a:pt x="251" y="320"/>
                  </a:cubicBezTo>
                  <a:cubicBezTo>
                    <a:pt x="229" y="343"/>
                    <a:pt x="229" y="343"/>
                    <a:pt x="229" y="365"/>
                  </a:cubicBezTo>
                  <a:cubicBezTo>
                    <a:pt x="183" y="411"/>
                    <a:pt x="137" y="480"/>
                    <a:pt x="114" y="548"/>
                  </a:cubicBezTo>
                  <a:cubicBezTo>
                    <a:pt x="69" y="639"/>
                    <a:pt x="46" y="731"/>
                    <a:pt x="23" y="822"/>
                  </a:cubicBezTo>
                  <a:cubicBezTo>
                    <a:pt x="0" y="868"/>
                    <a:pt x="0" y="913"/>
                    <a:pt x="0" y="959"/>
                  </a:cubicBezTo>
                  <a:cubicBezTo>
                    <a:pt x="0" y="1005"/>
                    <a:pt x="0" y="1050"/>
                    <a:pt x="0" y="1119"/>
                  </a:cubicBezTo>
                  <a:cubicBezTo>
                    <a:pt x="0" y="1210"/>
                    <a:pt x="0" y="1324"/>
                    <a:pt x="23" y="1415"/>
                  </a:cubicBezTo>
                  <a:cubicBezTo>
                    <a:pt x="46" y="1438"/>
                    <a:pt x="46" y="1461"/>
                    <a:pt x="46" y="1461"/>
                  </a:cubicBezTo>
                  <a:lnTo>
                    <a:pt x="46" y="1484"/>
                  </a:lnTo>
                  <a:cubicBezTo>
                    <a:pt x="69" y="1598"/>
                    <a:pt x="114" y="1712"/>
                    <a:pt x="160" y="1803"/>
                  </a:cubicBezTo>
                  <a:cubicBezTo>
                    <a:pt x="183" y="1803"/>
                    <a:pt x="183" y="1826"/>
                    <a:pt x="183" y="1826"/>
                  </a:cubicBezTo>
                  <a:lnTo>
                    <a:pt x="183" y="1849"/>
                  </a:lnTo>
                  <a:cubicBezTo>
                    <a:pt x="229" y="1918"/>
                    <a:pt x="274" y="1986"/>
                    <a:pt x="320" y="2054"/>
                  </a:cubicBezTo>
                  <a:cubicBezTo>
                    <a:pt x="343" y="2054"/>
                    <a:pt x="343" y="2077"/>
                    <a:pt x="366" y="2100"/>
                  </a:cubicBezTo>
                  <a:cubicBezTo>
                    <a:pt x="366" y="2100"/>
                    <a:pt x="366" y="2123"/>
                    <a:pt x="366" y="2123"/>
                  </a:cubicBezTo>
                  <a:cubicBezTo>
                    <a:pt x="457" y="2237"/>
                    <a:pt x="571" y="2328"/>
                    <a:pt x="662" y="2420"/>
                  </a:cubicBezTo>
                  <a:cubicBezTo>
                    <a:pt x="880" y="2565"/>
                    <a:pt x="1144" y="2664"/>
                    <a:pt x="1407" y="2664"/>
                  </a:cubicBezTo>
                  <a:cubicBezTo>
                    <a:pt x="1558" y="2664"/>
                    <a:pt x="1708" y="2631"/>
                    <a:pt x="1849" y="2557"/>
                  </a:cubicBezTo>
                  <a:cubicBezTo>
                    <a:pt x="1941" y="2534"/>
                    <a:pt x="2009" y="2465"/>
                    <a:pt x="2077" y="2397"/>
                  </a:cubicBezTo>
                  <a:cubicBezTo>
                    <a:pt x="2146" y="2328"/>
                    <a:pt x="2192" y="2260"/>
                    <a:pt x="2237" y="2169"/>
                  </a:cubicBezTo>
                  <a:cubicBezTo>
                    <a:pt x="2283" y="2100"/>
                    <a:pt x="2306" y="2009"/>
                    <a:pt x="2329" y="1918"/>
                  </a:cubicBezTo>
                  <a:cubicBezTo>
                    <a:pt x="2374" y="1803"/>
                    <a:pt x="2374" y="1666"/>
                    <a:pt x="2374" y="1552"/>
                  </a:cubicBezTo>
                  <a:cubicBezTo>
                    <a:pt x="2374" y="1438"/>
                    <a:pt x="2351" y="1324"/>
                    <a:pt x="2329" y="1233"/>
                  </a:cubicBezTo>
                  <a:cubicBezTo>
                    <a:pt x="2306" y="1096"/>
                    <a:pt x="2260" y="982"/>
                    <a:pt x="2192" y="890"/>
                  </a:cubicBezTo>
                  <a:cubicBezTo>
                    <a:pt x="2123" y="708"/>
                    <a:pt x="1986" y="548"/>
                    <a:pt x="1849" y="388"/>
                  </a:cubicBezTo>
                  <a:cubicBezTo>
                    <a:pt x="1712" y="251"/>
                    <a:pt x="1530" y="137"/>
                    <a:pt x="1347" y="69"/>
                  </a:cubicBezTo>
                  <a:cubicBezTo>
                    <a:pt x="1233" y="23"/>
                    <a:pt x="1119" y="0"/>
                    <a:pt x="100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" name="Google Shape;44;p4"/>
          <p:cNvSpPr/>
          <p:nvPr/>
        </p:nvSpPr>
        <p:spPr>
          <a:xfrm>
            <a:off x="7336438" y="30483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45;p4"/>
          <p:cNvSpPr/>
          <p:nvPr/>
        </p:nvSpPr>
        <p:spPr>
          <a:xfrm>
            <a:off x="6196276" y="30483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46;p4"/>
          <p:cNvSpPr/>
          <p:nvPr/>
        </p:nvSpPr>
        <p:spPr>
          <a:xfrm rot="2700000">
            <a:off x="6574836" y="156681"/>
            <a:ext cx="54329" cy="76520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" name="Google Shape;47;p4"/>
          <p:cNvGrpSpPr/>
          <p:nvPr/>
        </p:nvGrpSpPr>
        <p:grpSpPr>
          <a:xfrm rot="20473246">
            <a:off x="6907678" y="151211"/>
            <a:ext cx="169061" cy="177304"/>
            <a:chOff x="4298580" y="207227"/>
            <a:chExt cx="169073" cy="177317"/>
          </a:xfrm>
        </p:grpSpPr>
        <p:sp>
          <p:nvSpPr>
            <p:cNvPr id="48" name="Google Shape;48;p4"/>
            <p:cNvSpPr/>
            <p:nvPr/>
          </p:nvSpPr>
          <p:spPr>
            <a:xfrm>
              <a:off x="4304148" y="212174"/>
              <a:ext cx="35788" cy="35193"/>
            </a:xfrm>
            <a:custGeom>
              <a:avLst/>
              <a:gdLst/>
              <a:ahLst/>
              <a:cxnLst/>
              <a:rect l="l" t="t" r="r" b="b"/>
              <a:pathLst>
                <a:path w="1324" h="1302" extrusionOk="0">
                  <a:moveTo>
                    <a:pt x="685" y="0"/>
                  </a:moveTo>
                  <a:cubicBezTo>
                    <a:pt x="639" y="0"/>
                    <a:pt x="594" y="0"/>
                    <a:pt x="548" y="23"/>
                  </a:cubicBezTo>
                  <a:cubicBezTo>
                    <a:pt x="479" y="23"/>
                    <a:pt x="411" y="69"/>
                    <a:pt x="343" y="114"/>
                  </a:cubicBezTo>
                  <a:cubicBezTo>
                    <a:pt x="320" y="114"/>
                    <a:pt x="274" y="160"/>
                    <a:pt x="251" y="183"/>
                  </a:cubicBezTo>
                  <a:cubicBezTo>
                    <a:pt x="251" y="183"/>
                    <a:pt x="228" y="206"/>
                    <a:pt x="228" y="206"/>
                  </a:cubicBezTo>
                  <a:cubicBezTo>
                    <a:pt x="183" y="228"/>
                    <a:pt x="137" y="251"/>
                    <a:pt x="91" y="297"/>
                  </a:cubicBezTo>
                  <a:cubicBezTo>
                    <a:pt x="0" y="411"/>
                    <a:pt x="0" y="616"/>
                    <a:pt x="23" y="753"/>
                  </a:cubicBezTo>
                  <a:cubicBezTo>
                    <a:pt x="46" y="799"/>
                    <a:pt x="69" y="845"/>
                    <a:pt x="91" y="890"/>
                  </a:cubicBezTo>
                  <a:cubicBezTo>
                    <a:pt x="91" y="936"/>
                    <a:pt x="114" y="959"/>
                    <a:pt x="114" y="982"/>
                  </a:cubicBezTo>
                  <a:cubicBezTo>
                    <a:pt x="160" y="1050"/>
                    <a:pt x="206" y="1073"/>
                    <a:pt x="228" y="1119"/>
                  </a:cubicBezTo>
                  <a:cubicBezTo>
                    <a:pt x="274" y="1187"/>
                    <a:pt x="365" y="1233"/>
                    <a:pt x="434" y="1255"/>
                  </a:cubicBezTo>
                  <a:cubicBezTo>
                    <a:pt x="525" y="1278"/>
                    <a:pt x="616" y="1301"/>
                    <a:pt x="708" y="1301"/>
                  </a:cubicBezTo>
                  <a:cubicBezTo>
                    <a:pt x="776" y="1301"/>
                    <a:pt x="845" y="1278"/>
                    <a:pt x="890" y="1255"/>
                  </a:cubicBezTo>
                  <a:cubicBezTo>
                    <a:pt x="982" y="1210"/>
                    <a:pt x="1050" y="1164"/>
                    <a:pt x="1119" y="1119"/>
                  </a:cubicBezTo>
                  <a:cubicBezTo>
                    <a:pt x="1187" y="1050"/>
                    <a:pt x="1233" y="959"/>
                    <a:pt x="1278" y="867"/>
                  </a:cubicBezTo>
                  <a:cubicBezTo>
                    <a:pt x="1324" y="799"/>
                    <a:pt x="1324" y="708"/>
                    <a:pt x="1324" y="616"/>
                  </a:cubicBezTo>
                  <a:cubicBezTo>
                    <a:pt x="1324" y="548"/>
                    <a:pt x="1301" y="457"/>
                    <a:pt x="1278" y="388"/>
                  </a:cubicBezTo>
                  <a:cubicBezTo>
                    <a:pt x="1256" y="342"/>
                    <a:pt x="1233" y="297"/>
                    <a:pt x="1187" y="251"/>
                  </a:cubicBezTo>
                  <a:cubicBezTo>
                    <a:pt x="1164" y="206"/>
                    <a:pt x="1141" y="183"/>
                    <a:pt x="1119" y="160"/>
                  </a:cubicBezTo>
                  <a:cubicBezTo>
                    <a:pt x="1073" y="114"/>
                    <a:pt x="1027" y="91"/>
                    <a:pt x="1004" y="69"/>
                  </a:cubicBezTo>
                  <a:cubicBezTo>
                    <a:pt x="936" y="46"/>
                    <a:pt x="867" y="23"/>
                    <a:pt x="822" y="23"/>
                  </a:cubicBezTo>
                  <a:cubicBezTo>
                    <a:pt x="776" y="0"/>
                    <a:pt x="731" y="0"/>
                    <a:pt x="68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396077" y="219553"/>
              <a:ext cx="66656" cy="74684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1"/>
                  </a:moveTo>
                  <a:cubicBezTo>
                    <a:pt x="867" y="1"/>
                    <a:pt x="776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57" y="161"/>
                    <a:pt x="411" y="206"/>
                    <a:pt x="365" y="252"/>
                  </a:cubicBezTo>
                  <a:cubicBezTo>
                    <a:pt x="342" y="275"/>
                    <a:pt x="320" y="298"/>
                    <a:pt x="297" y="343"/>
                  </a:cubicBezTo>
                  <a:cubicBezTo>
                    <a:pt x="228" y="389"/>
                    <a:pt x="183" y="457"/>
                    <a:pt x="160" y="549"/>
                  </a:cubicBezTo>
                  <a:cubicBezTo>
                    <a:pt x="114" y="640"/>
                    <a:pt x="91" y="731"/>
                    <a:pt x="69" y="823"/>
                  </a:cubicBezTo>
                  <a:cubicBezTo>
                    <a:pt x="23" y="982"/>
                    <a:pt x="0" y="1142"/>
                    <a:pt x="0" y="1302"/>
                  </a:cubicBezTo>
                  <a:cubicBezTo>
                    <a:pt x="23" y="1462"/>
                    <a:pt x="69" y="1622"/>
                    <a:pt x="137" y="1759"/>
                  </a:cubicBezTo>
                  <a:cubicBezTo>
                    <a:pt x="206" y="1918"/>
                    <a:pt x="274" y="2078"/>
                    <a:pt x="388" y="2215"/>
                  </a:cubicBezTo>
                  <a:cubicBezTo>
                    <a:pt x="434" y="2284"/>
                    <a:pt x="479" y="2352"/>
                    <a:pt x="548" y="2398"/>
                  </a:cubicBezTo>
                  <a:cubicBezTo>
                    <a:pt x="639" y="2489"/>
                    <a:pt x="753" y="2557"/>
                    <a:pt x="867" y="2626"/>
                  </a:cubicBezTo>
                  <a:cubicBezTo>
                    <a:pt x="1050" y="2717"/>
                    <a:pt x="1255" y="2740"/>
                    <a:pt x="1438" y="2763"/>
                  </a:cubicBezTo>
                  <a:cubicBezTo>
                    <a:pt x="1644" y="2763"/>
                    <a:pt x="1826" y="2694"/>
                    <a:pt x="1986" y="2603"/>
                  </a:cubicBezTo>
                  <a:cubicBezTo>
                    <a:pt x="2100" y="2535"/>
                    <a:pt x="2191" y="2443"/>
                    <a:pt x="2260" y="2352"/>
                  </a:cubicBezTo>
                  <a:cubicBezTo>
                    <a:pt x="2465" y="2101"/>
                    <a:pt x="2465" y="1781"/>
                    <a:pt x="2397" y="1485"/>
                  </a:cubicBezTo>
                  <a:cubicBezTo>
                    <a:pt x="2397" y="1393"/>
                    <a:pt x="2374" y="1302"/>
                    <a:pt x="2351" y="1211"/>
                  </a:cubicBezTo>
                  <a:cubicBezTo>
                    <a:pt x="2305" y="1119"/>
                    <a:pt x="2260" y="1028"/>
                    <a:pt x="2214" y="937"/>
                  </a:cubicBezTo>
                  <a:cubicBezTo>
                    <a:pt x="2191" y="868"/>
                    <a:pt x="2146" y="823"/>
                    <a:pt x="2123" y="754"/>
                  </a:cubicBezTo>
                  <a:cubicBezTo>
                    <a:pt x="2077" y="686"/>
                    <a:pt x="2032" y="640"/>
                    <a:pt x="1986" y="572"/>
                  </a:cubicBezTo>
                  <a:cubicBezTo>
                    <a:pt x="1917" y="503"/>
                    <a:pt x="1872" y="435"/>
                    <a:pt x="1780" y="366"/>
                  </a:cubicBezTo>
                  <a:cubicBezTo>
                    <a:pt x="1712" y="298"/>
                    <a:pt x="1621" y="252"/>
                    <a:pt x="1529" y="184"/>
                  </a:cubicBezTo>
                  <a:cubicBezTo>
                    <a:pt x="1392" y="115"/>
                    <a:pt x="1255" y="47"/>
                    <a:pt x="1096" y="24"/>
                  </a:cubicBezTo>
                  <a:cubicBezTo>
                    <a:pt x="1050" y="1"/>
                    <a:pt x="1004" y="1"/>
                    <a:pt x="95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4404700" y="322591"/>
              <a:ext cx="58655" cy="56493"/>
            </a:xfrm>
            <a:custGeom>
              <a:avLst/>
              <a:gdLst/>
              <a:ahLst/>
              <a:cxnLst/>
              <a:rect l="l" t="t" r="r" b="b"/>
              <a:pathLst>
                <a:path w="2170" h="2090" extrusionOk="0">
                  <a:moveTo>
                    <a:pt x="1028" y="1"/>
                  </a:moveTo>
                  <a:cubicBezTo>
                    <a:pt x="914" y="1"/>
                    <a:pt x="822" y="24"/>
                    <a:pt x="708" y="46"/>
                  </a:cubicBezTo>
                  <a:cubicBezTo>
                    <a:pt x="663" y="46"/>
                    <a:pt x="594" y="69"/>
                    <a:pt x="548" y="92"/>
                  </a:cubicBezTo>
                  <a:cubicBezTo>
                    <a:pt x="503" y="115"/>
                    <a:pt x="457" y="138"/>
                    <a:pt x="434" y="161"/>
                  </a:cubicBezTo>
                  <a:cubicBezTo>
                    <a:pt x="366" y="183"/>
                    <a:pt x="297" y="252"/>
                    <a:pt x="252" y="298"/>
                  </a:cubicBezTo>
                  <a:cubicBezTo>
                    <a:pt x="229" y="343"/>
                    <a:pt x="206" y="389"/>
                    <a:pt x="183" y="434"/>
                  </a:cubicBezTo>
                  <a:cubicBezTo>
                    <a:pt x="115" y="480"/>
                    <a:pt x="92" y="594"/>
                    <a:pt x="69" y="663"/>
                  </a:cubicBezTo>
                  <a:cubicBezTo>
                    <a:pt x="23" y="868"/>
                    <a:pt x="1" y="1096"/>
                    <a:pt x="69" y="1302"/>
                  </a:cubicBezTo>
                  <a:cubicBezTo>
                    <a:pt x="115" y="1393"/>
                    <a:pt x="160" y="1484"/>
                    <a:pt x="206" y="1599"/>
                  </a:cubicBezTo>
                  <a:cubicBezTo>
                    <a:pt x="206" y="1621"/>
                    <a:pt x="229" y="1667"/>
                    <a:pt x="252" y="1690"/>
                  </a:cubicBezTo>
                  <a:cubicBezTo>
                    <a:pt x="275" y="1736"/>
                    <a:pt x="320" y="1781"/>
                    <a:pt x="366" y="1827"/>
                  </a:cubicBezTo>
                  <a:cubicBezTo>
                    <a:pt x="389" y="1850"/>
                    <a:pt x="434" y="1872"/>
                    <a:pt x="457" y="1895"/>
                  </a:cubicBezTo>
                  <a:cubicBezTo>
                    <a:pt x="526" y="1941"/>
                    <a:pt x="594" y="1987"/>
                    <a:pt x="663" y="2009"/>
                  </a:cubicBezTo>
                  <a:cubicBezTo>
                    <a:pt x="731" y="2032"/>
                    <a:pt x="777" y="2055"/>
                    <a:pt x="845" y="2055"/>
                  </a:cubicBezTo>
                  <a:cubicBezTo>
                    <a:pt x="914" y="2078"/>
                    <a:pt x="994" y="2089"/>
                    <a:pt x="1073" y="2089"/>
                  </a:cubicBezTo>
                  <a:cubicBezTo>
                    <a:pt x="1153" y="2089"/>
                    <a:pt x="1233" y="2078"/>
                    <a:pt x="1302" y="2055"/>
                  </a:cubicBezTo>
                  <a:cubicBezTo>
                    <a:pt x="1393" y="2032"/>
                    <a:pt x="1461" y="2009"/>
                    <a:pt x="1530" y="1964"/>
                  </a:cubicBezTo>
                  <a:cubicBezTo>
                    <a:pt x="1576" y="1941"/>
                    <a:pt x="1644" y="1918"/>
                    <a:pt x="1690" y="1895"/>
                  </a:cubicBezTo>
                  <a:cubicBezTo>
                    <a:pt x="1781" y="1850"/>
                    <a:pt x="1872" y="1781"/>
                    <a:pt x="1964" y="1690"/>
                  </a:cubicBezTo>
                  <a:cubicBezTo>
                    <a:pt x="2009" y="1621"/>
                    <a:pt x="2078" y="1530"/>
                    <a:pt x="2101" y="1439"/>
                  </a:cubicBezTo>
                  <a:cubicBezTo>
                    <a:pt x="2123" y="1416"/>
                    <a:pt x="2123" y="1370"/>
                    <a:pt x="2146" y="1325"/>
                  </a:cubicBezTo>
                  <a:cubicBezTo>
                    <a:pt x="2169" y="1256"/>
                    <a:pt x="2169" y="1188"/>
                    <a:pt x="2169" y="1142"/>
                  </a:cubicBezTo>
                  <a:cubicBezTo>
                    <a:pt x="2169" y="1096"/>
                    <a:pt x="2146" y="1051"/>
                    <a:pt x="2146" y="1005"/>
                  </a:cubicBezTo>
                  <a:cubicBezTo>
                    <a:pt x="2146" y="937"/>
                    <a:pt x="2123" y="891"/>
                    <a:pt x="2123" y="823"/>
                  </a:cubicBezTo>
                  <a:cubicBezTo>
                    <a:pt x="2101" y="731"/>
                    <a:pt x="2055" y="617"/>
                    <a:pt x="1986" y="526"/>
                  </a:cubicBezTo>
                  <a:cubicBezTo>
                    <a:pt x="1964" y="457"/>
                    <a:pt x="1895" y="389"/>
                    <a:pt x="1827" y="343"/>
                  </a:cubicBezTo>
                  <a:cubicBezTo>
                    <a:pt x="1758" y="252"/>
                    <a:pt x="1644" y="183"/>
                    <a:pt x="1553" y="138"/>
                  </a:cubicBezTo>
                  <a:cubicBezTo>
                    <a:pt x="1484" y="92"/>
                    <a:pt x="1393" y="69"/>
                    <a:pt x="1302" y="46"/>
                  </a:cubicBezTo>
                  <a:cubicBezTo>
                    <a:pt x="1210" y="1"/>
                    <a:pt x="1119" y="1"/>
                    <a:pt x="102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4390509" y="214634"/>
              <a:ext cx="77144" cy="87010"/>
            </a:xfrm>
            <a:custGeom>
              <a:avLst/>
              <a:gdLst/>
              <a:ahLst/>
              <a:cxnLst/>
              <a:rect l="l" t="t" r="r" b="b"/>
              <a:pathLst>
                <a:path w="2854" h="3219" extrusionOk="0">
                  <a:moveTo>
                    <a:pt x="1347" y="320"/>
                  </a:moveTo>
                  <a:cubicBezTo>
                    <a:pt x="1439" y="343"/>
                    <a:pt x="1530" y="366"/>
                    <a:pt x="1621" y="388"/>
                  </a:cubicBezTo>
                  <a:cubicBezTo>
                    <a:pt x="1713" y="457"/>
                    <a:pt x="1827" y="503"/>
                    <a:pt x="1918" y="571"/>
                  </a:cubicBezTo>
                  <a:cubicBezTo>
                    <a:pt x="2009" y="662"/>
                    <a:pt x="2101" y="731"/>
                    <a:pt x="2169" y="845"/>
                  </a:cubicBezTo>
                  <a:cubicBezTo>
                    <a:pt x="2260" y="959"/>
                    <a:pt x="2329" y="1073"/>
                    <a:pt x="2375" y="1210"/>
                  </a:cubicBezTo>
                  <a:cubicBezTo>
                    <a:pt x="2443" y="1324"/>
                    <a:pt x="2466" y="1461"/>
                    <a:pt x="2489" y="1598"/>
                  </a:cubicBezTo>
                  <a:cubicBezTo>
                    <a:pt x="2511" y="1735"/>
                    <a:pt x="2511" y="1895"/>
                    <a:pt x="2489" y="2032"/>
                  </a:cubicBezTo>
                  <a:cubicBezTo>
                    <a:pt x="2489" y="2123"/>
                    <a:pt x="2443" y="2214"/>
                    <a:pt x="2420" y="2329"/>
                  </a:cubicBezTo>
                  <a:cubicBezTo>
                    <a:pt x="2375" y="2397"/>
                    <a:pt x="2329" y="2488"/>
                    <a:pt x="2283" y="2557"/>
                  </a:cubicBezTo>
                  <a:cubicBezTo>
                    <a:pt x="2238" y="2602"/>
                    <a:pt x="2192" y="2671"/>
                    <a:pt x="2123" y="2717"/>
                  </a:cubicBezTo>
                  <a:cubicBezTo>
                    <a:pt x="2078" y="2739"/>
                    <a:pt x="2009" y="2785"/>
                    <a:pt x="1941" y="2808"/>
                  </a:cubicBezTo>
                  <a:cubicBezTo>
                    <a:pt x="1872" y="2854"/>
                    <a:pt x="1804" y="2854"/>
                    <a:pt x="1735" y="2876"/>
                  </a:cubicBezTo>
                  <a:lnTo>
                    <a:pt x="1507" y="2876"/>
                  </a:lnTo>
                  <a:cubicBezTo>
                    <a:pt x="1416" y="2854"/>
                    <a:pt x="1325" y="2831"/>
                    <a:pt x="1256" y="2808"/>
                  </a:cubicBezTo>
                  <a:cubicBezTo>
                    <a:pt x="1142" y="2762"/>
                    <a:pt x="1028" y="2694"/>
                    <a:pt x="914" y="2625"/>
                  </a:cubicBezTo>
                  <a:cubicBezTo>
                    <a:pt x="822" y="2534"/>
                    <a:pt x="754" y="2466"/>
                    <a:pt x="685" y="2351"/>
                  </a:cubicBezTo>
                  <a:cubicBezTo>
                    <a:pt x="594" y="2260"/>
                    <a:pt x="526" y="2146"/>
                    <a:pt x="480" y="2009"/>
                  </a:cubicBezTo>
                  <a:cubicBezTo>
                    <a:pt x="412" y="1872"/>
                    <a:pt x="366" y="1712"/>
                    <a:pt x="343" y="1575"/>
                  </a:cubicBezTo>
                  <a:cubicBezTo>
                    <a:pt x="343" y="1507"/>
                    <a:pt x="343" y="1438"/>
                    <a:pt x="343" y="1347"/>
                  </a:cubicBezTo>
                  <a:cubicBezTo>
                    <a:pt x="343" y="1301"/>
                    <a:pt x="343" y="1256"/>
                    <a:pt x="343" y="1210"/>
                  </a:cubicBezTo>
                  <a:lnTo>
                    <a:pt x="343" y="1187"/>
                  </a:lnTo>
                  <a:cubicBezTo>
                    <a:pt x="366" y="1073"/>
                    <a:pt x="389" y="982"/>
                    <a:pt x="434" y="891"/>
                  </a:cubicBezTo>
                  <a:cubicBezTo>
                    <a:pt x="480" y="799"/>
                    <a:pt x="526" y="708"/>
                    <a:pt x="571" y="639"/>
                  </a:cubicBezTo>
                  <a:cubicBezTo>
                    <a:pt x="594" y="617"/>
                    <a:pt x="594" y="617"/>
                    <a:pt x="617" y="594"/>
                  </a:cubicBezTo>
                  <a:cubicBezTo>
                    <a:pt x="640" y="548"/>
                    <a:pt x="685" y="525"/>
                    <a:pt x="731" y="480"/>
                  </a:cubicBezTo>
                  <a:cubicBezTo>
                    <a:pt x="777" y="457"/>
                    <a:pt x="822" y="434"/>
                    <a:pt x="868" y="411"/>
                  </a:cubicBezTo>
                  <a:cubicBezTo>
                    <a:pt x="868" y="411"/>
                    <a:pt x="868" y="411"/>
                    <a:pt x="868" y="388"/>
                  </a:cubicBezTo>
                  <a:lnTo>
                    <a:pt x="891" y="388"/>
                  </a:lnTo>
                  <a:cubicBezTo>
                    <a:pt x="947" y="370"/>
                    <a:pt x="1004" y="351"/>
                    <a:pt x="1074" y="332"/>
                  </a:cubicBezTo>
                  <a:lnTo>
                    <a:pt x="1074" y="332"/>
                  </a:lnTo>
                  <a:cubicBezTo>
                    <a:pt x="1073" y="335"/>
                    <a:pt x="1073" y="338"/>
                    <a:pt x="1073" y="343"/>
                  </a:cubicBezTo>
                  <a:cubicBezTo>
                    <a:pt x="1073" y="343"/>
                    <a:pt x="1073" y="337"/>
                    <a:pt x="1076" y="331"/>
                  </a:cubicBezTo>
                  <a:lnTo>
                    <a:pt x="1076" y="331"/>
                  </a:lnTo>
                  <a:cubicBezTo>
                    <a:pt x="1076" y="331"/>
                    <a:pt x="1075" y="332"/>
                    <a:pt x="1074" y="332"/>
                  </a:cubicBezTo>
                  <a:lnTo>
                    <a:pt x="1074" y="332"/>
                  </a:lnTo>
                  <a:cubicBezTo>
                    <a:pt x="1074" y="320"/>
                    <a:pt x="1078" y="320"/>
                    <a:pt x="1096" y="320"/>
                  </a:cubicBezTo>
                  <a:cubicBezTo>
                    <a:pt x="1085" y="320"/>
                    <a:pt x="1079" y="325"/>
                    <a:pt x="1076" y="331"/>
                  </a:cubicBezTo>
                  <a:lnTo>
                    <a:pt x="1076" y="331"/>
                  </a:lnTo>
                  <a:cubicBezTo>
                    <a:pt x="1090" y="327"/>
                    <a:pt x="1104" y="324"/>
                    <a:pt x="1119" y="320"/>
                  </a:cubicBezTo>
                  <a:close/>
                  <a:moveTo>
                    <a:pt x="1233" y="0"/>
                  </a:moveTo>
                  <a:cubicBezTo>
                    <a:pt x="1165" y="0"/>
                    <a:pt x="1073" y="0"/>
                    <a:pt x="1005" y="23"/>
                  </a:cubicBezTo>
                  <a:lnTo>
                    <a:pt x="982" y="23"/>
                  </a:lnTo>
                  <a:cubicBezTo>
                    <a:pt x="914" y="46"/>
                    <a:pt x="868" y="46"/>
                    <a:pt x="822" y="69"/>
                  </a:cubicBezTo>
                  <a:cubicBezTo>
                    <a:pt x="800" y="69"/>
                    <a:pt x="800" y="69"/>
                    <a:pt x="800" y="92"/>
                  </a:cubicBezTo>
                  <a:cubicBezTo>
                    <a:pt x="754" y="92"/>
                    <a:pt x="731" y="115"/>
                    <a:pt x="708" y="115"/>
                  </a:cubicBezTo>
                  <a:cubicBezTo>
                    <a:pt x="708" y="115"/>
                    <a:pt x="685" y="137"/>
                    <a:pt x="685" y="137"/>
                  </a:cubicBezTo>
                  <a:lnTo>
                    <a:pt x="663" y="137"/>
                  </a:lnTo>
                  <a:cubicBezTo>
                    <a:pt x="663" y="137"/>
                    <a:pt x="663" y="160"/>
                    <a:pt x="640" y="160"/>
                  </a:cubicBezTo>
                  <a:lnTo>
                    <a:pt x="617" y="160"/>
                  </a:lnTo>
                  <a:cubicBezTo>
                    <a:pt x="617" y="160"/>
                    <a:pt x="617" y="183"/>
                    <a:pt x="617" y="183"/>
                  </a:cubicBezTo>
                  <a:lnTo>
                    <a:pt x="594" y="183"/>
                  </a:lnTo>
                  <a:cubicBezTo>
                    <a:pt x="594" y="183"/>
                    <a:pt x="571" y="183"/>
                    <a:pt x="571" y="206"/>
                  </a:cubicBezTo>
                  <a:cubicBezTo>
                    <a:pt x="480" y="274"/>
                    <a:pt x="389" y="366"/>
                    <a:pt x="320" y="457"/>
                  </a:cubicBezTo>
                  <a:lnTo>
                    <a:pt x="297" y="457"/>
                  </a:lnTo>
                  <a:cubicBezTo>
                    <a:pt x="229" y="548"/>
                    <a:pt x="160" y="662"/>
                    <a:pt x="115" y="799"/>
                  </a:cubicBezTo>
                  <a:cubicBezTo>
                    <a:pt x="23" y="1050"/>
                    <a:pt x="1" y="1324"/>
                    <a:pt x="23" y="1575"/>
                  </a:cubicBezTo>
                  <a:cubicBezTo>
                    <a:pt x="23" y="1575"/>
                    <a:pt x="23" y="1575"/>
                    <a:pt x="23" y="1598"/>
                  </a:cubicBezTo>
                  <a:cubicBezTo>
                    <a:pt x="46" y="1804"/>
                    <a:pt x="115" y="1986"/>
                    <a:pt x="183" y="2169"/>
                  </a:cubicBezTo>
                  <a:cubicBezTo>
                    <a:pt x="366" y="2557"/>
                    <a:pt x="663" y="2876"/>
                    <a:pt x="1051" y="3082"/>
                  </a:cubicBezTo>
                  <a:cubicBezTo>
                    <a:pt x="1233" y="3173"/>
                    <a:pt x="1439" y="3219"/>
                    <a:pt x="1667" y="3219"/>
                  </a:cubicBezTo>
                  <a:cubicBezTo>
                    <a:pt x="1758" y="3196"/>
                    <a:pt x="1850" y="3196"/>
                    <a:pt x="1964" y="3150"/>
                  </a:cubicBezTo>
                  <a:cubicBezTo>
                    <a:pt x="2078" y="3127"/>
                    <a:pt x="2169" y="3082"/>
                    <a:pt x="2260" y="3013"/>
                  </a:cubicBezTo>
                  <a:cubicBezTo>
                    <a:pt x="2443" y="2899"/>
                    <a:pt x="2580" y="2739"/>
                    <a:pt x="2671" y="2557"/>
                  </a:cubicBezTo>
                  <a:cubicBezTo>
                    <a:pt x="2785" y="2351"/>
                    <a:pt x="2831" y="2123"/>
                    <a:pt x="2831" y="1895"/>
                  </a:cubicBezTo>
                  <a:cubicBezTo>
                    <a:pt x="2854" y="1667"/>
                    <a:pt x="2808" y="1461"/>
                    <a:pt x="2740" y="1256"/>
                  </a:cubicBezTo>
                  <a:cubicBezTo>
                    <a:pt x="2694" y="1050"/>
                    <a:pt x="2580" y="868"/>
                    <a:pt x="2466" y="708"/>
                  </a:cubicBezTo>
                  <a:cubicBezTo>
                    <a:pt x="2215" y="343"/>
                    <a:pt x="1827" y="69"/>
                    <a:pt x="13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4298580" y="207227"/>
              <a:ext cx="46924" cy="46681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914" y="343"/>
                  </a:moveTo>
                  <a:cubicBezTo>
                    <a:pt x="959" y="343"/>
                    <a:pt x="982" y="343"/>
                    <a:pt x="1028" y="366"/>
                  </a:cubicBezTo>
                  <a:cubicBezTo>
                    <a:pt x="1073" y="366"/>
                    <a:pt x="1119" y="389"/>
                    <a:pt x="1165" y="411"/>
                  </a:cubicBezTo>
                  <a:cubicBezTo>
                    <a:pt x="1188" y="457"/>
                    <a:pt x="1233" y="480"/>
                    <a:pt x="1256" y="503"/>
                  </a:cubicBezTo>
                  <a:cubicBezTo>
                    <a:pt x="1302" y="548"/>
                    <a:pt x="1325" y="571"/>
                    <a:pt x="1347" y="617"/>
                  </a:cubicBezTo>
                  <a:cubicBezTo>
                    <a:pt x="1370" y="662"/>
                    <a:pt x="1370" y="708"/>
                    <a:pt x="1393" y="754"/>
                  </a:cubicBezTo>
                  <a:cubicBezTo>
                    <a:pt x="1393" y="799"/>
                    <a:pt x="1393" y="845"/>
                    <a:pt x="1393" y="891"/>
                  </a:cubicBezTo>
                  <a:cubicBezTo>
                    <a:pt x="1393" y="936"/>
                    <a:pt x="1393" y="982"/>
                    <a:pt x="1370" y="1028"/>
                  </a:cubicBezTo>
                  <a:cubicBezTo>
                    <a:pt x="1347" y="1073"/>
                    <a:pt x="1325" y="1142"/>
                    <a:pt x="1302" y="1187"/>
                  </a:cubicBezTo>
                  <a:cubicBezTo>
                    <a:pt x="1279" y="1210"/>
                    <a:pt x="1256" y="1233"/>
                    <a:pt x="1210" y="1279"/>
                  </a:cubicBezTo>
                  <a:cubicBezTo>
                    <a:pt x="1188" y="1302"/>
                    <a:pt x="1142" y="1324"/>
                    <a:pt x="1096" y="1347"/>
                  </a:cubicBezTo>
                  <a:cubicBezTo>
                    <a:pt x="1051" y="1370"/>
                    <a:pt x="1005" y="1393"/>
                    <a:pt x="959" y="1393"/>
                  </a:cubicBezTo>
                  <a:lnTo>
                    <a:pt x="822" y="1393"/>
                  </a:lnTo>
                  <a:cubicBezTo>
                    <a:pt x="777" y="1393"/>
                    <a:pt x="731" y="1393"/>
                    <a:pt x="685" y="1370"/>
                  </a:cubicBezTo>
                  <a:cubicBezTo>
                    <a:pt x="640" y="1347"/>
                    <a:pt x="617" y="1347"/>
                    <a:pt x="571" y="1302"/>
                  </a:cubicBezTo>
                  <a:cubicBezTo>
                    <a:pt x="526" y="1279"/>
                    <a:pt x="503" y="1256"/>
                    <a:pt x="457" y="1210"/>
                  </a:cubicBezTo>
                  <a:cubicBezTo>
                    <a:pt x="434" y="1187"/>
                    <a:pt x="412" y="1142"/>
                    <a:pt x="389" y="1096"/>
                  </a:cubicBezTo>
                  <a:cubicBezTo>
                    <a:pt x="366" y="1050"/>
                    <a:pt x="343" y="1005"/>
                    <a:pt x="343" y="959"/>
                  </a:cubicBezTo>
                  <a:cubicBezTo>
                    <a:pt x="320" y="913"/>
                    <a:pt x="320" y="891"/>
                    <a:pt x="320" y="845"/>
                  </a:cubicBezTo>
                  <a:cubicBezTo>
                    <a:pt x="343" y="777"/>
                    <a:pt x="343" y="731"/>
                    <a:pt x="366" y="685"/>
                  </a:cubicBezTo>
                  <a:cubicBezTo>
                    <a:pt x="366" y="662"/>
                    <a:pt x="366" y="640"/>
                    <a:pt x="389" y="640"/>
                  </a:cubicBezTo>
                  <a:cubicBezTo>
                    <a:pt x="389" y="617"/>
                    <a:pt x="389" y="617"/>
                    <a:pt x="389" y="594"/>
                  </a:cubicBezTo>
                  <a:lnTo>
                    <a:pt x="412" y="594"/>
                  </a:lnTo>
                  <a:cubicBezTo>
                    <a:pt x="412" y="594"/>
                    <a:pt x="412" y="571"/>
                    <a:pt x="412" y="571"/>
                  </a:cubicBezTo>
                  <a:cubicBezTo>
                    <a:pt x="434" y="525"/>
                    <a:pt x="480" y="503"/>
                    <a:pt x="503" y="457"/>
                  </a:cubicBezTo>
                  <a:cubicBezTo>
                    <a:pt x="549" y="434"/>
                    <a:pt x="594" y="411"/>
                    <a:pt x="617" y="389"/>
                  </a:cubicBezTo>
                  <a:cubicBezTo>
                    <a:pt x="640" y="389"/>
                    <a:pt x="663" y="366"/>
                    <a:pt x="685" y="366"/>
                  </a:cubicBezTo>
                  <a:cubicBezTo>
                    <a:pt x="708" y="366"/>
                    <a:pt x="731" y="343"/>
                    <a:pt x="754" y="343"/>
                  </a:cubicBezTo>
                  <a:close/>
                  <a:moveTo>
                    <a:pt x="868" y="0"/>
                  </a:moveTo>
                  <a:cubicBezTo>
                    <a:pt x="777" y="0"/>
                    <a:pt x="663" y="23"/>
                    <a:pt x="571" y="46"/>
                  </a:cubicBezTo>
                  <a:cubicBezTo>
                    <a:pt x="526" y="69"/>
                    <a:pt x="457" y="115"/>
                    <a:pt x="412" y="137"/>
                  </a:cubicBezTo>
                  <a:cubicBezTo>
                    <a:pt x="366" y="160"/>
                    <a:pt x="320" y="206"/>
                    <a:pt x="275" y="229"/>
                  </a:cubicBezTo>
                  <a:cubicBezTo>
                    <a:pt x="275" y="252"/>
                    <a:pt x="275" y="252"/>
                    <a:pt x="252" y="252"/>
                  </a:cubicBezTo>
                  <a:cubicBezTo>
                    <a:pt x="252" y="274"/>
                    <a:pt x="229" y="297"/>
                    <a:pt x="206" y="320"/>
                  </a:cubicBezTo>
                  <a:cubicBezTo>
                    <a:pt x="160" y="366"/>
                    <a:pt x="138" y="411"/>
                    <a:pt x="92" y="480"/>
                  </a:cubicBezTo>
                  <a:cubicBezTo>
                    <a:pt x="92" y="503"/>
                    <a:pt x="69" y="525"/>
                    <a:pt x="69" y="571"/>
                  </a:cubicBezTo>
                  <a:cubicBezTo>
                    <a:pt x="46" y="571"/>
                    <a:pt x="46" y="594"/>
                    <a:pt x="46" y="594"/>
                  </a:cubicBezTo>
                  <a:cubicBezTo>
                    <a:pt x="46" y="617"/>
                    <a:pt x="46" y="617"/>
                    <a:pt x="24" y="640"/>
                  </a:cubicBezTo>
                  <a:cubicBezTo>
                    <a:pt x="24" y="708"/>
                    <a:pt x="1" y="777"/>
                    <a:pt x="1" y="845"/>
                  </a:cubicBezTo>
                  <a:cubicBezTo>
                    <a:pt x="1" y="868"/>
                    <a:pt x="1" y="913"/>
                    <a:pt x="1" y="936"/>
                  </a:cubicBezTo>
                  <a:cubicBezTo>
                    <a:pt x="1" y="1005"/>
                    <a:pt x="24" y="1050"/>
                    <a:pt x="24" y="1096"/>
                  </a:cubicBezTo>
                  <a:cubicBezTo>
                    <a:pt x="46" y="1142"/>
                    <a:pt x="69" y="1187"/>
                    <a:pt x="92" y="1233"/>
                  </a:cubicBezTo>
                  <a:cubicBezTo>
                    <a:pt x="115" y="1302"/>
                    <a:pt x="160" y="1347"/>
                    <a:pt x="183" y="1393"/>
                  </a:cubicBezTo>
                  <a:cubicBezTo>
                    <a:pt x="297" y="1530"/>
                    <a:pt x="412" y="1621"/>
                    <a:pt x="571" y="1667"/>
                  </a:cubicBezTo>
                  <a:cubicBezTo>
                    <a:pt x="658" y="1710"/>
                    <a:pt x="745" y="1726"/>
                    <a:pt x="838" y="1726"/>
                  </a:cubicBezTo>
                  <a:cubicBezTo>
                    <a:pt x="891" y="1726"/>
                    <a:pt x="947" y="1721"/>
                    <a:pt x="1005" y="1712"/>
                  </a:cubicBezTo>
                  <a:cubicBezTo>
                    <a:pt x="1142" y="1690"/>
                    <a:pt x="1302" y="1621"/>
                    <a:pt x="1416" y="1530"/>
                  </a:cubicBezTo>
                  <a:cubicBezTo>
                    <a:pt x="1530" y="1438"/>
                    <a:pt x="1598" y="1324"/>
                    <a:pt x="1667" y="1210"/>
                  </a:cubicBezTo>
                  <a:cubicBezTo>
                    <a:pt x="1735" y="1050"/>
                    <a:pt x="1735" y="891"/>
                    <a:pt x="1713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53" y="343"/>
                    <a:pt x="1507" y="297"/>
                    <a:pt x="1462" y="252"/>
                  </a:cubicBezTo>
                  <a:cubicBezTo>
                    <a:pt x="1416" y="183"/>
                    <a:pt x="1325" y="137"/>
                    <a:pt x="1279" y="115"/>
                  </a:cubicBezTo>
                  <a:cubicBezTo>
                    <a:pt x="1233" y="69"/>
                    <a:pt x="1165" y="69"/>
                    <a:pt x="1119" y="46"/>
                  </a:cubicBezTo>
                  <a:cubicBezTo>
                    <a:pt x="1073" y="23"/>
                    <a:pt x="1028" y="23"/>
                    <a:pt x="982" y="23"/>
                  </a:cubicBezTo>
                  <a:cubicBezTo>
                    <a:pt x="937" y="0"/>
                    <a:pt x="914" y="0"/>
                    <a:pt x="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4"/>
            <p:cNvSpPr/>
            <p:nvPr/>
          </p:nvSpPr>
          <p:spPr>
            <a:xfrm>
              <a:off x="4399781" y="317672"/>
              <a:ext cx="67872" cy="66872"/>
            </a:xfrm>
            <a:custGeom>
              <a:avLst/>
              <a:gdLst/>
              <a:ahLst/>
              <a:cxnLst/>
              <a:rect l="l" t="t" r="r" b="b"/>
              <a:pathLst>
                <a:path w="2511" h="2474" extrusionOk="0">
                  <a:moveTo>
                    <a:pt x="1324" y="320"/>
                  </a:moveTo>
                  <a:cubicBezTo>
                    <a:pt x="1415" y="320"/>
                    <a:pt x="1484" y="343"/>
                    <a:pt x="1552" y="365"/>
                  </a:cubicBezTo>
                  <a:cubicBezTo>
                    <a:pt x="1643" y="388"/>
                    <a:pt x="1712" y="434"/>
                    <a:pt x="1780" y="480"/>
                  </a:cubicBezTo>
                  <a:cubicBezTo>
                    <a:pt x="1849" y="525"/>
                    <a:pt x="1895" y="571"/>
                    <a:pt x="1963" y="639"/>
                  </a:cubicBezTo>
                  <a:cubicBezTo>
                    <a:pt x="2009" y="685"/>
                    <a:pt x="2054" y="753"/>
                    <a:pt x="2077" y="822"/>
                  </a:cubicBezTo>
                  <a:cubicBezTo>
                    <a:pt x="2123" y="890"/>
                    <a:pt x="2146" y="982"/>
                    <a:pt x="2168" y="1073"/>
                  </a:cubicBezTo>
                  <a:cubicBezTo>
                    <a:pt x="2168" y="1141"/>
                    <a:pt x="2191" y="1233"/>
                    <a:pt x="2168" y="1301"/>
                  </a:cubicBezTo>
                  <a:cubicBezTo>
                    <a:pt x="2168" y="1393"/>
                    <a:pt x="2146" y="1461"/>
                    <a:pt x="2123" y="1552"/>
                  </a:cubicBezTo>
                  <a:cubicBezTo>
                    <a:pt x="2100" y="1621"/>
                    <a:pt x="2054" y="1689"/>
                    <a:pt x="2009" y="1758"/>
                  </a:cubicBezTo>
                  <a:cubicBezTo>
                    <a:pt x="1986" y="1826"/>
                    <a:pt x="1917" y="1872"/>
                    <a:pt x="1872" y="1918"/>
                  </a:cubicBezTo>
                  <a:cubicBezTo>
                    <a:pt x="1803" y="1986"/>
                    <a:pt x="1758" y="2009"/>
                    <a:pt x="1666" y="2054"/>
                  </a:cubicBezTo>
                  <a:cubicBezTo>
                    <a:pt x="1598" y="2100"/>
                    <a:pt x="1507" y="2123"/>
                    <a:pt x="1438" y="2146"/>
                  </a:cubicBezTo>
                  <a:lnTo>
                    <a:pt x="1187" y="2146"/>
                  </a:lnTo>
                  <a:cubicBezTo>
                    <a:pt x="1096" y="2146"/>
                    <a:pt x="1027" y="2123"/>
                    <a:pt x="959" y="2100"/>
                  </a:cubicBezTo>
                  <a:cubicBezTo>
                    <a:pt x="890" y="2077"/>
                    <a:pt x="822" y="2032"/>
                    <a:pt x="753" y="2009"/>
                  </a:cubicBezTo>
                  <a:cubicBezTo>
                    <a:pt x="685" y="1940"/>
                    <a:pt x="616" y="1895"/>
                    <a:pt x="548" y="1826"/>
                  </a:cubicBezTo>
                  <a:cubicBezTo>
                    <a:pt x="525" y="1781"/>
                    <a:pt x="479" y="1712"/>
                    <a:pt x="434" y="1666"/>
                  </a:cubicBezTo>
                  <a:cubicBezTo>
                    <a:pt x="411" y="1575"/>
                    <a:pt x="388" y="1507"/>
                    <a:pt x="365" y="1415"/>
                  </a:cubicBezTo>
                  <a:cubicBezTo>
                    <a:pt x="342" y="1347"/>
                    <a:pt x="342" y="1256"/>
                    <a:pt x="342" y="1164"/>
                  </a:cubicBezTo>
                  <a:cubicBezTo>
                    <a:pt x="365" y="1096"/>
                    <a:pt x="365" y="1027"/>
                    <a:pt x="388" y="936"/>
                  </a:cubicBezTo>
                  <a:cubicBezTo>
                    <a:pt x="434" y="868"/>
                    <a:pt x="457" y="799"/>
                    <a:pt x="502" y="731"/>
                  </a:cubicBezTo>
                  <a:cubicBezTo>
                    <a:pt x="525" y="685"/>
                    <a:pt x="548" y="662"/>
                    <a:pt x="571" y="616"/>
                  </a:cubicBezTo>
                  <a:cubicBezTo>
                    <a:pt x="594" y="594"/>
                    <a:pt x="616" y="571"/>
                    <a:pt x="639" y="548"/>
                  </a:cubicBezTo>
                  <a:cubicBezTo>
                    <a:pt x="662" y="525"/>
                    <a:pt x="685" y="525"/>
                    <a:pt x="708" y="502"/>
                  </a:cubicBezTo>
                  <a:cubicBezTo>
                    <a:pt x="753" y="480"/>
                    <a:pt x="776" y="457"/>
                    <a:pt x="822" y="434"/>
                  </a:cubicBezTo>
                  <a:cubicBezTo>
                    <a:pt x="822" y="434"/>
                    <a:pt x="845" y="411"/>
                    <a:pt x="845" y="411"/>
                  </a:cubicBezTo>
                  <a:cubicBezTo>
                    <a:pt x="890" y="388"/>
                    <a:pt x="936" y="388"/>
                    <a:pt x="982" y="365"/>
                  </a:cubicBezTo>
                  <a:lnTo>
                    <a:pt x="1004" y="365"/>
                  </a:lnTo>
                  <a:cubicBezTo>
                    <a:pt x="1004" y="365"/>
                    <a:pt x="1004" y="343"/>
                    <a:pt x="1027" y="343"/>
                  </a:cubicBezTo>
                  <a:lnTo>
                    <a:pt x="1096" y="343"/>
                  </a:lnTo>
                  <a:cubicBezTo>
                    <a:pt x="1164" y="320"/>
                    <a:pt x="1210" y="320"/>
                    <a:pt x="1278" y="320"/>
                  </a:cubicBezTo>
                  <a:close/>
                  <a:moveTo>
                    <a:pt x="1255" y="0"/>
                  </a:moveTo>
                  <a:cubicBezTo>
                    <a:pt x="1187" y="0"/>
                    <a:pt x="1096" y="0"/>
                    <a:pt x="1027" y="23"/>
                  </a:cubicBezTo>
                  <a:cubicBezTo>
                    <a:pt x="959" y="23"/>
                    <a:pt x="913" y="46"/>
                    <a:pt x="845" y="69"/>
                  </a:cubicBezTo>
                  <a:cubicBezTo>
                    <a:pt x="822" y="69"/>
                    <a:pt x="799" y="91"/>
                    <a:pt x="776" y="91"/>
                  </a:cubicBezTo>
                  <a:lnTo>
                    <a:pt x="753" y="91"/>
                  </a:lnTo>
                  <a:cubicBezTo>
                    <a:pt x="730" y="114"/>
                    <a:pt x="685" y="137"/>
                    <a:pt x="662" y="160"/>
                  </a:cubicBezTo>
                  <a:lnTo>
                    <a:pt x="639" y="160"/>
                  </a:lnTo>
                  <a:cubicBezTo>
                    <a:pt x="548" y="206"/>
                    <a:pt x="479" y="274"/>
                    <a:pt x="411" y="320"/>
                  </a:cubicBezTo>
                  <a:cubicBezTo>
                    <a:pt x="411" y="343"/>
                    <a:pt x="411" y="343"/>
                    <a:pt x="388" y="343"/>
                  </a:cubicBezTo>
                  <a:cubicBezTo>
                    <a:pt x="365" y="365"/>
                    <a:pt x="342" y="388"/>
                    <a:pt x="320" y="411"/>
                  </a:cubicBezTo>
                  <a:cubicBezTo>
                    <a:pt x="251" y="502"/>
                    <a:pt x="205" y="571"/>
                    <a:pt x="160" y="662"/>
                  </a:cubicBezTo>
                  <a:cubicBezTo>
                    <a:pt x="137" y="731"/>
                    <a:pt x="91" y="799"/>
                    <a:pt x="69" y="868"/>
                  </a:cubicBezTo>
                  <a:cubicBezTo>
                    <a:pt x="69" y="890"/>
                    <a:pt x="69" y="913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1"/>
                    <a:pt x="0" y="1324"/>
                    <a:pt x="46" y="1507"/>
                  </a:cubicBezTo>
                  <a:cubicBezTo>
                    <a:pt x="91" y="1689"/>
                    <a:pt x="183" y="1872"/>
                    <a:pt x="297" y="2032"/>
                  </a:cubicBezTo>
                  <a:cubicBezTo>
                    <a:pt x="434" y="2169"/>
                    <a:pt x="594" y="2306"/>
                    <a:pt x="776" y="2374"/>
                  </a:cubicBezTo>
                  <a:cubicBezTo>
                    <a:pt x="916" y="2444"/>
                    <a:pt x="1082" y="2474"/>
                    <a:pt x="1254" y="2474"/>
                  </a:cubicBezTo>
                  <a:cubicBezTo>
                    <a:pt x="1307" y="2474"/>
                    <a:pt x="1361" y="2471"/>
                    <a:pt x="1415" y="2465"/>
                  </a:cubicBezTo>
                  <a:cubicBezTo>
                    <a:pt x="1621" y="2442"/>
                    <a:pt x="1826" y="2374"/>
                    <a:pt x="1986" y="2237"/>
                  </a:cubicBezTo>
                  <a:cubicBezTo>
                    <a:pt x="2146" y="2146"/>
                    <a:pt x="2260" y="1986"/>
                    <a:pt x="2351" y="1826"/>
                  </a:cubicBezTo>
                  <a:cubicBezTo>
                    <a:pt x="2397" y="1735"/>
                    <a:pt x="2442" y="1644"/>
                    <a:pt x="2465" y="1552"/>
                  </a:cubicBezTo>
                  <a:cubicBezTo>
                    <a:pt x="2488" y="1438"/>
                    <a:pt x="2511" y="1324"/>
                    <a:pt x="2511" y="1210"/>
                  </a:cubicBezTo>
                  <a:cubicBezTo>
                    <a:pt x="2511" y="1096"/>
                    <a:pt x="2488" y="982"/>
                    <a:pt x="2442" y="868"/>
                  </a:cubicBezTo>
                  <a:cubicBezTo>
                    <a:pt x="2420" y="776"/>
                    <a:pt x="2374" y="685"/>
                    <a:pt x="2328" y="616"/>
                  </a:cubicBezTo>
                  <a:cubicBezTo>
                    <a:pt x="2283" y="525"/>
                    <a:pt x="2214" y="457"/>
                    <a:pt x="2168" y="365"/>
                  </a:cubicBezTo>
                  <a:cubicBezTo>
                    <a:pt x="2100" y="320"/>
                    <a:pt x="2032" y="251"/>
                    <a:pt x="1963" y="206"/>
                  </a:cubicBezTo>
                  <a:cubicBezTo>
                    <a:pt x="1780" y="91"/>
                    <a:pt x="1575" y="23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" name="Google Shape;54;p4"/>
          <p:cNvSpPr/>
          <p:nvPr/>
        </p:nvSpPr>
        <p:spPr>
          <a:xfrm rot="2700000">
            <a:off x="8071298" y="351006"/>
            <a:ext cx="54329" cy="76520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" name="Google Shape;55;p4"/>
          <p:cNvGrpSpPr/>
          <p:nvPr/>
        </p:nvGrpSpPr>
        <p:grpSpPr>
          <a:xfrm>
            <a:off x="7300043" y="422356"/>
            <a:ext cx="76535" cy="82747"/>
            <a:chOff x="8698868" y="1511081"/>
            <a:chExt cx="76535" cy="82747"/>
          </a:xfrm>
        </p:grpSpPr>
        <p:sp>
          <p:nvSpPr>
            <p:cNvPr id="56" name="Google Shape;56;p4"/>
            <p:cNvSpPr/>
            <p:nvPr/>
          </p:nvSpPr>
          <p:spPr>
            <a:xfrm rot="10152957">
              <a:off x="8708276" y="1520572"/>
              <a:ext cx="58033" cy="65412"/>
            </a:xfrm>
            <a:custGeom>
              <a:avLst/>
              <a:gdLst/>
              <a:ahLst/>
              <a:cxnLst/>
              <a:rect l="l" t="t" r="r" b="b"/>
              <a:pathLst>
                <a:path w="2147" h="2420" extrusionOk="0">
                  <a:moveTo>
                    <a:pt x="754" y="0"/>
                  </a:moveTo>
                  <a:cubicBezTo>
                    <a:pt x="708" y="0"/>
                    <a:pt x="662" y="23"/>
                    <a:pt x="617" y="23"/>
                  </a:cubicBezTo>
                  <a:cubicBezTo>
                    <a:pt x="503" y="46"/>
                    <a:pt x="366" y="92"/>
                    <a:pt x="297" y="183"/>
                  </a:cubicBezTo>
                  <a:cubicBezTo>
                    <a:pt x="252" y="229"/>
                    <a:pt x="229" y="297"/>
                    <a:pt x="206" y="343"/>
                  </a:cubicBezTo>
                  <a:cubicBezTo>
                    <a:pt x="160" y="389"/>
                    <a:pt x="137" y="434"/>
                    <a:pt x="115" y="457"/>
                  </a:cubicBezTo>
                  <a:cubicBezTo>
                    <a:pt x="46" y="594"/>
                    <a:pt x="0" y="754"/>
                    <a:pt x="0" y="959"/>
                  </a:cubicBezTo>
                  <a:cubicBezTo>
                    <a:pt x="23" y="1050"/>
                    <a:pt x="46" y="1165"/>
                    <a:pt x="46" y="1233"/>
                  </a:cubicBezTo>
                  <a:cubicBezTo>
                    <a:pt x="69" y="1302"/>
                    <a:pt x="92" y="1370"/>
                    <a:pt x="115" y="1438"/>
                  </a:cubicBezTo>
                  <a:cubicBezTo>
                    <a:pt x="183" y="1598"/>
                    <a:pt x="274" y="1735"/>
                    <a:pt x="366" y="1872"/>
                  </a:cubicBezTo>
                  <a:cubicBezTo>
                    <a:pt x="434" y="1941"/>
                    <a:pt x="503" y="2009"/>
                    <a:pt x="571" y="2078"/>
                  </a:cubicBezTo>
                  <a:cubicBezTo>
                    <a:pt x="617" y="2146"/>
                    <a:pt x="685" y="2192"/>
                    <a:pt x="731" y="2237"/>
                  </a:cubicBezTo>
                  <a:cubicBezTo>
                    <a:pt x="777" y="2260"/>
                    <a:pt x="799" y="2283"/>
                    <a:pt x="845" y="2306"/>
                  </a:cubicBezTo>
                  <a:cubicBezTo>
                    <a:pt x="913" y="2351"/>
                    <a:pt x="1005" y="2374"/>
                    <a:pt x="1096" y="2397"/>
                  </a:cubicBezTo>
                  <a:cubicBezTo>
                    <a:pt x="1165" y="2420"/>
                    <a:pt x="1210" y="2420"/>
                    <a:pt x="1279" y="2420"/>
                  </a:cubicBezTo>
                  <a:lnTo>
                    <a:pt x="1438" y="2420"/>
                  </a:lnTo>
                  <a:cubicBezTo>
                    <a:pt x="1484" y="2420"/>
                    <a:pt x="1530" y="2397"/>
                    <a:pt x="1598" y="2374"/>
                  </a:cubicBezTo>
                  <a:cubicBezTo>
                    <a:pt x="1621" y="2374"/>
                    <a:pt x="1667" y="2374"/>
                    <a:pt x="1690" y="2351"/>
                  </a:cubicBezTo>
                  <a:cubicBezTo>
                    <a:pt x="1781" y="2306"/>
                    <a:pt x="1827" y="2260"/>
                    <a:pt x="1872" y="2215"/>
                  </a:cubicBezTo>
                  <a:cubicBezTo>
                    <a:pt x="2009" y="2078"/>
                    <a:pt x="2078" y="1918"/>
                    <a:pt x="2100" y="1758"/>
                  </a:cubicBezTo>
                  <a:cubicBezTo>
                    <a:pt x="2146" y="1621"/>
                    <a:pt x="2146" y="1461"/>
                    <a:pt x="2123" y="1302"/>
                  </a:cubicBezTo>
                  <a:cubicBezTo>
                    <a:pt x="2078" y="1165"/>
                    <a:pt x="2032" y="1028"/>
                    <a:pt x="1941" y="868"/>
                  </a:cubicBezTo>
                  <a:cubicBezTo>
                    <a:pt x="1895" y="777"/>
                    <a:pt x="1849" y="708"/>
                    <a:pt x="1804" y="662"/>
                  </a:cubicBezTo>
                  <a:cubicBezTo>
                    <a:pt x="1758" y="571"/>
                    <a:pt x="1690" y="480"/>
                    <a:pt x="1598" y="411"/>
                  </a:cubicBezTo>
                  <a:cubicBezTo>
                    <a:pt x="1461" y="252"/>
                    <a:pt x="1279" y="137"/>
                    <a:pt x="1073" y="69"/>
                  </a:cubicBezTo>
                  <a:cubicBezTo>
                    <a:pt x="982" y="46"/>
                    <a:pt x="868" y="0"/>
                    <a:pt x="75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4"/>
            <p:cNvSpPr/>
            <p:nvPr/>
          </p:nvSpPr>
          <p:spPr>
            <a:xfrm rot="10152957">
              <a:off x="8705037" y="1516451"/>
              <a:ext cx="64196" cy="72008"/>
            </a:xfrm>
            <a:custGeom>
              <a:avLst/>
              <a:gdLst/>
              <a:ahLst/>
              <a:cxnLst/>
              <a:rect l="l" t="t" r="r" b="b"/>
              <a:pathLst>
                <a:path w="2375" h="2664" extrusionOk="0">
                  <a:moveTo>
                    <a:pt x="1438" y="480"/>
                  </a:moveTo>
                  <a:cubicBezTo>
                    <a:pt x="1454" y="495"/>
                    <a:pt x="1459" y="500"/>
                    <a:pt x="1468" y="502"/>
                  </a:cubicBezTo>
                  <a:lnTo>
                    <a:pt x="1468" y="502"/>
                  </a:lnTo>
                  <a:cubicBezTo>
                    <a:pt x="1458" y="494"/>
                    <a:pt x="1448" y="487"/>
                    <a:pt x="1438" y="480"/>
                  </a:cubicBezTo>
                  <a:close/>
                  <a:moveTo>
                    <a:pt x="982" y="320"/>
                  </a:moveTo>
                  <a:cubicBezTo>
                    <a:pt x="1050" y="343"/>
                    <a:pt x="1142" y="343"/>
                    <a:pt x="1210" y="365"/>
                  </a:cubicBezTo>
                  <a:cubicBezTo>
                    <a:pt x="1286" y="403"/>
                    <a:pt x="1362" y="441"/>
                    <a:pt x="1438" y="480"/>
                  </a:cubicBezTo>
                  <a:lnTo>
                    <a:pt x="1438" y="480"/>
                  </a:lnTo>
                  <a:cubicBezTo>
                    <a:pt x="1438" y="480"/>
                    <a:pt x="1438" y="480"/>
                    <a:pt x="1438" y="480"/>
                  </a:cubicBezTo>
                  <a:lnTo>
                    <a:pt x="1438" y="480"/>
                  </a:lnTo>
                  <a:cubicBezTo>
                    <a:pt x="1454" y="487"/>
                    <a:pt x="1469" y="495"/>
                    <a:pt x="1484" y="502"/>
                  </a:cubicBezTo>
                  <a:cubicBezTo>
                    <a:pt x="1477" y="502"/>
                    <a:pt x="1472" y="502"/>
                    <a:pt x="1468" y="502"/>
                  </a:cubicBezTo>
                  <a:lnTo>
                    <a:pt x="1468" y="502"/>
                  </a:lnTo>
                  <a:cubicBezTo>
                    <a:pt x="1549" y="563"/>
                    <a:pt x="1628" y="624"/>
                    <a:pt x="1689" y="685"/>
                  </a:cubicBezTo>
                  <a:cubicBezTo>
                    <a:pt x="1781" y="799"/>
                    <a:pt x="1849" y="890"/>
                    <a:pt x="1895" y="1005"/>
                  </a:cubicBezTo>
                  <a:cubicBezTo>
                    <a:pt x="1963" y="1119"/>
                    <a:pt x="2009" y="1233"/>
                    <a:pt x="2032" y="1370"/>
                  </a:cubicBezTo>
                  <a:cubicBezTo>
                    <a:pt x="2055" y="1461"/>
                    <a:pt x="2055" y="1575"/>
                    <a:pt x="2055" y="1666"/>
                  </a:cubicBezTo>
                  <a:cubicBezTo>
                    <a:pt x="2032" y="1735"/>
                    <a:pt x="2032" y="1826"/>
                    <a:pt x="2009" y="1895"/>
                  </a:cubicBezTo>
                  <a:cubicBezTo>
                    <a:pt x="1986" y="1963"/>
                    <a:pt x="1963" y="2009"/>
                    <a:pt x="1918" y="2077"/>
                  </a:cubicBezTo>
                  <a:cubicBezTo>
                    <a:pt x="1895" y="2123"/>
                    <a:pt x="1849" y="2169"/>
                    <a:pt x="1804" y="2191"/>
                  </a:cubicBezTo>
                  <a:cubicBezTo>
                    <a:pt x="1781" y="2237"/>
                    <a:pt x="1735" y="2260"/>
                    <a:pt x="1689" y="2283"/>
                  </a:cubicBezTo>
                  <a:cubicBezTo>
                    <a:pt x="1644" y="2306"/>
                    <a:pt x="1598" y="2328"/>
                    <a:pt x="1552" y="2328"/>
                  </a:cubicBezTo>
                  <a:cubicBezTo>
                    <a:pt x="1484" y="2351"/>
                    <a:pt x="1438" y="2351"/>
                    <a:pt x="1370" y="2351"/>
                  </a:cubicBezTo>
                  <a:cubicBezTo>
                    <a:pt x="1301" y="2328"/>
                    <a:pt x="1233" y="2328"/>
                    <a:pt x="1187" y="2306"/>
                  </a:cubicBezTo>
                  <a:cubicBezTo>
                    <a:pt x="1073" y="2283"/>
                    <a:pt x="1005" y="2237"/>
                    <a:pt x="913" y="2191"/>
                  </a:cubicBezTo>
                  <a:cubicBezTo>
                    <a:pt x="822" y="2123"/>
                    <a:pt x="754" y="2054"/>
                    <a:pt x="685" y="1986"/>
                  </a:cubicBezTo>
                  <a:cubicBezTo>
                    <a:pt x="594" y="1872"/>
                    <a:pt x="525" y="1758"/>
                    <a:pt x="457" y="1644"/>
                  </a:cubicBezTo>
                  <a:cubicBezTo>
                    <a:pt x="434" y="1598"/>
                    <a:pt x="411" y="1529"/>
                    <a:pt x="388" y="1484"/>
                  </a:cubicBezTo>
                  <a:cubicBezTo>
                    <a:pt x="388" y="1461"/>
                    <a:pt x="388" y="1461"/>
                    <a:pt x="388" y="1461"/>
                  </a:cubicBezTo>
                  <a:cubicBezTo>
                    <a:pt x="366" y="1415"/>
                    <a:pt x="366" y="1347"/>
                    <a:pt x="343" y="1301"/>
                  </a:cubicBezTo>
                  <a:cubicBezTo>
                    <a:pt x="343" y="1233"/>
                    <a:pt x="320" y="1164"/>
                    <a:pt x="320" y="1119"/>
                  </a:cubicBezTo>
                  <a:cubicBezTo>
                    <a:pt x="320" y="1073"/>
                    <a:pt x="320" y="1050"/>
                    <a:pt x="320" y="1027"/>
                  </a:cubicBezTo>
                  <a:cubicBezTo>
                    <a:pt x="320" y="959"/>
                    <a:pt x="343" y="913"/>
                    <a:pt x="343" y="845"/>
                  </a:cubicBezTo>
                  <a:cubicBezTo>
                    <a:pt x="343" y="822"/>
                    <a:pt x="366" y="799"/>
                    <a:pt x="366" y="776"/>
                  </a:cubicBezTo>
                  <a:cubicBezTo>
                    <a:pt x="388" y="708"/>
                    <a:pt x="411" y="639"/>
                    <a:pt x="457" y="594"/>
                  </a:cubicBezTo>
                  <a:cubicBezTo>
                    <a:pt x="480" y="548"/>
                    <a:pt x="525" y="502"/>
                    <a:pt x="571" y="480"/>
                  </a:cubicBezTo>
                  <a:cubicBezTo>
                    <a:pt x="594" y="434"/>
                    <a:pt x="639" y="411"/>
                    <a:pt x="685" y="388"/>
                  </a:cubicBezTo>
                  <a:cubicBezTo>
                    <a:pt x="731" y="365"/>
                    <a:pt x="776" y="343"/>
                    <a:pt x="845" y="343"/>
                  </a:cubicBezTo>
                  <a:cubicBezTo>
                    <a:pt x="891" y="320"/>
                    <a:pt x="936" y="320"/>
                    <a:pt x="982" y="320"/>
                  </a:cubicBezTo>
                  <a:close/>
                  <a:moveTo>
                    <a:pt x="959" y="0"/>
                  </a:moveTo>
                  <a:cubicBezTo>
                    <a:pt x="868" y="0"/>
                    <a:pt x="776" y="23"/>
                    <a:pt x="685" y="46"/>
                  </a:cubicBezTo>
                  <a:cubicBezTo>
                    <a:pt x="617" y="46"/>
                    <a:pt x="525" y="114"/>
                    <a:pt x="457" y="160"/>
                  </a:cubicBezTo>
                  <a:cubicBezTo>
                    <a:pt x="388" y="183"/>
                    <a:pt x="320" y="251"/>
                    <a:pt x="274" y="297"/>
                  </a:cubicBezTo>
                  <a:cubicBezTo>
                    <a:pt x="274" y="297"/>
                    <a:pt x="274" y="297"/>
                    <a:pt x="251" y="320"/>
                  </a:cubicBezTo>
                  <a:cubicBezTo>
                    <a:pt x="229" y="343"/>
                    <a:pt x="229" y="343"/>
                    <a:pt x="229" y="365"/>
                  </a:cubicBezTo>
                  <a:cubicBezTo>
                    <a:pt x="183" y="411"/>
                    <a:pt x="137" y="480"/>
                    <a:pt x="114" y="548"/>
                  </a:cubicBezTo>
                  <a:cubicBezTo>
                    <a:pt x="69" y="639"/>
                    <a:pt x="46" y="731"/>
                    <a:pt x="23" y="822"/>
                  </a:cubicBezTo>
                  <a:cubicBezTo>
                    <a:pt x="0" y="868"/>
                    <a:pt x="0" y="913"/>
                    <a:pt x="0" y="959"/>
                  </a:cubicBezTo>
                  <a:cubicBezTo>
                    <a:pt x="0" y="1005"/>
                    <a:pt x="0" y="1050"/>
                    <a:pt x="0" y="1119"/>
                  </a:cubicBezTo>
                  <a:cubicBezTo>
                    <a:pt x="0" y="1210"/>
                    <a:pt x="0" y="1324"/>
                    <a:pt x="23" y="1415"/>
                  </a:cubicBezTo>
                  <a:cubicBezTo>
                    <a:pt x="46" y="1438"/>
                    <a:pt x="46" y="1461"/>
                    <a:pt x="46" y="1461"/>
                  </a:cubicBezTo>
                  <a:lnTo>
                    <a:pt x="46" y="1484"/>
                  </a:lnTo>
                  <a:cubicBezTo>
                    <a:pt x="69" y="1598"/>
                    <a:pt x="114" y="1712"/>
                    <a:pt x="160" y="1803"/>
                  </a:cubicBezTo>
                  <a:cubicBezTo>
                    <a:pt x="183" y="1803"/>
                    <a:pt x="183" y="1826"/>
                    <a:pt x="183" y="1826"/>
                  </a:cubicBezTo>
                  <a:lnTo>
                    <a:pt x="183" y="1849"/>
                  </a:lnTo>
                  <a:cubicBezTo>
                    <a:pt x="229" y="1918"/>
                    <a:pt x="274" y="1986"/>
                    <a:pt x="320" y="2054"/>
                  </a:cubicBezTo>
                  <a:cubicBezTo>
                    <a:pt x="343" y="2054"/>
                    <a:pt x="343" y="2077"/>
                    <a:pt x="366" y="2100"/>
                  </a:cubicBezTo>
                  <a:cubicBezTo>
                    <a:pt x="366" y="2100"/>
                    <a:pt x="366" y="2123"/>
                    <a:pt x="366" y="2123"/>
                  </a:cubicBezTo>
                  <a:cubicBezTo>
                    <a:pt x="457" y="2237"/>
                    <a:pt x="571" y="2328"/>
                    <a:pt x="662" y="2420"/>
                  </a:cubicBezTo>
                  <a:cubicBezTo>
                    <a:pt x="880" y="2565"/>
                    <a:pt x="1144" y="2664"/>
                    <a:pt x="1407" y="2664"/>
                  </a:cubicBezTo>
                  <a:cubicBezTo>
                    <a:pt x="1558" y="2664"/>
                    <a:pt x="1708" y="2631"/>
                    <a:pt x="1849" y="2557"/>
                  </a:cubicBezTo>
                  <a:cubicBezTo>
                    <a:pt x="1941" y="2534"/>
                    <a:pt x="2009" y="2465"/>
                    <a:pt x="2077" y="2397"/>
                  </a:cubicBezTo>
                  <a:cubicBezTo>
                    <a:pt x="2146" y="2328"/>
                    <a:pt x="2192" y="2260"/>
                    <a:pt x="2237" y="2169"/>
                  </a:cubicBezTo>
                  <a:cubicBezTo>
                    <a:pt x="2283" y="2100"/>
                    <a:pt x="2306" y="2009"/>
                    <a:pt x="2329" y="1918"/>
                  </a:cubicBezTo>
                  <a:cubicBezTo>
                    <a:pt x="2374" y="1803"/>
                    <a:pt x="2374" y="1666"/>
                    <a:pt x="2374" y="1552"/>
                  </a:cubicBezTo>
                  <a:cubicBezTo>
                    <a:pt x="2374" y="1438"/>
                    <a:pt x="2351" y="1324"/>
                    <a:pt x="2329" y="1233"/>
                  </a:cubicBezTo>
                  <a:cubicBezTo>
                    <a:pt x="2306" y="1096"/>
                    <a:pt x="2260" y="982"/>
                    <a:pt x="2192" y="890"/>
                  </a:cubicBezTo>
                  <a:cubicBezTo>
                    <a:pt x="2123" y="708"/>
                    <a:pt x="1986" y="548"/>
                    <a:pt x="1849" y="388"/>
                  </a:cubicBezTo>
                  <a:cubicBezTo>
                    <a:pt x="1712" y="251"/>
                    <a:pt x="1530" y="137"/>
                    <a:pt x="1347" y="69"/>
                  </a:cubicBezTo>
                  <a:cubicBezTo>
                    <a:pt x="1233" y="23"/>
                    <a:pt x="1119" y="0"/>
                    <a:pt x="100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rgbClr val="3F1C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3F1C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rgbClr val="A6CA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rgbClr val="A6CAB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307069" y="2328206"/>
                  <a:ext cx="22840" cy="729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700" extrusionOk="0">
                      <a:moveTo>
                        <a:pt x="753" y="0"/>
                      </a:moveTo>
                      <a:cubicBezTo>
                        <a:pt x="708" y="0"/>
                        <a:pt x="685" y="23"/>
                        <a:pt x="662" y="46"/>
                      </a:cubicBezTo>
                      <a:cubicBezTo>
                        <a:pt x="548" y="480"/>
                        <a:pt x="434" y="913"/>
                        <a:pt x="320" y="1324"/>
                      </a:cubicBezTo>
                      <a:cubicBezTo>
                        <a:pt x="274" y="1530"/>
                        <a:pt x="206" y="1735"/>
                        <a:pt x="160" y="1940"/>
                      </a:cubicBezTo>
                      <a:cubicBezTo>
                        <a:pt x="137" y="2032"/>
                        <a:pt x="114" y="2123"/>
                        <a:pt x="91" y="2214"/>
                      </a:cubicBezTo>
                      <a:cubicBezTo>
                        <a:pt x="69" y="2260"/>
                        <a:pt x="69" y="2283"/>
                        <a:pt x="69" y="2306"/>
                      </a:cubicBezTo>
                      <a:lnTo>
                        <a:pt x="46" y="2374"/>
                      </a:lnTo>
                      <a:cubicBezTo>
                        <a:pt x="46" y="2443"/>
                        <a:pt x="23" y="2511"/>
                        <a:pt x="23" y="2602"/>
                      </a:cubicBezTo>
                      <a:cubicBezTo>
                        <a:pt x="0" y="2648"/>
                        <a:pt x="23" y="2694"/>
                        <a:pt x="69" y="2694"/>
                      </a:cubicBezTo>
                      <a:cubicBezTo>
                        <a:pt x="77" y="2698"/>
                        <a:pt x="86" y="2700"/>
                        <a:pt x="94" y="2700"/>
                      </a:cubicBezTo>
                      <a:cubicBezTo>
                        <a:pt x="130" y="2700"/>
                        <a:pt x="160" y="2666"/>
                        <a:pt x="160" y="2648"/>
                      </a:cubicBezTo>
                      <a:lnTo>
                        <a:pt x="228" y="2283"/>
                      </a:lnTo>
                      <a:cubicBezTo>
                        <a:pt x="251" y="2237"/>
                        <a:pt x="251" y="2191"/>
                        <a:pt x="274" y="2146"/>
                      </a:cubicBezTo>
                      <a:cubicBezTo>
                        <a:pt x="274" y="2100"/>
                        <a:pt x="297" y="2055"/>
                        <a:pt x="297" y="2009"/>
                      </a:cubicBezTo>
                      <a:cubicBezTo>
                        <a:pt x="365" y="1803"/>
                        <a:pt x="411" y="1598"/>
                        <a:pt x="479" y="1393"/>
                      </a:cubicBezTo>
                      <a:cubicBezTo>
                        <a:pt x="594" y="959"/>
                        <a:pt x="708" y="525"/>
                        <a:pt x="822" y="92"/>
                      </a:cubicBezTo>
                      <a:cubicBezTo>
                        <a:pt x="845" y="46"/>
                        <a:pt x="822" y="0"/>
                        <a:pt x="776" y="0"/>
                      </a:cubicBezTo>
                      <a:close/>
                    </a:path>
                  </a:pathLst>
                </a:custGeom>
                <a:solidFill>
                  <a:srgbClr val="ED84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02831" y="2236277"/>
                  <a:ext cx="19164" cy="46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23" extrusionOk="0">
                      <a:moveTo>
                        <a:pt x="594" y="0"/>
                      </a:moveTo>
                      <a:cubicBezTo>
                        <a:pt x="549" y="0"/>
                        <a:pt x="503" y="23"/>
                        <a:pt x="503" y="46"/>
                      </a:cubicBezTo>
                      <a:cubicBezTo>
                        <a:pt x="412" y="297"/>
                        <a:pt x="321" y="571"/>
                        <a:pt x="229" y="822"/>
                      </a:cubicBezTo>
                      <a:cubicBezTo>
                        <a:pt x="206" y="936"/>
                        <a:pt x="161" y="1050"/>
                        <a:pt x="115" y="1187"/>
                      </a:cubicBezTo>
                      <a:cubicBezTo>
                        <a:pt x="92" y="1324"/>
                        <a:pt x="47" y="1461"/>
                        <a:pt x="24" y="1598"/>
                      </a:cubicBezTo>
                      <a:cubicBezTo>
                        <a:pt x="1" y="1667"/>
                        <a:pt x="47" y="1712"/>
                        <a:pt x="115" y="1712"/>
                      </a:cubicBezTo>
                      <a:cubicBezTo>
                        <a:pt x="123" y="1720"/>
                        <a:pt x="130" y="1722"/>
                        <a:pt x="138" y="1722"/>
                      </a:cubicBezTo>
                      <a:cubicBezTo>
                        <a:pt x="153" y="1722"/>
                        <a:pt x="168" y="1712"/>
                        <a:pt x="184" y="1712"/>
                      </a:cubicBezTo>
                      <a:cubicBezTo>
                        <a:pt x="206" y="1689"/>
                        <a:pt x="206" y="1667"/>
                        <a:pt x="229" y="1644"/>
                      </a:cubicBezTo>
                      <a:cubicBezTo>
                        <a:pt x="252" y="1530"/>
                        <a:pt x="275" y="1438"/>
                        <a:pt x="298" y="1324"/>
                      </a:cubicBezTo>
                      <a:cubicBezTo>
                        <a:pt x="366" y="1142"/>
                        <a:pt x="412" y="959"/>
                        <a:pt x="480" y="754"/>
                      </a:cubicBezTo>
                      <a:cubicBezTo>
                        <a:pt x="526" y="548"/>
                        <a:pt x="617" y="343"/>
                        <a:pt x="686" y="137"/>
                      </a:cubicBezTo>
                      <a:cubicBezTo>
                        <a:pt x="709" y="69"/>
                        <a:pt x="686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151593" y="2249225"/>
                  <a:ext cx="11136" cy="2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1074" extrusionOk="0">
                      <a:moveTo>
                        <a:pt x="297" y="1"/>
                      </a:moveTo>
                      <a:cubicBezTo>
                        <a:pt x="297" y="1"/>
                        <a:pt x="274" y="23"/>
                        <a:pt x="251" y="46"/>
                      </a:cubicBezTo>
                      <a:cubicBezTo>
                        <a:pt x="206" y="183"/>
                        <a:pt x="160" y="343"/>
                        <a:pt x="114" y="503"/>
                      </a:cubicBezTo>
                      <a:cubicBezTo>
                        <a:pt x="114" y="571"/>
                        <a:pt x="91" y="640"/>
                        <a:pt x="69" y="708"/>
                      </a:cubicBezTo>
                      <a:cubicBezTo>
                        <a:pt x="46" y="800"/>
                        <a:pt x="23" y="891"/>
                        <a:pt x="0" y="982"/>
                      </a:cubicBezTo>
                      <a:cubicBezTo>
                        <a:pt x="0" y="1028"/>
                        <a:pt x="46" y="1073"/>
                        <a:pt x="69" y="1073"/>
                      </a:cubicBezTo>
                      <a:cubicBezTo>
                        <a:pt x="114" y="1073"/>
                        <a:pt x="160" y="1051"/>
                        <a:pt x="183" y="1005"/>
                      </a:cubicBezTo>
                      <a:cubicBezTo>
                        <a:pt x="183" y="914"/>
                        <a:pt x="206" y="845"/>
                        <a:pt x="228" y="754"/>
                      </a:cubicBezTo>
                      <a:cubicBezTo>
                        <a:pt x="251" y="685"/>
                        <a:pt x="274" y="594"/>
                        <a:pt x="297" y="526"/>
                      </a:cubicBezTo>
                      <a:lnTo>
                        <a:pt x="274" y="526"/>
                      </a:lnTo>
                      <a:cubicBezTo>
                        <a:pt x="320" y="389"/>
                        <a:pt x="365" y="252"/>
                        <a:pt x="411" y="115"/>
                      </a:cubicBezTo>
                      <a:cubicBezTo>
                        <a:pt x="411" y="92"/>
                        <a:pt x="411" y="69"/>
                        <a:pt x="411" y="46"/>
                      </a:cubicBezTo>
                      <a:cubicBezTo>
                        <a:pt x="411" y="23"/>
                        <a:pt x="388" y="1"/>
                        <a:pt x="36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151593" y="2248603"/>
                  <a:ext cx="18516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576" extrusionOk="0">
                      <a:moveTo>
                        <a:pt x="571" y="1"/>
                      </a:moveTo>
                      <a:cubicBezTo>
                        <a:pt x="525" y="1"/>
                        <a:pt x="480" y="24"/>
                        <a:pt x="480" y="69"/>
                      </a:cubicBezTo>
                      <a:cubicBezTo>
                        <a:pt x="388" y="275"/>
                        <a:pt x="320" y="503"/>
                        <a:pt x="251" y="731"/>
                      </a:cubicBezTo>
                      <a:cubicBezTo>
                        <a:pt x="160" y="959"/>
                        <a:pt x="91" y="1188"/>
                        <a:pt x="23" y="1416"/>
                      </a:cubicBezTo>
                      <a:cubicBezTo>
                        <a:pt x="23" y="1462"/>
                        <a:pt x="0" y="1484"/>
                        <a:pt x="23" y="1507"/>
                      </a:cubicBezTo>
                      <a:cubicBezTo>
                        <a:pt x="23" y="1530"/>
                        <a:pt x="46" y="1553"/>
                        <a:pt x="69" y="1576"/>
                      </a:cubicBezTo>
                      <a:cubicBezTo>
                        <a:pt x="137" y="1576"/>
                        <a:pt x="206" y="1553"/>
                        <a:pt x="206" y="1507"/>
                      </a:cubicBezTo>
                      <a:cubicBezTo>
                        <a:pt x="251" y="1393"/>
                        <a:pt x="297" y="1279"/>
                        <a:pt x="343" y="1165"/>
                      </a:cubicBezTo>
                      <a:cubicBezTo>
                        <a:pt x="365" y="1051"/>
                        <a:pt x="388" y="937"/>
                        <a:pt x="434" y="823"/>
                      </a:cubicBezTo>
                      <a:cubicBezTo>
                        <a:pt x="502" y="594"/>
                        <a:pt x="571" y="366"/>
                        <a:pt x="662" y="138"/>
                      </a:cubicBezTo>
                      <a:cubicBezTo>
                        <a:pt x="685" y="92"/>
                        <a:pt x="662" y="46"/>
                        <a:pt x="616" y="24"/>
                      </a:cubicBezTo>
                      <a:cubicBezTo>
                        <a:pt x="594" y="1"/>
                        <a:pt x="571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147268" y="2251685"/>
                  <a:ext cx="22840" cy="59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215" extrusionOk="0">
                      <a:moveTo>
                        <a:pt x="480" y="1165"/>
                      </a:moveTo>
                      <a:lnTo>
                        <a:pt x="480" y="1165"/>
                      </a:lnTo>
                      <a:cubicBezTo>
                        <a:pt x="478" y="1172"/>
                        <a:pt x="476" y="1180"/>
                        <a:pt x="473" y="1187"/>
                      </a:cubicBezTo>
                      <a:lnTo>
                        <a:pt x="473" y="1187"/>
                      </a:lnTo>
                      <a:cubicBezTo>
                        <a:pt x="480" y="1185"/>
                        <a:pt x="480" y="1180"/>
                        <a:pt x="480" y="1165"/>
                      </a:cubicBezTo>
                      <a:close/>
                      <a:moveTo>
                        <a:pt x="754" y="1"/>
                      </a:moveTo>
                      <a:cubicBezTo>
                        <a:pt x="708" y="1"/>
                        <a:pt x="685" y="24"/>
                        <a:pt x="662" y="47"/>
                      </a:cubicBezTo>
                      <a:cubicBezTo>
                        <a:pt x="617" y="206"/>
                        <a:pt x="548" y="389"/>
                        <a:pt x="503" y="549"/>
                      </a:cubicBezTo>
                      <a:cubicBezTo>
                        <a:pt x="434" y="731"/>
                        <a:pt x="388" y="891"/>
                        <a:pt x="343" y="1051"/>
                      </a:cubicBezTo>
                      <a:cubicBezTo>
                        <a:pt x="274" y="1233"/>
                        <a:pt x="229" y="1393"/>
                        <a:pt x="183" y="1553"/>
                      </a:cubicBezTo>
                      <a:cubicBezTo>
                        <a:pt x="137" y="1736"/>
                        <a:pt x="69" y="1895"/>
                        <a:pt x="23" y="2078"/>
                      </a:cubicBezTo>
                      <a:cubicBezTo>
                        <a:pt x="0" y="2101"/>
                        <a:pt x="0" y="2124"/>
                        <a:pt x="23" y="2146"/>
                      </a:cubicBezTo>
                      <a:cubicBezTo>
                        <a:pt x="23" y="2169"/>
                        <a:pt x="46" y="2192"/>
                        <a:pt x="69" y="2215"/>
                      </a:cubicBezTo>
                      <a:lnTo>
                        <a:pt x="137" y="2215"/>
                      </a:lnTo>
                      <a:cubicBezTo>
                        <a:pt x="160" y="2192"/>
                        <a:pt x="183" y="2169"/>
                        <a:pt x="206" y="2146"/>
                      </a:cubicBezTo>
                      <a:cubicBezTo>
                        <a:pt x="251" y="1987"/>
                        <a:pt x="297" y="1827"/>
                        <a:pt x="343" y="1644"/>
                      </a:cubicBezTo>
                      <a:cubicBezTo>
                        <a:pt x="386" y="1492"/>
                        <a:pt x="430" y="1339"/>
                        <a:pt x="473" y="1187"/>
                      </a:cubicBezTo>
                      <a:lnTo>
                        <a:pt x="473" y="1187"/>
                      </a:lnTo>
                      <a:cubicBezTo>
                        <a:pt x="470" y="1188"/>
                        <a:pt x="465" y="1188"/>
                        <a:pt x="457" y="1188"/>
                      </a:cubicBezTo>
                      <a:cubicBezTo>
                        <a:pt x="503" y="1097"/>
                        <a:pt x="525" y="1005"/>
                        <a:pt x="548" y="914"/>
                      </a:cubicBezTo>
                      <a:cubicBezTo>
                        <a:pt x="571" y="823"/>
                        <a:pt x="617" y="754"/>
                        <a:pt x="640" y="663"/>
                      </a:cubicBezTo>
                      <a:cubicBezTo>
                        <a:pt x="685" y="480"/>
                        <a:pt x="754" y="298"/>
                        <a:pt x="822" y="115"/>
                      </a:cubicBezTo>
                      <a:cubicBezTo>
                        <a:pt x="845" y="69"/>
                        <a:pt x="822" y="24"/>
                        <a:pt x="776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146646" y="2252928"/>
                  <a:ext cx="23462" cy="594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201" extrusionOk="0">
                      <a:moveTo>
                        <a:pt x="777" y="1"/>
                      </a:moveTo>
                      <a:cubicBezTo>
                        <a:pt x="731" y="1"/>
                        <a:pt x="708" y="23"/>
                        <a:pt x="685" y="46"/>
                      </a:cubicBezTo>
                      <a:cubicBezTo>
                        <a:pt x="617" y="252"/>
                        <a:pt x="548" y="457"/>
                        <a:pt x="480" y="640"/>
                      </a:cubicBezTo>
                      <a:cubicBezTo>
                        <a:pt x="434" y="845"/>
                        <a:pt x="389" y="1028"/>
                        <a:pt x="320" y="1233"/>
                      </a:cubicBezTo>
                      <a:cubicBezTo>
                        <a:pt x="297" y="1302"/>
                        <a:pt x="297" y="1347"/>
                        <a:pt x="274" y="1416"/>
                      </a:cubicBezTo>
                      <a:cubicBezTo>
                        <a:pt x="252" y="1484"/>
                        <a:pt x="229" y="1553"/>
                        <a:pt x="183" y="1644"/>
                      </a:cubicBezTo>
                      <a:cubicBezTo>
                        <a:pt x="160" y="1712"/>
                        <a:pt x="138" y="1758"/>
                        <a:pt x="115" y="1827"/>
                      </a:cubicBezTo>
                      <a:cubicBezTo>
                        <a:pt x="92" y="1918"/>
                        <a:pt x="46" y="1986"/>
                        <a:pt x="23" y="2078"/>
                      </a:cubicBezTo>
                      <a:cubicBezTo>
                        <a:pt x="1" y="2123"/>
                        <a:pt x="23" y="2169"/>
                        <a:pt x="69" y="2192"/>
                      </a:cubicBezTo>
                      <a:cubicBezTo>
                        <a:pt x="81" y="2198"/>
                        <a:pt x="94" y="2201"/>
                        <a:pt x="105" y="2201"/>
                      </a:cubicBezTo>
                      <a:cubicBezTo>
                        <a:pt x="138" y="2201"/>
                        <a:pt x="166" y="2180"/>
                        <a:pt x="183" y="2146"/>
                      </a:cubicBezTo>
                      <a:cubicBezTo>
                        <a:pt x="274" y="1941"/>
                        <a:pt x="343" y="1758"/>
                        <a:pt x="411" y="1553"/>
                      </a:cubicBezTo>
                      <a:cubicBezTo>
                        <a:pt x="480" y="1347"/>
                        <a:pt x="526" y="1142"/>
                        <a:pt x="571" y="936"/>
                      </a:cubicBezTo>
                      <a:cubicBezTo>
                        <a:pt x="617" y="799"/>
                        <a:pt x="663" y="663"/>
                        <a:pt x="685" y="526"/>
                      </a:cubicBezTo>
                      <a:cubicBezTo>
                        <a:pt x="754" y="389"/>
                        <a:pt x="799" y="252"/>
                        <a:pt x="845" y="115"/>
                      </a:cubicBezTo>
                      <a:cubicBezTo>
                        <a:pt x="868" y="69"/>
                        <a:pt x="845" y="23"/>
                        <a:pt x="79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366292" y="2315854"/>
                  <a:ext cx="21624" cy="5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033" extrusionOk="0">
                      <a:moveTo>
                        <a:pt x="708" y="1"/>
                      </a:moveTo>
                      <a:cubicBezTo>
                        <a:pt x="662" y="1"/>
                        <a:pt x="639" y="24"/>
                        <a:pt x="617" y="69"/>
                      </a:cubicBezTo>
                      <a:cubicBezTo>
                        <a:pt x="525" y="366"/>
                        <a:pt x="411" y="686"/>
                        <a:pt x="320" y="1005"/>
                      </a:cubicBezTo>
                      <a:cubicBezTo>
                        <a:pt x="274" y="1142"/>
                        <a:pt x="229" y="1302"/>
                        <a:pt x="183" y="1439"/>
                      </a:cubicBezTo>
                      <a:cubicBezTo>
                        <a:pt x="115" y="1599"/>
                        <a:pt x="69" y="1758"/>
                        <a:pt x="0" y="1918"/>
                      </a:cubicBezTo>
                      <a:cubicBezTo>
                        <a:pt x="0" y="1964"/>
                        <a:pt x="23" y="2009"/>
                        <a:pt x="69" y="2032"/>
                      </a:cubicBezTo>
                      <a:cubicBezTo>
                        <a:pt x="115" y="2032"/>
                        <a:pt x="160" y="2009"/>
                        <a:pt x="160" y="1964"/>
                      </a:cubicBezTo>
                      <a:cubicBezTo>
                        <a:pt x="229" y="1827"/>
                        <a:pt x="274" y="1667"/>
                        <a:pt x="320" y="1507"/>
                      </a:cubicBezTo>
                      <a:cubicBezTo>
                        <a:pt x="366" y="1370"/>
                        <a:pt x="434" y="1233"/>
                        <a:pt x="480" y="1074"/>
                      </a:cubicBezTo>
                      <a:cubicBezTo>
                        <a:pt x="571" y="754"/>
                        <a:pt x="685" y="434"/>
                        <a:pt x="776" y="115"/>
                      </a:cubicBezTo>
                      <a:cubicBezTo>
                        <a:pt x="799" y="69"/>
                        <a:pt x="776" y="24"/>
                        <a:pt x="73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576045" y="2383726"/>
                  <a:ext cx="16705" cy="37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402" extrusionOk="0">
                      <a:moveTo>
                        <a:pt x="526" y="1"/>
                      </a:moveTo>
                      <a:cubicBezTo>
                        <a:pt x="526" y="1"/>
                        <a:pt x="503" y="1"/>
                        <a:pt x="480" y="23"/>
                      </a:cubicBezTo>
                      <a:cubicBezTo>
                        <a:pt x="435" y="69"/>
                        <a:pt x="412" y="137"/>
                        <a:pt x="366" y="206"/>
                      </a:cubicBezTo>
                      <a:cubicBezTo>
                        <a:pt x="366" y="252"/>
                        <a:pt x="343" y="297"/>
                        <a:pt x="321" y="343"/>
                      </a:cubicBezTo>
                      <a:cubicBezTo>
                        <a:pt x="275" y="434"/>
                        <a:pt x="252" y="548"/>
                        <a:pt x="206" y="640"/>
                      </a:cubicBezTo>
                      <a:cubicBezTo>
                        <a:pt x="184" y="731"/>
                        <a:pt x="138" y="822"/>
                        <a:pt x="115" y="914"/>
                      </a:cubicBezTo>
                      <a:cubicBezTo>
                        <a:pt x="92" y="1050"/>
                        <a:pt x="47" y="1165"/>
                        <a:pt x="24" y="1302"/>
                      </a:cubicBezTo>
                      <a:cubicBezTo>
                        <a:pt x="1" y="1347"/>
                        <a:pt x="24" y="1393"/>
                        <a:pt x="69" y="1393"/>
                      </a:cubicBezTo>
                      <a:cubicBezTo>
                        <a:pt x="82" y="1399"/>
                        <a:pt x="94" y="1402"/>
                        <a:pt x="106" y="1402"/>
                      </a:cubicBezTo>
                      <a:cubicBezTo>
                        <a:pt x="138" y="1402"/>
                        <a:pt x="167" y="1381"/>
                        <a:pt x="184" y="1347"/>
                      </a:cubicBezTo>
                      <a:cubicBezTo>
                        <a:pt x="206" y="1233"/>
                        <a:pt x="229" y="1142"/>
                        <a:pt x="252" y="1028"/>
                      </a:cubicBezTo>
                      <a:cubicBezTo>
                        <a:pt x="275" y="982"/>
                        <a:pt x="298" y="936"/>
                        <a:pt x="298" y="891"/>
                      </a:cubicBezTo>
                      <a:cubicBezTo>
                        <a:pt x="321" y="845"/>
                        <a:pt x="321" y="777"/>
                        <a:pt x="343" y="731"/>
                      </a:cubicBezTo>
                      <a:cubicBezTo>
                        <a:pt x="366" y="662"/>
                        <a:pt x="389" y="594"/>
                        <a:pt x="435" y="526"/>
                      </a:cubicBezTo>
                      <a:cubicBezTo>
                        <a:pt x="435" y="480"/>
                        <a:pt x="457" y="434"/>
                        <a:pt x="480" y="389"/>
                      </a:cubicBezTo>
                      <a:cubicBezTo>
                        <a:pt x="480" y="343"/>
                        <a:pt x="503" y="297"/>
                        <a:pt x="526" y="274"/>
                      </a:cubicBezTo>
                      <a:lnTo>
                        <a:pt x="549" y="274"/>
                      </a:lnTo>
                      <a:cubicBezTo>
                        <a:pt x="572" y="252"/>
                        <a:pt x="572" y="229"/>
                        <a:pt x="594" y="206"/>
                      </a:cubicBezTo>
                      <a:cubicBezTo>
                        <a:pt x="594" y="183"/>
                        <a:pt x="617" y="160"/>
                        <a:pt x="617" y="137"/>
                      </a:cubicBezTo>
                      <a:cubicBezTo>
                        <a:pt x="617" y="92"/>
                        <a:pt x="617" y="46"/>
                        <a:pt x="594" y="23"/>
                      </a:cubicBezTo>
                      <a:cubicBezTo>
                        <a:pt x="572" y="1"/>
                        <a:pt x="572" y="1"/>
                        <a:pt x="54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160215" y="2271443"/>
                  <a:ext cx="13001" cy="3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348" extrusionOk="0">
                      <a:moveTo>
                        <a:pt x="389" y="0"/>
                      </a:moveTo>
                      <a:cubicBezTo>
                        <a:pt x="343" y="0"/>
                        <a:pt x="297" y="23"/>
                        <a:pt x="297" y="69"/>
                      </a:cubicBezTo>
                      <a:cubicBezTo>
                        <a:pt x="275" y="160"/>
                        <a:pt x="252" y="251"/>
                        <a:pt x="229" y="343"/>
                      </a:cubicBezTo>
                      <a:cubicBezTo>
                        <a:pt x="229" y="411"/>
                        <a:pt x="206" y="457"/>
                        <a:pt x="206" y="502"/>
                      </a:cubicBezTo>
                      <a:cubicBezTo>
                        <a:pt x="183" y="548"/>
                        <a:pt x="183" y="594"/>
                        <a:pt x="161" y="639"/>
                      </a:cubicBezTo>
                      <a:cubicBezTo>
                        <a:pt x="138" y="731"/>
                        <a:pt x="92" y="822"/>
                        <a:pt x="69" y="913"/>
                      </a:cubicBezTo>
                      <a:cubicBezTo>
                        <a:pt x="69" y="959"/>
                        <a:pt x="46" y="1005"/>
                        <a:pt x="46" y="1050"/>
                      </a:cubicBezTo>
                      <a:cubicBezTo>
                        <a:pt x="24" y="1096"/>
                        <a:pt x="1" y="1164"/>
                        <a:pt x="1" y="1233"/>
                      </a:cubicBezTo>
                      <a:cubicBezTo>
                        <a:pt x="1" y="1256"/>
                        <a:pt x="1" y="1279"/>
                        <a:pt x="24" y="1301"/>
                      </a:cubicBezTo>
                      <a:cubicBezTo>
                        <a:pt x="46" y="1324"/>
                        <a:pt x="69" y="1324"/>
                        <a:pt x="92" y="1347"/>
                      </a:cubicBezTo>
                      <a:cubicBezTo>
                        <a:pt x="138" y="1347"/>
                        <a:pt x="161" y="1324"/>
                        <a:pt x="183" y="1301"/>
                      </a:cubicBezTo>
                      <a:cubicBezTo>
                        <a:pt x="206" y="1279"/>
                        <a:pt x="206" y="1256"/>
                        <a:pt x="206" y="1233"/>
                      </a:cubicBezTo>
                      <a:cubicBezTo>
                        <a:pt x="206" y="1233"/>
                        <a:pt x="206" y="1210"/>
                        <a:pt x="206" y="1210"/>
                      </a:cubicBezTo>
                      <a:cubicBezTo>
                        <a:pt x="252" y="1027"/>
                        <a:pt x="297" y="868"/>
                        <a:pt x="343" y="685"/>
                      </a:cubicBezTo>
                      <a:cubicBezTo>
                        <a:pt x="366" y="594"/>
                        <a:pt x="389" y="502"/>
                        <a:pt x="412" y="411"/>
                      </a:cubicBezTo>
                      <a:cubicBezTo>
                        <a:pt x="434" y="320"/>
                        <a:pt x="457" y="229"/>
                        <a:pt x="480" y="114"/>
                      </a:cubicBezTo>
                      <a:cubicBezTo>
                        <a:pt x="480" y="92"/>
                        <a:pt x="480" y="69"/>
                        <a:pt x="480" y="46"/>
                      </a:cubicBezTo>
                      <a:cubicBezTo>
                        <a:pt x="457" y="23"/>
                        <a:pt x="434" y="0"/>
                        <a:pt x="412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148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149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150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151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152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153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rgbClr val="FF8D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154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155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rgbClr val="83A09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156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rgbClr val="83A09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57" name="Google Shape;157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1" name="Google Shape;161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62" name="Google Shape;162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8" name="Google Shape;168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9" name="Google Shape;169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70" name="Google Shape;170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" name="Google Shape;176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77" name="Google Shape;177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" name="Google Shape;194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95" name="Google Shape;195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5" name="Google Shape;205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6" name="Google Shape;206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207" name="Google Shape;207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" name="Google Shape;213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7" name="Google Shape;227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" name="Google Shape;444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45" name="Google Shape;445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46" name="Google Shape;446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47" name="Google Shape;447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" name="Google Shape;452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53" name="Google Shape;453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6" name="Google Shape;456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8" name="Google Shape;458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0" name="Google Shape;460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2" name="Google Shape;462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4" name="Google Shape;464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6" name="Google Shape;466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7" name="Google Shape;467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8" name="Google Shape;468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9" name="Google Shape;469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Google Shape;471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" name="Google Shape;472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3" name="Google Shape;473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74" name="Google Shape;474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5" name="Google Shape;475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6" name="Google Shape;476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7" name="Google Shape;477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78" name="Google Shape;478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9" name="Google Shape;479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CUSTOM_4">
    <p:spTree>
      <p:nvGrpSpPr>
        <p:cNvPr id="1" name="Shape 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" name="Google Shape;602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04" name="Google Shape;604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605" name="Google Shape;605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6" name="Google Shape;616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17" name="Google Shape;617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619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620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621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3" name="Google Shape;623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9" name="Google Shape;629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30" name="Google Shape;630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631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632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6" name="Google Shape;636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0" name="Google Shape;640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41" name="Google Shape;64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" name="Google Shape;647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48" name="Google Shape;648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2" r:id="rId3"/>
    <p:sldLayoutId id="2147483653" r:id="rId4"/>
    <p:sldLayoutId id="2147483657" r:id="rId5"/>
    <p:sldLayoutId id="2147483658" r:id="rId6"/>
    <p:sldLayoutId id="2147483659" r:id="rId7"/>
    <p:sldLayoutId id="2147483660" r:id="rId8"/>
    <p:sldLayoutId id="2147483663" r:id="rId9"/>
    <p:sldLayoutId id="2147483669" r:id="rId10"/>
    <p:sldLayoutId id="2147483671" r:id="rId11"/>
    <p:sldLayoutId id="2147483672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0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gif"/><Relationship Id="rId4" Type="http://schemas.openxmlformats.org/officeDocument/2006/relationships/image" Target="../media/image4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4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" name="Google Shape;776;p22"/>
          <p:cNvSpPr txBox="1">
            <a:spLocks noGrp="1"/>
          </p:cNvSpPr>
          <p:nvPr>
            <p:ph type="ctrTitle"/>
          </p:nvPr>
        </p:nvSpPr>
        <p:spPr>
          <a:xfrm>
            <a:off x="-285785" y="852476"/>
            <a:ext cx="4286248" cy="196851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5000" b="0" dirty="0" smtClean="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Huseyin Gunday" pitchFamily="2" charset="-78"/>
                <a:sym typeface="Didact Gothic"/>
              </a:rPr>
              <a:t>  </a:t>
            </a:r>
            <a:r>
              <a:rPr lang="ar-SA" sz="5000" b="0" dirty="0" smtClean="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cs typeface="Adobe Arabic" pitchFamily="18" charset="-78"/>
                <a:sym typeface="Didact Gothic"/>
              </a:rPr>
              <a:t>مَاذَا تُرِيدُ أَنْ تُصْبِحَ</a:t>
            </a:r>
            <a:br>
              <a:rPr lang="ar-SA" sz="5000" b="0" dirty="0" smtClean="0"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cs typeface="Adobe Arabic" pitchFamily="18" charset="-78"/>
                <a:sym typeface="Didact Gothic"/>
              </a:rPr>
            </a:br>
            <a:r>
              <a:rPr lang="ar-SA" sz="5000" b="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Huseyin Gunday" pitchFamily="2" charset="-78"/>
                <a:sym typeface="Didact Gothic"/>
              </a:rPr>
              <a:t>فِي الْمُسْتَقْبَلِ؟</a:t>
            </a:r>
            <a:endParaRPr sz="5000" b="0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Huseyin Gunday" pitchFamily="2" charset="-78"/>
              <a:sym typeface="Didact Gothic"/>
            </a:endParaRPr>
          </a:p>
        </p:txBody>
      </p:sp>
      <p:sp>
        <p:nvSpPr>
          <p:cNvPr id="777" name="Google Shape;777;p22"/>
          <p:cNvSpPr txBox="1">
            <a:spLocks noGrp="1"/>
          </p:cNvSpPr>
          <p:nvPr>
            <p:ph type="subTitle" idx="1"/>
          </p:nvPr>
        </p:nvSpPr>
        <p:spPr>
          <a:xfrm>
            <a:off x="0" y="3643320"/>
            <a:ext cx="4852132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0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Gelecekte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 </a:t>
            </a:r>
            <a:r>
              <a:rPr lang="tr-TR" sz="40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ne olmak istiyorsun?</a:t>
            </a:r>
            <a:endParaRPr sz="400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grpSp>
        <p:nvGrpSpPr>
          <p:cNvPr id="778" name="Google Shape;778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9" name="Google Shape;779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4E4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4E4A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rgbClr val="57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90" name="Google Shape;790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91" name="Google Shape;791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rgbClr val="E9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B93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rgbClr val="B93C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4592282" y="898698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369665" y="1257143"/>
                <a:ext cx="6544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1302" extrusionOk="0">
                    <a:moveTo>
                      <a:pt x="1621" y="1"/>
                    </a:moveTo>
                    <a:cubicBezTo>
                      <a:pt x="1485" y="23"/>
                      <a:pt x="1325" y="92"/>
                      <a:pt x="1211" y="160"/>
                    </a:cubicBezTo>
                    <a:cubicBezTo>
                      <a:pt x="1096" y="229"/>
                      <a:pt x="1005" y="297"/>
                      <a:pt x="891" y="389"/>
                    </a:cubicBezTo>
                    <a:cubicBezTo>
                      <a:pt x="731" y="503"/>
                      <a:pt x="549" y="640"/>
                      <a:pt x="366" y="754"/>
                    </a:cubicBezTo>
                    <a:cubicBezTo>
                      <a:pt x="275" y="822"/>
                      <a:pt x="183" y="868"/>
                      <a:pt x="92" y="936"/>
                    </a:cubicBezTo>
                    <a:cubicBezTo>
                      <a:pt x="24" y="982"/>
                      <a:pt x="1" y="1096"/>
                      <a:pt x="47" y="1188"/>
                    </a:cubicBezTo>
                    <a:cubicBezTo>
                      <a:pt x="69" y="1233"/>
                      <a:pt x="115" y="1279"/>
                      <a:pt x="161" y="1302"/>
                    </a:cubicBezTo>
                    <a:cubicBezTo>
                      <a:pt x="206" y="1302"/>
                      <a:pt x="275" y="1302"/>
                      <a:pt x="320" y="1279"/>
                    </a:cubicBezTo>
                    <a:cubicBezTo>
                      <a:pt x="412" y="1233"/>
                      <a:pt x="503" y="1188"/>
                      <a:pt x="594" y="1142"/>
                    </a:cubicBezTo>
                    <a:cubicBezTo>
                      <a:pt x="686" y="1096"/>
                      <a:pt x="777" y="1028"/>
                      <a:pt x="868" y="982"/>
                    </a:cubicBezTo>
                    <a:cubicBezTo>
                      <a:pt x="1028" y="891"/>
                      <a:pt x="1165" y="799"/>
                      <a:pt x="1302" y="685"/>
                    </a:cubicBezTo>
                    <a:lnTo>
                      <a:pt x="1393" y="685"/>
                    </a:lnTo>
                    <a:cubicBezTo>
                      <a:pt x="1507" y="685"/>
                      <a:pt x="1621" y="685"/>
                      <a:pt x="1736" y="708"/>
                    </a:cubicBezTo>
                    <a:cubicBezTo>
                      <a:pt x="1781" y="731"/>
                      <a:pt x="1804" y="731"/>
                      <a:pt x="1850" y="754"/>
                    </a:cubicBezTo>
                    <a:cubicBezTo>
                      <a:pt x="1873" y="777"/>
                      <a:pt x="1873" y="777"/>
                      <a:pt x="1895" y="777"/>
                    </a:cubicBezTo>
                    <a:cubicBezTo>
                      <a:pt x="1895" y="799"/>
                      <a:pt x="1918" y="822"/>
                      <a:pt x="1941" y="845"/>
                    </a:cubicBezTo>
                    <a:cubicBezTo>
                      <a:pt x="1941" y="845"/>
                      <a:pt x="1941" y="845"/>
                      <a:pt x="1941" y="868"/>
                    </a:cubicBezTo>
                    <a:cubicBezTo>
                      <a:pt x="1941" y="891"/>
                      <a:pt x="1964" y="914"/>
                      <a:pt x="1964" y="936"/>
                    </a:cubicBezTo>
                    <a:cubicBezTo>
                      <a:pt x="1964" y="1028"/>
                      <a:pt x="2009" y="1119"/>
                      <a:pt x="2101" y="1142"/>
                    </a:cubicBezTo>
                    <a:cubicBezTo>
                      <a:pt x="2124" y="1153"/>
                      <a:pt x="2152" y="1159"/>
                      <a:pt x="2181" y="1159"/>
                    </a:cubicBezTo>
                    <a:cubicBezTo>
                      <a:pt x="2209" y="1159"/>
                      <a:pt x="2238" y="1153"/>
                      <a:pt x="2261" y="1142"/>
                    </a:cubicBezTo>
                    <a:cubicBezTo>
                      <a:pt x="2306" y="1119"/>
                      <a:pt x="2352" y="1096"/>
                      <a:pt x="2375" y="1051"/>
                    </a:cubicBezTo>
                    <a:cubicBezTo>
                      <a:pt x="2398" y="1005"/>
                      <a:pt x="2420" y="936"/>
                      <a:pt x="2420" y="868"/>
                    </a:cubicBezTo>
                    <a:cubicBezTo>
                      <a:pt x="2420" y="845"/>
                      <a:pt x="2420" y="799"/>
                      <a:pt x="2420" y="754"/>
                    </a:cubicBezTo>
                    <a:cubicBezTo>
                      <a:pt x="2420" y="731"/>
                      <a:pt x="2420" y="708"/>
                      <a:pt x="2420" y="685"/>
                    </a:cubicBezTo>
                    <a:cubicBezTo>
                      <a:pt x="2398" y="571"/>
                      <a:pt x="2375" y="480"/>
                      <a:pt x="2329" y="389"/>
                    </a:cubicBezTo>
                    <a:cubicBezTo>
                      <a:pt x="2283" y="343"/>
                      <a:pt x="2261" y="275"/>
                      <a:pt x="2215" y="229"/>
                    </a:cubicBezTo>
                    <a:cubicBezTo>
                      <a:pt x="2192" y="183"/>
                      <a:pt x="2146" y="160"/>
                      <a:pt x="2101" y="115"/>
                    </a:cubicBezTo>
                    <a:cubicBezTo>
                      <a:pt x="2055" y="92"/>
                      <a:pt x="2009" y="69"/>
                      <a:pt x="1964" y="46"/>
                    </a:cubicBezTo>
                    <a:cubicBezTo>
                      <a:pt x="1895" y="23"/>
                      <a:pt x="1850" y="1"/>
                      <a:pt x="1781" y="1"/>
                    </a:cubicBezTo>
                    <a:close/>
                  </a:path>
                </a:pathLst>
              </a:custGeom>
              <a:solidFill>
                <a:srgbClr val="A8A8A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D880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D880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rgbClr val="D880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95474" y="1414484"/>
                <a:ext cx="9298" cy="3578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324" extrusionOk="0">
                    <a:moveTo>
                      <a:pt x="252" y="0"/>
                    </a:moveTo>
                    <a:cubicBezTo>
                      <a:pt x="229" y="0"/>
                      <a:pt x="184" y="23"/>
                      <a:pt x="161" y="69"/>
                    </a:cubicBezTo>
                    <a:cubicBezTo>
                      <a:pt x="161" y="114"/>
                      <a:pt x="138" y="183"/>
                      <a:pt x="115" y="228"/>
                    </a:cubicBezTo>
                    <a:cubicBezTo>
                      <a:pt x="115" y="274"/>
                      <a:pt x="115" y="320"/>
                      <a:pt x="92" y="365"/>
                    </a:cubicBezTo>
                    <a:cubicBezTo>
                      <a:pt x="92" y="457"/>
                      <a:pt x="69" y="525"/>
                      <a:pt x="69" y="616"/>
                    </a:cubicBezTo>
                    <a:cubicBezTo>
                      <a:pt x="47" y="822"/>
                      <a:pt x="24" y="1027"/>
                      <a:pt x="1" y="1210"/>
                    </a:cubicBezTo>
                    <a:cubicBezTo>
                      <a:pt x="1" y="1278"/>
                      <a:pt x="47" y="1324"/>
                      <a:pt x="92" y="1324"/>
                    </a:cubicBezTo>
                    <a:cubicBezTo>
                      <a:pt x="138" y="1324"/>
                      <a:pt x="184" y="1278"/>
                      <a:pt x="206" y="1233"/>
                    </a:cubicBezTo>
                    <a:cubicBezTo>
                      <a:pt x="206" y="1073"/>
                      <a:pt x="206" y="913"/>
                      <a:pt x="229" y="753"/>
                    </a:cubicBezTo>
                    <a:cubicBezTo>
                      <a:pt x="229" y="685"/>
                      <a:pt x="229" y="616"/>
                      <a:pt x="252" y="525"/>
                    </a:cubicBezTo>
                    <a:cubicBezTo>
                      <a:pt x="252" y="502"/>
                      <a:pt x="252" y="457"/>
                      <a:pt x="252" y="434"/>
                    </a:cubicBezTo>
                    <a:lnTo>
                      <a:pt x="298" y="297"/>
                    </a:lnTo>
                    <a:cubicBezTo>
                      <a:pt x="298" y="251"/>
                      <a:pt x="320" y="183"/>
                      <a:pt x="343" y="114"/>
                    </a:cubicBezTo>
                    <a:cubicBezTo>
                      <a:pt x="343" y="69"/>
                      <a:pt x="320" y="23"/>
                      <a:pt x="275" y="23"/>
                    </a:cubicBezTo>
                    <a:cubicBezTo>
                      <a:pt x="275" y="0"/>
                      <a:pt x="275" y="0"/>
                      <a:pt x="25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95474" y="1410160"/>
                <a:ext cx="6812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38" extrusionOk="0">
                    <a:moveTo>
                      <a:pt x="161" y="0"/>
                    </a:moveTo>
                    <a:cubicBezTo>
                      <a:pt x="161" y="0"/>
                      <a:pt x="138" y="23"/>
                      <a:pt x="115" y="23"/>
                    </a:cubicBezTo>
                    <a:cubicBezTo>
                      <a:pt x="92" y="46"/>
                      <a:pt x="92" y="69"/>
                      <a:pt x="92" y="92"/>
                    </a:cubicBezTo>
                    <a:cubicBezTo>
                      <a:pt x="92" y="434"/>
                      <a:pt x="69" y="754"/>
                      <a:pt x="69" y="1096"/>
                    </a:cubicBezTo>
                    <a:cubicBezTo>
                      <a:pt x="69" y="1278"/>
                      <a:pt x="47" y="1461"/>
                      <a:pt x="47" y="1621"/>
                    </a:cubicBezTo>
                    <a:cubicBezTo>
                      <a:pt x="47" y="1803"/>
                      <a:pt x="24" y="1963"/>
                      <a:pt x="1" y="2146"/>
                    </a:cubicBezTo>
                    <a:cubicBezTo>
                      <a:pt x="1" y="2191"/>
                      <a:pt x="24" y="2237"/>
                      <a:pt x="69" y="2237"/>
                    </a:cubicBezTo>
                    <a:cubicBezTo>
                      <a:pt x="115" y="2237"/>
                      <a:pt x="161" y="2214"/>
                      <a:pt x="161" y="2169"/>
                    </a:cubicBezTo>
                    <a:cubicBezTo>
                      <a:pt x="184" y="1986"/>
                      <a:pt x="206" y="1826"/>
                      <a:pt x="206" y="1644"/>
                    </a:cubicBezTo>
                    <a:cubicBezTo>
                      <a:pt x="229" y="1461"/>
                      <a:pt x="229" y="1301"/>
                      <a:pt x="229" y="1119"/>
                    </a:cubicBezTo>
                    <a:cubicBezTo>
                      <a:pt x="252" y="776"/>
                      <a:pt x="252" y="434"/>
                      <a:pt x="252" y="92"/>
                    </a:cubicBezTo>
                    <a:cubicBezTo>
                      <a:pt x="252" y="69"/>
                      <a:pt x="252" y="69"/>
                      <a:pt x="229" y="46"/>
                    </a:cubicBezTo>
                    <a:cubicBezTo>
                      <a:pt x="206" y="23"/>
                      <a:pt x="206" y="23"/>
                      <a:pt x="184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014923" y="956677"/>
                <a:ext cx="80847" cy="41761"/>
              </a:xfrm>
              <a:custGeom>
                <a:avLst/>
                <a:gdLst/>
                <a:ahLst/>
                <a:cxnLst/>
                <a:rect l="l" t="t" r="r" b="b"/>
                <a:pathLst>
                  <a:path w="2991" h="1545" extrusionOk="0">
                    <a:moveTo>
                      <a:pt x="92" y="1"/>
                    </a:moveTo>
                    <a:cubicBezTo>
                      <a:pt x="69" y="1"/>
                      <a:pt x="46" y="1"/>
                      <a:pt x="23" y="24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92" y="160"/>
                      <a:pt x="114" y="183"/>
                      <a:pt x="137" y="183"/>
                    </a:cubicBezTo>
                    <a:cubicBezTo>
                      <a:pt x="160" y="206"/>
                      <a:pt x="206" y="206"/>
                      <a:pt x="229" y="229"/>
                    </a:cubicBezTo>
                    <a:cubicBezTo>
                      <a:pt x="274" y="252"/>
                      <a:pt x="320" y="275"/>
                      <a:pt x="388" y="297"/>
                    </a:cubicBezTo>
                    <a:cubicBezTo>
                      <a:pt x="502" y="366"/>
                      <a:pt x="639" y="412"/>
                      <a:pt x="754" y="480"/>
                    </a:cubicBezTo>
                    <a:cubicBezTo>
                      <a:pt x="982" y="594"/>
                      <a:pt x="1210" y="708"/>
                      <a:pt x="1438" y="822"/>
                    </a:cubicBezTo>
                    <a:cubicBezTo>
                      <a:pt x="1667" y="937"/>
                      <a:pt x="1895" y="1051"/>
                      <a:pt x="2123" y="1165"/>
                    </a:cubicBezTo>
                    <a:cubicBezTo>
                      <a:pt x="2374" y="1279"/>
                      <a:pt x="2625" y="1416"/>
                      <a:pt x="2853" y="1530"/>
                    </a:cubicBezTo>
                    <a:cubicBezTo>
                      <a:pt x="2872" y="1539"/>
                      <a:pt x="2891" y="1545"/>
                      <a:pt x="2909" y="1545"/>
                    </a:cubicBezTo>
                    <a:cubicBezTo>
                      <a:pt x="2933" y="1545"/>
                      <a:pt x="2954" y="1534"/>
                      <a:pt x="2968" y="1507"/>
                    </a:cubicBezTo>
                    <a:cubicBezTo>
                      <a:pt x="2990" y="1462"/>
                      <a:pt x="2990" y="1416"/>
                      <a:pt x="2945" y="1393"/>
                    </a:cubicBezTo>
                    <a:cubicBezTo>
                      <a:pt x="2694" y="1279"/>
                      <a:pt x="2443" y="1142"/>
                      <a:pt x="2214" y="1028"/>
                    </a:cubicBezTo>
                    <a:cubicBezTo>
                      <a:pt x="1986" y="914"/>
                      <a:pt x="1758" y="800"/>
                      <a:pt x="1530" y="685"/>
                    </a:cubicBezTo>
                    <a:cubicBezTo>
                      <a:pt x="1301" y="571"/>
                      <a:pt x="1073" y="457"/>
                      <a:pt x="845" y="343"/>
                    </a:cubicBezTo>
                    <a:cubicBezTo>
                      <a:pt x="708" y="275"/>
                      <a:pt x="594" y="229"/>
                      <a:pt x="480" y="160"/>
                    </a:cubicBezTo>
                    <a:cubicBezTo>
                      <a:pt x="411" y="138"/>
                      <a:pt x="366" y="115"/>
                      <a:pt x="320" y="92"/>
                    </a:cubicBezTo>
                    <a:cubicBezTo>
                      <a:pt x="251" y="69"/>
                      <a:pt x="206" y="46"/>
                      <a:pt x="137" y="1"/>
                    </a:cubicBez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rgbClr val="E9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rgbClr val="E9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rgbClr val="4FC2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rgbClr val="4AB2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rgbClr val="4AB2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rgbClr val="4AB2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rgbClr val="4AB2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4D1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rgbClr val="E989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4566388" y="3287582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4784168" y="3154324"/>
                <a:ext cx="90118" cy="46708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28" extrusionOk="0">
                    <a:moveTo>
                      <a:pt x="3196" y="0"/>
                    </a:moveTo>
                    <a:cubicBezTo>
                      <a:pt x="3173" y="0"/>
                      <a:pt x="3151" y="0"/>
                      <a:pt x="3128" y="23"/>
                    </a:cubicBezTo>
                    <a:cubicBezTo>
                      <a:pt x="3059" y="69"/>
                      <a:pt x="2968" y="92"/>
                      <a:pt x="2899" y="137"/>
                    </a:cubicBezTo>
                    <a:cubicBezTo>
                      <a:pt x="2785" y="206"/>
                      <a:pt x="2648" y="274"/>
                      <a:pt x="2534" y="320"/>
                    </a:cubicBezTo>
                    <a:cubicBezTo>
                      <a:pt x="2283" y="457"/>
                      <a:pt x="2032" y="571"/>
                      <a:pt x="1781" y="708"/>
                    </a:cubicBezTo>
                    <a:cubicBezTo>
                      <a:pt x="1644" y="776"/>
                      <a:pt x="1507" y="845"/>
                      <a:pt x="1393" y="913"/>
                    </a:cubicBezTo>
                    <a:cubicBezTo>
                      <a:pt x="1325" y="936"/>
                      <a:pt x="1233" y="982"/>
                      <a:pt x="1165" y="1005"/>
                    </a:cubicBezTo>
                    <a:cubicBezTo>
                      <a:pt x="1096" y="1050"/>
                      <a:pt x="1028" y="1073"/>
                      <a:pt x="959" y="1119"/>
                    </a:cubicBezTo>
                    <a:cubicBezTo>
                      <a:pt x="845" y="1164"/>
                      <a:pt x="731" y="1233"/>
                      <a:pt x="594" y="1301"/>
                    </a:cubicBezTo>
                    <a:cubicBezTo>
                      <a:pt x="457" y="1370"/>
                      <a:pt x="320" y="1415"/>
                      <a:pt x="206" y="1507"/>
                    </a:cubicBezTo>
                    <a:cubicBezTo>
                      <a:pt x="160" y="1530"/>
                      <a:pt x="115" y="1552"/>
                      <a:pt x="69" y="1575"/>
                    </a:cubicBezTo>
                    <a:cubicBezTo>
                      <a:pt x="23" y="1598"/>
                      <a:pt x="1" y="1644"/>
                      <a:pt x="23" y="1689"/>
                    </a:cubicBezTo>
                    <a:cubicBezTo>
                      <a:pt x="37" y="1716"/>
                      <a:pt x="58" y="1727"/>
                      <a:pt x="82" y="1727"/>
                    </a:cubicBezTo>
                    <a:cubicBezTo>
                      <a:pt x="100" y="1727"/>
                      <a:pt x="119" y="1722"/>
                      <a:pt x="138" y="1712"/>
                    </a:cubicBezTo>
                    <a:cubicBezTo>
                      <a:pt x="206" y="1689"/>
                      <a:pt x="252" y="1644"/>
                      <a:pt x="320" y="1621"/>
                    </a:cubicBezTo>
                    <a:cubicBezTo>
                      <a:pt x="389" y="1575"/>
                      <a:pt x="457" y="1552"/>
                      <a:pt x="526" y="1507"/>
                    </a:cubicBezTo>
                    <a:cubicBezTo>
                      <a:pt x="663" y="1438"/>
                      <a:pt x="800" y="1370"/>
                      <a:pt x="914" y="1324"/>
                    </a:cubicBezTo>
                    <a:cubicBezTo>
                      <a:pt x="1051" y="1256"/>
                      <a:pt x="1188" y="1187"/>
                      <a:pt x="1325" y="1142"/>
                    </a:cubicBezTo>
                    <a:cubicBezTo>
                      <a:pt x="1461" y="1073"/>
                      <a:pt x="1598" y="1005"/>
                      <a:pt x="1735" y="959"/>
                    </a:cubicBezTo>
                    <a:cubicBezTo>
                      <a:pt x="1804" y="913"/>
                      <a:pt x="1872" y="890"/>
                      <a:pt x="1941" y="868"/>
                    </a:cubicBezTo>
                    <a:cubicBezTo>
                      <a:pt x="2009" y="822"/>
                      <a:pt x="2078" y="799"/>
                      <a:pt x="2146" y="776"/>
                    </a:cubicBezTo>
                    <a:cubicBezTo>
                      <a:pt x="2283" y="708"/>
                      <a:pt x="2420" y="662"/>
                      <a:pt x="2557" y="594"/>
                    </a:cubicBezTo>
                    <a:cubicBezTo>
                      <a:pt x="2671" y="548"/>
                      <a:pt x="2785" y="480"/>
                      <a:pt x="2899" y="434"/>
                    </a:cubicBezTo>
                    <a:cubicBezTo>
                      <a:pt x="2991" y="388"/>
                      <a:pt x="3105" y="343"/>
                      <a:pt x="3173" y="274"/>
                    </a:cubicBezTo>
                    <a:cubicBezTo>
                      <a:pt x="3219" y="251"/>
                      <a:pt x="3242" y="229"/>
                      <a:pt x="3265" y="206"/>
                    </a:cubicBezTo>
                    <a:cubicBezTo>
                      <a:pt x="3310" y="183"/>
                      <a:pt x="3333" y="114"/>
                      <a:pt x="3310" y="69"/>
                    </a:cubicBezTo>
                    <a:cubicBezTo>
                      <a:pt x="3287" y="23"/>
                      <a:pt x="3242" y="0"/>
                      <a:pt x="3196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" name="Google Shape;1460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" name="Google Shape;1461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" name="Google Shape;1462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" name="Google Shape;1463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" name="Google Shape;1464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" name="Google Shape;1465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" name="Google Shape;1466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" name="Google Shape;1467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" name="Google Shape;1468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" name="Google Shape;1469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75" name="Google Shape;1475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76" name="Google Shape;1476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1478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1480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1" name="Google Shape;1481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2" name="Google Shape;1482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3" name="Google Shape;1483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84" name="Google Shape;1484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1" name="Google Shape;1521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2" name="Google Shape;1522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3" name="Google Shape;1523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4" name="Google Shape;1524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5" name="Google Shape;1525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6" name="Google Shape;1526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7" name="Google Shape;1527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8" name="Google Shape;1528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9" name="Google Shape;1529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0" name="Google Shape;1530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1" name="Google Shape;1531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32" name="Google Shape;1532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33" name="Google Shape;1533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" name="Google Shape;1546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4" name="Google Shape;1554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55" name="Google Shape;1555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rgbClr val="FF8DA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rgbClr val="A6CAB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rgbClr val="A6CAB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ED84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337911" y="2248603"/>
                    <a:ext cx="37031" cy="4876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0" h="1804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73" y="46"/>
                        </a:cubicBezTo>
                        <a:cubicBezTo>
                          <a:pt x="1055" y="40"/>
                          <a:pt x="1037" y="37"/>
                          <a:pt x="1019" y="37"/>
                        </a:cubicBezTo>
                        <a:cubicBezTo>
                          <a:pt x="971" y="37"/>
                          <a:pt x="930" y="59"/>
                          <a:pt x="913" y="92"/>
                        </a:cubicBezTo>
                        <a:cubicBezTo>
                          <a:pt x="868" y="115"/>
                          <a:pt x="868" y="161"/>
                          <a:pt x="845" y="183"/>
                        </a:cubicBezTo>
                        <a:lnTo>
                          <a:pt x="822" y="183"/>
                        </a:lnTo>
                        <a:cubicBezTo>
                          <a:pt x="799" y="161"/>
                          <a:pt x="754" y="161"/>
                          <a:pt x="731" y="161"/>
                        </a:cubicBezTo>
                        <a:cubicBezTo>
                          <a:pt x="731" y="115"/>
                          <a:pt x="731" y="69"/>
                          <a:pt x="708" y="46"/>
                        </a:cubicBezTo>
                        <a:cubicBezTo>
                          <a:pt x="685" y="24"/>
                          <a:pt x="662" y="24"/>
                          <a:pt x="640" y="24"/>
                        </a:cubicBezTo>
                        <a:cubicBezTo>
                          <a:pt x="594" y="24"/>
                          <a:pt x="571" y="24"/>
                          <a:pt x="548" y="46"/>
                        </a:cubicBezTo>
                        <a:cubicBezTo>
                          <a:pt x="540" y="42"/>
                          <a:pt x="531" y="40"/>
                          <a:pt x="523" y="40"/>
                        </a:cubicBezTo>
                        <a:cubicBezTo>
                          <a:pt x="487" y="40"/>
                          <a:pt x="453" y="78"/>
                          <a:pt x="434" y="115"/>
                        </a:cubicBezTo>
                        <a:cubicBezTo>
                          <a:pt x="388" y="229"/>
                          <a:pt x="366" y="366"/>
                          <a:pt x="320" y="480"/>
                        </a:cubicBezTo>
                        <a:cubicBezTo>
                          <a:pt x="297" y="617"/>
                          <a:pt x="274" y="731"/>
                          <a:pt x="229" y="868"/>
                        </a:cubicBezTo>
                        <a:cubicBezTo>
                          <a:pt x="183" y="982"/>
                          <a:pt x="160" y="1096"/>
                          <a:pt x="115" y="1211"/>
                        </a:cubicBezTo>
                        <a:cubicBezTo>
                          <a:pt x="92" y="1302"/>
                          <a:pt x="46" y="1370"/>
                          <a:pt x="23" y="1484"/>
                        </a:cubicBezTo>
                        <a:cubicBezTo>
                          <a:pt x="0" y="1530"/>
                          <a:pt x="23" y="1576"/>
                          <a:pt x="69" y="1599"/>
                        </a:cubicBezTo>
                        <a:cubicBezTo>
                          <a:pt x="92" y="1610"/>
                          <a:pt x="115" y="1616"/>
                          <a:pt x="137" y="1616"/>
                        </a:cubicBezTo>
                        <a:cubicBezTo>
                          <a:pt x="160" y="1616"/>
                          <a:pt x="183" y="1610"/>
                          <a:pt x="206" y="1599"/>
                        </a:cubicBezTo>
                        <a:cubicBezTo>
                          <a:pt x="229" y="1621"/>
                          <a:pt x="251" y="1644"/>
                          <a:pt x="297" y="1644"/>
                        </a:cubicBezTo>
                        <a:cubicBezTo>
                          <a:pt x="320" y="1667"/>
                          <a:pt x="343" y="1690"/>
                          <a:pt x="388" y="1713"/>
                        </a:cubicBezTo>
                        <a:cubicBezTo>
                          <a:pt x="434" y="1713"/>
                          <a:pt x="503" y="1713"/>
                          <a:pt x="548" y="1667"/>
                        </a:cubicBezTo>
                        <a:cubicBezTo>
                          <a:pt x="548" y="1690"/>
                          <a:pt x="571" y="1690"/>
                          <a:pt x="594" y="1690"/>
                        </a:cubicBezTo>
                        <a:cubicBezTo>
                          <a:pt x="594" y="1736"/>
                          <a:pt x="640" y="1758"/>
                          <a:pt x="662" y="1781"/>
                        </a:cubicBezTo>
                        <a:cubicBezTo>
                          <a:pt x="693" y="1796"/>
                          <a:pt x="728" y="1804"/>
                          <a:pt x="764" y="1804"/>
                        </a:cubicBezTo>
                        <a:cubicBezTo>
                          <a:pt x="835" y="1804"/>
                          <a:pt x="906" y="1774"/>
                          <a:pt x="936" y="1713"/>
                        </a:cubicBezTo>
                        <a:cubicBezTo>
                          <a:pt x="959" y="1644"/>
                          <a:pt x="982" y="1576"/>
                          <a:pt x="1005" y="1530"/>
                        </a:cubicBezTo>
                        <a:cubicBezTo>
                          <a:pt x="1005" y="1462"/>
                          <a:pt x="1028" y="1393"/>
                          <a:pt x="1050" y="1347"/>
                        </a:cubicBezTo>
                        <a:cubicBezTo>
                          <a:pt x="1073" y="1211"/>
                          <a:pt x="1119" y="1096"/>
                          <a:pt x="1165" y="982"/>
                        </a:cubicBezTo>
                        <a:cubicBezTo>
                          <a:pt x="1210" y="845"/>
                          <a:pt x="1256" y="708"/>
                          <a:pt x="1279" y="571"/>
                        </a:cubicBezTo>
                        <a:cubicBezTo>
                          <a:pt x="1301" y="503"/>
                          <a:pt x="1324" y="434"/>
                          <a:pt x="1347" y="389"/>
                        </a:cubicBezTo>
                        <a:cubicBezTo>
                          <a:pt x="1347" y="320"/>
                          <a:pt x="1370" y="275"/>
                          <a:pt x="1370" y="206"/>
                        </a:cubicBezTo>
                        <a:cubicBezTo>
                          <a:pt x="1370" y="183"/>
                          <a:pt x="1370" y="138"/>
                          <a:pt x="1347" y="92"/>
                        </a:cubicBezTo>
                        <a:cubicBezTo>
                          <a:pt x="1324" y="69"/>
                          <a:pt x="1301" y="46"/>
                          <a:pt x="1279" y="24"/>
                        </a:cubicBezTo>
                        <a:cubicBezTo>
                          <a:pt x="1256" y="24"/>
                          <a:pt x="1233" y="1"/>
                          <a:pt x="1187" y="1"/>
                        </a:cubicBezTo>
                        <a:close/>
                      </a:path>
                    </a:pathLst>
                  </a:custGeom>
                  <a:solidFill>
                    <a:srgbClr val="ED84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rgbClr val="ED84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307069" y="2328206"/>
                    <a:ext cx="22840" cy="729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5" h="2700" extrusionOk="0">
                        <a:moveTo>
                          <a:pt x="753" y="0"/>
                        </a:moveTo>
                        <a:cubicBezTo>
                          <a:pt x="708" y="0"/>
                          <a:pt x="685" y="23"/>
                          <a:pt x="662" y="46"/>
                        </a:cubicBezTo>
                        <a:cubicBezTo>
                          <a:pt x="548" y="480"/>
                          <a:pt x="434" y="913"/>
                          <a:pt x="320" y="1324"/>
                        </a:cubicBezTo>
                        <a:cubicBezTo>
                          <a:pt x="274" y="1530"/>
                          <a:pt x="206" y="1735"/>
                          <a:pt x="160" y="1940"/>
                        </a:cubicBezTo>
                        <a:cubicBezTo>
                          <a:pt x="137" y="2032"/>
                          <a:pt x="114" y="2123"/>
                          <a:pt x="91" y="2214"/>
                        </a:cubicBezTo>
                        <a:cubicBezTo>
                          <a:pt x="69" y="2260"/>
                          <a:pt x="69" y="2283"/>
                          <a:pt x="69" y="2306"/>
                        </a:cubicBezTo>
                        <a:lnTo>
                          <a:pt x="46" y="2374"/>
                        </a:lnTo>
                        <a:cubicBezTo>
                          <a:pt x="46" y="2443"/>
                          <a:pt x="23" y="2511"/>
                          <a:pt x="23" y="2602"/>
                        </a:cubicBezTo>
                        <a:cubicBezTo>
                          <a:pt x="0" y="2648"/>
                          <a:pt x="23" y="2694"/>
                          <a:pt x="69" y="2694"/>
                        </a:cubicBezTo>
                        <a:cubicBezTo>
                          <a:pt x="77" y="2698"/>
                          <a:pt x="86" y="2700"/>
                          <a:pt x="94" y="2700"/>
                        </a:cubicBezTo>
                        <a:cubicBezTo>
                          <a:pt x="130" y="2700"/>
                          <a:pt x="160" y="2666"/>
                          <a:pt x="160" y="2648"/>
                        </a:cubicBezTo>
                        <a:lnTo>
                          <a:pt x="228" y="2283"/>
                        </a:lnTo>
                        <a:cubicBezTo>
                          <a:pt x="251" y="2237"/>
                          <a:pt x="251" y="2191"/>
                          <a:pt x="274" y="2146"/>
                        </a:cubicBezTo>
                        <a:cubicBezTo>
                          <a:pt x="274" y="2100"/>
                          <a:pt x="297" y="2055"/>
                          <a:pt x="297" y="2009"/>
                        </a:cubicBezTo>
                        <a:cubicBezTo>
                          <a:pt x="365" y="1803"/>
                          <a:pt x="411" y="1598"/>
                          <a:pt x="479" y="1393"/>
                        </a:cubicBezTo>
                        <a:cubicBezTo>
                          <a:pt x="594" y="959"/>
                          <a:pt x="708" y="525"/>
                          <a:pt x="822" y="92"/>
                        </a:cubicBezTo>
                        <a:cubicBezTo>
                          <a:pt x="845" y="46"/>
                          <a:pt x="822" y="0"/>
                          <a:pt x="776" y="0"/>
                        </a:cubicBezTo>
                        <a:close/>
                      </a:path>
                    </a:pathLst>
                  </a:custGeom>
                  <a:solidFill>
                    <a:srgbClr val="ED84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ED84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ED849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803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803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803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102831" y="2236277"/>
                    <a:ext cx="19164" cy="4657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9" h="1723" extrusionOk="0">
                        <a:moveTo>
                          <a:pt x="594" y="0"/>
                        </a:moveTo>
                        <a:cubicBezTo>
                          <a:pt x="549" y="0"/>
                          <a:pt x="503" y="23"/>
                          <a:pt x="503" y="46"/>
                        </a:cubicBezTo>
                        <a:cubicBezTo>
                          <a:pt x="412" y="297"/>
                          <a:pt x="321" y="571"/>
                          <a:pt x="229" y="822"/>
                        </a:cubicBezTo>
                        <a:cubicBezTo>
                          <a:pt x="206" y="936"/>
                          <a:pt x="161" y="1050"/>
                          <a:pt x="115" y="1187"/>
                        </a:cubicBezTo>
                        <a:cubicBezTo>
                          <a:pt x="92" y="1324"/>
                          <a:pt x="47" y="1461"/>
                          <a:pt x="24" y="1598"/>
                        </a:cubicBezTo>
                        <a:cubicBezTo>
                          <a:pt x="1" y="1667"/>
                          <a:pt x="47" y="1712"/>
                          <a:pt x="115" y="1712"/>
                        </a:cubicBezTo>
                        <a:cubicBezTo>
                          <a:pt x="123" y="1720"/>
                          <a:pt x="130" y="1722"/>
                          <a:pt x="138" y="1722"/>
                        </a:cubicBezTo>
                        <a:cubicBezTo>
                          <a:pt x="153" y="1722"/>
                          <a:pt x="168" y="1712"/>
                          <a:pt x="184" y="1712"/>
                        </a:cubicBezTo>
                        <a:cubicBezTo>
                          <a:pt x="206" y="1689"/>
                          <a:pt x="206" y="1667"/>
                          <a:pt x="229" y="1644"/>
                        </a:cubicBezTo>
                        <a:cubicBezTo>
                          <a:pt x="252" y="1530"/>
                          <a:pt x="275" y="1438"/>
                          <a:pt x="298" y="1324"/>
                        </a:cubicBezTo>
                        <a:cubicBezTo>
                          <a:pt x="366" y="1142"/>
                          <a:pt x="412" y="959"/>
                          <a:pt x="480" y="754"/>
                        </a:cubicBezTo>
                        <a:cubicBezTo>
                          <a:pt x="526" y="548"/>
                          <a:pt x="617" y="343"/>
                          <a:pt x="686" y="137"/>
                        </a:cubicBezTo>
                        <a:cubicBezTo>
                          <a:pt x="709" y="69"/>
                          <a:pt x="686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154674" y="2248603"/>
                    <a:ext cx="12353" cy="25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7" h="937" extrusionOk="0">
                        <a:moveTo>
                          <a:pt x="366" y="1"/>
                        </a:moveTo>
                        <a:cubicBezTo>
                          <a:pt x="320" y="1"/>
                          <a:pt x="297" y="24"/>
                          <a:pt x="274" y="46"/>
                        </a:cubicBezTo>
                        <a:cubicBezTo>
                          <a:pt x="229" y="183"/>
                          <a:pt x="183" y="298"/>
                          <a:pt x="137" y="434"/>
                        </a:cubicBezTo>
                        <a:cubicBezTo>
                          <a:pt x="92" y="571"/>
                          <a:pt x="46" y="686"/>
                          <a:pt x="0" y="823"/>
                        </a:cubicBezTo>
                        <a:cubicBezTo>
                          <a:pt x="0" y="845"/>
                          <a:pt x="0" y="868"/>
                          <a:pt x="0" y="891"/>
                        </a:cubicBezTo>
                        <a:cubicBezTo>
                          <a:pt x="23" y="914"/>
                          <a:pt x="23" y="914"/>
                          <a:pt x="46" y="937"/>
                        </a:cubicBezTo>
                        <a:cubicBezTo>
                          <a:pt x="92" y="937"/>
                          <a:pt x="137" y="937"/>
                          <a:pt x="160" y="891"/>
                        </a:cubicBezTo>
                        <a:cubicBezTo>
                          <a:pt x="206" y="754"/>
                          <a:pt x="229" y="640"/>
                          <a:pt x="274" y="526"/>
                        </a:cubicBezTo>
                        <a:cubicBezTo>
                          <a:pt x="320" y="389"/>
                          <a:pt x="366" y="252"/>
                          <a:pt x="434" y="115"/>
                        </a:cubicBezTo>
                        <a:cubicBezTo>
                          <a:pt x="457" y="69"/>
                          <a:pt x="434" y="24"/>
                          <a:pt x="388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151593" y="2249225"/>
                    <a:ext cx="11136" cy="2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2" h="1074" extrusionOk="0">
                        <a:moveTo>
                          <a:pt x="297" y="1"/>
                        </a:moveTo>
                        <a:cubicBezTo>
                          <a:pt x="297" y="1"/>
                          <a:pt x="274" y="23"/>
                          <a:pt x="251" y="46"/>
                        </a:cubicBezTo>
                        <a:cubicBezTo>
                          <a:pt x="206" y="183"/>
                          <a:pt x="160" y="343"/>
                          <a:pt x="114" y="503"/>
                        </a:cubicBezTo>
                        <a:cubicBezTo>
                          <a:pt x="114" y="571"/>
                          <a:pt x="91" y="640"/>
                          <a:pt x="69" y="708"/>
                        </a:cubicBezTo>
                        <a:cubicBezTo>
                          <a:pt x="46" y="800"/>
                          <a:pt x="23" y="891"/>
                          <a:pt x="0" y="982"/>
                        </a:cubicBezTo>
                        <a:cubicBezTo>
                          <a:pt x="0" y="1028"/>
                          <a:pt x="46" y="1073"/>
                          <a:pt x="69" y="1073"/>
                        </a:cubicBezTo>
                        <a:cubicBezTo>
                          <a:pt x="114" y="1073"/>
                          <a:pt x="160" y="1051"/>
                          <a:pt x="183" y="1005"/>
                        </a:cubicBezTo>
                        <a:cubicBezTo>
                          <a:pt x="183" y="914"/>
                          <a:pt x="206" y="845"/>
                          <a:pt x="228" y="754"/>
                        </a:cubicBezTo>
                        <a:cubicBezTo>
                          <a:pt x="251" y="685"/>
                          <a:pt x="274" y="594"/>
                          <a:pt x="297" y="526"/>
                        </a:cubicBezTo>
                        <a:lnTo>
                          <a:pt x="274" y="526"/>
                        </a:lnTo>
                        <a:cubicBezTo>
                          <a:pt x="320" y="389"/>
                          <a:pt x="365" y="252"/>
                          <a:pt x="411" y="115"/>
                        </a:cubicBezTo>
                        <a:cubicBezTo>
                          <a:pt x="411" y="92"/>
                          <a:pt x="411" y="69"/>
                          <a:pt x="411" y="46"/>
                        </a:cubicBezTo>
                        <a:cubicBezTo>
                          <a:pt x="411" y="23"/>
                          <a:pt x="388" y="1"/>
                          <a:pt x="365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151593" y="2248603"/>
                    <a:ext cx="18516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576" extrusionOk="0">
                        <a:moveTo>
                          <a:pt x="571" y="1"/>
                        </a:moveTo>
                        <a:cubicBezTo>
                          <a:pt x="525" y="1"/>
                          <a:pt x="480" y="24"/>
                          <a:pt x="480" y="69"/>
                        </a:cubicBezTo>
                        <a:cubicBezTo>
                          <a:pt x="388" y="275"/>
                          <a:pt x="320" y="503"/>
                          <a:pt x="251" y="731"/>
                        </a:cubicBezTo>
                        <a:cubicBezTo>
                          <a:pt x="160" y="959"/>
                          <a:pt x="91" y="1188"/>
                          <a:pt x="23" y="1416"/>
                        </a:cubicBezTo>
                        <a:cubicBezTo>
                          <a:pt x="23" y="1462"/>
                          <a:pt x="0" y="1484"/>
                          <a:pt x="23" y="1507"/>
                        </a:cubicBezTo>
                        <a:cubicBezTo>
                          <a:pt x="23" y="1530"/>
                          <a:pt x="46" y="1553"/>
                          <a:pt x="69" y="1576"/>
                        </a:cubicBezTo>
                        <a:cubicBezTo>
                          <a:pt x="137" y="1576"/>
                          <a:pt x="206" y="1553"/>
                          <a:pt x="206" y="1507"/>
                        </a:cubicBezTo>
                        <a:cubicBezTo>
                          <a:pt x="251" y="1393"/>
                          <a:pt x="297" y="1279"/>
                          <a:pt x="343" y="1165"/>
                        </a:cubicBezTo>
                        <a:cubicBezTo>
                          <a:pt x="365" y="1051"/>
                          <a:pt x="388" y="937"/>
                          <a:pt x="434" y="823"/>
                        </a:cubicBezTo>
                        <a:cubicBezTo>
                          <a:pt x="502" y="594"/>
                          <a:pt x="571" y="366"/>
                          <a:pt x="662" y="138"/>
                        </a:cubicBezTo>
                        <a:cubicBezTo>
                          <a:pt x="685" y="92"/>
                          <a:pt x="662" y="46"/>
                          <a:pt x="616" y="24"/>
                        </a:cubicBezTo>
                        <a:cubicBezTo>
                          <a:pt x="594" y="1"/>
                          <a:pt x="571" y="1"/>
                          <a:pt x="571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47268" y="2251685"/>
                    <a:ext cx="22840" cy="5987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5" h="2215" extrusionOk="0">
                        <a:moveTo>
                          <a:pt x="480" y="1165"/>
                        </a:moveTo>
                        <a:lnTo>
                          <a:pt x="480" y="1165"/>
                        </a:lnTo>
                        <a:cubicBezTo>
                          <a:pt x="478" y="1172"/>
                          <a:pt x="476" y="1180"/>
                          <a:pt x="473" y="1187"/>
                        </a:cubicBezTo>
                        <a:lnTo>
                          <a:pt x="473" y="1187"/>
                        </a:lnTo>
                        <a:cubicBezTo>
                          <a:pt x="480" y="1185"/>
                          <a:pt x="480" y="1180"/>
                          <a:pt x="480" y="1165"/>
                        </a:cubicBezTo>
                        <a:close/>
                        <a:moveTo>
                          <a:pt x="754" y="1"/>
                        </a:moveTo>
                        <a:cubicBezTo>
                          <a:pt x="708" y="1"/>
                          <a:pt x="685" y="24"/>
                          <a:pt x="662" y="47"/>
                        </a:cubicBezTo>
                        <a:cubicBezTo>
                          <a:pt x="617" y="206"/>
                          <a:pt x="548" y="389"/>
                          <a:pt x="503" y="549"/>
                        </a:cubicBezTo>
                        <a:cubicBezTo>
                          <a:pt x="434" y="731"/>
                          <a:pt x="388" y="891"/>
                          <a:pt x="343" y="1051"/>
                        </a:cubicBezTo>
                        <a:cubicBezTo>
                          <a:pt x="274" y="1233"/>
                          <a:pt x="229" y="1393"/>
                          <a:pt x="183" y="1553"/>
                        </a:cubicBezTo>
                        <a:cubicBezTo>
                          <a:pt x="137" y="1736"/>
                          <a:pt x="69" y="1895"/>
                          <a:pt x="23" y="2078"/>
                        </a:cubicBezTo>
                        <a:cubicBezTo>
                          <a:pt x="0" y="2101"/>
                          <a:pt x="0" y="2124"/>
                          <a:pt x="23" y="2146"/>
                        </a:cubicBezTo>
                        <a:cubicBezTo>
                          <a:pt x="23" y="2169"/>
                          <a:pt x="46" y="2192"/>
                          <a:pt x="69" y="2215"/>
                        </a:cubicBezTo>
                        <a:lnTo>
                          <a:pt x="137" y="2215"/>
                        </a:lnTo>
                        <a:cubicBezTo>
                          <a:pt x="160" y="2192"/>
                          <a:pt x="183" y="2169"/>
                          <a:pt x="206" y="2146"/>
                        </a:cubicBezTo>
                        <a:cubicBezTo>
                          <a:pt x="251" y="1987"/>
                          <a:pt x="297" y="1827"/>
                          <a:pt x="343" y="1644"/>
                        </a:cubicBezTo>
                        <a:cubicBezTo>
                          <a:pt x="386" y="1492"/>
                          <a:pt x="430" y="1339"/>
                          <a:pt x="473" y="1187"/>
                        </a:cubicBezTo>
                        <a:lnTo>
                          <a:pt x="473" y="1187"/>
                        </a:lnTo>
                        <a:cubicBezTo>
                          <a:pt x="470" y="1188"/>
                          <a:pt x="465" y="1188"/>
                          <a:pt x="457" y="1188"/>
                        </a:cubicBezTo>
                        <a:cubicBezTo>
                          <a:pt x="503" y="1097"/>
                          <a:pt x="525" y="1005"/>
                          <a:pt x="548" y="914"/>
                        </a:cubicBezTo>
                        <a:cubicBezTo>
                          <a:pt x="571" y="823"/>
                          <a:pt x="617" y="754"/>
                          <a:pt x="640" y="663"/>
                        </a:cubicBezTo>
                        <a:cubicBezTo>
                          <a:pt x="685" y="480"/>
                          <a:pt x="754" y="298"/>
                          <a:pt x="822" y="115"/>
                        </a:cubicBezTo>
                        <a:cubicBezTo>
                          <a:pt x="845" y="69"/>
                          <a:pt x="822" y="24"/>
                          <a:pt x="776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146646" y="2252928"/>
                    <a:ext cx="23462" cy="594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8" h="2201" extrusionOk="0">
                        <a:moveTo>
                          <a:pt x="777" y="1"/>
                        </a:moveTo>
                        <a:cubicBezTo>
                          <a:pt x="731" y="1"/>
                          <a:pt x="708" y="23"/>
                          <a:pt x="685" y="46"/>
                        </a:cubicBezTo>
                        <a:cubicBezTo>
                          <a:pt x="617" y="252"/>
                          <a:pt x="548" y="457"/>
                          <a:pt x="480" y="640"/>
                        </a:cubicBezTo>
                        <a:cubicBezTo>
                          <a:pt x="434" y="845"/>
                          <a:pt x="389" y="1028"/>
                          <a:pt x="320" y="1233"/>
                        </a:cubicBezTo>
                        <a:cubicBezTo>
                          <a:pt x="297" y="1302"/>
                          <a:pt x="297" y="1347"/>
                          <a:pt x="274" y="1416"/>
                        </a:cubicBezTo>
                        <a:cubicBezTo>
                          <a:pt x="252" y="1484"/>
                          <a:pt x="229" y="1553"/>
                          <a:pt x="183" y="1644"/>
                        </a:cubicBezTo>
                        <a:cubicBezTo>
                          <a:pt x="160" y="1712"/>
                          <a:pt x="138" y="1758"/>
                          <a:pt x="115" y="1827"/>
                        </a:cubicBezTo>
                        <a:cubicBezTo>
                          <a:pt x="92" y="1918"/>
                          <a:pt x="46" y="1986"/>
                          <a:pt x="23" y="2078"/>
                        </a:cubicBezTo>
                        <a:cubicBezTo>
                          <a:pt x="1" y="2123"/>
                          <a:pt x="23" y="2169"/>
                          <a:pt x="69" y="2192"/>
                        </a:cubicBezTo>
                        <a:cubicBezTo>
                          <a:pt x="81" y="2198"/>
                          <a:pt x="94" y="2201"/>
                          <a:pt x="105" y="2201"/>
                        </a:cubicBezTo>
                        <a:cubicBezTo>
                          <a:pt x="138" y="2201"/>
                          <a:pt x="166" y="2180"/>
                          <a:pt x="183" y="2146"/>
                        </a:cubicBezTo>
                        <a:cubicBezTo>
                          <a:pt x="274" y="1941"/>
                          <a:pt x="343" y="1758"/>
                          <a:pt x="411" y="1553"/>
                        </a:cubicBezTo>
                        <a:cubicBezTo>
                          <a:pt x="480" y="1347"/>
                          <a:pt x="526" y="1142"/>
                          <a:pt x="571" y="936"/>
                        </a:cubicBezTo>
                        <a:cubicBezTo>
                          <a:pt x="617" y="799"/>
                          <a:pt x="663" y="663"/>
                          <a:pt x="685" y="526"/>
                        </a:cubicBezTo>
                        <a:cubicBezTo>
                          <a:pt x="754" y="389"/>
                          <a:pt x="799" y="252"/>
                          <a:pt x="845" y="115"/>
                        </a:cubicBezTo>
                        <a:cubicBezTo>
                          <a:pt x="868" y="69"/>
                          <a:pt x="845" y="23"/>
                          <a:pt x="79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66292" y="2315854"/>
                    <a:ext cx="21624" cy="54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0" h="2033" extrusionOk="0">
                        <a:moveTo>
                          <a:pt x="708" y="1"/>
                        </a:moveTo>
                        <a:cubicBezTo>
                          <a:pt x="662" y="1"/>
                          <a:pt x="639" y="24"/>
                          <a:pt x="617" y="69"/>
                        </a:cubicBezTo>
                        <a:cubicBezTo>
                          <a:pt x="525" y="366"/>
                          <a:pt x="411" y="686"/>
                          <a:pt x="320" y="1005"/>
                        </a:cubicBezTo>
                        <a:cubicBezTo>
                          <a:pt x="274" y="1142"/>
                          <a:pt x="229" y="1302"/>
                          <a:pt x="183" y="1439"/>
                        </a:cubicBezTo>
                        <a:cubicBezTo>
                          <a:pt x="115" y="1599"/>
                          <a:pt x="69" y="1758"/>
                          <a:pt x="0" y="1918"/>
                        </a:cubicBezTo>
                        <a:cubicBezTo>
                          <a:pt x="0" y="1964"/>
                          <a:pt x="23" y="2009"/>
                          <a:pt x="69" y="2032"/>
                        </a:cubicBezTo>
                        <a:cubicBezTo>
                          <a:pt x="115" y="2032"/>
                          <a:pt x="160" y="2009"/>
                          <a:pt x="160" y="1964"/>
                        </a:cubicBezTo>
                        <a:cubicBezTo>
                          <a:pt x="229" y="1827"/>
                          <a:pt x="274" y="1667"/>
                          <a:pt x="320" y="1507"/>
                        </a:cubicBezTo>
                        <a:cubicBezTo>
                          <a:pt x="366" y="1370"/>
                          <a:pt x="434" y="1233"/>
                          <a:pt x="480" y="1074"/>
                        </a:cubicBezTo>
                        <a:cubicBezTo>
                          <a:pt x="571" y="754"/>
                          <a:pt x="685" y="434"/>
                          <a:pt x="776" y="115"/>
                        </a:cubicBezTo>
                        <a:cubicBezTo>
                          <a:pt x="799" y="69"/>
                          <a:pt x="776" y="24"/>
                          <a:pt x="731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415027" y="2334369"/>
                    <a:ext cx="19164" cy="4708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09" h="1742" extrusionOk="0">
                        <a:moveTo>
                          <a:pt x="617" y="1"/>
                        </a:moveTo>
                        <a:cubicBezTo>
                          <a:pt x="594" y="1"/>
                          <a:pt x="548" y="46"/>
                          <a:pt x="548" y="69"/>
                        </a:cubicBezTo>
                        <a:cubicBezTo>
                          <a:pt x="503" y="206"/>
                          <a:pt x="457" y="343"/>
                          <a:pt x="411" y="480"/>
                        </a:cubicBezTo>
                        <a:cubicBezTo>
                          <a:pt x="366" y="594"/>
                          <a:pt x="320" y="708"/>
                          <a:pt x="297" y="822"/>
                        </a:cubicBezTo>
                        <a:cubicBezTo>
                          <a:pt x="206" y="1096"/>
                          <a:pt x="115" y="1370"/>
                          <a:pt x="1" y="1621"/>
                        </a:cubicBezTo>
                        <a:cubicBezTo>
                          <a:pt x="1" y="1667"/>
                          <a:pt x="23" y="1712"/>
                          <a:pt x="69" y="1735"/>
                        </a:cubicBezTo>
                        <a:cubicBezTo>
                          <a:pt x="77" y="1739"/>
                          <a:pt x="86" y="1741"/>
                          <a:pt x="94" y="1741"/>
                        </a:cubicBezTo>
                        <a:cubicBezTo>
                          <a:pt x="131" y="1741"/>
                          <a:pt x="165" y="1704"/>
                          <a:pt x="183" y="1667"/>
                        </a:cubicBezTo>
                        <a:cubicBezTo>
                          <a:pt x="274" y="1416"/>
                          <a:pt x="366" y="1142"/>
                          <a:pt x="434" y="891"/>
                        </a:cubicBezTo>
                        <a:cubicBezTo>
                          <a:pt x="480" y="777"/>
                          <a:pt x="526" y="662"/>
                          <a:pt x="548" y="548"/>
                        </a:cubicBezTo>
                        <a:cubicBezTo>
                          <a:pt x="594" y="411"/>
                          <a:pt x="640" y="252"/>
                          <a:pt x="708" y="115"/>
                        </a:cubicBezTo>
                        <a:cubicBezTo>
                          <a:pt x="708" y="69"/>
                          <a:pt x="685" y="23"/>
                          <a:pt x="640" y="23"/>
                        </a:cubicBezTo>
                        <a:cubicBezTo>
                          <a:pt x="640" y="23"/>
                          <a:pt x="617" y="1"/>
                          <a:pt x="617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465627" y="2345479"/>
                    <a:ext cx="21002" cy="492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77" h="1821" extrusionOk="0">
                        <a:moveTo>
                          <a:pt x="685" y="0"/>
                        </a:moveTo>
                        <a:cubicBezTo>
                          <a:pt x="662" y="0"/>
                          <a:pt x="639" y="23"/>
                          <a:pt x="639" y="46"/>
                        </a:cubicBezTo>
                        <a:cubicBezTo>
                          <a:pt x="594" y="92"/>
                          <a:pt x="571" y="160"/>
                          <a:pt x="548" y="229"/>
                        </a:cubicBezTo>
                        <a:cubicBezTo>
                          <a:pt x="525" y="297"/>
                          <a:pt x="502" y="366"/>
                          <a:pt x="457" y="434"/>
                        </a:cubicBezTo>
                        <a:cubicBezTo>
                          <a:pt x="411" y="571"/>
                          <a:pt x="365" y="708"/>
                          <a:pt x="320" y="845"/>
                        </a:cubicBezTo>
                        <a:cubicBezTo>
                          <a:pt x="274" y="982"/>
                          <a:pt x="229" y="1119"/>
                          <a:pt x="183" y="1256"/>
                        </a:cubicBezTo>
                        <a:cubicBezTo>
                          <a:pt x="137" y="1416"/>
                          <a:pt x="69" y="1552"/>
                          <a:pt x="23" y="1712"/>
                        </a:cubicBezTo>
                        <a:cubicBezTo>
                          <a:pt x="0" y="1758"/>
                          <a:pt x="23" y="1804"/>
                          <a:pt x="69" y="1804"/>
                        </a:cubicBezTo>
                        <a:cubicBezTo>
                          <a:pt x="80" y="1815"/>
                          <a:pt x="92" y="1821"/>
                          <a:pt x="103" y="1821"/>
                        </a:cubicBezTo>
                        <a:cubicBezTo>
                          <a:pt x="114" y="1821"/>
                          <a:pt x="126" y="1815"/>
                          <a:pt x="137" y="1804"/>
                        </a:cubicBezTo>
                        <a:cubicBezTo>
                          <a:pt x="160" y="1804"/>
                          <a:pt x="160" y="1781"/>
                          <a:pt x="183" y="1758"/>
                        </a:cubicBezTo>
                        <a:cubicBezTo>
                          <a:pt x="229" y="1644"/>
                          <a:pt x="274" y="1507"/>
                          <a:pt x="320" y="1393"/>
                        </a:cubicBezTo>
                        <a:cubicBezTo>
                          <a:pt x="343" y="1324"/>
                          <a:pt x="365" y="1256"/>
                          <a:pt x="388" y="1164"/>
                        </a:cubicBezTo>
                        <a:cubicBezTo>
                          <a:pt x="411" y="1096"/>
                          <a:pt x="434" y="1027"/>
                          <a:pt x="457" y="959"/>
                        </a:cubicBezTo>
                        <a:cubicBezTo>
                          <a:pt x="502" y="845"/>
                          <a:pt x="525" y="731"/>
                          <a:pt x="571" y="617"/>
                        </a:cubicBezTo>
                        <a:cubicBezTo>
                          <a:pt x="617" y="503"/>
                          <a:pt x="662" y="366"/>
                          <a:pt x="708" y="251"/>
                        </a:cubicBezTo>
                        <a:cubicBezTo>
                          <a:pt x="731" y="206"/>
                          <a:pt x="753" y="160"/>
                          <a:pt x="776" y="137"/>
                        </a:cubicBezTo>
                        <a:cubicBezTo>
                          <a:pt x="776" y="114"/>
                          <a:pt x="776" y="92"/>
                          <a:pt x="776" y="69"/>
                        </a:cubicBezTo>
                        <a:cubicBezTo>
                          <a:pt x="776" y="46"/>
                          <a:pt x="753" y="23"/>
                          <a:pt x="753" y="23"/>
                        </a:cubicBezTo>
                        <a:cubicBezTo>
                          <a:pt x="731" y="0"/>
                          <a:pt x="708" y="0"/>
                          <a:pt x="708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524850" y="2363372"/>
                    <a:ext cx="12974" cy="3332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1233" extrusionOk="0">
                        <a:moveTo>
                          <a:pt x="389" y="0"/>
                        </a:moveTo>
                        <a:cubicBezTo>
                          <a:pt x="366" y="0"/>
                          <a:pt x="320" y="23"/>
                          <a:pt x="320" y="69"/>
                        </a:cubicBezTo>
                        <a:cubicBezTo>
                          <a:pt x="297" y="137"/>
                          <a:pt x="274" y="229"/>
                          <a:pt x="252" y="297"/>
                        </a:cubicBezTo>
                        <a:cubicBezTo>
                          <a:pt x="229" y="388"/>
                          <a:pt x="206" y="480"/>
                          <a:pt x="183" y="571"/>
                        </a:cubicBezTo>
                        <a:cubicBezTo>
                          <a:pt x="160" y="639"/>
                          <a:pt x="137" y="731"/>
                          <a:pt x="92" y="822"/>
                        </a:cubicBezTo>
                        <a:cubicBezTo>
                          <a:pt x="69" y="936"/>
                          <a:pt x="46" y="1027"/>
                          <a:pt x="0" y="1119"/>
                        </a:cubicBezTo>
                        <a:cubicBezTo>
                          <a:pt x="0" y="1164"/>
                          <a:pt x="23" y="1210"/>
                          <a:pt x="69" y="1233"/>
                        </a:cubicBezTo>
                        <a:cubicBezTo>
                          <a:pt x="115" y="1233"/>
                          <a:pt x="137" y="1210"/>
                          <a:pt x="160" y="1164"/>
                        </a:cubicBezTo>
                        <a:cubicBezTo>
                          <a:pt x="183" y="1073"/>
                          <a:pt x="229" y="982"/>
                          <a:pt x="252" y="868"/>
                        </a:cubicBezTo>
                        <a:cubicBezTo>
                          <a:pt x="297" y="776"/>
                          <a:pt x="320" y="685"/>
                          <a:pt x="343" y="617"/>
                        </a:cubicBezTo>
                        <a:cubicBezTo>
                          <a:pt x="366" y="525"/>
                          <a:pt x="389" y="434"/>
                          <a:pt x="411" y="343"/>
                        </a:cubicBezTo>
                        <a:cubicBezTo>
                          <a:pt x="434" y="274"/>
                          <a:pt x="457" y="183"/>
                          <a:pt x="480" y="114"/>
                        </a:cubicBezTo>
                        <a:cubicBezTo>
                          <a:pt x="480" y="69"/>
                          <a:pt x="457" y="23"/>
                          <a:pt x="411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1" name="Google Shape;1591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2" name="Google Shape;1592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3" name="Google Shape;1593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4" name="Google Shape;1594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5" name="Google Shape;1595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6" name="Google Shape;1596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7" name="Google Shape;1597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8" name="Google Shape;1598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9" name="Google Shape;1599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0" name="Google Shape;1600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1" name="Google Shape;1601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2" name="Google Shape;1602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3" name="Google Shape;1603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4" name="Google Shape;1604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5" name="Google Shape;1605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6" name="Google Shape;1606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7" name="Google Shape;1607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8" name="Google Shape;1608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09" name="Google Shape;1609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0" name="Google Shape;1610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1" name="Google Shape;1611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2" name="Google Shape;1612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3" name="Google Shape;1613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4" name="Google Shape;1614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rgbClr val="FF8DA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5" name="Google Shape;1615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rgbClr val="ED788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6" name="Google Shape;1616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rgbClr val="83A09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617" name="Google Shape;1617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rgbClr val="83A09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618" name="Google Shape;1618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6402" y="1954922"/>
                <a:ext cx="371446" cy="34533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2776" extrusionOk="0">
                    <a:moveTo>
                      <a:pt x="9102" y="7607"/>
                    </a:moveTo>
                    <a:lnTo>
                      <a:pt x="9102" y="7607"/>
                    </a:lnTo>
                    <a:cubicBezTo>
                      <a:pt x="9112" y="7614"/>
                      <a:pt x="9121" y="7620"/>
                      <a:pt x="9131" y="7625"/>
                    </a:cubicBezTo>
                    <a:cubicBezTo>
                      <a:pt x="9116" y="7625"/>
                      <a:pt x="9111" y="7614"/>
                      <a:pt x="9102" y="7607"/>
                    </a:cubicBezTo>
                    <a:close/>
                    <a:moveTo>
                      <a:pt x="92" y="1"/>
                    </a:moveTo>
                    <a:cubicBezTo>
                      <a:pt x="69" y="1"/>
                      <a:pt x="69" y="1"/>
                      <a:pt x="47" y="24"/>
                    </a:cubicBezTo>
                    <a:cubicBezTo>
                      <a:pt x="1" y="47"/>
                      <a:pt x="1" y="92"/>
                      <a:pt x="24" y="138"/>
                    </a:cubicBezTo>
                    <a:cubicBezTo>
                      <a:pt x="115" y="275"/>
                      <a:pt x="206" y="412"/>
                      <a:pt x="298" y="549"/>
                    </a:cubicBezTo>
                    <a:cubicBezTo>
                      <a:pt x="389" y="663"/>
                      <a:pt x="457" y="800"/>
                      <a:pt x="526" y="914"/>
                    </a:cubicBezTo>
                    <a:cubicBezTo>
                      <a:pt x="617" y="1051"/>
                      <a:pt x="686" y="1188"/>
                      <a:pt x="777" y="1325"/>
                    </a:cubicBezTo>
                    <a:cubicBezTo>
                      <a:pt x="845" y="1439"/>
                      <a:pt x="914" y="1576"/>
                      <a:pt x="1005" y="1713"/>
                    </a:cubicBezTo>
                    <a:cubicBezTo>
                      <a:pt x="1097" y="1827"/>
                      <a:pt x="1188" y="1964"/>
                      <a:pt x="1256" y="2078"/>
                    </a:cubicBezTo>
                    <a:cubicBezTo>
                      <a:pt x="1348" y="2215"/>
                      <a:pt x="1439" y="2329"/>
                      <a:pt x="1530" y="2443"/>
                    </a:cubicBezTo>
                    <a:cubicBezTo>
                      <a:pt x="1713" y="2694"/>
                      <a:pt x="1918" y="2923"/>
                      <a:pt x="2124" y="3151"/>
                    </a:cubicBezTo>
                    <a:cubicBezTo>
                      <a:pt x="2352" y="3402"/>
                      <a:pt x="2580" y="3607"/>
                      <a:pt x="2808" y="3836"/>
                    </a:cubicBezTo>
                    <a:cubicBezTo>
                      <a:pt x="2923" y="3950"/>
                      <a:pt x="3060" y="4041"/>
                      <a:pt x="3174" y="4132"/>
                    </a:cubicBezTo>
                    <a:cubicBezTo>
                      <a:pt x="3242" y="4178"/>
                      <a:pt x="3288" y="4224"/>
                      <a:pt x="3356" y="4269"/>
                    </a:cubicBezTo>
                    <a:cubicBezTo>
                      <a:pt x="3425" y="4315"/>
                      <a:pt x="3516" y="4383"/>
                      <a:pt x="3585" y="4429"/>
                    </a:cubicBezTo>
                    <a:cubicBezTo>
                      <a:pt x="4132" y="4771"/>
                      <a:pt x="4680" y="5091"/>
                      <a:pt x="5228" y="5411"/>
                    </a:cubicBezTo>
                    <a:cubicBezTo>
                      <a:pt x="5365" y="5479"/>
                      <a:pt x="5502" y="5548"/>
                      <a:pt x="5616" y="5616"/>
                    </a:cubicBezTo>
                    <a:cubicBezTo>
                      <a:pt x="5776" y="5684"/>
                      <a:pt x="5913" y="5776"/>
                      <a:pt x="6072" y="5844"/>
                    </a:cubicBezTo>
                    <a:cubicBezTo>
                      <a:pt x="6209" y="5913"/>
                      <a:pt x="6324" y="5981"/>
                      <a:pt x="6461" y="6050"/>
                    </a:cubicBezTo>
                    <a:cubicBezTo>
                      <a:pt x="6597" y="6118"/>
                      <a:pt x="6734" y="6187"/>
                      <a:pt x="6871" y="6255"/>
                    </a:cubicBezTo>
                    <a:cubicBezTo>
                      <a:pt x="7008" y="6346"/>
                      <a:pt x="7145" y="6415"/>
                      <a:pt x="7282" y="6506"/>
                    </a:cubicBezTo>
                    <a:cubicBezTo>
                      <a:pt x="7419" y="6575"/>
                      <a:pt x="7556" y="6643"/>
                      <a:pt x="7693" y="6734"/>
                    </a:cubicBezTo>
                    <a:cubicBezTo>
                      <a:pt x="7944" y="6871"/>
                      <a:pt x="8195" y="7031"/>
                      <a:pt x="8446" y="7191"/>
                    </a:cubicBezTo>
                    <a:cubicBezTo>
                      <a:pt x="8560" y="7237"/>
                      <a:pt x="8652" y="7305"/>
                      <a:pt x="8766" y="7374"/>
                    </a:cubicBezTo>
                    <a:lnTo>
                      <a:pt x="8743" y="7374"/>
                    </a:lnTo>
                    <a:cubicBezTo>
                      <a:pt x="8834" y="7442"/>
                      <a:pt x="8926" y="7488"/>
                      <a:pt x="9017" y="7556"/>
                    </a:cubicBezTo>
                    <a:cubicBezTo>
                      <a:pt x="9017" y="7556"/>
                      <a:pt x="8994" y="7533"/>
                      <a:pt x="8994" y="7533"/>
                    </a:cubicBezTo>
                    <a:lnTo>
                      <a:pt x="8994" y="7533"/>
                    </a:lnTo>
                    <a:cubicBezTo>
                      <a:pt x="9029" y="7551"/>
                      <a:pt x="9064" y="7581"/>
                      <a:pt x="9099" y="7605"/>
                    </a:cubicBezTo>
                    <a:lnTo>
                      <a:pt x="9099" y="7605"/>
                    </a:lnTo>
                    <a:cubicBezTo>
                      <a:pt x="9095" y="7603"/>
                      <a:pt x="9091" y="7602"/>
                      <a:pt x="9085" y="7602"/>
                    </a:cubicBezTo>
                    <a:cubicBezTo>
                      <a:pt x="9291" y="7739"/>
                      <a:pt x="9519" y="7899"/>
                      <a:pt x="9725" y="8035"/>
                    </a:cubicBezTo>
                    <a:cubicBezTo>
                      <a:pt x="9976" y="8218"/>
                      <a:pt x="10204" y="8423"/>
                      <a:pt x="10432" y="8606"/>
                    </a:cubicBezTo>
                    <a:cubicBezTo>
                      <a:pt x="10546" y="8720"/>
                      <a:pt x="10660" y="8812"/>
                      <a:pt x="10797" y="8903"/>
                    </a:cubicBezTo>
                    <a:cubicBezTo>
                      <a:pt x="10843" y="8971"/>
                      <a:pt x="10889" y="9017"/>
                      <a:pt x="10934" y="9085"/>
                    </a:cubicBezTo>
                    <a:cubicBezTo>
                      <a:pt x="10911" y="9063"/>
                      <a:pt x="10911" y="9040"/>
                      <a:pt x="10889" y="9040"/>
                    </a:cubicBezTo>
                    <a:cubicBezTo>
                      <a:pt x="11117" y="9291"/>
                      <a:pt x="11322" y="9542"/>
                      <a:pt x="11528" y="9816"/>
                    </a:cubicBezTo>
                    <a:cubicBezTo>
                      <a:pt x="11642" y="9953"/>
                      <a:pt x="11733" y="10090"/>
                      <a:pt x="11847" y="10204"/>
                    </a:cubicBezTo>
                    <a:cubicBezTo>
                      <a:pt x="11961" y="10341"/>
                      <a:pt x="12053" y="10478"/>
                      <a:pt x="12144" y="10592"/>
                    </a:cubicBezTo>
                    <a:cubicBezTo>
                      <a:pt x="12349" y="10889"/>
                      <a:pt x="12555" y="11163"/>
                      <a:pt x="12760" y="11459"/>
                    </a:cubicBezTo>
                    <a:cubicBezTo>
                      <a:pt x="12852" y="11596"/>
                      <a:pt x="12920" y="11733"/>
                      <a:pt x="13011" y="11870"/>
                    </a:cubicBezTo>
                    <a:cubicBezTo>
                      <a:pt x="13080" y="11984"/>
                      <a:pt x="13171" y="12098"/>
                      <a:pt x="13240" y="12235"/>
                    </a:cubicBezTo>
                    <a:lnTo>
                      <a:pt x="13262" y="12281"/>
                    </a:lnTo>
                    <a:cubicBezTo>
                      <a:pt x="13285" y="12372"/>
                      <a:pt x="13331" y="12464"/>
                      <a:pt x="13377" y="12555"/>
                    </a:cubicBezTo>
                    <a:cubicBezTo>
                      <a:pt x="13399" y="12578"/>
                      <a:pt x="13399" y="12623"/>
                      <a:pt x="13422" y="12646"/>
                    </a:cubicBezTo>
                    <a:cubicBezTo>
                      <a:pt x="13445" y="12692"/>
                      <a:pt x="13468" y="12715"/>
                      <a:pt x="13491" y="12737"/>
                    </a:cubicBezTo>
                    <a:cubicBezTo>
                      <a:pt x="13517" y="12764"/>
                      <a:pt x="13552" y="12775"/>
                      <a:pt x="13590" y="12775"/>
                    </a:cubicBezTo>
                    <a:cubicBezTo>
                      <a:pt x="13617" y="12775"/>
                      <a:pt x="13645" y="12770"/>
                      <a:pt x="13673" y="12760"/>
                    </a:cubicBezTo>
                    <a:cubicBezTo>
                      <a:pt x="13719" y="12715"/>
                      <a:pt x="13742" y="12646"/>
                      <a:pt x="13719" y="12578"/>
                    </a:cubicBezTo>
                    <a:cubicBezTo>
                      <a:pt x="13719" y="12555"/>
                      <a:pt x="13696" y="12509"/>
                      <a:pt x="13673" y="12486"/>
                    </a:cubicBezTo>
                    <a:cubicBezTo>
                      <a:pt x="13650" y="12441"/>
                      <a:pt x="13650" y="12395"/>
                      <a:pt x="13628" y="12372"/>
                    </a:cubicBezTo>
                    <a:cubicBezTo>
                      <a:pt x="13605" y="12349"/>
                      <a:pt x="13605" y="12349"/>
                      <a:pt x="13605" y="12327"/>
                    </a:cubicBezTo>
                    <a:cubicBezTo>
                      <a:pt x="13514" y="12098"/>
                      <a:pt x="13445" y="11870"/>
                      <a:pt x="13331" y="11665"/>
                    </a:cubicBezTo>
                    <a:cubicBezTo>
                      <a:pt x="13285" y="11528"/>
                      <a:pt x="13217" y="11414"/>
                      <a:pt x="13148" y="11299"/>
                    </a:cubicBezTo>
                    <a:cubicBezTo>
                      <a:pt x="13080" y="11185"/>
                      <a:pt x="12989" y="11048"/>
                      <a:pt x="12920" y="10911"/>
                    </a:cubicBezTo>
                    <a:cubicBezTo>
                      <a:pt x="12669" y="10432"/>
                      <a:pt x="12349" y="9976"/>
                      <a:pt x="12007" y="9542"/>
                    </a:cubicBezTo>
                    <a:cubicBezTo>
                      <a:pt x="11916" y="9428"/>
                      <a:pt x="11824" y="9291"/>
                      <a:pt x="11733" y="9177"/>
                    </a:cubicBezTo>
                    <a:cubicBezTo>
                      <a:pt x="11619" y="9085"/>
                      <a:pt x="11505" y="8971"/>
                      <a:pt x="11414" y="8857"/>
                    </a:cubicBezTo>
                    <a:cubicBezTo>
                      <a:pt x="11299" y="8743"/>
                      <a:pt x="11185" y="8629"/>
                      <a:pt x="11071" y="8538"/>
                    </a:cubicBezTo>
                    <a:cubicBezTo>
                      <a:pt x="11048" y="8515"/>
                      <a:pt x="11026" y="8492"/>
                      <a:pt x="11003" y="8469"/>
                    </a:cubicBezTo>
                    <a:cubicBezTo>
                      <a:pt x="10774" y="8195"/>
                      <a:pt x="10523" y="7899"/>
                      <a:pt x="10250" y="7647"/>
                    </a:cubicBezTo>
                    <a:cubicBezTo>
                      <a:pt x="10021" y="7419"/>
                      <a:pt x="9793" y="7191"/>
                      <a:pt x="9542" y="6963"/>
                    </a:cubicBezTo>
                    <a:cubicBezTo>
                      <a:pt x="9405" y="6849"/>
                      <a:pt x="9291" y="6734"/>
                      <a:pt x="9154" y="6643"/>
                    </a:cubicBezTo>
                    <a:cubicBezTo>
                      <a:pt x="9017" y="6529"/>
                      <a:pt x="8857" y="6438"/>
                      <a:pt x="8720" y="6346"/>
                    </a:cubicBezTo>
                    <a:cubicBezTo>
                      <a:pt x="8538" y="6209"/>
                      <a:pt x="8332" y="6072"/>
                      <a:pt x="8127" y="5958"/>
                    </a:cubicBezTo>
                    <a:cubicBezTo>
                      <a:pt x="8035" y="5913"/>
                      <a:pt x="7944" y="5867"/>
                      <a:pt x="7853" y="5821"/>
                    </a:cubicBezTo>
                    <a:cubicBezTo>
                      <a:pt x="7739" y="5776"/>
                      <a:pt x="7625" y="5753"/>
                      <a:pt x="7510" y="5707"/>
                    </a:cubicBezTo>
                    <a:cubicBezTo>
                      <a:pt x="7498" y="5704"/>
                      <a:pt x="7486" y="5703"/>
                      <a:pt x="7473" y="5703"/>
                    </a:cubicBezTo>
                    <a:cubicBezTo>
                      <a:pt x="7390" y="5703"/>
                      <a:pt x="7299" y="5762"/>
                      <a:pt x="7259" y="5821"/>
                    </a:cubicBezTo>
                    <a:cubicBezTo>
                      <a:pt x="7237" y="5821"/>
                      <a:pt x="7214" y="5799"/>
                      <a:pt x="7191" y="5799"/>
                    </a:cubicBezTo>
                    <a:cubicBezTo>
                      <a:pt x="7054" y="5707"/>
                      <a:pt x="6940" y="5639"/>
                      <a:pt x="6803" y="5570"/>
                    </a:cubicBezTo>
                    <a:cubicBezTo>
                      <a:pt x="6666" y="5502"/>
                      <a:pt x="6529" y="5433"/>
                      <a:pt x="6392" y="5365"/>
                    </a:cubicBezTo>
                    <a:cubicBezTo>
                      <a:pt x="6255" y="5296"/>
                      <a:pt x="6118" y="5228"/>
                      <a:pt x="5981" y="5137"/>
                    </a:cubicBezTo>
                    <a:cubicBezTo>
                      <a:pt x="5867" y="5091"/>
                      <a:pt x="5753" y="5045"/>
                      <a:pt x="5662" y="5000"/>
                    </a:cubicBezTo>
                    <a:cubicBezTo>
                      <a:pt x="5548" y="4931"/>
                      <a:pt x="5433" y="4886"/>
                      <a:pt x="5319" y="4817"/>
                    </a:cubicBezTo>
                    <a:cubicBezTo>
                      <a:pt x="5114" y="4703"/>
                      <a:pt x="4886" y="4589"/>
                      <a:pt x="4680" y="4475"/>
                    </a:cubicBezTo>
                    <a:cubicBezTo>
                      <a:pt x="4246" y="4246"/>
                      <a:pt x="3813" y="3995"/>
                      <a:pt x="3402" y="3744"/>
                    </a:cubicBezTo>
                    <a:cubicBezTo>
                      <a:pt x="3242" y="3630"/>
                      <a:pt x="3082" y="3493"/>
                      <a:pt x="2945" y="3356"/>
                    </a:cubicBezTo>
                    <a:cubicBezTo>
                      <a:pt x="2763" y="3219"/>
                      <a:pt x="2603" y="3082"/>
                      <a:pt x="2443" y="2945"/>
                    </a:cubicBezTo>
                    <a:cubicBezTo>
                      <a:pt x="2306" y="2808"/>
                      <a:pt x="2169" y="2649"/>
                      <a:pt x="2032" y="2512"/>
                    </a:cubicBezTo>
                    <a:cubicBezTo>
                      <a:pt x="1895" y="2375"/>
                      <a:pt x="1758" y="2238"/>
                      <a:pt x="1644" y="2078"/>
                    </a:cubicBezTo>
                    <a:cubicBezTo>
                      <a:pt x="1370" y="1781"/>
                      <a:pt x="1142" y="1439"/>
                      <a:pt x="891" y="1097"/>
                    </a:cubicBezTo>
                    <a:cubicBezTo>
                      <a:pt x="777" y="937"/>
                      <a:pt x="663" y="754"/>
                      <a:pt x="549" y="594"/>
                    </a:cubicBezTo>
                    <a:cubicBezTo>
                      <a:pt x="480" y="503"/>
                      <a:pt x="435" y="412"/>
                      <a:pt x="366" y="343"/>
                    </a:cubicBezTo>
                    <a:cubicBezTo>
                      <a:pt x="298" y="229"/>
                      <a:pt x="229" y="138"/>
                      <a:pt x="161" y="47"/>
                    </a:cubicBezTo>
                    <a:cubicBezTo>
                      <a:pt x="161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208246" y="2020335"/>
                <a:ext cx="264083" cy="183561"/>
              </a:xfrm>
              <a:custGeom>
                <a:avLst/>
                <a:gdLst/>
                <a:ahLst/>
                <a:cxnLst/>
                <a:rect l="l" t="t" r="r" b="b"/>
                <a:pathLst>
                  <a:path w="9770" h="6791" extrusionOk="0">
                    <a:moveTo>
                      <a:pt x="160" y="0"/>
                    </a:moveTo>
                    <a:cubicBezTo>
                      <a:pt x="92" y="0"/>
                      <a:pt x="23" y="46"/>
                      <a:pt x="0" y="115"/>
                    </a:cubicBezTo>
                    <a:cubicBezTo>
                      <a:pt x="0" y="160"/>
                      <a:pt x="0" y="206"/>
                      <a:pt x="23" y="229"/>
                    </a:cubicBezTo>
                    <a:cubicBezTo>
                      <a:pt x="69" y="297"/>
                      <a:pt x="114" y="343"/>
                      <a:pt x="183" y="388"/>
                    </a:cubicBezTo>
                    <a:cubicBezTo>
                      <a:pt x="229" y="434"/>
                      <a:pt x="297" y="503"/>
                      <a:pt x="343" y="548"/>
                    </a:cubicBezTo>
                    <a:cubicBezTo>
                      <a:pt x="457" y="662"/>
                      <a:pt x="571" y="777"/>
                      <a:pt x="708" y="868"/>
                    </a:cubicBezTo>
                    <a:cubicBezTo>
                      <a:pt x="822" y="982"/>
                      <a:pt x="936" y="1073"/>
                      <a:pt x="1050" y="1187"/>
                    </a:cubicBezTo>
                    <a:cubicBezTo>
                      <a:pt x="1187" y="1279"/>
                      <a:pt x="1301" y="1393"/>
                      <a:pt x="1438" y="1484"/>
                    </a:cubicBezTo>
                    <a:cubicBezTo>
                      <a:pt x="1575" y="1598"/>
                      <a:pt x="1712" y="1667"/>
                      <a:pt x="1872" y="1781"/>
                    </a:cubicBezTo>
                    <a:cubicBezTo>
                      <a:pt x="1986" y="1849"/>
                      <a:pt x="2123" y="1918"/>
                      <a:pt x="2237" y="2009"/>
                    </a:cubicBezTo>
                    <a:cubicBezTo>
                      <a:pt x="2511" y="2169"/>
                      <a:pt x="2785" y="2306"/>
                      <a:pt x="3059" y="2466"/>
                    </a:cubicBezTo>
                    <a:cubicBezTo>
                      <a:pt x="3196" y="2534"/>
                      <a:pt x="3333" y="2625"/>
                      <a:pt x="3470" y="2717"/>
                    </a:cubicBezTo>
                    <a:cubicBezTo>
                      <a:pt x="3607" y="2808"/>
                      <a:pt x="3744" y="2876"/>
                      <a:pt x="3881" y="2945"/>
                    </a:cubicBezTo>
                    <a:cubicBezTo>
                      <a:pt x="3995" y="3036"/>
                      <a:pt x="4132" y="3105"/>
                      <a:pt x="4269" y="3150"/>
                    </a:cubicBezTo>
                    <a:cubicBezTo>
                      <a:pt x="4406" y="3219"/>
                      <a:pt x="4543" y="3310"/>
                      <a:pt x="4679" y="3379"/>
                    </a:cubicBezTo>
                    <a:cubicBezTo>
                      <a:pt x="4976" y="3516"/>
                      <a:pt x="5250" y="3652"/>
                      <a:pt x="5547" y="3767"/>
                    </a:cubicBezTo>
                    <a:cubicBezTo>
                      <a:pt x="5752" y="3835"/>
                      <a:pt x="5935" y="3926"/>
                      <a:pt x="6140" y="4018"/>
                    </a:cubicBezTo>
                    <a:cubicBezTo>
                      <a:pt x="6232" y="4109"/>
                      <a:pt x="6323" y="4177"/>
                      <a:pt x="6414" y="4269"/>
                    </a:cubicBezTo>
                    <a:cubicBezTo>
                      <a:pt x="6551" y="4360"/>
                      <a:pt x="6688" y="4451"/>
                      <a:pt x="6802" y="4543"/>
                    </a:cubicBezTo>
                    <a:cubicBezTo>
                      <a:pt x="6848" y="4566"/>
                      <a:pt x="6894" y="4566"/>
                      <a:pt x="6939" y="4566"/>
                    </a:cubicBezTo>
                    <a:cubicBezTo>
                      <a:pt x="6985" y="4566"/>
                      <a:pt x="7008" y="4566"/>
                      <a:pt x="7030" y="4543"/>
                    </a:cubicBezTo>
                    <a:cubicBezTo>
                      <a:pt x="7145" y="4611"/>
                      <a:pt x="7236" y="4680"/>
                      <a:pt x="7350" y="4748"/>
                    </a:cubicBezTo>
                    <a:lnTo>
                      <a:pt x="7304" y="4725"/>
                    </a:lnTo>
                    <a:lnTo>
                      <a:pt x="7304" y="4725"/>
                    </a:lnTo>
                    <a:cubicBezTo>
                      <a:pt x="7510" y="4862"/>
                      <a:pt x="7692" y="4999"/>
                      <a:pt x="7875" y="5159"/>
                    </a:cubicBezTo>
                    <a:cubicBezTo>
                      <a:pt x="8080" y="5342"/>
                      <a:pt x="8286" y="5501"/>
                      <a:pt x="8468" y="5684"/>
                    </a:cubicBezTo>
                    <a:cubicBezTo>
                      <a:pt x="8651" y="5867"/>
                      <a:pt x="8834" y="6026"/>
                      <a:pt x="9016" y="6186"/>
                    </a:cubicBezTo>
                    <a:cubicBezTo>
                      <a:pt x="9108" y="6277"/>
                      <a:pt x="9199" y="6346"/>
                      <a:pt x="9290" y="6437"/>
                    </a:cubicBezTo>
                    <a:cubicBezTo>
                      <a:pt x="9359" y="6506"/>
                      <a:pt x="9427" y="6551"/>
                      <a:pt x="9496" y="6620"/>
                    </a:cubicBezTo>
                    <a:cubicBezTo>
                      <a:pt x="9518" y="6665"/>
                      <a:pt x="9564" y="6734"/>
                      <a:pt x="9610" y="6757"/>
                    </a:cubicBezTo>
                    <a:cubicBezTo>
                      <a:pt x="9633" y="6780"/>
                      <a:pt x="9655" y="6791"/>
                      <a:pt x="9678" y="6791"/>
                    </a:cubicBezTo>
                    <a:cubicBezTo>
                      <a:pt x="9701" y="6791"/>
                      <a:pt x="9724" y="6780"/>
                      <a:pt x="9747" y="6757"/>
                    </a:cubicBezTo>
                    <a:cubicBezTo>
                      <a:pt x="9770" y="6734"/>
                      <a:pt x="9770" y="6688"/>
                      <a:pt x="9770" y="6665"/>
                    </a:cubicBezTo>
                    <a:cubicBezTo>
                      <a:pt x="9724" y="6551"/>
                      <a:pt x="9633" y="6483"/>
                      <a:pt x="9564" y="6414"/>
                    </a:cubicBezTo>
                    <a:cubicBezTo>
                      <a:pt x="9541" y="6369"/>
                      <a:pt x="9496" y="6346"/>
                      <a:pt x="9473" y="6323"/>
                    </a:cubicBezTo>
                    <a:cubicBezTo>
                      <a:pt x="9427" y="6277"/>
                      <a:pt x="9381" y="6209"/>
                      <a:pt x="9336" y="6163"/>
                    </a:cubicBezTo>
                    <a:cubicBezTo>
                      <a:pt x="9222" y="6026"/>
                      <a:pt x="9108" y="5912"/>
                      <a:pt x="8993" y="5775"/>
                    </a:cubicBezTo>
                    <a:cubicBezTo>
                      <a:pt x="8879" y="5661"/>
                      <a:pt x="8742" y="5547"/>
                      <a:pt x="8628" y="5433"/>
                    </a:cubicBezTo>
                    <a:cubicBezTo>
                      <a:pt x="8491" y="5319"/>
                      <a:pt x="8354" y="5182"/>
                      <a:pt x="8240" y="5068"/>
                    </a:cubicBezTo>
                    <a:cubicBezTo>
                      <a:pt x="8240" y="5045"/>
                      <a:pt x="8217" y="5045"/>
                      <a:pt x="8195" y="5045"/>
                    </a:cubicBezTo>
                    <a:cubicBezTo>
                      <a:pt x="7989" y="4839"/>
                      <a:pt x="7761" y="4634"/>
                      <a:pt x="7533" y="4451"/>
                    </a:cubicBezTo>
                    <a:cubicBezTo>
                      <a:pt x="7419" y="4360"/>
                      <a:pt x="7282" y="4269"/>
                      <a:pt x="7167" y="4177"/>
                    </a:cubicBezTo>
                    <a:cubicBezTo>
                      <a:pt x="7145" y="4155"/>
                      <a:pt x="7122" y="4132"/>
                      <a:pt x="7099" y="4109"/>
                    </a:cubicBezTo>
                    <a:cubicBezTo>
                      <a:pt x="6962" y="3995"/>
                      <a:pt x="6825" y="3881"/>
                      <a:pt x="6711" y="3767"/>
                    </a:cubicBezTo>
                    <a:cubicBezTo>
                      <a:pt x="6574" y="3630"/>
                      <a:pt x="6437" y="3516"/>
                      <a:pt x="6300" y="3424"/>
                    </a:cubicBezTo>
                    <a:cubicBezTo>
                      <a:pt x="6049" y="3196"/>
                      <a:pt x="5752" y="3013"/>
                      <a:pt x="5433" y="2854"/>
                    </a:cubicBezTo>
                    <a:cubicBezTo>
                      <a:pt x="5136" y="2694"/>
                      <a:pt x="4839" y="2557"/>
                      <a:pt x="4543" y="2420"/>
                    </a:cubicBezTo>
                    <a:cubicBezTo>
                      <a:pt x="4223" y="2260"/>
                      <a:pt x="3926" y="2123"/>
                      <a:pt x="3630" y="1986"/>
                    </a:cubicBezTo>
                    <a:cubicBezTo>
                      <a:pt x="3515" y="1918"/>
                      <a:pt x="3401" y="1872"/>
                      <a:pt x="3287" y="1804"/>
                    </a:cubicBezTo>
                    <a:cubicBezTo>
                      <a:pt x="3173" y="1758"/>
                      <a:pt x="3082" y="1690"/>
                      <a:pt x="2968" y="1644"/>
                    </a:cubicBezTo>
                    <a:cubicBezTo>
                      <a:pt x="2716" y="1530"/>
                      <a:pt x="2488" y="1416"/>
                      <a:pt x="2260" y="1301"/>
                    </a:cubicBezTo>
                    <a:cubicBezTo>
                      <a:pt x="2032" y="1187"/>
                      <a:pt x="1803" y="1050"/>
                      <a:pt x="1575" y="913"/>
                    </a:cubicBezTo>
                    <a:cubicBezTo>
                      <a:pt x="1530" y="891"/>
                      <a:pt x="1461" y="868"/>
                      <a:pt x="1415" y="822"/>
                    </a:cubicBezTo>
                    <a:cubicBezTo>
                      <a:pt x="1347" y="777"/>
                      <a:pt x="1278" y="731"/>
                      <a:pt x="1210" y="685"/>
                    </a:cubicBezTo>
                    <a:cubicBezTo>
                      <a:pt x="1096" y="594"/>
                      <a:pt x="982" y="525"/>
                      <a:pt x="868" y="434"/>
                    </a:cubicBezTo>
                    <a:cubicBezTo>
                      <a:pt x="776" y="366"/>
                      <a:pt x="662" y="274"/>
                      <a:pt x="548" y="183"/>
                    </a:cubicBezTo>
                    <a:cubicBezTo>
                      <a:pt x="480" y="137"/>
                      <a:pt x="411" y="92"/>
                      <a:pt x="343" y="46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824474" y="2789068"/>
                <a:ext cx="133934" cy="354174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00840" y="2797096"/>
                <a:ext cx="104903" cy="36525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93" name="Google Shape;1793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94" name="Google Shape;1794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5" name="Google Shape;1795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806" name="Google Shape;3382;p35"/>
          <p:cNvGrpSpPr/>
          <p:nvPr/>
        </p:nvGrpSpPr>
        <p:grpSpPr>
          <a:xfrm>
            <a:off x="266624" y="2000226"/>
            <a:ext cx="4453052" cy="1771906"/>
            <a:chOff x="1450025" y="1700525"/>
            <a:chExt cx="4500900" cy="1417775"/>
          </a:xfrm>
        </p:grpSpPr>
        <p:sp>
          <p:nvSpPr>
            <p:cNvPr id="1813" name="Google Shape;3383;p35"/>
            <p:cNvSpPr/>
            <p:nvPr/>
          </p:nvSpPr>
          <p:spPr>
            <a:xfrm>
              <a:off x="5929350" y="1837275"/>
              <a:ext cx="21575" cy="23950"/>
            </a:xfrm>
            <a:custGeom>
              <a:avLst/>
              <a:gdLst/>
              <a:ahLst/>
              <a:cxnLst/>
              <a:rect l="l" t="t" r="r" b="b"/>
              <a:pathLst>
                <a:path w="863" h="958" extrusionOk="0">
                  <a:moveTo>
                    <a:pt x="251" y="1"/>
                  </a:moveTo>
                  <a:lnTo>
                    <a:pt x="1" y="753"/>
                  </a:lnTo>
                  <a:cubicBezTo>
                    <a:pt x="408" y="879"/>
                    <a:pt x="612" y="957"/>
                    <a:pt x="612" y="957"/>
                  </a:cubicBezTo>
                  <a:lnTo>
                    <a:pt x="863" y="205"/>
                  </a:lnTo>
                  <a:cubicBezTo>
                    <a:pt x="863" y="205"/>
                    <a:pt x="659" y="142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3384;p35"/>
            <p:cNvSpPr/>
            <p:nvPr/>
          </p:nvSpPr>
          <p:spPr>
            <a:xfrm>
              <a:off x="1499000" y="1700525"/>
              <a:ext cx="4405300" cy="1417775"/>
            </a:xfrm>
            <a:custGeom>
              <a:avLst/>
              <a:gdLst/>
              <a:ahLst/>
              <a:cxnLst/>
              <a:rect l="l" t="t" r="r" b="b"/>
              <a:pathLst>
                <a:path w="176212" h="56711" extrusionOk="0">
                  <a:moveTo>
                    <a:pt x="149236" y="1"/>
                  </a:moveTo>
                  <a:lnTo>
                    <a:pt x="149220" y="784"/>
                  </a:lnTo>
                  <a:cubicBezTo>
                    <a:pt x="149643" y="800"/>
                    <a:pt x="150082" y="800"/>
                    <a:pt x="150521" y="816"/>
                  </a:cubicBezTo>
                  <a:lnTo>
                    <a:pt x="150553" y="32"/>
                  </a:lnTo>
                  <a:cubicBezTo>
                    <a:pt x="150098" y="16"/>
                    <a:pt x="149659" y="16"/>
                    <a:pt x="149236" y="1"/>
                  </a:cubicBezTo>
                  <a:close/>
                  <a:moveTo>
                    <a:pt x="147904" y="16"/>
                  </a:moveTo>
                  <a:cubicBezTo>
                    <a:pt x="147465" y="16"/>
                    <a:pt x="147026" y="32"/>
                    <a:pt x="146587" y="63"/>
                  </a:cubicBezTo>
                  <a:lnTo>
                    <a:pt x="146634" y="847"/>
                  </a:lnTo>
                  <a:cubicBezTo>
                    <a:pt x="147057" y="816"/>
                    <a:pt x="147480" y="800"/>
                    <a:pt x="147935" y="800"/>
                  </a:cubicBezTo>
                  <a:lnTo>
                    <a:pt x="147904" y="16"/>
                  </a:lnTo>
                  <a:close/>
                  <a:moveTo>
                    <a:pt x="151854" y="110"/>
                  </a:moveTo>
                  <a:lnTo>
                    <a:pt x="151806" y="894"/>
                  </a:lnTo>
                  <a:cubicBezTo>
                    <a:pt x="152245" y="910"/>
                    <a:pt x="152669" y="941"/>
                    <a:pt x="153107" y="988"/>
                  </a:cubicBezTo>
                  <a:lnTo>
                    <a:pt x="153170" y="204"/>
                  </a:lnTo>
                  <a:cubicBezTo>
                    <a:pt x="152731" y="173"/>
                    <a:pt x="152292" y="142"/>
                    <a:pt x="151854" y="110"/>
                  </a:cubicBezTo>
                  <a:close/>
                  <a:moveTo>
                    <a:pt x="145270" y="173"/>
                  </a:moveTo>
                  <a:cubicBezTo>
                    <a:pt x="144831" y="204"/>
                    <a:pt x="144377" y="267"/>
                    <a:pt x="143969" y="330"/>
                  </a:cubicBezTo>
                  <a:lnTo>
                    <a:pt x="144079" y="1098"/>
                  </a:lnTo>
                  <a:cubicBezTo>
                    <a:pt x="144487" y="1035"/>
                    <a:pt x="144910" y="988"/>
                    <a:pt x="145349" y="941"/>
                  </a:cubicBezTo>
                  <a:lnTo>
                    <a:pt x="145270" y="173"/>
                  </a:lnTo>
                  <a:close/>
                  <a:moveTo>
                    <a:pt x="154471" y="330"/>
                  </a:moveTo>
                  <a:lnTo>
                    <a:pt x="154393" y="1113"/>
                  </a:lnTo>
                  <a:cubicBezTo>
                    <a:pt x="154832" y="1160"/>
                    <a:pt x="155255" y="1207"/>
                    <a:pt x="155694" y="1255"/>
                  </a:cubicBezTo>
                  <a:lnTo>
                    <a:pt x="155788" y="471"/>
                  </a:lnTo>
                  <a:cubicBezTo>
                    <a:pt x="155349" y="424"/>
                    <a:pt x="154910" y="377"/>
                    <a:pt x="154471" y="330"/>
                  </a:cubicBezTo>
                  <a:close/>
                  <a:moveTo>
                    <a:pt x="157089" y="643"/>
                  </a:moveTo>
                  <a:lnTo>
                    <a:pt x="156979" y="1427"/>
                  </a:lnTo>
                  <a:cubicBezTo>
                    <a:pt x="157402" y="1490"/>
                    <a:pt x="157841" y="1552"/>
                    <a:pt x="158264" y="1615"/>
                  </a:cubicBezTo>
                  <a:lnTo>
                    <a:pt x="158390" y="847"/>
                  </a:lnTo>
                  <a:cubicBezTo>
                    <a:pt x="157951" y="769"/>
                    <a:pt x="157512" y="706"/>
                    <a:pt x="157089" y="643"/>
                  </a:cubicBezTo>
                  <a:close/>
                  <a:moveTo>
                    <a:pt x="142653" y="565"/>
                  </a:moveTo>
                  <a:cubicBezTo>
                    <a:pt x="142214" y="659"/>
                    <a:pt x="141775" y="769"/>
                    <a:pt x="141367" y="878"/>
                  </a:cubicBezTo>
                  <a:lnTo>
                    <a:pt x="141571" y="1646"/>
                  </a:lnTo>
                  <a:cubicBezTo>
                    <a:pt x="141979" y="1521"/>
                    <a:pt x="142386" y="1427"/>
                    <a:pt x="142809" y="1333"/>
                  </a:cubicBezTo>
                  <a:lnTo>
                    <a:pt x="142653" y="565"/>
                  </a:lnTo>
                  <a:close/>
                  <a:moveTo>
                    <a:pt x="159675" y="1051"/>
                  </a:moveTo>
                  <a:lnTo>
                    <a:pt x="159550" y="1819"/>
                  </a:lnTo>
                  <a:cubicBezTo>
                    <a:pt x="159973" y="1897"/>
                    <a:pt x="160396" y="1976"/>
                    <a:pt x="160819" y="2054"/>
                  </a:cubicBezTo>
                  <a:lnTo>
                    <a:pt x="160960" y="1286"/>
                  </a:lnTo>
                  <a:cubicBezTo>
                    <a:pt x="160537" y="1207"/>
                    <a:pt x="160114" y="1129"/>
                    <a:pt x="159675" y="1051"/>
                  </a:cubicBezTo>
                  <a:close/>
                  <a:moveTo>
                    <a:pt x="140098" y="1317"/>
                  </a:moveTo>
                  <a:cubicBezTo>
                    <a:pt x="139690" y="1474"/>
                    <a:pt x="139314" y="1631"/>
                    <a:pt x="138954" y="1819"/>
                  </a:cubicBezTo>
                  <a:lnTo>
                    <a:pt x="138860" y="1866"/>
                  </a:lnTo>
                  <a:lnTo>
                    <a:pt x="139220" y="2555"/>
                  </a:lnTo>
                  <a:lnTo>
                    <a:pt x="139314" y="2508"/>
                  </a:lnTo>
                  <a:cubicBezTo>
                    <a:pt x="139643" y="2352"/>
                    <a:pt x="140004" y="2195"/>
                    <a:pt x="140380" y="2038"/>
                  </a:cubicBezTo>
                  <a:lnTo>
                    <a:pt x="140098" y="1317"/>
                  </a:lnTo>
                  <a:close/>
                  <a:moveTo>
                    <a:pt x="162261" y="1521"/>
                  </a:moveTo>
                  <a:lnTo>
                    <a:pt x="162105" y="2289"/>
                  </a:lnTo>
                  <a:cubicBezTo>
                    <a:pt x="162528" y="2383"/>
                    <a:pt x="162951" y="2461"/>
                    <a:pt x="163374" y="2555"/>
                  </a:cubicBezTo>
                  <a:lnTo>
                    <a:pt x="163531" y="1787"/>
                  </a:lnTo>
                  <a:cubicBezTo>
                    <a:pt x="163108" y="1693"/>
                    <a:pt x="162684" y="1615"/>
                    <a:pt x="162261" y="1521"/>
                  </a:cubicBezTo>
                  <a:close/>
                  <a:moveTo>
                    <a:pt x="164816" y="2054"/>
                  </a:moveTo>
                  <a:lnTo>
                    <a:pt x="164659" y="2822"/>
                  </a:lnTo>
                  <a:cubicBezTo>
                    <a:pt x="165083" y="2916"/>
                    <a:pt x="165506" y="3010"/>
                    <a:pt x="165929" y="3104"/>
                  </a:cubicBezTo>
                  <a:lnTo>
                    <a:pt x="166101" y="2352"/>
                  </a:lnTo>
                  <a:cubicBezTo>
                    <a:pt x="165678" y="2242"/>
                    <a:pt x="165255" y="2148"/>
                    <a:pt x="164816" y="2054"/>
                  </a:cubicBezTo>
                  <a:close/>
                  <a:moveTo>
                    <a:pt x="167371" y="2650"/>
                  </a:moveTo>
                  <a:lnTo>
                    <a:pt x="167183" y="3402"/>
                  </a:lnTo>
                  <a:cubicBezTo>
                    <a:pt x="167622" y="3512"/>
                    <a:pt x="168045" y="3621"/>
                    <a:pt x="168453" y="3715"/>
                  </a:cubicBezTo>
                  <a:lnTo>
                    <a:pt x="168641" y="2963"/>
                  </a:lnTo>
                  <a:cubicBezTo>
                    <a:pt x="168233" y="2853"/>
                    <a:pt x="167810" y="2744"/>
                    <a:pt x="167371" y="2650"/>
                  </a:cubicBezTo>
                  <a:close/>
                  <a:moveTo>
                    <a:pt x="137715" y="2571"/>
                  </a:moveTo>
                  <a:cubicBezTo>
                    <a:pt x="137355" y="2806"/>
                    <a:pt x="136994" y="3073"/>
                    <a:pt x="136649" y="3371"/>
                  </a:cubicBezTo>
                  <a:lnTo>
                    <a:pt x="137135" y="3982"/>
                  </a:lnTo>
                  <a:cubicBezTo>
                    <a:pt x="137480" y="3700"/>
                    <a:pt x="137825" y="3433"/>
                    <a:pt x="138154" y="3214"/>
                  </a:cubicBezTo>
                  <a:lnTo>
                    <a:pt x="137715" y="2571"/>
                  </a:lnTo>
                  <a:close/>
                  <a:moveTo>
                    <a:pt x="169910" y="3277"/>
                  </a:moveTo>
                  <a:lnTo>
                    <a:pt x="169722" y="4045"/>
                  </a:lnTo>
                  <a:cubicBezTo>
                    <a:pt x="170145" y="4154"/>
                    <a:pt x="170569" y="4264"/>
                    <a:pt x="170976" y="4374"/>
                  </a:cubicBezTo>
                  <a:lnTo>
                    <a:pt x="171180" y="3621"/>
                  </a:lnTo>
                  <a:cubicBezTo>
                    <a:pt x="170772" y="3512"/>
                    <a:pt x="170349" y="3402"/>
                    <a:pt x="169910" y="3277"/>
                  </a:cubicBezTo>
                  <a:close/>
                  <a:moveTo>
                    <a:pt x="172450" y="3966"/>
                  </a:moveTo>
                  <a:lnTo>
                    <a:pt x="172230" y="4719"/>
                  </a:lnTo>
                  <a:cubicBezTo>
                    <a:pt x="172669" y="4844"/>
                    <a:pt x="173092" y="4969"/>
                    <a:pt x="173484" y="5079"/>
                  </a:cubicBezTo>
                  <a:lnTo>
                    <a:pt x="173704" y="4327"/>
                  </a:lnTo>
                  <a:cubicBezTo>
                    <a:pt x="173312" y="4217"/>
                    <a:pt x="172888" y="4092"/>
                    <a:pt x="172450" y="3966"/>
                  </a:cubicBezTo>
                  <a:close/>
                  <a:moveTo>
                    <a:pt x="135646" y="4264"/>
                  </a:moveTo>
                  <a:cubicBezTo>
                    <a:pt x="135348" y="4546"/>
                    <a:pt x="135035" y="4860"/>
                    <a:pt x="134706" y="5204"/>
                  </a:cubicBezTo>
                  <a:lnTo>
                    <a:pt x="135286" y="5737"/>
                  </a:lnTo>
                  <a:cubicBezTo>
                    <a:pt x="135584" y="5408"/>
                    <a:pt x="135897" y="5110"/>
                    <a:pt x="136195" y="4828"/>
                  </a:cubicBezTo>
                  <a:lnTo>
                    <a:pt x="135646" y="4264"/>
                  </a:lnTo>
                  <a:close/>
                  <a:moveTo>
                    <a:pt x="174957" y="4703"/>
                  </a:moveTo>
                  <a:lnTo>
                    <a:pt x="174738" y="5440"/>
                  </a:lnTo>
                  <a:cubicBezTo>
                    <a:pt x="175193" y="5581"/>
                    <a:pt x="175616" y="5706"/>
                    <a:pt x="175976" y="5831"/>
                  </a:cubicBezTo>
                  <a:lnTo>
                    <a:pt x="176211" y="5079"/>
                  </a:lnTo>
                  <a:cubicBezTo>
                    <a:pt x="175835" y="4969"/>
                    <a:pt x="175428" y="4828"/>
                    <a:pt x="174957" y="4703"/>
                  </a:cubicBezTo>
                  <a:close/>
                  <a:moveTo>
                    <a:pt x="133828" y="6176"/>
                  </a:moveTo>
                  <a:cubicBezTo>
                    <a:pt x="133546" y="6505"/>
                    <a:pt x="133264" y="6850"/>
                    <a:pt x="132982" y="7195"/>
                  </a:cubicBezTo>
                  <a:lnTo>
                    <a:pt x="133593" y="7681"/>
                  </a:lnTo>
                  <a:cubicBezTo>
                    <a:pt x="133875" y="7336"/>
                    <a:pt x="134157" y="7007"/>
                    <a:pt x="134424" y="6694"/>
                  </a:cubicBezTo>
                  <a:lnTo>
                    <a:pt x="133828" y="6176"/>
                  </a:lnTo>
                  <a:close/>
                  <a:moveTo>
                    <a:pt x="132167" y="8230"/>
                  </a:moveTo>
                  <a:cubicBezTo>
                    <a:pt x="131916" y="8574"/>
                    <a:pt x="131649" y="8935"/>
                    <a:pt x="131383" y="9295"/>
                  </a:cubicBezTo>
                  <a:lnTo>
                    <a:pt x="132026" y="9750"/>
                  </a:lnTo>
                  <a:cubicBezTo>
                    <a:pt x="132276" y="9389"/>
                    <a:pt x="132543" y="9045"/>
                    <a:pt x="132794" y="8715"/>
                  </a:cubicBezTo>
                  <a:lnTo>
                    <a:pt x="132167" y="8230"/>
                  </a:lnTo>
                  <a:close/>
                  <a:moveTo>
                    <a:pt x="130630" y="10361"/>
                  </a:moveTo>
                  <a:cubicBezTo>
                    <a:pt x="130380" y="10722"/>
                    <a:pt x="130129" y="11082"/>
                    <a:pt x="129894" y="11443"/>
                  </a:cubicBezTo>
                  <a:lnTo>
                    <a:pt x="130536" y="11882"/>
                  </a:lnTo>
                  <a:cubicBezTo>
                    <a:pt x="130787" y="11521"/>
                    <a:pt x="131022" y="11161"/>
                    <a:pt x="131273" y="10816"/>
                  </a:cubicBezTo>
                  <a:lnTo>
                    <a:pt x="130630" y="10361"/>
                  </a:lnTo>
                  <a:close/>
                  <a:moveTo>
                    <a:pt x="129157" y="12540"/>
                  </a:moveTo>
                  <a:cubicBezTo>
                    <a:pt x="128922" y="12901"/>
                    <a:pt x="128687" y="13261"/>
                    <a:pt x="128452" y="13637"/>
                  </a:cubicBezTo>
                  <a:lnTo>
                    <a:pt x="129110" y="14060"/>
                  </a:lnTo>
                  <a:cubicBezTo>
                    <a:pt x="129345" y="13700"/>
                    <a:pt x="129580" y="13324"/>
                    <a:pt x="129815" y="12963"/>
                  </a:cubicBezTo>
                  <a:lnTo>
                    <a:pt x="129157" y="12540"/>
                  </a:lnTo>
                  <a:close/>
                  <a:moveTo>
                    <a:pt x="127746" y="14734"/>
                  </a:moveTo>
                  <a:cubicBezTo>
                    <a:pt x="127511" y="15111"/>
                    <a:pt x="127276" y="15471"/>
                    <a:pt x="127041" y="15847"/>
                  </a:cubicBezTo>
                  <a:lnTo>
                    <a:pt x="127715" y="16271"/>
                  </a:lnTo>
                  <a:cubicBezTo>
                    <a:pt x="127935" y="15894"/>
                    <a:pt x="128170" y="15518"/>
                    <a:pt x="128405" y="15158"/>
                  </a:cubicBezTo>
                  <a:lnTo>
                    <a:pt x="127746" y="14734"/>
                  </a:lnTo>
                  <a:close/>
                  <a:moveTo>
                    <a:pt x="126351" y="16960"/>
                  </a:moveTo>
                  <a:cubicBezTo>
                    <a:pt x="126116" y="17321"/>
                    <a:pt x="125897" y="17697"/>
                    <a:pt x="125662" y="18073"/>
                  </a:cubicBezTo>
                  <a:lnTo>
                    <a:pt x="126336" y="18481"/>
                  </a:lnTo>
                  <a:cubicBezTo>
                    <a:pt x="126555" y="18104"/>
                    <a:pt x="126790" y="17744"/>
                    <a:pt x="127025" y="17368"/>
                  </a:cubicBezTo>
                  <a:lnTo>
                    <a:pt x="126351" y="16960"/>
                  </a:lnTo>
                  <a:close/>
                  <a:moveTo>
                    <a:pt x="124972" y="19170"/>
                  </a:moveTo>
                  <a:lnTo>
                    <a:pt x="124282" y="20283"/>
                  </a:lnTo>
                  <a:lnTo>
                    <a:pt x="124956" y="20691"/>
                  </a:lnTo>
                  <a:lnTo>
                    <a:pt x="125646" y="19593"/>
                  </a:lnTo>
                  <a:lnTo>
                    <a:pt x="124972" y="19170"/>
                  </a:lnTo>
                  <a:close/>
                  <a:moveTo>
                    <a:pt x="123593" y="21396"/>
                  </a:moveTo>
                  <a:cubicBezTo>
                    <a:pt x="123358" y="21757"/>
                    <a:pt x="123122" y="22133"/>
                    <a:pt x="122903" y="22493"/>
                  </a:cubicBezTo>
                  <a:lnTo>
                    <a:pt x="123561" y="22916"/>
                  </a:lnTo>
                  <a:cubicBezTo>
                    <a:pt x="123796" y="22540"/>
                    <a:pt x="124032" y="22180"/>
                    <a:pt x="124251" y="21804"/>
                  </a:cubicBezTo>
                  <a:lnTo>
                    <a:pt x="123593" y="21396"/>
                  </a:lnTo>
                  <a:close/>
                  <a:moveTo>
                    <a:pt x="122198" y="23590"/>
                  </a:moveTo>
                  <a:cubicBezTo>
                    <a:pt x="121963" y="23967"/>
                    <a:pt x="121727" y="24327"/>
                    <a:pt x="121477" y="24688"/>
                  </a:cubicBezTo>
                  <a:lnTo>
                    <a:pt x="122135" y="25111"/>
                  </a:lnTo>
                  <a:cubicBezTo>
                    <a:pt x="122386" y="24750"/>
                    <a:pt x="122621" y="24390"/>
                    <a:pt x="122856" y="24014"/>
                  </a:cubicBezTo>
                  <a:lnTo>
                    <a:pt x="122198" y="23590"/>
                  </a:lnTo>
                  <a:close/>
                  <a:moveTo>
                    <a:pt x="120771" y="25769"/>
                  </a:moveTo>
                  <a:cubicBezTo>
                    <a:pt x="120521" y="26130"/>
                    <a:pt x="120270" y="26490"/>
                    <a:pt x="120035" y="26851"/>
                  </a:cubicBezTo>
                  <a:lnTo>
                    <a:pt x="120677" y="27290"/>
                  </a:lnTo>
                  <a:cubicBezTo>
                    <a:pt x="120928" y="26929"/>
                    <a:pt x="121163" y="26569"/>
                    <a:pt x="121414" y="26208"/>
                  </a:cubicBezTo>
                  <a:lnTo>
                    <a:pt x="120771" y="25769"/>
                  </a:lnTo>
                  <a:close/>
                  <a:moveTo>
                    <a:pt x="119282" y="27917"/>
                  </a:moveTo>
                  <a:cubicBezTo>
                    <a:pt x="119031" y="28277"/>
                    <a:pt x="118781" y="28622"/>
                    <a:pt x="118530" y="28967"/>
                  </a:cubicBezTo>
                  <a:lnTo>
                    <a:pt x="119157" y="29437"/>
                  </a:lnTo>
                  <a:cubicBezTo>
                    <a:pt x="119408" y="29076"/>
                    <a:pt x="119674" y="28732"/>
                    <a:pt x="119925" y="28371"/>
                  </a:cubicBezTo>
                  <a:lnTo>
                    <a:pt x="119282" y="27917"/>
                  </a:lnTo>
                  <a:close/>
                  <a:moveTo>
                    <a:pt x="62337" y="30487"/>
                  </a:moveTo>
                  <a:cubicBezTo>
                    <a:pt x="61961" y="30487"/>
                    <a:pt x="61585" y="30487"/>
                    <a:pt x="61225" y="30503"/>
                  </a:cubicBezTo>
                  <a:lnTo>
                    <a:pt x="61240" y="31287"/>
                  </a:lnTo>
                  <a:cubicBezTo>
                    <a:pt x="61601" y="31271"/>
                    <a:pt x="61961" y="31271"/>
                    <a:pt x="62337" y="31271"/>
                  </a:cubicBezTo>
                  <a:lnTo>
                    <a:pt x="62541" y="31271"/>
                  </a:lnTo>
                  <a:lnTo>
                    <a:pt x="62541" y="30487"/>
                  </a:lnTo>
                  <a:close/>
                  <a:moveTo>
                    <a:pt x="63858" y="30518"/>
                  </a:moveTo>
                  <a:lnTo>
                    <a:pt x="63827" y="31302"/>
                  </a:lnTo>
                  <a:cubicBezTo>
                    <a:pt x="64250" y="31318"/>
                    <a:pt x="64689" y="31334"/>
                    <a:pt x="65127" y="31365"/>
                  </a:cubicBezTo>
                  <a:lnTo>
                    <a:pt x="65175" y="30581"/>
                  </a:lnTo>
                  <a:cubicBezTo>
                    <a:pt x="64736" y="30550"/>
                    <a:pt x="64281" y="30534"/>
                    <a:pt x="63858" y="30518"/>
                  </a:cubicBezTo>
                  <a:close/>
                  <a:moveTo>
                    <a:pt x="59908" y="30565"/>
                  </a:moveTo>
                  <a:cubicBezTo>
                    <a:pt x="59469" y="30597"/>
                    <a:pt x="59015" y="30628"/>
                    <a:pt x="58591" y="30675"/>
                  </a:cubicBezTo>
                  <a:lnTo>
                    <a:pt x="58670" y="31459"/>
                  </a:lnTo>
                  <a:cubicBezTo>
                    <a:pt x="59093" y="31412"/>
                    <a:pt x="59532" y="31365"/>
                    <a:pt x="59955" y="31349"/>
                  </a:cubicBezTo>
                  <a:lnTo>
                    <a:pt x="59908" y="30565"/>
                  </a:lnTo>
                  <a:close/>
                  <a:moveTo>
                    <a:pt x="117746" y="30001"/>
                  </a:moveTo>
                  <a:cubicBezTo>
                    <a:pt x="117480" y="30346"/>
                    <a:pt x="117213" y="30691"/>
                    <a:pt x="116947" y="31020"/>
                  </a:cubicBezTo>
                  <a:lnTo>
                    <a:pt x="117558" y="31522"/>
                  </a:lnTo>
                  <a:cubicBezTo>
                    <a:pt x="117825" y="31177"/>
                    <a:pt x="118107" y="30832"/>
                    <a:pt x="118373" y="30487"/>
                  </a:cubicBezTo>
                  <a:lnTo>
                    <a:pt x="117746" y="30001"/>
                  </a:lnTo>
                  <a:close/>
                  <a:moveTo>
                    <a:pt x="66491" y="30691"/>
                  </a:moveTo>
                  <a:lnTo>
                    <a:pt x="66413" y="31459"/>
                  </a:lnTo>
                  <a:cubicBezTo>
                    <a:pt x="66836" y="31506"/>
                    <a:pt x="67275" y="31553"/>
                    <a:pt x="67698" y="31600"/>
                  </a:cubicBezTo>
                  <a:lnTo>
                    <a:pt x="67792" y="30816"/>
                  </a:lnTo>
                  <a:cubicBezTo>
                    <a:pt x="67353" y="30769"/>
                    <a:pt x="66914" y="30722"/>
                    <a:pt x="66491" y="30691"/>
                  </a:cubicBezTo>
                  <a:close/>
                  <a:moveTo>
                    <a:pt x="57275" y="30848"/>
                  </a:moveTo>
                  <a:cubicBezTo>
                    <a:pt x="56836" y="30910"/>
                    <a:pt x="56397" y="30989"/>
                    <a:pt x="55974" y="31067"/>
                  </a:cubicBezTo>
                  <a:lnTo>
                    <a:pt x="56130" y="31835"/>
                  </a:lnTo>
                  <a:cubicBezTo>
                    <a:pt x="56538" y="31757"/>
                    <a:pt x="56961" y="31678"/>
                    <a:pt x="57400" y="31616"/>
                  </a:cubicBezTo>
                  <a:lnTo>
                    <a:pt x="57275" y="30848"/>
                  </a:lnTo>
                  <a:close/>
                  <a:moveTo>
                    <a:pt x="69093" y="30989"/>
                  </a:moveTo>
                  <a:lnTo>
                    <a:pt x="68983" y="31772"/>
                  </a:lnTo>
                  <a:cubicBezTo>
                    <a:pt x="69407" y="31835"/>
                    <a:pt x="69845" y="31898"/>
                    <a:pt x="70269" y="31961"/>
                  </a:cubicBezTo>
                  <a:lnTo>
                    <a:pt x="70394" y="31192"/>
                  </a:lnTo>
                  <a:cubicBezTo>
                    <a:pt x="69955" y="31114"/>
                    <a:pt x="69532" y="31051"/>
                    <a:pt x="69093" y="30989"/>
                  </a:cubicBezTo>
                  <a:close/>
                  <a:moveTo>
                    <a:pt x="71679" y="31412"/>
                  </a:moveTo>
                  <a:lnTo>
                    <a:pt x="71554" y="32180"/>
                  </a:lnTo>
                  <a:cubicBezTo>
                    <a:pt x="71977" y="32258"/>
                    <a:pt x="72400" y="32337"/>
                    <a:pt x="72824" y="32431"/>
                  </a:cubicBezTo>
                  <a:lnTo>
                    <a:pt x="72980" y="31663"/>
                  </a:lnTo>
                  <a:cubicBezTo>
                    <a:pt x="72541" y="31569"/>
                    <a:pt x="72118" y="31490"/>
                    <a:pt x="71679" y="31412"/>
                  </a:cubicBezTo>
                  <a:close/>
                  <a:moveTo>
                    <a:pt x="54688" y="31365"/>
                  </a:moveTo>
                  <a:cubicBezTo>
                    <a:pt x="54250" y="31459"/>
                    <a:pt x="53826" y="31584"/>
                    <a:pt x="53403" y="31710"/>
                  </a:cubicBezTo>
                  <a:lnTo>
                    <a:pt x="53638" y="32462"/>
                  </a:lnTo>
                  <a:cubicBezTo>
                    <a:pt x="54030" y="32337"/>
                    <a:pt x="54453" y="32227"/>
                    <a:pt x="54876" y="32117"/>
                  </a:cubicBezTo>
                  <a:lnTo>
                    <a:pt x="54688" y="31365"/>
                  </a:lnTo>
                  <a:close/>
                  <a:moveTo>
                    <a:pt x="74266" y="31929"/>
                  </a:moveTo>
                  <a:lnTo>
                    <a:pt x="74093" y="32697"/>
                  </a:lnTo>
                  <a:cubicBezTo>
                    <a:pt x="74516" y="32791"/>
                    <a:pt x="74940" y="32885"/>
                    <a:pt x="75363" y="32979"/>
                  </a:cubicBezTo>
                  <a:lnTo>
                    <a:pt x="75551" y="32211"/>
                  </a:lnTo>
                  <a:cubicBezTo>
                    <a:pt x="75112" y="32117"/>
                    <a:pt x="74689" y="32023"/>
                    <a:pt x="74266" y="31929"/>
                  </a:cubicBezTo>
                  <a:close/>
                  <a:moveTo>
                    <a:pt x="52149" y="32133"/>
                  </a:moveTo>
                  <a:cubicBezTo>
                    <a:pt x="51726" y="32290"/>
                    <a:pt x="51318" y="32446"/>
                    <a:pt x="50911" y="32619"/>
                  </a:cubicBezTo>
                  <a:lnTo>
                    <a:pt x="51224" y="33340"/>
                  </a:lnTo>
                  <a:cubicBezTo>
                    <a:pt x="51616" y="33167"/>
                    <a:pt x="52008" y="33011"/>
                    <a:pt x="52416" y="32870"/>
                  </a:cubicBezTo>
                  <a:lnTo>
                    <a:pt x="52149" y="32133"/>
                  </a:lnTo>
                  <a:close/>
                  <a:moveTo>
                    <a:pt x="116116" y="32023"/>
                  </a:moveTo>
                  <a:cubicBezTo>
                    <a:pt x="115834" y="32368"/>
                    <a:pt x="115552" y="32682"/>
                    <a:pt x="115270" y="32995"/>
                  </a:cubicBezTo>
                  <a:lnTo>
                    <a:pt x="115850" y="33528"/>
                  </a:lnTo>
                  <a:cubicBezTo>
                    <a:pt x="116132" y="33214"/>
                    <a:pt x="116430" y="32870"/>
                    <a:pt x="116712" y="32525"/>
                  </a:cubicBezTo>
                  <a:lnTo>
                    <a:pt x="116116" y="32023"/>
                  </a:lnTo>
                  <a:close/>
                  <a:moveTo>
                    <a:pt x="76821" y="32509"/>
                  </a:moveTo>
                  <a:lnTo>
                    <a:pt x="76632" y="33277"/>
                  </a:lnTo>
                  <a:cubicBezTo>
                    <a:pt x="77056" y="33387"/>
                    <a:pt x="77479" y="33481"/>
                    <a:pt x="77902" y="33591"/>
                  </a:cubicBezTo>
                  <a:lnTo>
                    <a:pt x="78090" y="32838"/>
                  </a:lnTo>
                  <a:cubicBezTo>
                    <a:pt x="77667" y="32729"/>
                    <a:pt x="77244" y="32619"/>
                    <a:pt x="76821" y="32509"/>
                  </a:cubicBezTo>
                  <a:close/>
                  <a:moveTo>
                    <a:pt x="79360" y="33167"/>
                  </a:moveTo>
                  <a:lnTo>
                    <a:pt x="79156" y="33920"/>
                  </a:lnTo>
                  <a:cubicBezTo>
                    <a:pt x="79579" y="34030"/>
                    <a:pt x="80002" y="34139"/>
                    <a:pt x="80410" y="34265"/>
                  </a:cubicBezTo>
                  <a:lnTo>
                    <a:pt x="80614" y="33512"/>
                  </a:lnTo>
                  <a:cubicBezTo>
                    <a:pt x="80206" y="33387"/>
                    <a:pt x="79783" y="33277"/>
                    <a:pt x="79360" y="33167"/>
                  </a:cubicBezTo>
                  <a:close/>
                  <a:moveTo>
                    <a:pt x="49704" y="33183"/>
                  </a:moveTo>
                  <a:cubicBezTo>
                    <a:pt x="49312" y="33371"/>
                    <a:pt x="48920" y="33591"/>
                    <a:pt x="48544" y="33810"/>
                  </a:cubicBezTo>
                  <a:lnTo>
                    <a:pt x="48936" y="34484"/>
                  </a:lnTo>
                  <a:cubicBezTo>
                    <a:pt x="49296" y="34265"/>
                    <a:pt x="49688" y="34077"/>
                    <a:pt x="50064" y="33873"/>
                  </a:cubicBezTo>
                  <a:lnTo>
                    <a:pt x="49704" y="33183"/>
                  </a:lnTo>
                  <a:close/>
                  <a:moveTo>
                    <a:pt x="81883" y="33857"/>
                  </a:moveTo>
                  <a:lnTo>
                    <a:pt x="81664" y="34609"/>
                  </a:lnTo>
                  <a:cubicBezTo>
                    <a:pt x="82087" y="34735"/>
                    <a:pt x="82495" y="34845"/>
                    <a:pt x="82918" y="34970"/>
                  </a:cubicBezTo>
                  <a:lnTo>
                    <a:pt x="83137" y="34218"/>
                  </a:lnTo>
                  <a:cubicBezTo>
                    <a:pt x="82714" y="34092"/>
                    <a:pt x="82291" y="33967"/>
                    <a:pt x="81883" y="33857"/>
                  </a:cubicBezTo>
                  <a:close/>
                  <a:moveTo>
                    <a:pt x="114376" y="33935"/>
                  </a:moveTo>
                  <a:cubicBezTo>
                    <a:pt x="114078" y="34249"/>
                    <a:pt x="113765" y="34547"/>
                    <a:pt x="113467" y="34845"/>
                  </a:cubicBezTo>
                  <a:lnTo>
                    <a:pt x="114000" y="35409"/>
                  </a:lnTo>
                  <a:cubicBezTo>
                    <a:pt x="114314" y="35111"/>
                    <a:pt x="114627" y="34813"/>
                    <a:pt x="114940" y="34484"/>
                  </a:cubicBezTo>
                  <a:lnTo>
                    <a:pt x="114376" y="33935"/>
                  </a:lnTo>
                  <a:close/>
                  <a:moveTo>
                    <a:pt x="84391" y="34578"/>
                  </a:moveTo>
                  <a:lnTo>
                    <a:pt x="84172" y="35330"/>
                  </a:lnTo>
                  <a:cubicBezTo>
                    <a:pt x="84595" y="35456"/>
                    <a:pt x="85003" y="35581"/>
                    <a:pt x="85426" y="35707"/>
                  </a:cubicBezTo>
                  <a:lnTo>
                    <a:pt x="85645" y="34954"/>
                  </a:lnTo>
                  <a:cubicBezTo>
                    <a:pt x="85222" y="34829"/>
                    <a:pt x="84814" y="34704"/>
                    <a:pt x="84391" y="34578"/>
                  </a:cubicBezTo>
                  <a:close/>
                  <a:moveTo>
                    <a:pt x="47416" y="34500"/>
                  </a:moveTo>
                  <a:cubicBezTo>
                    <a:pt x="47227" y="34609"/>
                    <a:pt x="47055" y="34735"/>
                    <a:pt x="46867" y="34860"/>
                  </a:cubicBezTo>
                  <a:lnTo>
                    <a:pt x="46318" y="35236"/>
                  </a:lnTo>
                  <a:lnTo>
                    <a:pt x="46773" y="35879"/>
                  </a:lnTo>
                  <a:lnTo>
                    <a:pt x="47321" y="35503"/>
                  </a:lnTo>
                  <a:cubicBezTo>
                    <a:pt x="47494" y="35378"/>
                    <a:pt x="47666" y="35268"/>
                    <a:pt x="47839" y="35158"/>
                  </a:cubicBezTo>
                  <a:lnTo>
                    <a:pt x="47416" y="34500"/>
                  </a:lnTo>
                  <a:close/>
                  <a:moveTo>
                    <a:pt x="86899" y="35315"/>
                  </a:moveTo>
                  <a:lnTo>
                    <a:pt x="86680" y="36067"/>
                  </a:lnTo>
                  <a:lnTo>
                    <a:pt x="87918" y="36443"/>
                  </a:lnTo>
                  <a:lnTo>
                    <a:pt x="88153" y="35691"/>
                  </a:lnTo>
                  <a:lnTo>
                    <a:pt x="86899" y="35315"/>
                  </a:lnTo>
                  <a:close/>
                  <a:moveTo>
                    <a:pt x="112511" y="35691"/>
                  </a:moveTo>
                  <a:cubicBezTo>
                    <a:pt x="112166" y="35973"/>
                    <a:pt x="111837" y="36240"/>
                    <a:pt x="111508" y="36490"/>
                  </a:cubicBezTo>
                  <a:lnTo>
                    <a:pt x="111978" y="37117"/>
                  </a:lnTo>
                  <a:cubicBezTo>
                    <a:pt x="112323" y="36867"/>
                    <a:pt x="112668" y="36584"/>
                    <a:pt x="113013" y="36287"/>
                  </a:cubicBezTo>
                  <a:lnTo>
                    <a:pt x="112511" y="35691"/>
                  </a:lnTo>
                  <a:close/>
                  <a:moveTo>
                    <a:pt x="89391" y="36067"/>
                  </a:moveTo>
                  <a:lnTo>
                    <a:pt x="89172" y="36820"/>
                  </a:lnTo>
                  <a:cubicBezTo>
                    <a:pt x="89595" y="36945"/>
                    <a:pt x="90018" y="37070"/>
                    <a:pt x="90426" y="37180"/>
                  </a:cubicBezTo>
                  <a:lnTo>
                    <a:pt x="90645" y="36428"/>
                  </a:lnTo>
                  <a:cubicBezTo>
                    <a:pt x="90238" y="36318"/>
                    <a:pt x="89815" y="36193"/>
                    <a:pt x="89391" y="36067"/>
                  </a:cubicBezTo>
                  <a:close/>
                  <a:moveTo>
                    <a:pt x="45252" y="35989"/>
                  </a:moveTo>
                  <a:cubicBezTo>
                    <a:pt x="44892" y="36240"/>
                    <a:pt x="44547" y="36506"/>
                    <a:pt x="44187" y="36757"/>
                  </a:cubicBezTo>
                  <a:lnTo>
                    <a:pt x="44641" y="37384"/>
                  </a:lnTo>
                  <a:cubicBezTo>
                    <a:pt x="45002" y="37133"/>
                    <a:pt x="45347" y="36882"/>
                    <a:pt x="45707" y="36631"/>
                  </a:cubicBezTo>
                  <a:lnTo>
                    <a:pt x="45252" y="35989"/>
                  </a:lnTo>
                  <a:close/>
                  <a:moveTo>
                    <a:pt x="91899" y="36788"/>
                  </a:moveTo>
                  <a:lnTo>
                    <a:pt x="91680" y="37556"/>
                  </a:lnTo>
                  <a:cubicBezTo>
                    <a:pt x="92103" y="37666"/>
                    <a:pt x="92526" y="37791"/>
                    <a:pt x="92949" y="37901"/>
                  </a:cubicBezTo>
                  <a:lnTo>
                    <a:pt x="93153" y="37149"/>
                  </a:lnTo>
                  <a:cubicBezTo>
                    <a:pt x="92746" y="37039"/>
                    <a:pt x="92322" y="36914"/>
                    <a:pt x="91899" y="36788"/>
                  </a:cubicBezTo>
                  <a:close/>
                  <a:moveTo>
                    <a:pt x="110458" y="37211"/>
                  </a:moveTo>
                  <a:cubicBezTo>
                    <a:pt x="110097" y="37447"/>
                    <a:pt x="109721" y="37666"/>
                    <a:pt x="109360" y="37854"/>
                  </a:cubicBezTo>
                  <a:lnTo>
                    <a:pt x="109721" y="38559"/>
                  </a:lnTo>
                  <a:cubicBezTo>
                    <a:pt x="110113" y="38356"/>
                    <a:pt x="110505" y="38121"/>
                    <a:pt x="110881" y="37885"/>
                  </a:cubicBezTo>
                  <a:lnTo>
                    <a:pt x="110458" y="37211"/>
                  </a:lnTo>
                  <a:close/>
                  <a:moveTo>
                    <a:pt x="94407" y="37494"/>
                  </a:moveTo>
                  <a:lnTo>
                    <a:pt x="94203" y="38246"/>
                  </a:lnTo>
                  <a:cubicBezTo>
                    <a:pt x="94642" y="38371"/>
                    <a:pt x="95065" y="38481"/>
                    <a:pt x="95473" y="38575"/>
                  </a:cubicBezTo>
                  <a:lnTo>
                    <a:pt x="95677" y="37823"/>
                  </a:lnTo>
                  <a:cubicBezTo>
                    <a:pt x="95254" y="37713"/>
                    <a:pt x="94830" y="37603"/>
                    <a:pt x="94407" y="37494"/>
                  </a:cubicBezTo>
                  <a:close/>
                  <a:moveTo>
                    <a:pt x="43121" y="37509"/>
                  </a:moveTo>
                  <a:cubicBezTo>
                    <a:pt x="42776" y="37776"/>
                    <a:pt x="42415" y="38026"/>
                    <a:pt x="42071" y="38277"/>
                  </a:cubicBezTo>
                  <a:lnTo>
                    <a:pt x="42525" y="38904"/>
                  </a:lnTo>
                  <a:cubicBezTo>
                    <a:pt x="42886" y="38653"/>
                    <a:pt x="43230" y="38403"/>
                    <a:pt x="43591" y="38152"/>
                  </a:cubicBezTo>
                  <a:lnTo>
                    <a:pt x="43121" y="37509"/>
                  </a:lnTo>
                  <a:close/>
                  <a:moveTo>
                    <a:pt x="96931" y="38136"/>
                  </a:moveTo>
                  <a:lnTo>
                    <a:pt x="96758" y="38889"/>
                  </a:lnTo>
                  <a:cubicBezTo>
                    <a:pt x="97181" y="38998"/>
                    <a:pt x="97605" y="39092"/>
                    <a:pt x="98028" y="39186"/>
                  </a:cubicBezTo>
                  <a:lnTo>
                    <a:pt x="98200" y="38418"/>
                  </a:lnTo>
                  <a:cubicBezTo>
                    <a:pt x="97777" y="38324"/>
                    <a:pt x="97354" y="38230"/>
                    <a:pt x="96931" y="38136"/>
                  </a:cubicBezTo>
                  <a:close/>
                  <a:moveTo>
                    <a:pt x="108216" y="38403"/>
                  </a:moveTo>
                  <a:cubicBezTo>
                    <a:pt x="107824" y="38559"/>
                    <a:pt x="107432" y="38700"/>
                    <a:pt x="107041" y="38810"/>
                  </a:cubicBezTo>
                  <a:lnTo>
                    <a:pt x="107244" y="39563"/>
                  </a:lnTo>
                  <a:cubicBezTo>
                    <a:pt x="107668" y="39437"/>
                    <a:pt x="108091" y="39296"/>
                    <a:pt x="108514" y="39124"/>
                  </a:cubicBezTo>
                  <a:lnTo>
                    <a:pt x="108216" y="38403"/>
                  </a:lnTo>
                  <a:close/>
                  <a:moveTo>
                    <a:pt x="99470" y="38669"/>
                  </a:moveTo>
                  <a:lnTo>
                    <a:pt x="99329" y="39437"/>
                  </a:lnTo>
                  <a:cubicBezTo>
                    <a:pt x="99768" y="39531"/>
                    <a:pt x="100207" y="39594"/>
                    <a:pt x="100630" y="39657"/>
                  </a:cubicBezTo>
                  <a:lnTo>
                    <a:pt x="100740" y="38889"/>
                  </a:lnTo>
                  <a:cubicBezTo>
                    <a:pt x="100332" y="38826"/>
                    <a:pt x="99909" y="38747"/>
                    <a:pt x="99470" y="38669"/>
                  </a:cubicBezTo>
                  <a:close/>
                  <a:moveTo>
                    <a:pt x="102025" y="39061"/>
                  </a:moveTo>
                  <a:lnTo>
                    <a:pt x="101931" y="39829"/>
                  </a:lnTo>
                  <a:cubicBezTo>
                    <a:pt x="102385" y="39892"/>
                    <a:pt x="102840" y="39923"/>
                    <a:pt x="103247" y="39939"/>
                  </a:cubicBezTo>
                  <a:lnTo>
                    <a:pt x="103294" y="39171"/>
                  </a:lnTo>
                  <a:cubicBezTo>
                    <a:pt x="102887" y="39139"/>
                    <a:pt x="102464" y="39108"/>
                    <a:pt x="102025" y="39061"/>
                  </a:cubicBezTo>
                  <a:close/>
                  <a:moveTo>
                    <a:pt x="105818" y="39077"/>
                  </a:moveTo>
                  <a:cubicBezTo>
                    <a:pt x="105395" y="39139"/>
                    <a:pt x="104987" y="39186"/>
                    <a:pt x="104564" y="39186"/>
                  </a:cubicBezTo>
                  <a:lnTo>
                    <a:pt x="104595" y="39970"/>
                  </a:lnTo>
                  <a:cubicBezTo>
                    <a:pt x="105034" y="39954"/>
                    <a:pt x="105489" y="39923"/>
                    <a:pt x="105943" y="39845"/>
                  </a:cubicBezTo>
                  <a:lnTo>
                    <a:pt x="105818" y="39077"/>
                  </a:lnTo>
                  <a:close/>
                  <a:moveTo>
                    <a:pt x="41020" y="39045"/>
                  </a:moveTo>
                  <a:lnTo>
                    <a:pt x="39955" y="39813"/>
                  </a:lnTo>
                  <a:lnTo>
                    <a:pt x="40425" y="40456"/>
                  </a:lnTo>
                  <a:lnTo>
                    <a:pt x="41475" y="39672"/>
                  </a:lnTo>
                  <a:lnTo>
                    <a:pt x="41020" y="39045"/>
                  </a:lnTo>
                  <a:close/>
                  <a:moveTo>
                    <a:pt x="38904" y="40581"/>
                  </a:moveTo>
                  <a:lnTo>
                    <a:pt x="37854" y="41365"/>
                  </a:lnTo>
                  <a:lnTo>
                    <a:pt x="38324" y="41992"/>
                  </a:lnTo>
                  <a:lnTo>
                    <a:pt x="39375" y="41224"/>
                  </a:lnTo>
                  <a:lnTo>
                    <a:pt x="38904" y="40581"/>
                  </a:lnTo>
                  <a:close/>
                  <a:moveTo>
                    <a:pt x="36804" y="42133"/>
                  </a:moveTo>
                  <a:cubicBezTo>
                    <a:pt x="36443" y="42384"/>
                    <a:pt x="36099" y="42635"/>
                    <a:pt x="35754" y="42901"/>
                  </a:cubicBezTo>
                  <a:lnTo>
                    <a:pt x="36208" y="43528"/>
                  </a:lnTo>
                  <a:cubicBezTo>
                    <a:pt x="36553" y="43277"/>
                    <a:pt x="36914" y="43027"/>
                    <a:pt x="37259" y="42760"/>
                  </a:cubicBezTo>
                  <a:lnTo>
                    <a:pt x="36804" y="42133"/>
                  </a:lnTo>
                  <a:close/>
                  <a:moveTo>
                    <a:pt x="34688" y="43654"/>
                  </a:moveTo>
                  <a:cubicBezTo>
                    <a:pt x="34343" y="43904"/>
                    <a:pt x="33983" y="44155"/>
                    <a:pt x="33638" y="44406"/>
                  </a:cubicBezTo>
                  <a:lnTo>
                    <a:pt x="34077" y="45049"/>
                  </a:lnTo>
                  <a:cubicBezTo>
                    <a:pt x="34437" y="44798"/>
                    <a:pt x="34798" y="44547"/>
                    <a:pt x="35143" y="44296"/>
                  </a:cubicBezTo>
                  <a:lnTo>
                    <a:pt x="34688" y="43654"/>
                  </a:lnTo>
                  <a:close/>
                  <a:moveTo>
                    <a:pt x="32572" y="45158"/>
                  </a:moveTo>
                  <a:cubicBezTo>
                    <a:pt x="32211" y="45409"/>
                    <a:pt x="31851" y="45644"/>
                    <a:pt x="31490" y="45895"/>
                  </a:cubicBezTo>
                  <a:lnTo>
                    <a:pt x="31929" y="46538"/>
                  </a:lnTo>
                  <a:cubicBezTo>
                    <a:pt x="32290" y="46303"/>
                    <a:pt x="32650" y="46052"/>
                    <a:pt x="33011" y="45801"/>
                  </a:cubicBezTo>
                  <a:lnTo>
                    <a:pt x="32572" y="45158"/>
                  </a:lnTo>
                  <a:close/>
                  <a:moveTo>
                    <a:pt x="30409" y="46616"/>
                  </a:moveTo>
                  <a:cubicBezTo>
                    <a:pt x="30048" y="46867"/>
                    <a:pt x="29688" y="47102"/>
                    <a:pt x="29327" y="47337"/>
                  </a:cubicBezTo>
                  <a:lnTo>
                    <a:pt x="29751" y="47995"/>
                  </a:lnTo>
                  <a:cubicBezTo>
                    <a:pt x="30127" y="47760"/>
                    <a:pt x="30487" y="47509"/>
                    <a:pt x="30848" y="47274"/>
                  </a:cubicBezTo>
                  <a:lnTo>
                    <a:pt x="30409" y="46616"/>
                  </a:lnTo>
                  <a:close/>
                  <a:moveTo>
                    <a:pt x="28230" y="48027"/>
                  </a:moveTo>
                  <a:cubicBezTo>
                    <a:pt x="27870" y="48262"/>
                    <a:pt x="27493" y="48481"/>
                    <a:pt x="27133" y="48701"/>
                  </a:cubicBezTo>
                  <a:lnTo>
                    <a:pt x="27525" y="49375"/>
                  </a:lnTo>
                  <a:cubicBezTo>
                    <a:pt x="27901" y="49155"/>
                    <a:pt x="28277" y="48920"/>
                    <a:pt x="28653" y="48701"/>
                  </a:cubicBezTo>
                  <a:lnTo>
                    <a:pt x="28230" y="48027"/>
                  </a:lnTo>
                  <a:close/>
                  <a:moveTo>
                    <a:pt x="26004" y="49375"/>
                  </a:moveTo>
                  <a:cubicBezTo>
                    <a:pt x="25628" y="49578"/>
                    <a:pt x="25252" y="49798"/>
                    <a:pt x="24876" y="50002"/>
                  </a:cubicBezTo>
                  <a:lnTo>
                    <a:pt x="25252" y="50691"/>
                  </a:lnTo>
                  <a:cubicBezTo>
                    <a:pt x="25644" y="50488"/>
                    <a:pt x="26020" y="50268"/>
                    <a:pt x="26396" y="50049"/>
                  </a:cubicBezTo>
                  <a:lnTo>
                    <a:pt x="26004" y="49375"/>
                  </a:lnTo>
                  <a:close/>
                  <a:moveTo>
                    <a:pt x="23732" y="50613"/>
                  </a:moveTo>
                  <a:cubicBezTo>
                    <a:pt x="23355" y="50817"/>
                    <a:pt x="22964" y="51020"/>
                    <a:pt x="22572" y="51209"/>
                  </a:cubicBezTo>
                  <a:lnTo>
                    <a:pt x="22932" y="51914"/>
                  </a:lnTo>
                  <a:cubicBezTo>
                    <a:pt x="23324" y="51710"/>
                    <a:pt x="23700" y="51522"/>
                    <a:pt x="24092" y="51318"/>
                  </a:cubicBezTo>
                  <a:lnTo>
                    <a:pt x="23732" y="50613"/>
                  </a:lnTo>
                  <a:close/>
                  <a:moveTo>
                    <a:pt x="21412" y="51757"/>
                  </a:moveTo>
                  <a:cubicBezTo>
                    <a:pt x="21020" y="51945"/>
                    <a:pt x="20628" y="52118"/>
                    <a:pt x="20236" y="52290"/>
                  </a:cubicBezTo>
                  <a:lnTo>
                    <a:pt x="20550" y="53011"/>
                  </a:lnTo>
                  <a:cubicBezTo>
                    <a:pt x="20942" y="52839"/>
                    <a:pt x="21349" y="52651"/>
                    <a:pt x="21741" y="52478"/>
                  </a:cubicBezTo>
                  <a:lnTo>
                    <a:pt x="21412" y="51757"/>
                  </a:lnTo>
                  <a:close/>
                  <a:moveTo>
                    <a:pt x="19045" y="52776"/>
                  </a:moveTo>
                  <a:cubicBezTo>
                    <a:pt x="18637" y="52933"/>
                    <a:pt x="18230" y="53089"/>
                    <a:pt x="17822" y="53246"/>
                  </a:cubicBezTo>
                  <a:lnTo>
                    <a:pt x="18105" y="53983"/>
                  </a:lnTo>
                  <a:cubicBezTo>
                    <a:pt x="18512" y="53826"/>
                    <a:pt x="18920" y="53669"/>
                    <a:pt x="19327" y="53513"/>
                  </a:cubicBezTo>
                  <a:lnTo>
                    <a:pt x="19045" y="52776"/>
                  </a:lnTo>
                  <a:close/>
                  <a:moveTo>
                    <a:pt x="16615" y="53669"/>
                  </a:moveTo>
                  <a:cubicBezTo>
                    <a:pt x="16208" y="53795"/>
                    <a:pt x="15785" y="53936"/>
                    <a:pt x="15377" y="54061"/>
                  </a:cubicBezTo>
                  <a:lnTo>
                    <a:pt x="15597" y="54798"/>
                  </a:lnTo>
                  <a:cubicBezTo>
                    <a:pt x="16020" y="54673"/>
                    <a:pt x="16443" y="54547"/>
                    <a:pt x="16851" y="54406"/>
                  </a:cubicBezTo>
                  <a:lnTo>
                    <a:pt x="16615" y="53669"/>
                  </a:lnTo>
                  <a:close/>
                  <a:moveTo>
                    <a:pt x="14139" y="54406"/>
                  </a:moveTo>
                  <a:cubicBezTo>
                    <a:pt x="13716" y="54516"/>
                    <a:pt x="13293" y="54626"/>
                    <a:pt x="12885" y="54720"/>
                  </a:cubicBezTo>
                  <a:lnTo>
                    <a:pt x="13057" y="55488"/>
                  </a:lnTo>
                  <a:cubicBezTo>
                    <a:pt x="13481" y="55378"/>
                    <a:pt x="13904" y="55268"/>
                    <a:pt x="14343" y="55159"/>
                  </a:cubicBezTo>
                  <a:lnTo>
                    <a:pt x="14139" y="54406"/>
                  </a:lnTo>
                  <a:close/>
                  <a:moveTo>
                    <a:pt x="11615" y="55002"/>
                  </a:moveTo>
                  <a:cubicBezTo>
                    <a:pt x="11192" y="55080"/>
                    <a:pt x="10769" y="55159"/>
                    <a:pt x="10346" y="55237"/>
                  </a:cubicBezTo>
                  <a:lnTo>
                    <a:pt x="10487" y="56005"/>
                  </a:lnTo>
                  <a:cubicBezTo>
                    <a:pt x="10910" y="55927"/>
                    <a:pt x="11349" y="55848"/>
                    <a:pt x="11772" y="55770"/>
                  </a:cubicBezTo>
                  <a:lnTo>
                    <a:pt x="11615" y="55002"/>
                  </a:lnTo>
                  <a:close/>
                  <a:moveTo>
                    <a:pt x="9076" y="55441"/>
                  </a:moveTo>
                  <a:cubicBezTo>
                    <a:pt x="8653" y="55503"/>
                    <a:pt x="8214" y="55550"/>
                    <a:pt x="7791" y="55597"/>
                  </a:cubicBezTo>
                  <a:lnTo>
                    <a:pt x="7885" y="56381"/>
                  </a:lnTo>
                  <a:cubicBezTo>
                    <a:pt x="8308" y="56334"/>
                    <a:pt x="8747" y="56271"/>
                    <a:pt x="9186" y="56209"/>
                  </a:cubicBezTo>
                  <a:lnTo>
                    <a:pt x="9076" y="55441"/>
                  </a:lnTo>
                  <a:close/>
                  <a:moveTo>
                    <a:pt x="6506" y="55738"/>
                  </a:moveTo>
                  <a:cubicBezTo>
                    <a:pt x="6082" y="55770"/>
                    <a:pt x="5643" y="55801"/>
                    <a:pt x="5220" y="55833"/>
                  </a:cubicBezTo>
                  <a:lnTo>
                    <a:pt x="5267" y="56616"/>
                  </a:lnTo>
                  <a:cubicBezTo>
                    <a:pt x="5706" y="56585"/>
                    <a:pt x="6145" y="56554"/>
                    <a:pt x="6568" y="56506"/>
                  </a:cubicBezTo>
                  <a:lnTo>
                    <a:pt x="6506" y="55738"/>
                  </a:lnTo>
                  <a:close/>
                  <a:moveTo>
                    <a:pt x="32" y="55895"/>
                  </a:moveTo>
                  <a:lnTo>
                    <a:pt x="1" y="56679"/>
                  </a:lnTo>
                  <a:cubicBezTo>
                    <a:pt x="455" y="56695"/>
                    <a:pt x="894" y="56695"/>
                    <a:pt x="1317" y="56710"/>
                  </a:cubicBezTo>
                  <a:lnTo>
                    <a:pt x="1333" y="55927"/>
                  </a:lnTo>
                  <a:cubicBezTo>
                    <a:pt x="910" y="55911"/>
                    <a:pt x="471" y="55911"/>
                    <a:pt x="32" y="55895"/>
                  </a:cubicBezTo>
                  <a:close/>
                  <a:moveTo>
                    <a:pt x="3919" y="55895"/>
                  </a:moveTo>
                  <a:cubicBezTo>
                    <a:pt x="3496" y="55911"/>
                    <a:pt x="3057" y="55911"/>
                    <a:pt x="2618" y="55927"/>
                  </a:cubicBezTo>
                  <a:lnTo>
                    <a:pt x="2634" y="56710"/>
                  </a:lnTo>
                  <a:cubicBezTo>
                    <a:pt x="3073" y="56695"/>
                    <a:pt x="3512" y="56695"/>
                    <a:pt x="3951" y="56679"/>
                  </a:cubicBezTo>
                  <a:lnTo>
                    <a:pt x="3919" y="5589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3385;p35"/>
            <p:cNvSpPr/>
            <p:nvPr/>
          </p:nvSpPr>
          <p:spPr>
            <a:xfrm>
              <a:off x="1450025" y="3095550"/>
              <a:ext cx="17650" cy="20400"/>
            </a:xfrm>
            <a:custGeom>
              <a:avLst/>
              <a:gdLst/>
              <a:ahLst/>
              <a:cxnLst/>
              <a:rect l="l" t="t" r="r" b="b"/>
              <a:pathLst>
                <a:path w="706" h="816" extrusionOk="0">
                  <a:moveTo>
                    <a:pt x="47" y="0"/>
                  </a:moveTo>
                  <a:lnTo>
                    <a:pt x="0" y="784"/>
                  </a:lnTo>
                  <a:cubicBezTo>
                    <a:pt x="220" y="800"/>
                    <a:pt x="439" y="815"/>
                    <a:pt x="659" y="815"/>
                  </a:cubicBezTo>
                  <a:lnTo>
                    <a:pt x="706" y="32"/>
                  </a:lnTo>
                  <a:cubicBezTo>
                    <a:pt x="486" y="32"/>
                    <a:pt x="267" y="16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07" name="Google Shape;3386;p35"/>
          <p:cNvSpPr/>
          <p:nvPr/>
        </p:nvSpPr>
        <p:spPr>
          <a:xfrm rot="20482992">
            <a:off x="250457" y="3607418"/>
            <a:ext cx="275301" cy="34325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08" name="Google Shape;3387;p35"/>
          <p:cNvGrpSpPr/>
          <p:nvPr/>
        </p:nvGrpSpPr>
        <p:grpSpPr>
          <a:xfrm>
            <a:off x="4538424" y="2007567"/>
            <a:ext cx="676518" cy="447840"/>
            <a:chOff x="3978266" y="2585227"/>
            <a:chExt cx="994875" cy="521427"/>
          </a:xfrm>
        </p:grpSpPr>
        <p:sp>
          <p:nvSpPr>
            <p:cNvPr id="1809" name="Google Shape;3388;p35"/>
            <p:cNvSpPr/>
            <p:nvPr/>
          </p:nvSpPr>
          <p:spPr>
            <a:xfrm flipH="1">
              <a:off x="3978266" y="2585227"/>
              <a:ext cx="994875" cy="521427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3389;p35"/>
            <p:cNvSpPr/>
            <p:nvPr/>
          </p:nvSpPr>
          <p:spPr>
            <a:xfrm flipH="1">
              <a:off x="4252279" y="2612245"/>
              <a:ext cx="662507" cy="369414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3390;p35"/>
            <p:cNvSpPr/>
            <p:nvPr/>
          </p:nvSpPr>
          <p:spPr>
            <a:xfrm flipH="1">
              <a:off x="4413624" y="2718752"/>
              <a:ext cx="104139" cy="54072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3391;p35"/>
            <p:cNvSpPr/>
            <p:nvPr/>
          </p:nvSpPr>
          <p:spPr>
            <a:xfrm flipH="1">
              <a:off x="4536808" y="2783930"/>
              <a:ext cx="44532" cy="23084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7" name="Google Shape;1397;p56"/>
          <p:cNvSpPr txBox="1">
            <a:spLocks noGrp="1"/>
          </p:cNvSpPr>
          <p:nvPr>
            <p:ph type="ctrTitle" idx="4294967295"/>
          </p:nvPr>
        </p:nvSpPr>
        <p:spPr>
          <a:xfrm>
            <a:off x="3672840" y="0"/>
            <a:ext cx="5307330" cy="117500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/>
            <a:r>
              <a:rPr lang="ar-SA" sz="5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5000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cs typeface="Adobe Arabic" pitchFamily="18" charset="-78"/>
              </a:rPr>
              <a:t>يُرِيدُ</a:t>
            </a:r>
            <a:r>
              <a:rPr lang="ar-SA" sz="5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5000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5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cs typeface="Adobe Arabic" pitchFamily="18" charset="-78"/>
              </a:rPr>
              <a:t> يُصْبِ</a:t>
            </a:r>
            <a:r>
              <a:rPr lang="ar-SA" sz="50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cs typeface="Adobe Arabic" pitchFamily="18" charset="-78"/>
              </a:rPr>
              <a:t>حَ</a:t>
            </a:r>
            <a:r>
              <a:rPr lang="ar-SA" sz="5000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5000" dirty="0" smtClean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cs typeface="Adobe Arabic" pitchFamily="18" charset="-78"/>
              </a:rPr>
              <a:t>مُهَنْدِسًا</a:t>
            </a:r>
            <a:r>
              <a:rPr lang="ar-SA" sz="5000" b="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Huseyin Gunday" pitchFamily="2" charset="-78"/>
              </a:rPr>
              <a:t> </a:t>
            </a:r>
            <a:r>
              <a:rPr lang="ar-SA" sz="5000" b="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Huseyin Gunday" pitchFamily="2" charset="-78"/>
              </a:rPr>
              <a:t>فِي الْمُسْتَقْبَلِ؟</a:t>
            </a:r>
            <a:endParaRPr sz="500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401" name="Google Shape;1401;p56"/>
          <p:cNvSpPr txBox="1">
            <a:spLocks noGrp="1"/>
          </p:cNvSpPr>
          <p:nvPr>
            <p:ph type="subTitle" idx="4"/>
          </p:nvPr>
        </p:nvSpPr>
        <p:spPr>
          <a:xfrm flipH="1">
            <a:off x="2593552" y="2148839"/>
            <a:ext cx="4515905" cy="1213485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algn="ctr"/>
            <a:r>
              <a:rPr lang="tr-TR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İleride</a:t>
            </a:r>
            <a:r>
              <a:rPr lang="tr-TR" sz="3500" dirty="0" smtClean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 </a:t>
            </a:r>
          </a:p>
          <a:p>
            <a:pPr marL="0" indent="0" algn="ctr"/>
            <a:r>
              <a:rPr lang="tr-TR" sz="3500" dirty="0" smtClean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Mühendis</a:t>
            </a:r>
            <a:r>
              <a:rPr lang="tr-TR" sz="350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 ol</a:t>
            </a:r>
            <a:r>
              <a:rPr lang="tr-TR" sz="3500" u="sng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mak</a:t>
            </a:r>
            <a:r>
              <a:rPr lang="tr-TR" sz="350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 </a:t>
            </a:r>
            <a:r>
              <a:rPr lang="tr-TR" sz="3500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istiyor</a:t>
            </a:r>
            <a:r>
              <a:rPr lang="tr-TR" sz="3500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.</a:t>
            </a:r>
          </a:p>
        </p:txBody>
      </p:sp>
      <p:grpSp>
        <p:nvGrpSpPr>
          <p:cNvPr id="11" name="10 Grup"/>
          <p:cNvGrpSpPr/>
          <p:nvPr/>
        </p:nvGrpSpPr>
        <p:grpSpPr>
          <a:xfrm>
            <a:off x="599232" y="395014"/>
            <a:ext cx="2616740" cy="2568102"/>
            <a:chOff x="456357" y="842689"/>
            <a:chExt cx="2616740" cy="2568102"/>
          </a:xfrm>
        </p:grpSpPr>
        <p:pic>
          <p:nvPicPr>
            <p:cNvPr id="7" name="Google Shape;116;p20"/>
            <p:cNvPicPr preferRelativeResize="0"/>
            <p:nvPr/>
          </p:nvPicPr>
          <p:blipFill rotWithShape="1">
            <a:blip r:embed="rId3">
              <a:alphaModFix/>
            </a:blip>
            <a:srcRect l="22131" t="20227" r="42281" b="17682"/>
            <a:stretch/>
          </p:blipFill>
          <p:spPr>
            <a:xfrm>
              <a:off x="456357" y="842689"/>
              <a:ext cx="2616740" cy="2568102"/>
            </a:xfrm>
            <a:prstGeom prst="ellipse">
              <a:avLst/>
            </a:prstGeom>
            <a:ln w="19050" cap="rnd">
              <a:solidFill>
                <a:srgbClr val="333333"/>
              </a:solidFill>
            </a:ln>
            <a:effectLst>
              <a:outerShdw blurRad="381000" dist="292100" dir="5400000" sx="-80000" sy="-18000" rotWithShape="0">
                <a:srgbClr val="000000">
                  <a:alpha val="22000"/>
                </a:srgbClr>
              </a:outerShdw>
            </a:effectLst>
            <a:scene3d>
              <a:camera prst="orthographicFront"/>
              <a:lightRig rig="contrasting" dir="t">
                <a:rot lat="0" lon="0" rev="3000000"/>
              </a:lightRig>
            </a:scene3d>
            <a:sp3d contourW="7620">
              <a:bevelT w="95250" h="31750"/>
              <a:contourClr>
                <a:srgbClr val="333333"/>
              </a:contourClr>
            </a:sp3d>
          </p:spPr>
        </p:pic>
        <p:pic>
          <p:nvPicPr>
            <p:cNvPr id="8" name="Google Shape;1320;p54"/>
            <p:cNvPicPr preferRelativeResize="0"/>
            <p:nvPr/>
          </p:nvPicPr>
          <p:blipFill rotWithShape="1">
            <a:blip r:embed="rId4">
              <a:alphaModFix/>
            </a:blip>
            <a:srcRect l="32923" r="37168" b="26848"/>
            <a:stretch/>
          </p:blipFill>
          <p:spPr>
            <a:xfrm>
              <a:off x="611999" y="941841"/>
              <a:ext cx="1766285" cy="2430039"/>
            </a:xfrm>
            <a:prstGeom prst="ellipse">
              <a:avLst/>
            </a:prstGeom>
            <a:noFill/>
            <a:ln>
              <a:noFill/>
            </a:ln>
          </p:spPr>
        </p:pic>
      </p:grpSp>
      <p:grpSp>
        <p:nvGrpSpPr>
          <p:cNvPr id="21" name="20 Grup"/>
          <p:cNvGrpSpPr/>
          <p:nvPr/>
        </p:nvGrpSpPr>
        <p:grpSpPr>
          <a:xfrm rot="1686585" flipH="1">
            <a:off x="3649878" y="1104952"/>
            <a:ext cx="5264391" cy="2293084"/>
            <a:chOff x="1145339" y="1968838"/>
            <a:chExt cx="6530988" cy="1939189"/>
          </a:xfrm>
        </p:grpSpPr>
        <p:grpSp>
          <p:nvGrpSpPr>
            <p:cNvPr id="12" name="Google Shape;3382;p35"/>
            <p:cNvGrpSpPr/>
            <p:nvPr/>
          </p:nvGrpSpPr>
          <p:grpSpPr>
            <a:xfrm flipH="1">
              <a:off x="1793392" y="1968838"/>
              <a:ext cx="5825515" cy="1835310"/>
              <a:chOff x="1450025" y="1700525"/>
              <a:chExt cx="4500900" cy="1417775"/>
            </a:xfrm>
          </p:grpSpPr>
          <p:sp>
            <p:nvSpPr>
              <p:cNvPr id="13" name="Google Shape;3383;p35"/>
              <p:cNvSpPr/>
              <p:nvPr/>
            </p:nvSpPr>
            <p:spPr>
              <a:xfrm>
                <a:off x="5929350" y="1837275"/>
                <a:ext cx="215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58" extrusionOk="0">
                    <a:moveTo>
                      <a:pt x="251" y="1"/>
                    </a:moveTo>
                    <a:lnTo>
                      <a:pt x="1" y="753"/>
                    </a:lnTo>
                    <a:cubicBezTo>
                      <a:pt x="408" y="879"/>
                      <a:pt x="612" y="957"/>
                      <a:pt x="612" y="957"/>
                    </a:cubicBezTo>
                    <a:lnTo>
                      <a:pt x="863" y="205"/>
                    </a:lnTo>
                    <a:cubicBezTo>
                      <a:pt x="863" y="205"/>
                      <a:pt x="659" y="142"/>
                      <a:pt x="2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3384;p35"/>
              <p:cNvSpPr/>
              <p:nvPr/>
            </p:nvSpPr>
            <p:spPr>
              <a:xfrm>
                <a:off x="1499000" y="1700525"/>
                <a:ext cx="4405300" cy="1417775"/>
              </a:xfrm>
              <a:custGeom>
                <a:avLst/>
                <a:gdLst/>
                <a:ahLst/>
                <a:cxnLst/>
                <a:rect l="l" t="t" r="r" b="b"/>
                <a:pathLst>
                  <a:path w="176212" h="56711" extrusionOk="0">
                    <a:moveTo>
                      <a:pt x="149236" y="1"/>
                    </a:moveTo>
                    <a:lnTo>
                      <a:pt x="149220" y="784"/>
                    </a:lnTo>
                    <a:cubicBezTo>
                      <a:pt x="149643" y="800"/>
                      <a:pt x="150082" y="800"/>
                      <a:pt x="150521" y="816"/>
                    </a:cubicBezTo>
                    <a:lnTo>
                      <a:pt x="150553" y="32"/>
                    </a:lnTo>
                    <a:cubicBezTo>
                      <a:pt x="150098" y="16"/>
                      <a:pt x="149659" y="16"/>
                      <a:pt x="149236" y="1"/>
                    </a:cubicBezTo>
                    <a:close/>
                    <a:moveTo>
                      <a:pt x="147904" y="16"/>
                    </a:moveTo>
                    <a:cubicBezTo>
                      <a:pt x="147465" y="16"/>
                      <a:pt x="147026" y="32"/>
                      <a:pt x="146587" y="63"/>
                    </a:cubicBezTo>
                    <a:lnTo>
                      <a:pt x="146634" y="847"/>
                    </a:lnTo>
                    <a:cubicBezTo>
                      <a:pt x="147057" y="816"/>
                      <a:pt x="147480" y="800"/>
                      <a:pt x="147935" y="800"/>
                    </a:cubicBezTo>
                    <a:lnTo>
                      <a:pt x="147904" y="16"/>
                    </a:lnTo>
                    <a:close/>
                    <a:moveTo>
                      <a:pt x="151854" y="110"/>
                    </a:moveTo>
                    <a:lnTo>
                      <a:pt x="151806" y="894"/>
                    </a:lnTo>
                    <a:cubicBezTo>
                      <a:pt x="152245" y="910"/>
                      <a:pt x="152669" y="941"/>
                      <a:pt x="153107" y="988"/>
                    </a:cubicBezTo>
                    <a:lnTo>
                      <a:pt x="153170" y="204"/>
                    </a:lnTo>
                    <a:cubicBezTo>
                      <a:pt x="152731" y="173"/>
                      <a:pt x="152292" y="142"/>
                      <a:pt x="151854" y="110"/>
                    </a:cubicBezTo>
                    <a:close/>
                    <a:moveTo>
                      <a:pt x="145270" y="173"/>
                    </a:moveTo>
                    <a:cubicBezTo>
                      <a:pt x="144831" y="204"/>
                      <a:pt x="144377" y="267"/>
                      <a:pt x="143969" y="330"/>
                    </a:cubicBezTo>
                    <a:lnTo>
                      <a:pt x="144079" y="1098"/>
                    </a:lnTo>
                    <a:cubicBezTo>
                      <a:pt x="144487" y="1035"/>
                      <a:pt x="144910" y="988"/>
                      <a:pt x="145349" y="941"/>
                    </a:cubicBezTo>
                    <a:lnTo>
                      <a:pt x="145270" y="173"/>
                    </a:lnTo>
                    <a:close/>
                    <a:moveTo>
                      <a:pt x="154471" y="330"/>
                    </a:moveTo>
                    <a:lnTo>
                      <a:pt x="154393" y="1113"/>
                    </a:lnTo>
                    <a:cubicBezTo>
                      <a:pt x="154832" y="1160"/>
                      <a:pt x="155255" y="1207"/>
                      <a:pt x="155694" y="1255"/>
                    </a:cubicBezTo>
                    <a:lnTo>
                      <a:pt x="155788" y="471"/>
                    </a:lnTo>
                    <a:cubicBezTo>
                      <a:pt x="155349" y="424"/>
                      <a:pt x="154910" y="377"/>
                      <a:pt x="154471" y="330"/>
                    </a:cubicBezTo>
                    <a:close/>
                    <a:moveTo>
                      <a:pt x="157089" y="643"/>
                    </a:moveTo>
                    <a:lnTo>
                      <a:pt x="156979" y="1427"/>
                    </a:lnTo>
                    <a:cubicBezTo>
                      <a:pt x="157402" y="1490"/>
                      <a:pt x="157841" y="1552"/>
                      <a:pt x="158264" y="1615"/>
                    </a:cubicBezTo>
                    <a:lnTo>
                      <a:pt x="158390" y="847"/>
                    </a:lnTo>
                    <a:cubicBezTo>
                      <a:pt x="157951" y="769"/>
                      <a:pt x="157512" y="706"/>
                      <a:pt x="157089" y="643"/>
                    </a:cubicBezTo>
                    <a:close/>
                    <a:moveTo>
                      <a:pt x="142653" y="565"/>
                    </a:moveTo>
                    <a:cubicBezTo>
                      <a:pt x="142214" y="659"/>
                      <a:pt x="141775" y="769"/>
                      <a:pt x="141367" y="878"/>
                    </a:cubicBezTo>
                    <a:lnTo>
                      <a:pt x="141571" y="1646"/>
                    </a:lnTo>
                    <a:cubicBezTo>
                      <a:pt x="141979" y="1521"/>
                      <a:pt x="142386" y="1427"/>
                      <a:pt x="142809" y="1333"/>
                    </a:cubicBezTo>
                    <a:lnTo>
                      <a:pt x="142653" y="565"/>
                    </a:lnTo>
                    <a:close/>
                    <a:moveTo>
                      <a:pt x="159675" y="1051"/>
                    </a:moveTo>
                    <a:lnTo>
                      <a:pt x="159550" y="1819"/>
                    </a:lnTo>
                    <a:cubicBezTo>
                      <a:pt x="159973" y="1897"/>
                      <a:pt x="160396" y="1976"/>
                      <a:pt x="160819" y="2054"/>
                    </a:cubicBezTo>
                    <a:lnTo>
                      <a:pt x="160960" y="1286"/>
                    </a:lnTo>
                    <a:cubicBezTo>
                      <a:pt x="160537" y="1207"/>
                      <a:pt x="160114" y="1129"/>
                      <a:pt x="159675" y="1051"/>
                    </a:cubicBezTo>
                    <a:close/>
                    <a:moveTo>
                      <a:pt x="140098" y="1317"/>
                    </a:moveTo>
                    <a:cubicBezTo>
                      <a:pt x="139690" y="1474"/>
                      <a:pt x="139314" y="1631"/>
                      <a:pt x="138954" y="1819"/>
                    </a:cubicBezTo>
                    <a:lnTo>
                      <a:pt x="138860" y="1866"/>
                    </a:lnTo>
                    <a:lnTo>
                      <a:pt x="139220" y="2555"/>
                    </a:lnTo>
                    <a:lnTo>
                      <a:pt x="139314" y="2508"/>
                    </a:lnTo>
                    <a:cubicBezTo>
                      <a:pt x="139643" y="2352"/>
                      <a:pt x="140004" y="2195"/>
                      <a:pt x="140380" y="2038"/>
                    </a:cubicBezTo>
                    <a:lnTo>
                      <a:pt x="140098" y="1317"/>
                    </a:lnTo>
                    <a:close/>
                    <a:moveTo>
                      <a:pt x="162261" y="1521"/>
                    </a:moveTo>
                    <a:lnTo>
                      <a:pt x="162105" y="2289"/>
                    </a:lnTo>
                    <a:cubicBezTo>
                      <a:pt x="162528" y="2383"/>
                      <a:pt x="162951" y="2461"/>
                      <a:pt x="163374" y="2555"/>
                    </a:cubicBezTo>
                    <a:lnTo>
                      <a:pt x="163531" y="1787"/>
                    </a:lnTo>
                    <a:cubicBezTo>
                      <a:pt x="163108" y="1693"/>
                      <a:pt x="162684" y="1615"/>
                      <a:pt x="162261" y="1521"/>
                    </a:cubicBezTo>
                    <a:close/>
                    <a:moveTo>
                      <a:pt x="164816" y="2054"/>
                    </a:moveTo>
                    <a:lnTo>
                      <a:pt x="164659" y="2822"/>
                    </a:lnTo>
                    <a:cubicBezTo>
                      <a:pt x="165083" y="2916"/>
                      <a:pt x="165506" y="3010"/>
                      <a:pt x="165929" y="3104"/>
                    </a:cubicBezTo>
                    <a:lnTo>
                      <a:pt x="166101" y="2352"/>
                    </a:lnTo>
                    <a:cubicBezTo>
                      <a:pt x="165678" y="2242"/>
                      <a:pt x="165255" y="2148"/>
                      <a:pt x="164816" y="2054"/>
                    </a:cubicBezTo>
                    <a:close/>
                    <a:moveTo>
                      <a:pt x="167371" y="2650"/>
                    </a:moveTo>
                    <a:lnTo>
                      <a:pt x="167183" y="3402"/>
                    </a:lnTo>
                    <a:cubicBezTo>
                      <a:pt x="167622" y="3512"/>
                      <a:pt x="168045" y="3621"/>
                      <a:pt x="168453" y="3715"/>
                    </a:cubicBezTo>
                    <a:lnTo>
                      <a:pt x="168641" y="2963"/>
                    </a:lnTo>
                    <a:cubicBezTo>
                      <a:pt x="168233" y="2853"/>
                      <a:pt x="167810" y="2744"/>
                      <a:pt x="167371" y="2650"/>
                    </a:cubicBezTo>
                    <a:close/>
                    <a:moveTo>
                      <a:pt x="137715" y="2571"/>
                    </a:moveTo>
                    <a:cubicBezTo>
                      <a:pt x="137355" y="2806"/>
                      <a:pt x="136994" y="3073"/>
                      <a:pt x="136649" y="3371"/>
                    </a:cubicBezTo>
                    <a:lnTo>
                      <a:pt x="137135" y="3982"/>
                    </a:lnTo>
                    <a:cubicBezTo>
                      <a:pt x="137480" y="3700"/>
                      <a:pt x="137825" y="3433"/>
                      <a:pt x="138154" y="3214"/>
                    </a:cubicBezTo>
                    <a:lnTo>
                      <a:pt x="137715" y="2571"/>
                    </a:lnTo>
                    <a:close/>
                    <a:moveTo>
                      <a:pt x="169910" y="3277"/>
                    </a:moveTo>
                    <a:lnTo>
                      <a:pt x="169722" y="4045"/>
                    </a:lnTo>
                    <a:cubicBezTo>
                      <a:pt x="170145" y="4154"/>
                      <a:pt x="170569" y="4264"/>
                      <a:pt x="170976" y="4374"/>
                    </a:cubicBezTo>
                    <a:lnTo>
                      <a:pt x="171180" y="3621"/>
                    </a:lnTo>
                    <a:cubicBezTo>
                      <a:pt x="170772" y="3512"/>
                      <a:pt x="170349" y="3402"/>
                      <a:pt x="169910" y="3277"/>
                    </a:cubicBezTo>
                    <a:close/>
                    <a:moveTo>
                      <a:pt x="172450" y="3966"/>
                    </a:moveTo>
                    <a:lnTo>
                      <a:pt x="172230" y="4719"/>
                    </a:lnTo>
                    <a:cubicBezTo>
                      <a:pt x="172669" y="4844"/>
                      <a:pt x="173092" y="4969"/>
                      <a:pt x="173484" y="5079"/>
                    </a:cubicBezTo>
                    <a:lnTo>
                      <a:pt x="173704" y="4327"/>
                    </a:lnTo>
                    <a:cubicBezTo>
                      <a:pt x="173312" y="4217"/>
                      <a:pt x="172888" y="4092"/>
                      <a:pt x="172450" y="3966"/>
                    </a:cubicBezTo>
                    <a:close/>
                    <a:moveTo>
                      <a:pt x="135646" y="4264"/>
                    </a:moveTo>
                    <a:cubicBezTo>
                      <a:pt x="135348" y="4546"/>
                      <a:pt x="135035" y="4860"/>
                      <a:pt x="134706" y="5204"/>
                    </a:cubicBezTo>
                    <a:lnTo>
                      <a:pt x="135286" y="5737"/>
                    </a:lnTo>
                    <a:cubicBezTo>
                      <a:pt x="135584" y="5408"/>
                      <a:pt x="135897" y="5110"/>
                      <a:pt x="136195" y="4828"/>
                    </a:cubicBezTo>
                    <a:lnTo>
                      <a:pt x="135646" y="4264"/>
                    </a:lnTo>
                    <a:close/>
                    <a:moveTo>
                      <a:pt x="174957" y="4703"/>
                    </a:moveTo>
                    <a:lnTo>
                      <a:pt x="174738" y="5440"/>
                    </a:lnTo>
                    <a:cubicBezTo>
                      <a:pt x="175193" y="5581"/>
                      <a:pt x="175616" y="5706"/>
                      <a:pt x="175976" y="5831"/>
                    </a:cubicBezTo>
                    <a:lnTo>
                      <a:pt x="176211" y="5079"/>
                    </a:lnTo>
                    <a:cubicBezTo>
                      <a:pt x="175835" y="4969"/>
                      <a:pt x="175428" y="4828"/>
                      <a:pt x="174957" y="4703"/>
                    </a:cubicBezTo>
                    <a:close/>
                    <a:moveTo>
                      <a:pt x="133828" y="6176"/>
                    </a:moveTo>
                    <a:cubicBezTo>
                      <a:pt x="133546" y="6505"/>
                      <a:pt x="133264" y="6850"/>
                      <a:pt x="132982" y="7195"/>
                    </a:cubicBezTo>
                    <a:lnTo>
                      <a:pt x="133593" y="7681"/>
                    </a:lnTo>
                    <a:cubicBezTo>
                      <a:pt x="133875" y="7336"/>
                      <a:pt x="134157" y="7007"/>
                      <a:pt x="134424" y="6694"/>
                    </a:cubicBezTo>
                    <a:lnTo>
                      <a:pt x="133828" y="6176"/>
                    </a:lnTo>
                    <a:close/>
                    <a:moveTo>
                      <a:pt x="132167" y="8230"/>
                    </a:moveTo>
                    <a:cubicBezTo>
                      <a:pt x="131916" y="8574"/>
                      <a:pt x="131649" y="8935"/>
                      <a:pt x="131383" y="9295"/>
                    </a:cubicBezTo>
                    <a:lnTo>
                      <a:pt x="132026" y="9750"/>
                    </a:lnTo>
                    <a:cubicBezTo>
                      <a:pt x="132276" y="9389"/>
                      <a:pt x="132543" y="9045"/>
                      <a:pt x="132794" y="8715"/>
                    </a:cubicBezTo>
                    <a:lnTo>
                      <a:pt x="132167" y="8230"/>
                    </a:lnTo>
                    <a:close/>
                    <a:moveTo>
                      <a:pt x="130630" y="10361"/>
                    </a:moveTo>
                    <a:cubicBezTo>
                      <a:pt x="130380" y="10722"/>
                      <a:pt x="130129" y="11082"/>
                      <a:pt x="129894" y="11443"/>
                    </a:cubicBezTo>
                    <a:lnTo>
                      <a:pt x="130536" y="11882"/>
                    </a:lnTo>
                    <a:cubicBezTo>
                      <a:pt x="130787" y="11521"/>
                      <a:pt x="131022" y="11161"/>
                      <a:pt x="131273" y="10816"/>
                    </a:cubicBezTo>
                    <a:lnTo>
                      <a:pt x="130630" y="10361"/>
                    </a:lnTo>
                    <a:close/>
                    <a:moveTo>
                      <a:pt x="129157" y="12540"/>
                    </a:moveTo>
                    <a:cubicBezTo>
                      <a:pt x="128922" y="12901"/>
                      <a:pt x="128687" y="13261"/>
                      <a:pt x="128452" y="13637"/>
                    </a:cubicBezTo>
                    <a:lnTo>
                      <a:pt x="129110" y="14060"/>
                    </a:lnTo>
                    <a:cubicBezTo>
                      <a:pt x="129345" y="13700"/>
                      <a:pt x="129580" y="13324"/>
                      <a:pt x="129815" y="12963"/>
                    </a:cubicBezTo>
                    <a:lnTo>
                      <a:pt x="129157" y="12540"/>
                    </a:lnTo>
                    <a:close/>
                    <a:moveTo>
                      <a:pt x="127746" y="14734"/>
                    </a:moveTo>
                    <a:cubicBezTo>
                      <a:pt x="127511" y="15111"/>
                      <a:pt x="127276" y="15471"/>
                      <a:pt x="127041" y="15847"/>
                    </a:cubicBezTo>
                    <a:lnTo>
                      <a:pt x="127715" y="16271"/>
                    </a:lnTo>
                    <a:cubicBezTo>
                      <a:pt x="127935" y="15894"/>
                      <a:pt x="128170" y="15518"/>
                      <a:pt x="128405" y="15158"/>
                    </a:cubicBezTo>
                    <a:lnTo>
                      <a:pt x="127746" y="14734"/>
                    </a:lnTo>
                    <a:close/>
                    <a:moveTo>
                      <a:pt x="126351" y="16960"/>
                    </a:moveTo>
                    <a:cubicBezTo>
                      <a:pt x="126116" y="17321"/>
                      <a:pt x="125897" y="17697"/>
                      <a:pt x="125662" y="18073"/>
                    </a:cubicBezTo>
                    <a:lnTo>
                      <a:pt x="126336" y="18481"/>
                    </a:lnTo>
                    <a:cubicBezTo>
                      <a:pt x="126555" y="18104"/>
                      <a:pt x="126790" y="17744"/>
                      <a:pt x="127025" y="17368"/>
                    </a:cubicBezTo>
                    <a:lnTo>
                      <a:pt x="126351" y="16960"/>
                    </a:lnTo>
                    <a:close/>
                    <a:moveTo>
                      <a:pt x="124972" y="19170"/>
                    </a:moveTo>
                    <a:lnTo>
                      <a:pt x="124282" y="20283"/>
                    </a:lnTo>
                    <a:lnTo>
                      <a:pt x="124956" y="20691"/>
                    </a:lnTo>
                    <a:lnTo>
                      <a:pt x="125646" y="19593"/>
                    </a:lnTo>
                    <a:lnTo>
                      <a:pt x="124972" y="19170"/>
                    </a:lnTo>
                    <a:close/>
                    <a:moveTo>
                      <a:pt x="123593" y="21396"/>
                    </a:moveTo>
                    <a:cubicBezTo>
                      <a:pt x="123358" y="21757"/>
                      <a:pt x="123122" y="22133"/>
                      <a:pt x="122903" y="22493"/>
                    </a:cubicBezTo>
                    <a:lnTo>
                      <a:pt x="123561" y="22916"/>
                    </a:lnTo>
                    <a:cubicBezTo>
                      <a:pt x="123796" y="22540"/>
                      <a:pt x="124032" y="22180"/>
                      <a:pt x="124251" y="21804"/>
                    </a:cubicBezTo>
                    <a:lnTo>
                      <a:pt x="123593" y="21396"/>
                    </a:lnTo>
                    <a:close/>
                    <a:moveTo>
                      <a:pt x="122198" y="23590"/>
                    </a:moveTo>
                    <a:cubicBezTo>
                      <a:pt x="121963" y="23967"/>
                      <a:pt x="121727" y="24327"/>
                      <a:pt x="121477" y="24688"/>
                    </a:cubicBezTo>
                    <a:lnTo>
                      <a:pt x="122135" y="25111"/>
                    </a:lnTo>
                    <a:cubicBezTo>
                      <a:pt x="122386" y="24750"/>
                      <a:pt x="122621" y="24390"/>
                      <a:pt x="122856" y="24014"/>
                    </a:cubicBezTo>
                    <a:lnTo>
                      <a:pt x="122198" y="23590"/>
                    </a:lnTo>
                    <a:close/>
                    <a:moveTo>
                      <a:pt x="120771" y="25769"/>
                    </a:moveTo>
                    <a:cubicBezTo>
                      <a:pt x="120521" y="26130"/>
                      <a:pt x="120270" y="26490"/>
                      <a:pt x="120035" y="26851"/>
                    </a:cubicBezTo>
                    <a:lnTo>
                      <a:pt x="120677" y="27290"/>
                    </a:lnTo>
                    <a:cubicBezTo>
                      <a:pt x="120928" y="26929"/>
                      <a:pt x="121163" y="26569"/>
                      <a:pt x="121414" y="26208"/>
                    </a:cubicBezTo>
                    <a:lnTo>
                      <a:pt x="120771" y="25769"/>
                    </a:lnTo>
                    <a:close/>
                    <a:moveTo>
                      <a:pt x="119282" y="27917"/>
                    </a:moveTo>
                    <a:cubicBezTo>
                      <a:pt x="119031" y="28277"/>
                      <a:pt x="118781" y="28622"/>
                      <a:pt x="118530" y="28967"/>
                    </a:cubicBezTo>
                    <a:lnTo>
                      <a:pt x="119157" y="29437"/>
                    </a:lnTo>
                    <a:cubicBezTo>
                      <a:pt x="119408" y="29076"/>
                      <a:pt x="119674" y="28732"/>
                      <a:pt x="119925" y="28371"/>
                    </a:cubicBezTo>
                    <a:lnTo>
                      <a:pt x="119282" y="27917"/>
                    </a:lnTo>
                    <a:close/>
                    <a:moveTo>
                      <a:pt x="62337" y="30487"/>
                    </a:moveTo>
                    <a:cubicBezTo>
                      <a:pt x="61961" y="30487"/>
                      <a:pt x="61585" y="30487"/>
                      <a:pt x="61225" y="30503"/>
                    </a:cubicBezTo>
                    <a:lnTo>
                      <a:pt x="61240" y="31287"/>
                    </a:lnTo>
                    <a:cubicBezTo>
                      <a:pt x="61601" y="31271"/>
                      <a:pt x="61961" y="31271"/>
                      <a:pt x="62337" y="31271"/>
                    </a:cubicBezTo>
                    <a:lnTo>
                      <a:pt x="62541" y="31271"/>
                    </a:lnTo>
                    <a:lnTo>
                      <a:pt x="62541" y="30487"/>
                    </a:lnTo>
                    <a:close/>
                    <a:moveTo>
                      <a:pt x="63858" y="30518"/>
                    </a:moveTo>
                    <a:lnTo>
                      <a:pt x="63827" y="31302"/>
                    </a:lnTo>
                    <a:cubicBezTo>
                      <a:pt x="64250" y="31318"/>
                      <a:pt x="64689" y="31334"/>
                      <a:pt x="65127" y="31365"/>
                    </a:cubicBezTo>
                    <a:lnTo>
                      <a:pt x="65175" y="30581"/>
                    </a:lnTo>
                    <a:cubicBezTo>
                      <a:pt x="64736" y="30550"/>
                      <a:pt x="64281" y="30534"/>
                      <a:pt x="63858" y="30518"/>
                    </a:cubicBezTo>
                    <a:close/>
                    <a:moveTo>
                      <a:pt x="59908" y="30565"/>
                    </a:moveTo>
                    <a:cubicBezTo>
                      <a:pt x="59469" y="30597"/>
                      <a:pt x="59015" y="30628"/>
                      <a:pt x="58591" y="30675"/>
                    </a:cubicBezTo>
                    <a:lnTo>
                      <a:pt x="58670" y="31459"/>
                    </a:lnTo>
                    <a:cubicBezTo>
                      <a:pt x="59093" y="31412"/>
                      <a:pt x="59532" y="31365"/>
                      <a:pt x="59955" y="31349"/>
                    </a:cubicBezTo>
                    <a:lnTo>
                      <a:pt x="59908" y="30565"/>
                    </a:lnTo>
                    <a:close/>
                    <a:moveTo>
                      <a:pt x="117746" y="30001"/>
                    </a:moveTo>
                    <a:cubicBezTo>
                      <a:pt x="117480" y="30346"/>
                      <a:pt x="117213" y="30691"/>
                      <a:pt x="116947" y="31020"/>
                    </a:cubicBezTo>
                    <a:lnTo>
                      <a:pt x="117558" y="31522"/>
                    </a:lnTo>
                    <a:cubicBezTo>
                      <a:pt x="117825" y="31177"/>
                      <a:pt x="118107" y="30832"/>
                      <a:pt x="118373" y="30487"/>
                    </a:cubicBezTo>
                    <a:lnTo>
                      <a:pt x="117746" y="30001"/>
                    </a:lnTo>
                    <a:close/>
                    <a:moveTo>
                      <a:pt x="66491" y="30691"/>
                    </a:moveTo>
                    <a:lnTo>
                      <a:pt x="66413" y="31459"/>
                    </a:lnTo>
                    <a:cubicBezTo>
                      <a:pt x="66836" y="31506"/>
                      <a:pt x="67275" y="31553"/>
                      <a:pt x="67698" y="31600"/>
                    </a:cubicBezTo>
                    <a:lnTo>
                      <a:pt x="67792" y="30816"/>
                    </a:lnTo>
                    <a:cubicBezTo>
                      <a:pt x="67353" y="30769"/>
                      <a:pt x="66914" y="30722"/>
                      <a:pt x="66491" y="30691"/>
                    </a:cubicBezTo>
                    <a:close/>
                    <a:moveTo>
                      <a:pt x="57275" y="30848"/>
                    </a:moveTo>
                    <a:cubicBezTo>
                      <a:pt x="56836" y="30910"/>
                      <a:pt x="56397" y="30989"/>
                      <a:pt x="55974" y="31067"/>
                    </a:cubicBezTo>
                    <a:lnTo>
                      <a:pt x="56130" y="31835"/>
                    </a:lnTo>
                    <a:cubicBezTo>
                      <a:pt x="56538" y="31757"/>
                      <a:pt x="56961" y="31678"/>
                      <a:pt x="57400" y="31616"/>
                    </a:cubicBezTo>
                    <a:lnTo>
                      <a:pt x="57275" y="30848"/>
                    </a:lnTo>
                    <a:close/>
                    <a:moveTo>
                      <a:pt x="69093" y="30989"/>
                    </a:moveTo>
                    <a:lnTo>
                      <a:pt x="68983" y="31772"/>
                    </a:lnTo>
                    <a:cubicBezTo>
                      <a:pt x="69407" y="31835"/>
                      <a:pt x="69845" y="31898"/>
                      <a:pt x="70269" y="31961"/>
                    </a:cubicBezTo>
                    <a:lnTo>
                      <a:pt x="70394" y="31192"/>
                    </a:lnTo>
                    <a:cubicBezTo>
                      <a:pt x="69955" y="31114"/>
                      <a:pt x="69532" y="31051"/>
                      <a:pt x="69093" y="30989"/>
                    </a:cubicBezTo>
                    <a:close/>
                    <a:moveTo>
                      <a:pt x="71679" y="31412"/>
                    </a:moveTo>
                    <a:lnTo>
                      <a:pt x="71554" y="32180"/>
                    </a:lnTo>
                    <a:cubicBezTo>
                      <a:pt x="71977" y="32258"/>
                      <a:pt x="72400" y="32337"/>
                      <a:pt x="72824" y="32431"/>
                    </a:cubicBezTo>
                    <a:lnTo>
                      <a:pt x="72980" y="31663"/>
                    </a:lnTo>
                    <a:cubicBezTo>
                      <a:pt x="72541" y="31569"/>
                      <a:pt x="72118" y="31490"/>
                      <a:pt x="71679" y="31412"/>
                    </a:cubicBezTo>
                    <a:close/>
                    <a:moveTo>
                      <a:pt x="54688" y="31365"/>
                    </a:moveTo>
                    <a:cubicBezTo>
                      <a:pt x="54250" y="31459"/>
                      <a:pt x="53826" y="31584"/>
                      <a:pt x="53403" y="31710"/>
                    </a:cubicBezTo>
                    <a:lnTo>
                      <a:pt x="53638" y="32462"/>
                    </a:lnTo>
                    <a:cubicBezTo>
                      <a:pt x="54030" y="32337"/>
                      <a:pt x="54453" y="32227"/>
                      <a:pt x="54876" y="32117"/>
                    </a:cubicBezTo>
                    <a:lnTo>
                      <a:pt x="54688" y="31365"/>
                    </a:lnTo>
                    <a:close/>
                    <a:moveTo>
                      <a:pt x="74266" y="31929"/>
                    </a:moveTo>
                    <a:lnTo>
                      <a:pt x="74093" y="32697"/>
                    </a:lnTo>
                    <a:cubicBezTo>
                      <a:pt x="74516" y="32791"/>
                      <a:pt x="74940" y="32885"/>
                      <a:pt x="75363" y="32979"/>
                    </a:cubicBezTo>
                    <a:lnTo>
                      <a:pt x="75551" y="32211"/>
                    </a:lnTo>
                    <a:cubicBezTo>
                      <a:pt x="75112" y="32117"/>
                      <a:pt x="74689" y="32023"/>
                      <a:pt x="74266" y="31929"/>
                    </a:cubicBezTo>
                    <a:close/>
                    <a:moveTo>
                      <a:pt x="52149" y="32133"/>
                    </a:moveTo>
                    <a:cubicBezTo>
                      <a:pt x="51726" y="32290"/>
                      <a:pt x="51318" y="32446"/>
                      <a:pt x="50911" y="32619"/>
                    </a:cubicBezTo>
                    <a:lnTo>
                      <a:pt x="51224" y="33340"/>
                    </a:lnTo>
                    <a:cubicBezTo>
                      <a:pt x="51616" y="33167"/>
                      <a:pt x="52008" y="33011"/>
                      <a:pt x="52416" y="32870"/>
                    </a:cubicBezTo>
                    <a:lnTo>
                      <a:pt x="52149" y="32133"/>
                    </a:lnTo>
                    <a:close/>
                    <a:moveTo>
                      <a:pt x="116116" y="32023"/>
                    </a:moveTo>
                    <a:cubicBezTo>
                      <a:pt x="115834" y="32368"/>
                      <a:pt x="115552" y="32682"/>
                      <a:pt x="115270" y="32995"/>
                    </a:cubicBezTo>
                    <a:lnTo>
                      <a:pt x="115850" y="33528"/>
                    </a:lnTo>
                    <a:cubicBezTo>
                      <a:pt x="116132" y="33214"/>
                      <a:pt x="116430" y="32870"/>
                      <a:pt x="116712" y="32525"/>
                    </a:cubicBezTo>
                    <a:lnTo>
                      <a:pt x="116116" y="32023"/>
                    </a:lnTo>
                    <a:close/>
                    <a:moveTo>
                      <a:pt x="76821" y="32509"/>
                    </a:moveTo>
                    <a:lnTo>
                      <a:pt x="76632" y="33277"/>
                    </a:lnTo>
                    <a:cubicBezTo>
                      <a:pt x="77056" y="33387"/>
                      <a:pt x="77479" y="33481"/>
                      <a:pt x="77902" y="33591"/>
                    </a:cubicBezTo>
                    <a:lnTo>
                      <a:pt x="78090" y="32838"/>
                    </a:lnTo>
                    <a:cubicBezTo>
                      <a:pt x="77667" y="32729"/>
                      <a:pt x="77244" y="32619"/>
                      <a:pt x="76821" y="32509"/>
                    </a:cubicBezTo>
                    <a:close/>
                    <a:moveTo>
                      <a:pt x="79360" y="33167"/>
                    </a:moveTo>
                    <a:lnTo>
                      <a:pt x="79156" y="33920"/>
                    </a:lnTo>
                    <a:cubicBezTo>
                      <a:pt x="79579" y="34030"/>
                      <a:pt x="80002" y="34139"/>
                      <a:pt x="80410" y="34265"/>
                    </a:cubicBezTo>
                    <a:lnTo>
                      <a:pt x="80614" y="33512"/>
                    </a:lnTo>
                    <a:cubicBezTo>
                      <a:pt x="80206" y="33387"/>
                      <a:pt x="79783" y="33277"/>
                      <a:pt x="79360" y="33167"/>
                    </a:cubicBezTo>
                    <a:close/>
                    <a:moveTo>
                      <a:pt x="49704" y="33183"/>
                    </a:moveTo>
                    <a:cubicBezTo>
                      <a:pt x="49312" y="33371"/>
                      <a:pt x="48920" y="33591"/>
                      <a:pt x="48544" y="33810"/>
                    </a:cubicBezTo>
                    <a:lnTo>
                      <a:pt x="48936" y="34484"/>
                    </a:lnTo>
                    <a:cubicBezTo>
                      <a:pt x="49296" y="34265"/>
                      <a:pt x="49688" y="34077"/>
                      <a:pt x="50064" y="33873"/>
                    </a:cubicBezTo>
                    <a:lnTo>
                      <a:pt x="49704" y="33183"/>
                    </a:lnTo>
                    <a:close/>
                    <a:moveTo>
                      <a:pt x="81883" y="33857"/>
                    </a:moveTo>
                    <a:lnTo>
                      <a:pt x="81664" y="34609"/>
                    </a:lnTo>
                    <a:cubicBezTo>
                      <a:pt x="82087" y="34735"/>
                      <a:pt x="82495" y="34845"/>
                      <a:pt x="82918" y="34970"/>
                    </a:cubicBezTo>
                    <a:lnTo>
                      <a:pt x="83137" y="34218"/>
                    </a:lnTo>
                    <a:cubicBezTo>
                      <a:pt x="82714" y="34092"/>
                      <a:pt x="82291" y="33967"/>
                      <a:pt x="81883" y="33857"/>
                    </a:cubicBezTo>
                    <a:close/>
                    <a:moveTo>
                      <a:pt x="114376" y="33935"/>
                    </a:moveTo>
                    <a:cubicBezTo>
                      <a:pt x="114078" y="34249"/>
                      <a:pt x="113765" y="34547"/>
                      <a:pt x="113467" y="34845"/>
                    </a:cubicBezTo>
                    <a:lnTo>
                      <a:pt x="114000" y="35409"/>
                    </a:lnTo>
                    <a:cubicBezTo>
                      <a:pt x="114314" y="35111"/>
                      <a:pt x="114627" y="34813"/>
                      <a:pt x="114940" y="34484"/>
                    </a:cubicBezTo>
                    <a:lnTo>
                      <a:pt x="114376" y="33935"/>
                    </a:lnTo>
                    <a:close/>
                    <a:moveTo>
                      <a:pt x="84391" y="34578"/>
                    </a:moveTo>
                    <a:lnTo>
                      <a:pt x="84172" y="35330"/>
                    </a:lnTo>
                    <a:cubicBezTo>
                      <a:pt x="84595" y="35456"/>
                      <a:pt x="85003" y="35581"/>
                      <a:pt x="85426" y="35707"/>
                    </a:cubicBezTo>
                    <a:lnTo>
                      <a:pt x="85645" y="34954"/>
                    </a:lnTo>
                    <a:cubicBezTo>
                      <a:pt x="85222" y="34829"/>
                      <a:pt x="84814" y="34704"/>
                      <a:pt x="84391" y="34578"/>
                    </a:cubicBezTo>
                    <a:close/>
                    <a:moveTo>
                      <a:pt x="47416" y="34500"/>
                    </a:moveTo>
                    <a:cubicBezTo>
                      <a:pt x="47227" y="34609"/>
                      <a:pt x="47055" y="34735"/>
                      <a:pt x="46867" y="34860"/>
                    </a:cubicBezTo>
                    <a:lnTo>
                      <a:pt x="46318" y="35236"/>
                    </a:lnTo>
                    <a:lnTo>
                      <a:pt x="46773" y="35879"/>
                    </a:lnTo>
                    <a:lnTo>
                      <a:pt x="47321" y="35503"/>
                    </a:lnTo>
                    <a:cubicBezTo>
                      <a:pt x="47494" y="35378"/>
                      <a:pt x="47666" y="35268"/>
                      <a:pt x="47839" y="35158"/>
                    </a:cubicBezTo>
                    <a:lnTo>
                      <a:pt x="47416" y="34500"/>
                    </a:lnTo>
                    <a:close/>
                    <a:moveTo>
                      <a:pt x="86899" y="35315"/>
                    </a:moveTo>
                    <a:lnTo>
                      <a:pt x="86680" y="36067"/>
                    </a:lnTo>
                    <a:lnTo>
                      <a:pt x="87918" y="36443"/>
                    </a:lnTo>
                    <a:lnTo>
                      <a:pt x="88153" y="35691"/>
                    </a:lnTo>
                    <a:lnTo>
                      <a:pt x="86899" y="35315"/>
                    </a:lnTo>
                    <a:close/>
                    <a:moveTo>
                      <a:pt x="112511" y="35691"/>
                    </a:moveTo>
                    <a:cubicBezTo>
                      <a:pt x="112166" y="35973"/>
                      <a:pt x="111837" y="36240"/>
                      <a:pt x="111508" y="36490"/>
                    </a:cubicBezTo>
                    <a:lnTo>
                      <a:pt x="111978" y="37117"/>
                    </a:lnTo>
                    <a:cubicBezTo>
                      <a:pt x="112323" y="36867"/>
                      <a:pt x="112668" y="36584"/>
                      <a:pt x="113013" y="36287"/>
                    </a:cubicBezTo>
                    <a:lnTo>
                      <a:pt x="112511" y="35691"/>
                    </a:lnTo>
                    <a:close/>
                    <a:moveTo>
                      <a:pt x="89391" y="36067"/>
                    </a:moveTo>
                    <a:lnTo>
                      <a:pt x="89172" y="36820"/>
                    </a:lnTo>
                    <a:cubicBezTo>
                      <a:pt x="89595" y="36945"/>
                      <a:pt x="90018" y="37070"/>
                      <a:pt x="90426" y="37180"/>
                    </a:cubicBezTo>
                    <a:lnTo>
                      <a:pt x="90645" y="36428"/>
                    </a:lnTo>
                    <a:cubicBezTo>
                      <a:pt x="90238" y="36318"/>
                      <a:pt x="89815" y="36193"/>
                      <a:pt x="89391" y="36067"/>
                    </a:cubicBezTo>
                    <a:close/>
                    <a:moveTo>
                      <a:pt x="45252" y="35989"/>
                    </a:moveTo>
                    <a:cubicBezTo>
                      <a:pt x="44892" y="36240"/>
                      <a:pt x="44547" y="36506"/>
                      <a:pt x="44187" y="36757"/>
                    </a:cubicBezTo>
                    <a:lnTo>
                      <a:pt x="44641" y="37384"/>
                    </a:lnTo>
                    <a:cubicBezTo>
                      <a:pt x="45002" y="37133"/>
                      <a:pt x="45347" y="36882"/>
                      <a:pt x="45707" y="36631"/>
                    </a:cubicBezTo>
                    <a:lnTo>
                      <a:pt x="45252" y="35989"/>
                    </a:lnTo>
                    <a:close/>
                    <a:moveTo>
                      <a:pt x="91899" y="36788"/>
                    </a:moveTo>
                    <a:lnTo>
                      <a:pt x="91680" y="37556"/>
                    </a:lnTo>
                    <a:cubicBezTo>
                      <a:pt x="92103" y="37666"/>
                      <a:pt x="92526" y="37791"/>
                      <a:pt x="92949" y="37901"/>
                    </a:cubicBezTo>
                    <a:lnTo>
                      <a:pt x="93153" y="37149"/>
                    </a:lnTo>
                    <a:cubicBezTo>
                      <a:pt x="92746" y="37039"/>
                      <a:pt x="92322" y="36914"/>
                      <a:pt x="91899" y="36788"/>
                    </a:cubicBezTo>
                    <a:close/>
                    <a:moveTo>
                      <a:pt x="110458" y="37211"/>
                    </a:moveTo>
                    <a:cubicBezTo>
                      <a:pt x="110097" y="37447"/>
                      <a:pt x="109721" y="37666"/>
                      <a:pt x="109360" y="37854"/>
                    </a:cubicBezTo>
                    <a:lnTo>
                      <a:pt x="109721" y="38559"/>
                    </a:lnTo>
                    <a:cubicBezTo>
                      <a:pt x="110113" y="38356"/>
                      <a:pt x="110505" y="38121"/>
                      <a:pt x="110881" y="37885"/>
                    </a:cubicBezTo>
                    <a:lnTo>
                      <a:pt x="110458" y="37211"/>
                    </a:lnTo>
                    <a:close/>
                    <a:moveTo>
                      <a:pt x="94407" y="37494"/>
                    </a:moveTo>
                    <a:lnTo>
                      <a:pt x="94203" y="38246"/>
                    </a:lnTo>
                    <a:cubicBezTo>
                      <a:pt x="94642" y="38371"/>
                      <a:pt x="95065" y="38481"/>
                      <a:pt x="95473" y="38575"/>
                    </a:cubicBezTo>
                    <a:lnTo>
                      <a:pt x="95677" y="37823"/>
                    </a:lnTo>
                    <a:cubicBezTo>
                      <a:pt x="95254" y="37713"/>
                      <a:pt x="94830" y="37603"/>
                      <a:pt x="94407" y="37494"/>
                    </a:cubicBezTo>
                    <a:close/>
                    <a:moveTo>
                      <a:pt x="43121" y="37509"/>
                    </a:moveTo>
                    <a:cubicBezTo>
                      <a:pt x="42776" y="37776"/>
                      <a:pt x="42415" y="38026"/>
                      <a:pt x="42071" y="38277"/>
                    </a:cubicBezTo>
                    <a:lnTo>
                      <a:pt x="42525" y="38904"/>
                    </a:lnTo>
                    <a:cubicBezTo>
                      <a:pt x="42886" y="38653"/>
                      <a:pt x="43230" y="38403"/>
                      <a:pt x="43591" y="38152"/>
                    </a:cubicBezTo>
                    <a:lnTo>
                      <a:pt x="43121" y="37509"/>
                    </a:lnTo>
                    <a:close/>
                    <a:moveTo>
                      <a:pt x="96931" y="38136"/>
                    </a:moveTo>
                    <a:lnTo>
                      <a:pt x="96758" y="38889"/>
                    </a:lnTo>
                    <a:cubicBezTo>
                      <a:pt x="97181" y="38998"/>
                      <a:pt x="97605" y="39092"/>
                      <a:pt x="98028" y="39186"/>
                    </a:cubicBezTo>
                    <a:lnTo>
                      <a:pt x="98200" y="38418"/>
                    </a:lnTo>
                    <a:cubicBezTo>
                      <a:pt x="97777" y="38324"/>
                      <a:pt x="97354" y="38230"/>
                      <a:pt x="96931" y="38136"/>
                    </a:cubicBezTo>
                    <a:close/>
                    <a:moveTo>
                      <a:pt x="108216" y="38403"/>
                    </a:moveTo>
                    <a:cubicBezTo>
                      <a:pt x="107824" y="38559"/>
                      <a:pt x="107432" y="38700"/>
                      <a:pt x="107041" y="38810"/>
                    </a:cubicBezTo>
                    <a:lnTo>
                      <a:pt x="107244" y="39563"/>
                    </a:lnTo>
                    <a:cubicBezTo>
                      <a:pt x="107668" y="39437"/>
                      <a:pt x="108091" y="39296"/>
                      <a:pt x="108514" y="39124"/>
                    </a:cubicBezTo>
                    <a:lnTo>
                      <a:pt x="108216" y="38403"/>
                    </a:lnTo>
                    <a:close/>
                    <a:moveTo>
                      <a:pt x="99470" y="38669"/>
                    </a:moveTo>
                    <a:lnTo>
                      <a:pt x="99329" y="39437"/>
                    </a:lnTo>
                    <a:cubicBezTo>
                      <a:pt x="99768" y="39531"/>
                      <a:pt x="100207" y="39594"/>
                      <a:pt x="100630" y="39657"/>
                    </a:cubicBezTo>
                    <a:lnTo>
                      <a:pt x="100740" y="38889"/>
                    </a:lnTo>
                    <a:cubicBezTo>
                      <a:pt x="100332" y="38826"/>
                      <a:pt x="99909" y="38747"/>
                      <a:pt x="99470" y="38669"/>
                    </a:cubicBezTo>
                    <a:close/>
                    <a:moveTo>
                      <a:pt x="102025" y="39061"/>
                    </a:moveTo>
                    <a:lnTo>
                      <a:pt x="101931" y="39829"/>
                    </a:lnTo>
                    <a:cubicBezTo>
                      <a:pt x="102385" y="39892"/>
                      <a:pt x="102840" y="39923"/>
                      <a:pt x="103247" y="39939"/>
                    </a:cubicBezTo>
                    <a:lnTo>
                      <a:pt x="103294" y="39171"/>
                    </a:lnTo>
                    <a:cubicBezTo>
                      <a:pt x="102887" y="39139"/>
                      <a:pt x="102464" y="39108"/>
                      <a:pt x="102025" y="39061"/>
                    </a:cubicBezTo>
                    <a:close/>
                    <a:moveTo>
                      <a:pt x="105818" y="39077"/>
                    </a:moveTo>
                    <a:cubicBezTo>
                      <a:pt x="105395" y="39139"/>
                      <a:pt x="104987" y="39186"/>
                      <a:pt x="104564" y="39186"/>
                    </a:cubicBezTo>
                    <a:lnTo>
                      <a:pt x="104595" y="39970"/>
                    </a:lnTo>
                    <a:cubicBezTo>
                      <a:pt x="105034" y="39954"/>
                      <a:pt x="105489" y="39923"/>
                      <a:pt x="105943" y="39845"/>
                    </a:cubicBezTo>
                    <a:lnTo>
                      <a:pt x="105818" y="39077"/>
                    </a:lnTo>
                    <a:close/>
                    <a:moveTo>
                      <a:pt x="41020" y="39045"/>
                    </a:moveTo>
                    <a:lnTo>
                      <a:pt x="39955" y="39813"/>
                    </a:lnTo>
                    <a:lnTo>
                      <a:pt x="40425" y="40456"/>
                    </a:lnTo>
                    <a:lnTo>
                      <a:pt x="41475" y="39672"/>
                    </a:lnTo>
                    <a:lnTo>
                      <a:pt x="41020" y="39045"/>
                    </a:lnTo>
                    <a:close/>
                    <a:moveTo>
                      <a:pt x="38904" y="40581"/>
                    </a:moveTo>
                    <a:lnTo>
                      <a:pt x="37854" y="41365"/>
                    </a:lnTo>
                    <a:lnTo>
                      <a:pt x="38324" y="41992"/>
                    </a:lnTo>
                    <a:lnTo>
                      <a:pt x="39375" y="41224"/>
                    </a:lnTo>
                    <a:lnTo>
                      <a:pt x="38904" y="40581"/>
                    </a:lnTo>
                    <a:close/>
                    <a:moveTo>
                      <a:pt x="36804" y="42133"/>
                    </a:moveTo>
                    <a:cubicBezTo>
                      <a:pt x="36443" y="42384"/>
                      <a:pt x="36099" y="42635"/>
                      <a:pt x="35754" y="42901"/>
                    </a:cubicBezTo>
                    <a:lnTo>
                      <a:pt x="36208" y="43528"/>
                    </a:lnTo>
                    <a:cubicBezTo>
                      <a:pt x="36553" y="43277"/>
                      <a:pt x="36914" y="43027"/>
                      <a:pt x="37259" y="42760"/>
                    </a:cubicBezTo>
                    <a:lnTo>
                      <a:pt x="36804" y="42133"/>
                    </a:lnTo>
                    <a:close/>
                    <a:moveTo>
                      <a:pt x="34688" y="43654"/>
                    </a:moveTo>
                    <a:cubicBezTo>
                      <a:pt x="34343" y="43904"/>
                      <a:pt x="33983" y="44155"/>
                      <a:pt x="33638" y="44406"/>
                    </a:cubicBezTo>
                    <a:lnTo>
                      <a:pt x="34077" y="45049"/>
                    </a:lnTo>
                    <a:cubicBezTo>
                      <a:pt x="34437" y="44798"/>
                      <a:pt x="34798" y="44547"/>
                      <a:pt x="35143" y="44296"/>
                    </a:cubicBezTo>
                    <a:lnTo>
                      <a:pt x="34688" y="43654"/>
                    </a:lnTo>
                    <a:close/>
                    <a:moveTo>
                      <a:pt x="32572" y="45158"/>
                    </a:moveTo>
                    <a:cubicBezTo>
                      <a:pt x="32211" y="45409"/>
                      <a:pt x="31851" y="45644"/>
                      <a:pt x="31490" y="45895"/>
                    </a:cubicBezTo>
                    <a:lnTo>
                      <a:pt x="31929" y="46538"/>
                    </a:lnTo>
                    <a:cubicBezTo>
                      <a:pt x="32290" y="46303"/>
                      <a:pt x="32650" y="46052"/>
                      <a:pt x="33011" y="45801"/>
                    </a:cubicBezTo>
                    <a:lnTo>
                      <a:pt x="32572" y="45158"/>
                    </a:lnTo>
                    <a:close/>
                    <a:moveTo>
                      <a:pt x="30409" y="46616"/>
                    </a:moveTo>
                    <a:cubicBezTo>
                      <a:pt x="30048" y="46867"/>
                      <a:pt x="29688" y="47102"/>
                      <a:pt x="29327" y="47337"/>
                    </a:cubicBezTo>
                    <a:lnTo>
                      <a:pt x="29751" y="47995"/>
                    </a:lnTo>
                    <a:cubicBezTo>
                      <a:pt x="30127" y="47760"/>
                      <a:pt x="30487" y="47509"/>
                      <a:pt x="30848" y="47274"/>
                    </a:cubicBezTo>
                    <a:lnTo>
                      <a:pt x="30409" y="46616"/>
                    </a:lnTo>
                    <a:close/>
                    <a:moveTo>
                      <a:pt x="28230" y="48027"/>
                    </a:moveTo>
                    <a:cubicBezTo>
                      <a:pt x="27870" y="48262"/>
                      <a:pt x="27493" y="48481"/>
                      <a:pt x="27133" y="48701"/>
                    </a:cubicBezTo>
                    <a:lnTo>
                      <a:pt x="27525" y="49375"/>
                    </a:lnTo>
                    <a:cubicBezTo>
                      <a:pt x="27901" y="49155"/>
                      <a:pt x="28277" y="48920"/>
                      <a:pt x="28653" y="48701"/>
                    </a:cubicBezTo>
                    <a:lnTo>
                      <a:pt x="28230" y="48027"/>
                    </a:lnTo>
                    <a:close/>
                    <a:moveTo>
                      <a:pt x="26004" y="49375"/>
                    </a:moveTo>
                    <a:cubicBezTo>
                      <a:pt x="25628" y="49578"/>
                      <a:pt x="25252" y="49798"/>
                      <a:pt x="24876" y="50002"/>
                    </a:cubicBezTo>
                    <a:lnTo>
                      <a:pt x="25252" y="50691"/>
                    </a:lnTo>
                    <a:cubicBezTo>
                      <a:pt x="25644" y="50488"/>
                      <a:pt x="26020" y="50268"/>
                      <a:pt x="26396" y="50049"/>
                    </a:cubicBezTo>
                    <a:lnTo>
                      <a:pt x="26004" y="49375"/>
                    </a:lnTo>
                    <a:close/>
                    <a:moveTo>
                      <a:pt x="23732" y="50613"/>
                    </a:moveTo>
                    <a:cubicBezTo>
                      <a:pt x="23355" y="50817"/>
                      <a:pt x="22964" y="51020"/>
                      <a:pt x="22572" y="51209"/>
                    </a:cubicBezTo>
                    <a:lnTo>
                      <a:pt x="22932" y="51914"/>
                    </a:lnTo>
                    <a:cubicBezTo>
                      <a:pt x="23324" y="51710"/>
                      <a:pt x="23700" y="51522"/>
                      <a:pt x="24092" y="51318"/>
                    </a:cubicBezTo>
                    <a:lnTo>
                      <a:pt x="23732" y="50613"/>
                    </a:lnTo>
                    <a:close/>
                    <a:moveTo>
                      <a:pt x="21412" y="51757"/>
                    </a:moveTo>
                    <a:cubicBezTo>
                      <a:pt x="21020" y="51945"/>
                      <a:pt x="20628" y="52118"/>
                      <a:pt x="20236" y="52290"/>
                    </a:cubicBezTo>
                    <a:lnTo>
                      <a:pt x="20550" y="53011"/>
                    </a:lnTo>
                    <a:cubicBezTo>
                      <a:pt x="20942" y="52839"/>
                      <a:pt x="21349" y="52651"/>
                      <a:pt x="21741" y="52478"/>
                    </a:cubicBezTo>
                    <a:lnTo>
                      <a:pt x="21412" y="51757"/>
                    </a:lnTo>
                    <a:close/>
                    <a:moveTo>
                      <a:pt x="19045" y="52776"/>
                    </a:moveTo>
                    <a:cubicBezTo>
                      <a:pt x="18637" y="52933"/>
                      <a:pt x="18230" y="53089"/>
                      <a:pt x="17822" y="53246"/>
                    </a:cubicBezTo>
                    <a:lnTo>
                      <a:pt x="18105" y="53983"/>
                    </a:lnTo>
                    <a:cubicBezTo>
                      <a:pt x="18512" y="53826"/>
                      <a:pt x="18920" y="53669"/>
                      <a:pt x="19327" y="53513"/>
                    </a:cubicBezTo>
                    <a:lnTo>
                      <a:pt x="19045" y="52776"/>
                    </a:lnTo>
                    <a:close/>
                    <a:moveTo>
                      <a:pt x="16615" y="53669"/>
                    </a:moveTo>
                    <a:cubicBezTo>
                      <a:pt x="16208" y="53795"/>
                      <a:pt x="15785" y="53936"/>
                      <a:pt x="15377" y="54061"/>
                    </a:cubicBezTo>
                    <a:lnTo>
                      <a:pt x="15597" y="54798"/>
                    </a:lnTo>
                    <a:cubicBezTo>
                      <a:pt x="16020" y="54673"/>
                      <a:pt x="16443" y="54547"/>
                      <a:pt x="16851" y="54406"/>
                    </a:cubicBezTo>
                    <a:lnTo>
                      <a:pt x="16615" y="53669"/>
                    </a:lnTo>
                    <a:close/>
                    <a:moveTo>
                      <a:pt x="14139" y="54406"/>
                    </a:moveTo>
                    <a:cubicBezTo>
                      <a:pt x="13716" y="54516"/>
                      <a:pt x="13293" y="54626"/>
                      <a:pt x="12885" y="54720"/>
                    </a:cubicBezTo>
                    <a:lnTo>
                      <a:pt x="13057" y="55488"/>
                    </a:lnTo>
                    <a:cubicBezTo>
                      <a:pt x="13481" y="55378"/>
                      <a:pt x="13904" y="55268"/>
                      <a:pt x="14343" y="55159"/>
                    </a:cubicBezTo>
                    <a:lnTo>
                      <a:pt x="14139" y="54406"/>
                    </a:lnTo>
                    <a:close/>
                    <a:moveTo>
                      <a:pt x="11615" y="55002"/>
                    </a:moveTo>
                    <a:cubicBezTo>
                      <a:pt x="11192" y="55080"/>
                      <a:pt x="10769" y="55159"/>
                      <a:pt x="10346" y="55237"/>
                    </a:cubicBezTo>
                    <a:lnTo>
                      <a:pt x="10487" y="56005"/>
                    </a:lnTo>
                    <a:cubicBezTo>
                      <a:pt x="10910" y="55927"/>
                      <a:pt x="11349" y="55848"/>
                      <a:pt x="11772" y="55770"/>
                    </a:cubicBezTo>
                    <a:lnTo>
                      <a:pt x="11615" y="55002"/>
                    </a:lnTo>
                    <a:close/>
                    <a:moveTo>
                      <a:pt x="9076" y="55441"/>
                    </a:moveTo>
                    <a:cubicBezTo>
                      <a:pt x="8653" y="55503"/>
                      <a:pt x="8214" y="55550"/>
                      <a:pt x="7791" y="55597"/>
                    </a:cubicBezTo>
                    <a:lnTo>
                      <a:pt x="7885" y="56381"/>
                    </a:lnTo>
                    <a:cubicBezTo>
                      <a:pt x="8308" y="56334"/>
                      <a:pt x="8747" y="56271"/>
                      <a:pt x="9186" y="56209"/>
                    </a:cubicBezTo>
                    <a:lnTo>
                      <a:pt x="9076" y="55441"/>
                    </a:lnTo>
                    <a:close/>
                    <a:moveTo>
                      <a:pt x="6506" y="55738"/>
                    </a:moveTo>
                    <a:cubicBezTo>
                      <a:pt x="6082" y="55770"/>
                      <a:pt x="5643" y="55801"/>
                      <a:pt x="5220" y="55833"/>
                    </a:cubicBezTo>
                    <a:lnTo>
                      <a:pt x="5267" y="56616"/>
                    </a:lnTo>
                    <a:cubicBezTo>
                      <a:pt x="5706" y="56585"/>
                      <a:pt x="6145" y="56554"/>
                      <a:pt x="6568" y="56506"/>
                    </a:cubicBezTo>
                    <a:lnTo>
                      <a:pt x="6506" y="55738"/>
                    </a:lnTo>
                    <a:close/>
                    <a:moveTo>
                      <a:pt x="32" y="55895"/>
                    </a:moveTo>
                    <a:lnTo>
                      <a:pt x="1" y="56679"/>
                    </a:lnTo>
                    <a:cubicBezTo>
                      <a:pt x="455" y="56695"/>
                      <a:pt x="894" y="56695"/>
                      <a:pt x="1317" y="56710"/>
                    </a:cubicBezTo>
                    <a:lnTo>
                      <a:pt x="1333" y="55927"/>
                    </a:lnTo>
                    <a:cubicBezTo>
                      <a:pt x="910" y="55911"/>
                      <a:pt x="471" y="55911"/>
                      <a:pt x="32" y="55895"/>
                    </a:cubicBezTo>
                    <a:close/>
                    <a:moveTo>
                      <a:pt x="3919" y="55895"/>
                    </a:moveTo>
                    <a:cubicBezTo>
                      <a:pt x="3496" y="55911"/>
                      <a:pt x="3057" y="55911"/>
                      <a:pt x="2618" y="55927"/>
                    </a:cubicBezTo>
                    <a:lnTo>
                      <a:pt x="2634" y="56710"/>
                    </a:lnTo>
                    <a:cubicBezTo>
                      <a:pt x="3073" y="56695"/>
                      <a:pt x="3512" y="56695"/>
                      <a:pt x="3951" y="56679"/>
                    </a:cubicBezTo>
                    <a:lnTo>
                      <a:pt x="3919" y="55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3385;p35"/>
              <p:cNvSpPr/>
              <p:nvPr/>
            </p:nvSpPr>
            <p:spPr>
              <a:xfrm>
                <a:off x="1450025" y="3095550"/>
                <a:ext cx="176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816" extrusionOk="0">
                    <a:moveTo>
                      <a:pt x="47" y="0"/>
                    </a:moveTo>
                    <a:lnTo>
                      <a:pt x="0" y="784"/>
                    </a:lnTo>
                    <a:cubicBezTo>
                      <a:pt x="220" y="800"/>
                      <a:pt x="439" y="815"/>
                      <a:pt x="659" y="815"/>
                    </a:cubicBezTo>
                    <a:lnTo>
                      <a:pt x="706" y="32"/>
                    </a:lnTo>
                    <a:cubicBezTo>
                      <a:pt x="486" y="32"/>
                      <a:pt x="267" y="16"/>
                      <a:pt x="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3386;p35"/>
            <p:cNvSpPr/>
            <p:nvPr/>
          </p:nvSpPr>
          <p:spPr>
            <a:xfrm rot="1117008" flipH="1">
              <a:off x="7316171" y="3664649"/>
              <a:ext cx="360156" cy="243378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388;p35"/>
            <p:cNvSpPr/>
            <p:nvPr/>
          </p:nvSpPr>
          <p:spPr>
            <a:xfrm>
              <a:off x="1145339" y="1976421"/>
              <a:ext cx="885041" cy="463861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389;p35"/>
            <p:cNvSpPr/>
            <p:nvPr/>
          </p:nvSpPr>
          <p:spPr>
            <a:xfrm>
              <a:off x="1197252" y="2000456"/>
              <a:ext cx="589366" cy="328630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390;p35"/>
            <p:cNvSpPr/>
            <p:nvPr/>
          </p:nvSpPr>
          <p:spPr>
            <a:xfrm>
              <a:off x="1550443" y="2095205"/>
              <a:ext cx="92642" cy="48102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391;p35"/>
            <p:cNvSpPr/>
            <p:nvPr/>
          </p:nvSpPr>
          <p:spPr>
            <a:xfrm>
              <a:off x="1493885" y="2153187"/>
              <a:ext cx="39616" cy="20536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6" name="Google Shape;1396;p56"/>
          <p:cNvPicPr preferRelativeResize="0"/>
          <p:nvPr/>
        </p:nvPicPr>
        <p:blipFill>
          <a:blip r:embed="rId3">
            <a:alphaModFix/>
          </a:blip>
          <a:srcRect l="4403" t="13152" r="55675" b="15876"/>
          <a:stretch>
            <a:fillRect/>
          </a:stretch>
        </p:blipFill>
        <p:spPr>
          <a:xfrm>
            <a:off x="91440" y="207645"/>
            <a:ext cx="2590800" cy="2590800"/>
          </a:xfrm>
          <a:prstGeom prst="ellipse">
            <a:avLst/>
          </a:prstGeom>
          <a:ln w="28575" cap="rnd">
            <a:solidFill>
              <a:srgbClr val="3F1C5A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10" name="Google Shape;1397;p56"/>
          <p:cNvSpPr txBox="1">
            <a:spLocks/>
          </p:cNvSpPr>
          <p:nvPr/>
        </p:nvSpPr>
        <p:spPr>
          <a:xfrm>
            <a:off x="3520440" y="220980"/>
            <a:ext cx="5623560" cy="8991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buClr>
                <a:schemeClr val="dk1"/>
              </a:buClr>
              <a:buSzPts val="3600"/>
            </a:pP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تُرِيدُ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أَنْ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تُصْبِ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حَ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طَبِيبَةً </a:t>
            </a:r>
            <a:r>
              <a:rPr lang="ar-SA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Huseyin Gunday" pitchFamily="2" charset="-78"/>
              </a:rPr>
              <a:t>فِي الْمُسْتَقْبَلِ؟</a:t>
            </a:r>
            <a:endParaRPr kumimoji="0" lang="ar-SA" sz="35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1" name="Google Shape;1401;p56"/>
          <p:cNvSpPr txBox="1">
            <a:spLocks noGrp="1"/>
          </p:cNvSpPr>
          <p:nvPr>
            <p:ph type="subTitle" idx="4"/>
          </p:nvPr>
        </p:nvSpPr>
        <p:spPr>
          <a:xfrm flipH="1">
            <a:off x="3604260" y="1897381"/>
            <a:ext cx="2545080" cy="114490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algn="ctr"/>
            <a:r>
              <a:rPr lang="tr-TR" sz="23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İleride </a:t>
            </a:r>
            <a:r>
              <a:rPr lang="tr-TR" sz="2300" dirty="0" smtClean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 doktor </a:t>
            </a:r>
            <a:r>
              <a:rPr lang="tr-TR" sz="230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ol</a:t>
            </a:r>
            <a:r>
              <a:rPr lang="tr-TR" sz="2300" u="sng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mak</a:t>
            </a:r>
          </a:p>
          <a:p>
            <a:pPr marL="0" indent="0"/>
            <a:r>
              <a:rPr lang="tr-TR" sz="300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 </a:t>
            </a:r>
            <a:r>
              <a:rPr lang="tr-TR" sz="3000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istiyor / sun</a:t>
            </a:r>
            <a:r>
              <a:rPr lang="tr-TR" sz="3000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.</a:t>
            </a:r>
          </a:p>
        </p:txBody>
      </p:sp>
      <p:grpSp>
        <p:nvGrpSpPr>
          <p:cNvPr id="12" name="11 Grup"/>
          <p:cNvGrpSpPr/>
          <p:nvPr/>
        </p:nvGrpSpPr>
        <p:grpSpPr>
          <a:xfrm rot="2030299" flipH="1">
            <a:off x="3931953" y="1248155"/>
            <a:ext cx="5151050" cy="2196486"/>
            <a:chOff x="1145339" y="1968838"/>
            <a:chExt cx="6530988" cy="1939189"/>
          </a:xfrm>
        </p:grpSpPr>
        <p:grpSp>
          <p:nvGrpSpPr>
            <p:cNvPr id="13" name="Google Shape;3382;p35"/>
            <p:cNvGrpSpPr/>
            <p:nvPr/>
          </p:nvGrpSpPr>
          <p:grpSpPr>
            <a:xfrm flipH="1">
              <a:off x="1793261" y="1968817"/>
              <a:ext cx="5825614" cy="1835293"/>
              <a:chOff x="1450025" y="1700525"/>
              <a:chExt cx="4500900" cy="1417775"/>
            </a:xfrm>
          </p:grpSpPr>
          <p:sp>
            <p:nvSpPr>
              <p:cNvPr id="19" name="Google Shape;3383;p35"/>
              <p:cNvSpPr/>
              <p:nvPr/>
            </p:nvSpPr>
            <p:spPr>
              <a:xfrm>
                <a:off x="5929350" y="1837275"/>
                <a:ext cx="215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58" extrusionOk="0">
                    <a:moveTo>
                      <a:pt x="251" y="1"/>
                    </a:moveTo>
                    <a:lnTo>
                      <a:pt x="1" y="753"/>
                    </a:lnTo>
                    <a:cubicBezTo>
                      <a:pt x="408" y="879"/>
                      <a:pt x="612" y="957"/>
                      <a:pt x="612" y="957"/>
                    </a:cubicBezTo>
                    <a:lnTo>
                      <a:pt x="863" y="205"/>
                    </a:lnTo>
                    <a:cubicBezTo>
                      <a:pt x="863" y="205"/>
                      <a:pt x="659" y="142"/>
                      <a:pt x="2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3384;p35"/>
              <p:cNvSpPr/>
              <p:nvPr/>
            </p:nvSpPr>
            <p:spPr>
              <a:xfrm>
                <a:off x="1499000" y="1700525"/>
                <a:ext cx="4405300" cy="1417775"/>
              </a:xfrm>
              <a:custGeom>
                <a:avLst/>
                <a:gdLst/>
                <a:ahLst/>
                <a:cxnLst/>
                <a:rect l="l" t="t" r="r" b="b"/>
                <a:pathLst>
                  <a:path w="176212" h="56711" extrusionOk="0">
                    <a:moveTo>
                      <a:pt x="149236" y="1"/>
                    </a:moveTo>
                    <a:lnTo>
                      <a:pt x="149220" y="784"/>
                    </a:lnTo>
                    <a:cubicBezTo>
                      <a:pt x="149643" y="800"/>
                      <a:pt x="150082" y="800"/>
                      <a:pt x="150521" y="816"/>
                    </a:cubicBezTo>
                    <a:lnTo>
                      <a:pt x="150553" y="32"/>
                    </a:lnTo>
                    <a:cubicBezTo>
                      <a:pt x="150098" y="16"/>
                      <a:pt x="149659" y="16"/>
                      <a:pt x="149236" y="1"/>
                    </a:cubicBezTo>
                    <a:close/>
                    <a:moveTo>
                      <a:pt x="147904" y="16"/>
                    </a:moveTo>
                    <a:cubicBezTo>
                      <a:pt x="147465" y="16"/>
                      <a:pt x="147026" y="32"/>
                      <a:pt x="146587" y="63"/>
                    </a:cubicBezTo>
                    <a:lnTo>
                      <a:pt x="146634" y="847"/>
                    </a:lnTo>
                    <a:cubicBezTo>
                      <a:pt x="147057" y="816"/>
                      <a:pt x="147480" y="800"/>
                      <a:pt x="147935" y="800"/>
                    </a:cubicBezTo>
                    <a:lnTo>
                      <a:pt x="147904" y="16"/>
                    </a:lnTo>
                    <a:close/>
                    <a:moveTo>
                      <a:pt x="151854" y="110"/>
                    </a:moveTo>
                    <a:lnTo>
                      <a:pt x="151806" y="894"/>
                    </a:lnTo>
                    <a:cubicBezTo>
                      <a:pt x="152245" y="910"/>
                      <a:pt x="152669" y="941"/>
                      <a:pt x="153107" y="988"/>
                    </a:cubicBezTo>
                    <a:lnTo>
                      <a:pt x="153170" y="204"/>
                    </a:lnTo>
                    <a:cubicBezTo>
                      <a:pt x="152731" y="173"/>
                      <a:pt x="152292" y="142"/>
                      <a:pt x="151854" y="110"/>
                    </a:cubicBezTo>
                    <a:close/>
                    <a:moveTo>
                      <a:pt x="145270" y="173"/>
                    </a:moveTo>
                    <a:cubicBezTo>
                      <a:pt x="144831" y="204"/>
                      <a:pt x="144377" y="267"/>
                      <a:pt x="143969" y="330"/>
                    </a:cubicBezTo>
                    <a:lnTo>
                      <a:pt x="144079" y="1098"/>
                    </a:lnTo>
                    <a:cubicBezTo>
                      <a:pt x="144487" y="1035"/>
                      <a:pt x="144910" y="988"/>
                      <a:pt x="145349" y="941"/>
                    </a:cubicBezTo>
                    <a:lnTo>
                      <a:pt x="145270" y="173"/>
                    </a:lnTo>
                    <a:close/>
                    <a:moveTo>
                      <a:pt x="154471" y="330"/>
                    </a:moveTo>
                    <a:lnTo>
                      <a:pt x="154393" y="1113"/>
                    </a:lnTo>
                    <a:cubicBezTo>
                      <a:pt x="154832" y="1160"/>
                      <a:pt x="155255" y="1207"/>
                      <a:pt x="155694" y="1255"/>
                    </a:cubicBezTo>
                    <a:lnTo>
                      <a:pt x="155788" y="471"/>
                    </a:lnTo>
                    <a:cubicBezTo>
                      <a:pt x="155349" y="424"/>
                      <a:pt x="154910" y="377"/>
                      <a:pt x="154471" y="330"/>
                    </a:cubicBezTo>
                    <a:close/>
                    <a:moveTo>
                      <a:pt x="157089" y="643"/>
                    </a:moveTo>
                    <a:lnTo>
                      <a:pt x="156979" y="1427"/>
                    </a:lnTo>
                    <a:cubicBezTo>
                      <a:pt x="157402" y="1490"/>
                      <a:pt x="157841" y="1552"/>
                      <a:pt x="158264" y="1615"/>
                    </a:cubicBezTo>
                    <a:lnTo>
                      <a:pt x="158390" y="847"/>
                    </a:lnTo>
                    <a:cubicBezTo>
                      <a:pt x="157951" y="769"/>
                      <a:pt x="157512" y="706"/>
                      <a:pt x="157089" y="643"/>
                    </a:cubicBezTo>
                    <a:close/>
                    <a:moveTo>
                      <a:pt x="142653" y="565"/>
                    </a:moveTo>
                    <a:cubicBezTo>
                      <a:pt x="142214" y="659"/>
                      <a:pt x="141775" y="769"/>
                      <a:pt x="141367" y="878"/>
                    </a:cubicBezTo>
                    <a:lnTo>
                      <a:pt x="141571" y="1646"/>
                    </a:lnTo>
                    <a:cubicBezTo>
                      <a:pt x="141979" y="1521"/>
                      <a:pt x="142386" y="1427"/>
                      <a:pt x="142809" y="1333"/>
                    </a:cubicBezTo>
                    <a:lnTo>
                      <a:pt x="142653" y="565"/>
                    </a:lnTo>
                    <a:close/>
                    <a:moveTo>
                      <a:pt x="159675" y="1051"/>
                    </a:moveTo>
                    <a:lnTo>
                      <a:pt x="159550" y="1819"/>
                    </a:lnTo>
                    <a:cubicBezTo>
                      <a:pt x="159973" y="1897"/>
                      <a:pt x="160396" y="1976"/>
                      <a:pt x="160819" y="2054"/>
                    </a:cubicBezTo>
                    <a:lnTo>
                      <a:pt x="160960" y="1286"/>
                    </a:lnTo>
                    <a:cubicBezTo>
                      <a:pt x="160537" y="1207"/>
                      <a:pt x="160114" y="1129"/>
                      <a:pt x="159675" y="1051"/>
                    </a:cubicBezTo>
                    <a:close/>
                    <a:moveTo>
                      <a:pt x="140098" y="1317"/>
                    </a:moveTo>
                    <a:cubicBezTo>
                      <a:pt x="139690" y="1474"/>
                      <a:pt x="139314" y="1631"/>
                      <a:pt x="138954" y="1819"/>
                    </a:cubicBezTo>
                    <a:lnTo>
                      <a:pt x="138860" y="1866"/>
                    </a:lnTo>
                    <a:lnTo>
                      <a:pt x="139220" y="2555"/>
                    </a:lnTo>
                    <a:lnTo>
                      <a:pt x="139314" y="2508"/>
                    </a:lnTo>
                    <a:cubicBezTo>
                      <a:pt x="139643" y="2352"/>
                      <a:pt x="140004" y="2195"/>
                      <a:pt x="140380" y="2038"/>
                    </a:cubicBezTo>
                    <a:lnTo>
                      <a:pt x="140098" y="1317"/>
                    </a:lnTo>
                    <a:close/>
                    <a:moveTo>
                      <a:pt x="162261" y="1521"/>
                    </a:moveTo>
                    <a:lnTo>
                      <a:pt x="162105" y="2289"/>
                    </a:lnTo>
                    <a:cubicBezTo>
                      <a:pt x="162528" y="2383"/>
                      <a:pt x="162951" y="2461"/>
                      <a:pt x="163374" y="2555"/>
                    </a:cubicBezTo>
                    <a:lnTo>
                      <a:pt x="163531" y="1787"/>
                    </a:lnTo>
                    <a:cubicBezTo>
                      <a:pt x="163108" y="1693"/>
                      <a:pt x="162684" y="1615"/>
                      <a:pt x="162261" y="1521"/>
                    </a:cubicBezTo>
                    <a:close/>
                    <a:moveTo>
                      <a:pt x="164816" y="2054"/>
                    </a:moveTo>
                    <a:lnTo>
                      <a:pt x="164659" y="2822"/>
                    </a:lnTo>
                    <a:cubicBezTo>
                      <a:pt x="165083" y="2916"/>
                      <a:pt x="165506" y="3010"/>
                      <a:pt x="165929" y="3104"/>
                    </a:cubicBezTo>
                    <a:lnTo>
                      <a:pt x="166101" y="2352"/>
                    </a:lnTo>
                    <a:cubicBezTo>
                      <a:pt x="165678" y="2242"/>
                      <a:pt x="165255" y="2148"/>
                      <a:pt x="164816" y="2054"/>
                    </a:cubicBezTo>
                    <a:close/>
                    <a:moveTo>
                      <a:pt x="167371" y="2650"/>
                    </a:moveTo>
                    <a:lnTo>
                      <a:pt x="167183" y="3402"/>
                    </a:lnTo>
                    <a:cubicBezTo>
                      <a:pt x="167622" y="3512"/>
                      <a:pt x="168045" y="3621"/>
                      <a:pt x="168453" y="3715"/>
                    </a:cubicBezTo>
                    <a:lnTo>
                      <a:pt x="168641" y="2963"/>
                    </a:lnTo>
                    <a:cubicBezTo>
                      <a:pt x="168233" y="2853"/>
                      <a:pt x="167810" y="2744"/>
                      <a:pt x="167371" y="2650"/>
                    </a:cubicBezTo>
                    <a:close/>
                    <a:moveTo>
                      <a:pt x="137715" y="2571"/>
                    </a:moveTo>
                    <a:cubicBezTo>
                      <a:pt x="137355" y="2806"/>
                      <a:pt x="136994" y="3073"/>
                      <a:pt x="136649" y="3371"/>
                    </a:cubicBezTo>
                    <a:lnTo>
                      <a:pt x="137135" y="3982"/>
                    </a:lnTo>
                    <a:cubicBezTo>
                      <a:pt x="137480" y="3700"/>
                      <a:pt x="137825" y="3433"/>
                      <a:pt x="138154" y="3214"/>
                    </a:cubicBezTo>
                    <a:lnTo>
                      <a:pt x="137715" y="2571"/>
                    </a:lnTo>
                    <a:close/>
                    <a:moveTo>
                      <a:pt x="169910" y="3277"/>
                    </a:moveTo>
                    <a:lnTo>
                      <a:pt x="169722" y="4045"/>
                    </a:lnTo>
                    <a:cubicBezTo>
                      <a:pt x="170145" y="4154"/>
                      <a:pt x="170569" y="4264"/>
                      <a:pt x="170976" y="4374"/>
                    </a:cubicBezTo>
                    <a:lnTo>
                      <a:pt x="171180" y="3621"/>
                    </a:lnTo>
                    <a:cubicBezTo>
                      <a:pt x="170772" y="3512"/>
                      <a:pt x="170349" y="3402"/>
                      <a:pt x="169910" y="3277"/>
                    </a:cubicBezTo>
                    <a:close/>
                    <a:moveTo>
                      <a:pt x="172450" y="3966"/>
                    </a:moveTo>
                    <a:lnTo>
                      <a:pt x="172230" y="4719"/>
                    </a:lnTo>
                    <a:cubicBezTo>
                      <a:pt x="172669" y="4844"/>
                      <a:pt x="173092" y="4969"/>
                      <a:pt x="173484" y="5079"/>
                    </a:cubicBezTo>
                    <a:lnTo>
                      <a:pt x="173704" y="4327"/>
                    </a:lnTo>
                    <a:cubicBezTo>
                      <a:pt x="173312" y="4217"/>
                      <a:pt x="172888" y="4092"/>
                      <a:pt x="172450" y="3966"/>
                    </a:cubicBezTo>
                    <a:close/>
                    <a:moveTo>
                      <a:pt x="135646" y="4264"/>
                    </a:moveTo>
                    <a:cubicBezTo>
                      <a:pt x="135348" y="4546"/>
                      <a:pt x="135035" y="4860"/>
                      <a:pt x="134706" y="5204"/>
                    </a:cubicBezTo>
                    <a:lnTo>
                      <a:pt x="135286" y="5737"/>
                    </a:lnTo>
                    <a:cubicBezTo>
                      <a:pt x="135584" y="5408"/>
                      <a:pt x="135897" y="5110"/>
                      <a:pt x="136195" y="4828"/>
                    </a:cubicBezTo>
                    <a:lnTo>
                      <a:pt x="135646" y="4264"/>
                    </a:lnTo>
                    <a:close/>
                    <a:moveTo>
                      <a:pt x="174957" y="4703"/>
                    </a:moveTo>
                    <a:lnTo>
                      <a:pt x="174738" y="5440"/>
                    </a:lnTo>
                    <a:cubicBezTo>
                      <a:pt x="175193" y="5581"/>
                      <a:pt x="175616" y="5706"/>
                      <a:pt x="175976" y="5831"/>
                    </a:cubicBezTo>
                    <a:lnTo>
                      <a:pt x="176211" y="5079"/>
                    </a:lnTo>
                    <a:cubicBezTo>
                      <a:pt x="175835" y="4969"/>
                      <a:pt x="175428" y="4828"/>
                      <a:pt x="174957" y="4703"/>
                    </a:cubicBezTo>
                    <a:close/>
                    <a:moveTo>
                      <a:pt x="133828" y="6176"/>
                    </a:moveTo>
                    <a:cubicBezTo>
                      <a:pt x="133546" y="6505"/>
                      <a:pt x="133264" y="6850"/>
                      <a:pt x="132982" y="7195"/>
                    </a:cubicBezTo>
                    <a:lnTo>
                      <a:pt x="133593" y="7681"/>
                    </a:lnTo>
                    <a:cubicBezTo>
                      <a:pt x="133875" y="7336"/>
                      <a:pt x="134157" y="7007"/>
                      <a:pt x="134424" y="6694"/>
                    </a:cubicBezTo>
                    <a:lnTo>
                      <a:pt x="133828" y="6176"/>
                    </a:lnTo>
                    <a:close/>
                    <a:moveTo>
                      <a:pt x="132167" y="8230"/>
                    </a:moveTo>
                    <a:cubicBezTo>
                      <a:pt x="131916" y="8574"/>
                      <a:pt x="131649" y="8935"/>
                      <a:pt x="131383" y="9295"/>
                    </a:cubicBezTo>
                    <a:lnTo>
                      <a:pt x="132026" y="9750"/>
                    </a:lnTo>
                    <a:cubicBezTo>
                      <a:pt x="132276" y="9389"/>
                      <a:pt x="132543" y="9045"/>
                      <a:pt x="132794" y="8715"/>
                    </a:cubicBezTo>
                    <a:lnTo>
                      <a:pt x="132167" y="8230"/>
                    </a:lnTo>
                    <a:close/>
                    <a:moveTo>
                      <a:pt x="130630" y="10361"/>
                    </a:moveTo>
                    <a:cubicBezTo>
                      <a:pt x="130380" y="10722"/>
                      <a:pt x="130129" y="11082"/>
                      <a:pt x="129894" y="11443"/>
                    </a:cubicBezTo>
                    <a:lnTo>
                      <a:pt x="130536" y="11882"/>
                    </a:lnTo>
                    <a:cubicBezTo>
                      <a:pt x="130787" y="11521"/>
                      <a:pt x="131022" y="11161"/>
                      <a:pt x="131273" y="10816"/>
                    </a:cubicBezTo>
                    <a:lnTo>
                      <a:pt x="130630" y="10361"/>
                    </a:lnTo>
                    <a:close/>
                    <a:moveTo>
                      <a:pt x="129157" y="12540"/>
                    </a:moveTo>
                    <a:cubicBezTo>
                      <a:pt x="128922" y="12901"/>
                      <a:pt x="128687" y="13261"/>
                      <a:pt x="128452" y="13637"/>
                    </a:cubicBezTo>
                    <a:lnTo>
                      <a:pt x="129110" y="14060"/>
                    </a:lnTo>
                    <a:cubicBezTo>
                      <a:pt x="129345" y="13700"/>
                      <a:pt x="129580" y="13324"/>
                      <a:pt x="129815" y="12963"/>
                    </a:cubicBezTo>
                    <a:lnTo>
                      <a:pt x="129157" y="12540"/>
                    </a:lnTo>
                    <a:close/>
                    <a:moveTo>
                      <a:pt x="127746" y="14734"/>
                    </a:moveTo>
                    <a:cubicBezTo>
                      <a:pt x="127511" y="15111"/>
                      <a:pt x="127276" y="15471"/>
                      <a:pt x="127041" y="15847"/>
                    </a:cubicBezTo>
                    <a:lnTo>
                      <a:pt x="127715" y="16271"/>
                    </a:lnTo>
                    <a:cubicBezTo>
                      <a:pt x="127935" y="15894"/>
                      <a:pt x="128170" y="15518"/>
                      <a:pt x="128405" y="15158"/>
                    </a:cubicBezTo>
                    <a:lnTo>
                      <a:pt x="127746" y="14734"/>
                    </a:lnTo>
                    <a:close/>
                    <a:moveTo>
                      <a:pt x="126351" y="16960"/>
                    </a:moveTo>
                    <a:cubicBezTo>
                      <a:pt x="126116" y="17321"/>
                      <a:pt x="125897" y="17697"/>
                      <a:pt x="125662" y="18073"/>
                    </a:cubicBezTo>
                    <a:lnTo>
                      <a:pt x="126336" y="18481"/>
                    </a:lnTo>
                    <a:cubicBezTo>
                      <a:pt x="126555" y="18104"/>
                      <a:pt x="126790" y="17744"/>
                      <a:pt x="127025" y="17368"/>
                    </a:cubicBezTo>
                    <a:lnTo>
                      <a:pt x="126351" y="16960"/>
                    </a:lnTo>
                    <a:close/>
                    <a:moveTo>
                      <a:pt x="124972" y="19170"/>
                    </a:moveTo>
                    <a:lnTo>
                      <a:pt x="124282" y="20283"/>
                    </a:lnTo>
                    <a:lnTo>
                      <a:pt x="124956" y="20691"/>
                    </a:lnTo>
                    <a:lnTo>
                      <a:pt x="125646" y="19593"/>
                    </a:lnTo>
                    <a:lnTo>
                      <a:pt x="124972" y="19170"/>
                    </a:lnTo>
                    <a:close/>
                    <a:moveTo>
                      <a:pt x="123593" y="21396"/>
                    </a:moveTo>
                    <a:cubicBezTo>
                      <a:pt x="123358" y="21757"/>
                      <a:pt x="123122" y="22133"/>
                      <a:pt x="122903" y="22493"/>
                    </a:cubicBezTo>
                    <a:lnTo>
                      <a:pt x="123561" y="22916"/>
                    </a:lnTo>
                    <a:cubicBezTo>
                      <a:pt x="123796" y="22540"/>
                      <a:pt x="124032" y="22180"/>
                      <a:pt x="124251" y="21804"/>
                    </a:cubicBezTo>
                    <a:lnTo>
                      <a:pt x="123593" y="21396"/>
                    </a:lnTo>
                    <a:close/>
                    <a:moveTo>
                      <a:pt x="122198" y="23590"/>
                    </a:moveTo>
                    <a:cubicBezTo>
                      <a:pt x="121963" y="23967"/>
                      <a:pt x="121727" y="24327"/>
                      <a:pt x="121477" y="24688"/>
                    </a:cubicBezTo>
                    <a:lnTo>
                      <a:pt x="122135" y="25111"/>
                    </a:lnTo>
                    <a:cubicBezTo>
                      <a:pt x="122386" y="24750"/>
                      <a:pt x="122621" y="24390"/>
                      <a:pt x="122856" y="24014"/>
                    </a:cubicBezTo>
                    <a:lnTo>
                      <a:pt x="122198" y="23590"/>
                    </a:lnTo>
                    <a:close/>
                    <a:moveTo>
                      <a:pt x="120771" y="25769"/>
                    </a:moveTo>
                    <a:cubicBezTo>
                      <a:pt x="120521" y="26130"/>
                      <a:pt x="120270" y="26490"/>
                      <a:pt x="120035" y="26851"/>
                    </a:cubicBezTo>
                    <a:lnTo>
                      <a:pt x="120677" y="27290"/>
                    </a:lnTo>
                    <a:cubicBezTo>
                      <a:pt x="120928" y="26929"/>
                      <a:pt x="121163" y="26569"/>
                      <a:pt x="121414" y="26208"/>
                    </a:cubicBezTo>
                    <a:lnTo>
                      <a:pt x="120771" y="25769"/>
                    </a:lnTo>
                    <a:close/>
                    <a:moveTo>
                      <a:pt x="119282" y="27917"/>
                    </a:moveTo>
                    <a:cubicBezTo>
                      <a:pt x="119031" y="28277"/>
                      <a:pt x="118781" y="28622"/>
                      <a:pt x="118530" y="28967"/>
                    </a:cubicBezTo>
                    <a:lnTo>
                      <a:pt x="119157" y="29437"/>
                    </a:lnTo>
                    <a:cubicBezTo>
                      <a:pt x="119408" y="29076"/>
                      <a:pt x="119674" y="28732"/>
                      <a:pt x="119925" y="28371"/>
                    </a:cubicBezTo>
                    <a:lnTo>
                      <a:pt x="119282" y="27917"/>
                    </a:lnTo>
                    <a:close/>
                    <a:moveTo>
                      <a:pt x="62337" y="30487"/>
                    </a:moveTo>
                    <a:cubicBezTo>
                      <a:pt x="61961" y="30487"/>
                      <a:pt x="61585" y="30487"/>
                      <a:pt x="61225" y="30503"/>
                    </a:cubicBezTo>
                    <a:lnTo>
                      <a:pt x="61240" y="31287"/>
                    </a:lnTo>
                    <a:cubicBezTo>
                      <a:pt x="61601" y="31271"/>
                      <a:pt x="61961" y="31271"/>
                      <a:pt x="62337" y="31271"/>
                    </a:cubicBezTo>
                    <a:lnTo>
                      <a:pt x="62541" y="31271"/>
                    </a:lnTo>
                    <a:lnTo>
                      <a:pt x="62541" y="30487"/>
                    </a:lnTo>
                    <a:close/>
                    <a:moveTo>
                      <a:pt x="63858" y="30518"/>
                    </a:moveTo>
                    <a:lnTo>
                      <a:pt x="63827" y="31302"/>
                    </a:lnTo>
                    <a:cubicBezTo>
                      <a:pt x="64250" y="31318"/>
                      <a:pt x="64689" y="31334"/>
                      <a:pt x="65127" y="31365"/>
                    </a:cubicBezTo>
                    <a:lnTo>
                      <a:pt x="65175" y="30581"/>
                    </a:lnTo>
                    <a:cubicBezTo>
                      <a:pt x="64736" y="30550"/>
                      <a:pt x="64281" y="30534"/>
                      <a:pt x="63858" y="30518"/>
                    </a:cubicBezTo>
                    <a:close/>
                    <a:moveTo>
                      <a:pt x="59908" y="30565"/>
                    </a:moveTo>
                    <a:cubicBezTo>
                      <a:pt x="59469" y="30597"/>
                      <a:pt x="59015" y="30628"/>
                      <a:pt x="58591" y="30675"/>
                    </a:cubicBezTo>
                    <a:lnTo>
                      <a:pt x="58670" y="31459"/>
                    </a:lnTo>
                    <a:cubicBezTo>
                      <a:pt x="59093" y="31412"/>
                      <a:pt x="59532" y="31365"/>
                      <a:pt x="59955" y="31349"/>
                    </a:cubicBezTo>
                    <a:lnTo>
                      <a:pt x="59908" y="30565"/>
                    </a:lnTo>
                    <a:close/>
                    <a:moveTo>
                      <a:pt x="117746" y="30001"/>
                    </a:moveTo>
                    <a:cubicBezTo>
                      <a:pt x="117480" y="30346"/>
                      <a:pt x="117213" y="30691"/>
                      <a:pt x="116947" y="31020"/>
                    </a:cubicBezTo>
                    <a:lnTo>
                      <a:pt x="117558" y="31522"/>
                    </a:lnTo>
                    <a:cubicBezTo>
                      <a:pt x="117825" y="31177"/>
                      <a:pt x="118107" y="30832"/>
                      <a:pt x="118373" y="30487"/>
                    </a:cubicBezTo>
                    <a:lnTo>
                      <a:pt x="117746" y="30001"/>
                    </a:lnTo>
                    <a:close/>
                    <a:moveTo>
                      <a:pt x="66491" y="30691"/>
                    </a:moveTo>
                    <a:lnTo>
                      <a:pt x="66413" y="31459"/>
                    </a:lnTo>
                    <a:cubicBezTo>
                      <a:pt x="66836" y="31506"/>
                      <a:pt x="67275" y="31553"/>
                      <a:pt x="67698" y="31600"/>
                    </a:cubicBezTo>
                    <a:lnTo>
                      <a:pt x="67792" y="30816"/>
                    </a:lnTo>
                    <a:cubicBezTo>
                      <a:pt x="67353" y="30769"/>
                      <a:pt x="66914" y="30722"/>
                      <a:pt x="66491" y="30691"/>
                    </a:cubicBezTo>
                    <a:close/>
                    <a:moveTo>
                      <a:pt x="57275" y="30848"/>
                    </a:moveTo>
                    <a:cubicBezTo>
                      <a:pt x="56836" y="30910"/>
                      <a:pt x="56397" y="30989"/>
                      <a:pt x="55974" y="31067"/>
                    </a:cubicBezTo>
                    <a:lnTo>
                      <a:pt x="56130" y="31835"/>
                    </a:lnTo>
                    <a:cubicBezTo>
                      <a:pt x="56538" y="31757"/>
                      <a:pt x="56961" y="31678"/>
                      <a:pt x="57400" y="31616"/>
                    </a:cubicBezTo>
                    <a:lnTo>
                      <a:pt x="57275" y="30848"/>
                    </a:lnTo>
                    <a:close/>
                    <a:moveTo>
                      <a:pt x="69093" y="30989"/>
                    </a:moveTo>
                    <a:lnTo>
                      <a:pt x="68983" y="31772"/>
                    </a:lnTo>
                    <a:cubicBezTo>
                      <a:pt x="69407" y="31835"/>
                      <a:pt x="69845" y="31898"/>
                      <a:pt x="70269" y="31961"/>
                    </a:cubicBezTo>
                    <a:lnTo>
                      <a:pt x="70394" y="31192"/>
                    </a:lnTo>
                    <a:cubicBezTo>
                      <a:pt x="69955" y="31114"/>
                      <a:pt x="69532" y="31051"/>
                      <a:pt x="69093" y="30989"/>
                    </a:cubicBezTo>
                    <a:close/>
                    <a:moveTo>
                      <a:pt x="71679" y="31412"/>
                    </a:moveTo>
                    <a:lnTo>
                      <a:pt x="71554" y="32180"/>
                    </a:lnTo>
                    <a:cubicBezTo>
                      <a:pt x="71977" y="32258"/>
                      <a:pt x="72400" y="32337"/>
                      <a:pt x="72824" y="32431"/>
                    </a:cubicBezTo>
                    <a:lnTo>
                      <a:pt x="72980" y="31663"/>
                    </a:lnTo>
                    <a:cubicBezTo>
                      <a:pt x="72541" y="31569"/>
                      <a:pt x="72118" y="31490"/>
                      <a:pt x="71679" y="31412"/>
                    </a:cubicBezTo>
                    <a:close/>
                    <a:moveTo>
                      <a:pt x="54688" y="31365"/>
                    </a:moveTo>
                    <a:cubicBezTo>
                      <a:pt x="54250" y="31459"/>
                      <a:pt x="53826" y="31584"/>
                      <a:pt x="53403" y="31710"/>
                    </a:cubicBezTo>
                    <a:lnTo>
                      <a:pt x="53638" y="32462"/>
                    </a:lnTo>
                    <a:cubicBezTo>
                      <a:pt x="54030" y="32337"/>
                      <a:pt x="54453" y="32227"/>
                      <a:pt x="54876" y="32117"/>
                    </a:cubicBezTo>
                    <a:lnTo>
                      <a:pt x="54688" y="31365"/>
                    </a:lnTo>
                    <a:close/>
                    <a:moveTo>
                      <a:pt x="74266" y="31929"/>
                    </a:moveTo>
                    <a:lnTo>
                      <a:pt x="74093" y="32697"/>
                    </a:lnTo>
                    <a:cubicBezTo>
                      <a:pt x="74516" y="32791"/>
                      <a:pt x="74940" y="32885"/>
                      <a:pt x="75363" y="32979"/>
                    </a:cubicBezTo>
                    <a:lnTo>
                      <a:pt x="75551" y="32211"/>
                    </a:lnTo>
                    <a:cubicBezTo>
                      <a:pt x="75112" y="32117"/>
                      <a:pt x="74689" y="32023"/>
                      <a:pt x="74266" y="31929"/>
                    </a:cubicBezTo>
                    <a:close/>
                    <a:moveTo>
                      <a:pt x="52149" y="32133"/>
                    </a:moveTo>
                    <a:cubicBezTo>
                      <a:pt x="51726" y="32290"/>
                      <a:pt x="51318" y="32446"/>
                      <a:pt x="50911" y="32619"/>
                    </a:cubicBezTo>
                    <a:lnTo>
                      <a:pt x="51224" y="33340"/>
                    </a:lnTo>
                    <a:cubicBezTo>
                      <a:pt x="51616" y="33167"/>
                      <a:pt x="52008" y="33011"/>
                      <a:pt x="52416" y="32870"/>
                    </a:cubicBezTo>
                    <a:lnTo>
                      <a:pt x="52149" y="32133"/>
                    </a:lnTo>
                    <a:close/>
                    <a:moveTo>
                      <a:pt x="116116" y="32023"/>
                    </a:moveTo>
                    <a:cubicBezTo>
                      <a:pt x="115834" y="32368"/>
                      <a:pt x="115552" y="32682"/>
                      <a:pt x="115270" y="32995"/>
                    </a:cubicBezTo>
                    <a:lnTo>
                      <a:pt x="115850" y="33528"/>
                    </a:lnTo>
                    <a:cubicBezTo>
                      <a:pt x="116132" y="33214"/>
                      <a:pt x="116430" y="32870"/>
                      <a:pt x="116712" y="32525"/>
                    </a:cubicBezTo>
                    <a:lnTo>
                      <a:pt x="116116" y="32023"/>
                    </a:lnTo>
                    <a:close/>
                    <a:moveTo>
                      <a:pt x="76821" y="32509"/>
                    </a:moveTo>
                    <a:lnTo>
                      <a:pt x="76632" y="33277"/>
                    </a:lnTo>
                    <a:cubicBezTo>
                      <a:pt x="77056" y="33387"/>
                      <a:pt x="77479" y="33481"/>
                      <a:pt x="77902" y="33591"/>
                    </a:cubicBezTo>
                    <a:lnTo>
                      <a:pt x="78090" y="32838"/>
                    </a:lnTo>
                    <a:cubicBezTo>
                      <a:pt x="77667" y="32729"/>
                      <a:pt x="77244" y="32619"/>
                      <a:pt x="76821" y="32509"/>
                    </a:cubicBezTo>
                    <a:close/>
                    <a:moveTo>
                      <a:pt x="79360" y="33167"/>
                    </a:moveTo>
                    <a:lnTo>
                      <a:pt x="79156" y="33920"/>
                    </a:lnTo>
                    <a:cubicBezTo>
                      <a:pt x="79579" y="34030"/>
                      <a:pt x="80002" y="34139"/>
                      <a:pt x="80410" y="34265"/>
                    </a:cubicBezTo>
                    <a:lnTo>
                      <a:pt x="80614" y="33512"/>
                    </a:lnTo>
                    <a:cubicBezTo>
                      <a:pt x="80206" y="33387"/>
                      <a:pt x="79783" y="33277"/>
                      <a:pt x="79360" y="33167"/>
                    </a:cubicBezTo>
                    <a:close/>
                    <a:moveTo>
                      <a:pt x="49704" y="33183"/>
                    </a:moveTo>
                    <a:cubicBezTo>
                      <a:pt x="49312" y="33371"/>
                      <a:pt x="48920" y="33591"/>
                      <a:pt x="48544" y="33810"/>
                    </a:cubicBezTo>
                    <a:lnTo>
                      <a:pt x="48936" y="34484"/>
                    </a:lnTo>
                    <a:cubicBezTo>
                      <a:pt x="49296" y="34265"/>
                      <a:pt x="49688" y="34077"/>
                      <a:pt x="50064" y="33873"/>
                    </a:cubicBezTo>
                    <a:lnTo>
                      <a:pt x="49704" y="33183"/>
                    </a:lnTo>
                    <a:close/>
                    <a:moveTo>
                      <a:pt x="81883" y="33857"/>
                    </a:moveTo>
                    <a:lnTo>
                      <a:pt x="81664" y="34609"/>
                    </a:lnTo>
                    <a:cubicBezTo>
                      <a:pt x="82087" y="34735"/>
                      <a:pt x="82495" y="34845"/>
                      <a:pt x="82918" y="34970"/>
                    </a:cubicBezTo>
                    <a:lnTo>
                      <a:pt x="83137" y="34218"/>
                    </a:lnTo>
                    <a:cubicBezTo>
                      <a:pt x="82714" y="34092"/>
                      <a:pt x="82291" y="33967"/>
                      <a:pt x="81883" y="33857"/>
                    </a:cubicBezTo>
                    <a:close/>
                    <a:moveTo>
                      <a:pt x="114376" y="33935"/>
                    </a:moveTo>
                    <a:cubicBezTo>
                      <a:pt x="114078" y="34249"/>
                      <a:pt x="113765" y="34547"/>
                      <a:pt x="113467" y="34845"/>
                    </a:cubicBezTo>
                    <a:lnTo>
                      <a:pt x="114000" y="35409"/>
                    </a:lnTo>
                    <a:cubicBezTo>
                      <a:pt x="114314" y="35111"/>
                      <a:pt x="114627" y="34813"/>
                      <a:pt x="114940" y="34484"/>
                    </a:cubicBezTo>
                    <a:lnTo>
                      <a:pt x="114376" y="33935"/>
                    </a:lnTo>
                    <a:close/>
                    <a:moveTo>
                      <a:pt x="84391" y="34578"/>
                    </a:moveTo>
                    <a:lnTo>
                      <a:pt x="84172" y="35330"/>
                    </a:lnTo>
                    <a:cubicBezTo>
                      <a:pt x="84595" y="35456"/>
                      <a:pt x="85003" y="35581"/>
                      <a:pt x="85426" y="35707"/>
                    </a:cubicBezTo>
                    <a:lnTo>
                      <a:pt x="85645" y="34954"/>
                    </a:lnTo>
                    <a:cubicBezTo>
                      <a:pt x="85222" y="34829"/>
                      <a:pt x="84814" y="34704"/>
                      <a:pt x="84391" y="34578"/>
                    </a:cubicBezTo>
                    <a:close/>
                    <a:moveTo>
                      <a:pt x="47416" y="34500"/>
                    </a:moveTo>
                    <a:cubicBezTo>
                      <a:pt x="47227" y="34609"/>
                      <a:pt x="47055" y="34735"/>
                      <a:pt x="46867" y="34860"/>
                    </a:cubicBezTo>
                    <a:lnTo>
                      <a:pt x="46318" y="35236"/>
                    </a:lnTo>
                    <a:lnTo>
                      <a:pt x="46773" y="35879"/>
                    </a:lnTo>
                    <a:lnTo>
                      <a:pt x="47321" y="35503"/>
                    </a:lnTo>
                    <a:cubicBezTo>
                      <a:pt x="47494" y="35378"/>
                      <a:pt x="47666" y="35268"/>
                      <a:pt x="47839" y="35158"/>
                    </a:cubicBezTo>
                    <a:lnTo>
                      <a:pt x="47416" y="34500"/>
                    </a:lnTo>
                    <a:close/>
                    <a:moveTo>
                      <a:pt x="86899" y="35315"/>
                    </a:moveTo>
                    <a:lnTo>
                      <a:pt x="86680" y="36067"/>
                    </a:lnTo>
                    <a:lnTo>
                      <a:pt x="87918" y="36443"/>
                    </a:lnTo>
                    <a:lnTo>
                      <a:pt x="88153" y="35691"/>
                    </a:lnTo>
                    <a:lnTo>
                      <a:pt x="86899" y="35315"/>
                    </a:lnTo>
                    <a:close/>
                    <a:moveTo>
                      <a:pt x="112511" y="35691"/>
                    </a:moveTo>
                    <a:cubicBezTo>
                      <a:pt x="112166" y="35973"/>
                      <a:pt x="111837" y="36240"/>
                      <a:pt x="111508" y="36490"/>
                    </a:cubicBezTo>
                    <a:lnTo>
                      <a:pt x="111978" y="37117"/>
                    </a:lnTo>
                    <a:cubicBezTo>
                      <a:pt x="112323" y="36867"/>
                      <a:pt x="112668" y="36584"/>
                      <a:pt x="113013" y="36287"/>
                    </a:cubicBezTo>
                    <a:lnTo>
                      <a:pt x="112511" y="35691"/>
                    </a:lnTo>
                    <a:close/>
                    <a:moveTo>
                      <a:pt x="89391" y="36067"/>
                    </a:moveTo>
                    <a:lnTo>
                      <a:pt x="89172" y="36820"/>
                    </a:lnTo>
                    <a:cubicBezTo>
                      <a:pt x="89595" y="36945"/>
                      <a:pt x="90018" y="37070"/>
                      <a:pt x="90426" y="37180"/>
                    </a:cubicBezTo>
                    <a:lnTo>
                      <a:pt x="90645" y="36428"/>
                    </a:lnTo>
                    <a:cubicBezTo>
                      <a:pt x="90238" y="36318"/>
                      <a:pt x="89815" y="36193"/>
                      <a:pt x="89391" y="36067"/>
                    </a:cubicBezTo>
                    <a:close/>
                    <a:moveTo>
                      <a:pt x="45252" y="35989"/>
                    </a:moveTo>
                    <a:cubicBezTo>
                      <a:pt x="44892" y="36240"/>
                      <a:pt x="44547" y="36506"/>
                      <a:pt x="44187" y="36757"/>
                    </a:cubicBezTo>
                    <a:lnTo>
                      <a:pt x="44641" y="37384"/>
                    </a:lnTo>
                    <a:cubicBezTo>
                      <a:pt x="45002" y="37133"/>
                      <a:pt x="45347" y="36882"/>
                      <a:pt x="45707" y="36631"/>
                    </a:cubicBezTo>
                    <a:lnTo>
                      <a:pt x="45252" y="35989"/>
                    </a:lnTo>
                    <a:close/>
                    <a:moveTo>
                      <a:pt x="91899" y="36788"/>
                    </a:moveTo>
                    <a:lnTo>
                      <a:pt x="91680" y="37556"/>
                    </a:lnTo>
                    <a:cubicBezTo>
                      <a:pt x="92103" y="37666"/>
                      <a:pt x="92526" y="37791"/>
                      <a:pt x="92949" y="37901"/>
                    </a:cubicBezTo>
                    <a:lnTo>
                      <a:pt x="93153" y="37149"/>
                    </a:lnTo>
                    <a:cubicBezTo>
                      <a:pt x="92746" y="37039"/>
                      <a:pt x="92322" y="36914"/>
                      <a:pt x="91899" y="36788"/>
                    </a:cubicBezTo>
                    <a:close/>
                    <a:moveTo>
                      <a:pt x="110458" y="37211"/>
                    </a:moveTo>
                    <a:cubicBezTo>
                      <a:pt x="110097" y="37447"/>
                      <a:pt x="109721" y="37666"/>
                      <a:pt x="109360" y="37854"/>
                    </a:cubicBezTo>
                    <a:lnTo>
                      <a:pt x="109721" y="38559"/>
                    </a:lnTo>
                    <a:cubicBezTo>
                      <a:pt x="110113" y="38356"/>
                      <a:pt x="110505" y="38121"/>
                      <a:pt x="110881" y="37885"/>
                    </a:cubicBezTo>
                    <a:lnTo>
                      <a:pt x="110458" y="37211"/>
                    </a:lnTo>
                    <a:close/>
                    <a:moveTo>
                      <a:pt x="94407" y="37494"/>
                    </a:moveTo>
                    <a:lnTo>
                      <a:pt x="94203" y="38246"/>
                    </a:lnTo>
                    <a:cubicBezTo>
                      <a:pt x="94642" y="38371"/>
                      <a:pt x="95065" y="38481"/>
                      <a:pt x="95473" y="38575"/>
                    </a:cubicBezTo>
                    <a:lnTo>
                      <a:pt x="95677" y="37823"/>
                    </a:lnTo>
                    <a:cubicBezTo>
                      <a:pt x="95254" y="37713"/>
                      <a:pt x="94830" y="37603"/>
                      <a:pt x="94407" y="37494"/>
                    </a:cubicBezTo>
                    <a:close/>
                    <a:moveTo>
                      <a:pt x="43121" y="37509"/>
                    </a:moveTo>
                    <a:cubicBezTo>
                      <a:pt x="42776" y="37776"/>
                      <a:pt x="42415" y="38026"/>
                      <a:pt x="42071" y="38277"/>
                    </a:cubicBezTo>
                    <a:lnTo>
                      <a:pt x="42525" y="38904"/>
                    </a:lnTo>
                    <a:cubicBezTo>
                      <a:pt x="42886" y="38653"/>
                      <a:pt x="43230" y="38403"/>
                      <a:pt x="43591" y="38152"/>
                    </a:cubicBezTo>
                    <a:lnTo>
                      <a:pt x="43121" y="37509"/>
                    </a:lnTo>
                    <a:close/>
                    <a:moveTo>
                      <a:pt x="96931" y="38136"/>
                    </a:moveTo>
                    <a:lnTo>
                      <a:pt x="96758" y="38889"/>
                    </a:lnTo>
                    <a:cubicBezTo>
                      <a:pt x="97181" y="38998"/>
                      <a:pt x="97605" y="39092"/>
                      <a:pt x="98028" y="39186"/>
                    </a:cubicBezTo>
                    <a:lnTo>
                      <a:pt x="98200" y="38418"/>
                    </a:lnTo>
                    <a:cubicBezTo>
                      <a:pt x="97777" y="38324"/>
                      <a:pt x="97354" y="38230"/>
                      <a:pt x="96931" y="38136"/>
                    </a:cubicBezTo>
                    <a:close/>
                    <a:moveTo>
                      <a:pt x="108216" y="38403"/>
                    </a:moveTo>
                    <a:cubicBezTo>
                      <a:pt x="107824" y="38559"/>
                      <a:pt x="107432" y="38700"/>
                      <a:pt x="107041" y="38810"/>
                    </a:cubicBezTo>
                    <a:lnTo>
                      <a:pt x="107244" y="39563"/>
                    </a:lnTo>
                    <a:cubicBezTo>
                      <a:pt x="107668" y="39437"/>
                      <a:pt x="108091" y="39296"/>
                      <a:pt x="108514" y="39124"/>
                    </a:cubicBezTo>
                    <a:lnTo>
                      <a:pt x="108216" y="38403"/>
                    </a:lnTo>
                    <a:close/>
                    <a:moveTo>
                      <a:pt x="99470" y="38669"/>
                    </a:moveTo>
                    <a:lnTo>
                      <a:pt x="99329" y="39437"/>
                    </a:lnTo>
                    <a:cubicBezTo>
                      <a:pt x="99768" y="39531"/>
                      <a:pt x="100207" y="39594"/>
                      <a:pt x="100630" y="39657"/>
                    </a:cubicBezTo>
                    <a:lnTo>
                      <a:pt x="100740" y="38889"/>
                    </a:lnTo>
                    <a:cubicBezTo>
                      <a:pt x="100332" y="38826"/>
                      <a:pt x="99909" y="38747"/>
                      <a:pt x="99470" y="38669"/>
                    </a:cubicBezTo>
                    <a:close/>
                    <a:moveTo>
                      <a:pt x="102025" y="39061"/>
                    </a:moveTo>
                    <a:lnTo>
                      <a:pt x="101931" y="39829"/>
                    </a:lnTo>
                    <a:cubicBezTo>
                      <a:pt x="102385" y="39892"/>
                      <a:pt x="102840" y="39923"/>
                      <a:pt x="103247" y="39939"/>
                    </a:cubicBezTo>
                    <a:lnTo>
                      <a:pt x="103294" y="39171"/>
                    </a:lnTo>
                    <a:cubicBezTo>
                      <a:pt x="102887" y="39139"/>
                      <a:pt x="102464" y="39108"/>
                      <a:pt x="102025" y="39061"/>
                    </a:cubicBezTo>
                    <a:close/>
                    <a:moveTo>
                      <a:pt x="105818" y="39077"/>
                    </a:moveTo>
                    <a:cubicBezTo>
                      <a:pt x="105395" y="39139"/>
                      <a:pt x="104987" y="39186"/>
                      <a:pt x="104564" y="39186"/>
                    </a:cubicBezTo>
                    <a:lnTo>
                      <a:pt x="104595" y="39970"/>
                    </a:lnTo>
                    <a:cubicBezTo>
                      <a:pt x="105034" y="39954"/>
                      <a:pt x="105489" y="39923"/>
                      <a:pt x="105943" y="39845"/>
                    </a:cubicBezTo>
                    <a:lnTo>
                      <a:pt x="105818" y="39077"/>
                    </a:lnTo>
                    <a:close/>
                    <a:moveTo>
                      <a:pt x="41020" y="39045"/>
                    </a:moveTo>
                    <a:lnTo>
                      <a:pt x="39955" y="39813"/>
                    </a:lnTo>
                    <a:lnTo>
                      <a:pt x="40425" y="40456"/>
                    </a:lnTo>
                    <a:lnTo>
                      <a:pt x="41475" y="39672"/>
                    </a:lnTo>
                    <a:lnTo>
                      <a:pt x="41020" y="39045"/>
                    </a:lnTo>
                    <a:close/>
                    <a:moveTo>
                      <a:pt x="38904" y="40581"/>
                    </a:moveTo>
                    <a:lnTo>
                      <a:pt x="37854" y="41365"/>
                    </a:lnTo>
                    <a:lnTo>
                      <a:pt x="38324" y="41992"/>
                    </a:lnTo>
                    <a:lnTo>
                      <a:pt x="39375" y="41224"/>
                    </a:lnTo>
                    <a:lnTo>
                      <a:pt x="38904" y="40581"/>
                    </a:lnTo>
                    <a:close/>
                    <a:moveTo>
                      <a:pt x="36804" y="42133"/>
                    </a:moveTo>
                    <a:cubicBezTo>
                      <a:pt x="36443" y="42384"/>
                      <a:pt x="36099" y="42635"/>
                      <a:pt x="35754" y="42901"/>
                    </a:cubicBezTo>
                    <a:lnTo>
                      <a:pt x="36208" y="43528"/>
                    </a:lnTo>
                    <a:cubicBezTo>
                      <a:pt x="36553" y="43277"/>
                      <a:pt x="36914" y="43027"/>
                      <a:pt x="37259" y="42760"/>
                    </a:cubicBezTo>
                    <a:lnTo>
                      <a:pt x="36804" y="42133"/>
                    </a:lnTo>
                    <a:close/>
                    <a:moveTo>
                      <a:pt x="34688" y="43654"/>
                    </a:moveTo>
                    <a:cubicBezTo>
                      <a:pt x="34343" y="43904"/>
                      <a:pt x="33983" y="44155"/>
                      <a:pt x="33638" y="44406"/>
                    </a:cubicBezTo>
                    <a:lnTo>
                      <a:pt x="34077" y="45049"/>
                    </a:lnTo>
                    <a:cubicBezTo>
                      <a:pt x="34437" y="44798"/>
                      <a:pt x="34798" y="44547"/>
                      <a:pt x="35143" y="44296"/>
                    </a:cubicBezTo>
                    <a:lnTo>
                      <a:pt x="34688" y="43654"/>
                    </a:lnTo>
                    <a:close/>
                    <a:moveTo>
                      <a:pt x="32572" y="45158"/>
                    </a:moveTo>
                    <a:cubicBezTo>
                      <a:pt x="32211" y="45409"/>
                      <a:pt x="31851" y="45644"/>
                      <a:pt x="31490" y="45895"/>
                    </a:cubicBezTo>
                    <a:lnTo>
                      <a:pt x="31929" y="46538"/>
                    </a:lnTo>
                    <a:cubicBezTo>
                      <a:pt x="32290" y="46303"/>
                      <a:pt x="32650" y="46052"/>
                      <a:pt x="33011" y="45801"/>
                    </a:cubicBezTo>
                    <a:lnTo>
                      <a:pt x="32572" y="45158"/>
                    </a:lnTo>
                    <a:close/>
                    <a:moveTo>
                      <a:pt x="30409" y="46616"/>
                    </a:moveTo>
                    <a:cubicBezTo>
                      <a:pt x="30048" y="46867"/>
                      <a:pt x="29688" y="47102"/>
                      <a:pt x="29327" y="47337"/>
                    </a:cubicBezTo>
                    <a:lnTo>
                      <a:pt x="29751" y="47995"/>
                    </a:lnTo>
                    <a:cubicBezTo>
                      <a:pt x="30127" y="47760"/>
                      <a:pt x="30487" y="47509"/>
                      <a:pt x="30848" y="47274"/>
                    </a:cubicBezTo>
                    <a:lnTo>
                      <a:pt x="30409" y="46616"/>
                    </a:lnTo>
                    <a:close/>
                    <a:moveTo>
                      <a:pt x="28230" y="48027"/>
                    </a:moveTo>
                    <a:cubicBezTo>
                      <a:pt x="27870" y="48262"/>
                      <a:pt x="27493" y="48481"/>
                      <a:pt x="27133" y="48701"/>
                    </a:cubicBezTo>
                    <a:lnTo>
                      <a:pt x="27525" y="49375"/>
                    </a:lnTo>
                    <a:cubicBezTo>
                      <a:pt x="27901" y="49155"/>
                      <a:pt x="28277" y="48920"/>
                      <a:pt x="28653" y="48701"/>
                    </a:cubicBezTo>
                    <a:lnTo>
                      <a:pt x="28230" y="48027"/>
                    </a:lnTo>
                    <a:close/>
                    <a:moveTo>
                      <a:pt x="26004" y="49375"/>
                    </a:moveTo>
                    <a:cubicBezTo>
                      <a:pt x="25628" y="49578"/>
                      <a:pt x="25252" y="49798"/>
                      <a:pt x="24876" y="50002"/>
                    </a:cubicBezTo>
                    <a:lnTo>
                      <a:pt x="25252" y="50691"/>
                    </a:lnTo>
                    <a:cubicBezTo>
                      <a:pt x="25644" y="50488"/>
                      <a:pt x="26020" y="50268"/>
                      <a:pt x="26396" y="50049"/>
                    </a:cubicBezTo>
                    <a:lnTo>
                      <a:pt x="26004" y="49375"/>
                    </a:lnTo>
                    <a:close/>
                    <a:moveTo>
                      <a:pt x="23732" y="50613"/>
                    </a:moveTo>
                    <a:cubicBezTo>
                      <a:pt x="23355" y="50817"/>
                      <a:pt x="22964" y="51020"/>
                      <a:pt x="22572" y="51209"/>
                    </a:cubicBezTo>
                    <a:lnTo>
                      <a:pt x="22932" y="51914"/>
                    </a:lnTo>
                    <a:cubicBezTo>
                      <a:pt x="23324" y="51710"/>
                      <a:pt x="23700" y="51522"/>
                      <a:pt x="24092" y="51318"/>
                    </a:cubicBezTo>
                    <a:lnTo>
                      <a:pt x="23732" y="50613"/>
                    </a:lnTo>
                    <a:close/>
                    <a:moveTo>
                      <a:pt x="21412" y="51757"/>
                    </a:moveTo>
                    <a:cubicBezTo>
                      <a:pt x="21020" y="51945"/>
                      <a:pt x="20628" y="52118"/>
                      <a:pt x="20236" y="52290"/>
                    </a:cubicBezTo>
                    <a:lnTo>
                      <a:pt x="20550" y="53011"/>
                    </a:lnTo>
                    <a:cubicBezTo>
                      <a:pt x="20942" y="52839"/>
                      <a:pt x="21349" y="52651"/>
                      <a:pt x="21741" y="52478"/>
                    </a:cubicBezTo>
                    <a:lnTo>
                      <a:pt x="21412" y="51757"/>
                    </a:lnTo>
                    <a:close/>
                    <a:moveTo>
                      <a:pt x="19045" y="52776"/>
                    </a:moveTo>
                    <a:cubicBezTo>
                      <a:pt x="18637" y="52933"/>
                      <a:pt x="18230" y="53089"/>
                      <a:pt x="17822" y="53246"/>
                    </a:cubicBezTo>
                    <a:lnTo>
                      <a:pt x="18105" y="53983"/>
                    </a:lnTo>
                    <a:cubicBezTo>
                      <a:pt x="18512" y="53826"/>
                      <a:pt x="18920" y="53669"/>
                      <a:pt x="19327" y="53513"/>
                    </a:cubicBezTo>
                    <a:lnTo>
                      <a:pt x="19045" y="52776"/>
                    </a:lnTo>
                    <a:close/>
                    <a:moveTo>
                      <a:pt x="16615" y="53669"/>
                    </a:moveTo>
                    <a:cubicBezTo>
                      <a:pt x="16208" y="53795"/>
                      <a:pt x="15785" y="53936"/>
                      <a:pt x="15377" y="54061"/>
                    </a:cubicBezTo>
                    <a:lnTo>
                      <a:pt x="15597" y="54798"/>
                    </a:lnTo>
                    <a:cubicBezTo>
                      <a:pt x="16020" y="54673"/>
                      <a:pt x="16443" y="54547"/>
                      <a:pt x="16851" y="54406"/>
                    </a:cubicBezTo>
                    <a:lnTo>
                      <a:pt x="16615" y="53669"/>
                    </a:lnTo>
                    <a:close/>
                    <a:moveTo>
                      <a:pt x="14139" y="54406"/>
                    </a:moveTo>
                    <a:cubicBezTo>
                      <a:pt x="13716" y="54516"/>
                      <a:pt x="13293" y="54626"/>
                      <a:pt x="12885" y="54720"/>
                    </a:cubicBezTo>
                    <a:lnTo>
                      <a:pt x="13057" y="55488"/>
                    </a:lnTo>
                    <a:cubicBezTo>
                      <a:pt x="13481" y="55378"/>
                      <a:pt x="13904" y="55268"/>
                      <a:pt x="14343" y="55159"/>
                    </a:cubicBezTo>
                    <a:lnTo>
                      <a:pt x="14139" y="54406"/>
                    </a:lnTo>
                    <a:close/>
                    <a:moveTo>
                      <a:pt x="11615" y="55002"/>
                    </a:moveTo>
                    <a:cubicBezTo>
                      <a:pt x="11192" y="55080"/>
                      <a:pt x="10769" y="55159"/>
                      <a:pt x="10346" y="55237"/>
                    </a:cubicBezTo>
                    <a:lnTo>
                      <a:pt x="10487" y="56005"/>
                    </a:lnTo>
                    <a:cubicBezTo>
                      <a:pt x="10910" y="55927"/>
                      <a:pt x="11349" y="55848"/>
                      <a:pt x="11772" y="55770"/>
                    </a:cubicBezTo>
                    <a:lnTo>
                      <a:pt x="11615" y="55002"/>
                    </a:lnTo>
                    <a:close/>
                    <a:moveTo>
                      <a:pt x="9076" y="55441"/>
                    </a:moveTo>
                    <a:cubicBezTo>
                      <a:pt x="8653" y="55503"/>
                      <a:pt x="8214" y="55550"/>
                      <a:pt x="7791" y="55597"/>
                    </a:cubicBezTo>
                    <a:lnTo>
                      <a:pt x="7885" y="56381"/>
                    </a:lnTo>
                    <a:cubicBezTo>
                      <a:pt x="8308" y="56334"/>
                      <a:pt x="8747" y="56271"/>
                      <a:pt x="9186" y="56209"/>
                    </a:cubicBezTo>
                    <a:lnTo>
                      <a:pt x="9076" y="55441"/>
                    </a:lnTo>
                    <a:close/>
                    <a:moveTo>
                      <a:pt x="6506" y="55738"/>
                    </a:moveTo>
                    <a:cubicBezTo>
                      <a:pt x="6082" y="55770"/>
                      <a:pt x="5643" y="55801"/>
                      <a:pt x="5220" y="55833"/>
                    </a:cubicBezTo>
                    <a:lnTo>
                      <a:pt x="5267" y="56616"/>
                    </a:lnTo>
                    <a:cubicBezTo>
                      <a:pt x="5706" y="56585"/>
                      <a:pt x="6145" y="56554"/>
                      <a:pt x="6568" y="56506"/>
                    </a:cubicBezTo>
                    <a:lnTo>
                      <a:pt x="6506" y="55738"/>
                    </a:lnTo>
                    <a:close/>
                    <a:moveTo>
                      <a:pt x="32" y="55895"/>
                    </a:moveTo>
                    <a:lnTo>
                      <a:pt x="1" y="56679"/>
                    </a:lnTo>
                    <a:cubicBezTo>
                      <a:pt x="455" y="56695"/>
                      <a:pt x="894" y="56695"/>
                      <a:pt x="1317" y="56710"/>
                    </a:cubicBezTo>
                    <a:lnTo>
                      <a:pt x="1333" y="55927"/>
                    </a:lnTo>
                    <a:cubicBezTo>
                      <a:pt x="910" y="55911"/>
                      <a:pt x="471" y="55911"/>
                      <a:pt x="32" y="55895"/>
                    </a:cubicBezTo>
                    <a:close/>
                    <a:moveTo>
                      <a:pt x="3919" y="55895"/>
                    </a:moveTo>
                    <a:cubicBezTo>
                      <a:pt x="3496" y="55911"/>
                      <a:pt x="3057" y="55911"/>
                      <a:pt x="2618" y="55927"/>
                    </a:cubicBezTo>
                    <a:lnTo>
                      <a:pt x="2634" y="56710"/>
                    </a:lnTo>
                    <a:cubicBezTo>
                      <a:pt x="3073" y="56695"/>
                      <a:pt x="3512" y="56695"/>
                      <a:pt x="3951" y="56679"/>
                    </a:cubicBezTo>
                    <a:lnTo>
                      <a:pt x="3919" y="55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3385;p35"/>
              <p:cNvSpPr/>
              <p:nvPr/>
            </p:nvSpPr>
            <p:spPr>
              <a:xfrm>
                <a:off x="1450025" y="3095550"/>
                <a:ext cx="176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816" extrusionOk="0">
                    <a:moveTo>
                      <a:pt x="47" y="0"/>
                    </a:moveTo>
                    <a:lnTo>
                      <a:pt x="0" y="784"/>
                    </a:lnTo>
                    <a:cubicBezTo>
                      <a:pt x="220" y="800"/>
                      <a:pt x="439" y="815"/>
                      <a:pt x="659" y="815"/>
                    </a:cubicBezTo>
                    <a:lnTo>
                      <a:pt x="706" y="32"/>
                    </a:lnTo>
                    <a:cubicBezTo>
                      <a:pt x="486" y="32"/>
                      <a:pt x="267" y="16"/>
                      <a:pt x="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" name="Google Shape;3386;p35"/>
            <p:cNvSpPr/>
            <p:nvPr/>
          </p:nvSpPr>
          <p:spPr>
            <a:xfrm rot="1117008" flipH="1">
              <a:off x="7316171" y="3664649"/>
              <a:ext cx="360156" cy="243378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388;p35"/>
            <p:cNvSpPr/>
            <p:nvPr/>
          </p:nvSpPr>
          <p:spPr>
            <a:xfrm>
              <a:off x="1145339" y="1976421"/>
              <a:ext cx="885041" cy="463861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389;p35"/>
            <p:cNvSpPr/>
            <p:nvPr/>
          </p:nvSpPr>
          <p:spPr>
            <a:xfrm>
              <a:off x="1197252" y="2000456"/>
              <a:ext cx="589366" cy="328630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390;p35"/>
            <p:cNvSpPr/>
            <p:nvPr/>
          </p:nvSpPr>
          <p:spPr>
            <a:xfrm>
              <a:off x="1550443" y="2095205"/>
              <a:ext cx="92642" cy="48102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391;p35"/>
            <p:cNvSpPr/>
            <p:nvPr/>
          </p:nvSpPr>
          <p:spPr>
            <a:xfrm>
              <a:off x="1493885" y="2153187"/>
              <a:ext cx="39616" cy="20536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2" name="Google Shape;3574;p36"/>
          <p:cNvCxnSpPr/>
          <p:nvPr/>
        </p:nvCxnSpPr>
        <p:spPr>
          <a:xfrm>
            <a:off x="5052060" y="2849880"/>
            <a:ext cx="1112520" cy="449580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23" name="Google Shape;3575;p36"/>
          <p:cNvCxnSpPr/>
          <p:nvPr/>
        </p:nvCxnSpPr>
        <p:spPr>
          <a:xfrm rot="10800000" flipV="1">
            <a:off x="3535681" y="2853664"/>
            <a:ext cx="1213837" cy="407695"/>
          </a:xfrm>
          <a:prstGeom prst="bentConnector3">
            <a:avLst>
              <a:gd name="adj1" fmla="val 40584"/>
            </a:avLst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30" name="Google Shape;8609;p42"/>
          <p:cNvSpPr/>
          <p:nvPr/>
        </p:nvSpPr>
        <p:spPr>
          <a:xfrm>
            <a:off x="1981201" y="3147061"/>
            <a:ext cx="1546860" cy="746760"/>
          </a:xfrm>
          <a:custGeom>
            <a:avLst/>
            <a:gdLst/>
            <a:ahLst/>
            <a:cxnLst/>
            <a:rect l="l" t="t" r="r" b="b"/>
            <a:pathLst>
              <a:path w="41221" h="30069" extrusionOk="0">
                <a:moveTo>
                  <a:pt x="9335" y="4458"/>
                </a:moveTo>
                <a:lnTo>
                  <a:pt x="9335" y="4458"/>
                </a:lnTo>
                <a:cubicBezTo>
                  <a:pt x="7514" y="5851"/>
                  <a:pt x="5918" y="7291"/>
                  <a:pt x="4430" y="8851"/>
                </a:cubicBezTo>
                <a:cubicBezTo>
                  <a:pt x="4799" y="7565"/>
                  <a:pt x="7776" y="4922"/>
                  <a:pt x="9335" y="4458"/>
                </a:cubicBezTo>
                <a:close/>
                <a:moveTo>
                  <a:pt x="10324" y="3065"/>
                </a:moveTo>
                <a:lnTo>
                  <a:pt x="10324" y="3065"/>
                </a:lnTo>
                <a:cubicBezTo>
                  <a:pt x="9562" y="3493"/>
                  <a:pt x="8823" y="3970"/>
                  <a:pt x="8097" y="4482"/>
                </a:cubicBezTo>
                <a:cubicBezTo>
                  <a:pt x="6252" y="5803"/>
                  <a:pt x="4668" y="7422"/>
                  <a:pt x="3192" y="9137"/>
                </a:cubicBezTo>
                <a:cubicBezTo>
                  <a:pt x="3037" y="9304"/>
                  <a:pt x="2870" y="9482"/>
                  <a:pt x="2704" y="9661"/>
                </a:cubicBezTo>
                <a:cubicBezTo>
                  <a:pt x="4025" y="6910"/>
                  <a:pt x="6276" y="4946"/>
                  <a:pt x="8990" y="3636"/>
                </a:cubicBezTo>
                <a:cubicBezTo>
                  <a:pt x="9431" y="3434"/>
                  <a:pt x="9871" y="3243"/>
                  <a:pt x="10324" y="3065"/>
                </a:cubicBezTo>
                <a:close/>
                <a:moveTo>
                  <a:pt x="4001" y="9339"/>
                </a:moveTo>
                <a:cubicBezTo>
                  <a:pt x="4001" y="9525"/>
                  <a:pt x="3885" y="9710"/>
                  <a:pt x="3761" y="9710"/>
                </a:cubicBezTo>
                <a:cubicBezTo>
                  <a:pt x="3742" y="9710"/>
                  <a:pt x="3723" y="9706"/>
                  <a:pt x="3704" y="9696"/>
                </a:cubicBezTo>
                <a:cubicBezTo>
                  <a:pt x="3525" y="9601"/>
                  <a:pt x="3763" y="9470"/>
                  <a:pt x="3847" y="9363"/>
                </a:cubicBezTo>
                <a:cubicBezTo>
                  <a:pt x="3870" y="9339"/>
                  <a:pt x="3942" y="9351"/>
                  <a:pt x="4001" y="9339"/>
                </a:cubicBezTo>
                <a:close/>
                <a:moveTo>
                  <a:pt x="2168" y="10935"/>
                </a:moveTo>
                <a:cubicBezTo>
                  <a:pt x="2168" y="11006"/>
                  <a:pt x="2180" y="11089"/>
                  <a:pt x="2204" y="11173"/>
                </a:cubicBezTo>
                <a:cubicBezTo>
                  <a:pt x="2227" y="11268"/>
                  <a:pt x="2108" y="11387"/>
                  <a:pt x="2049" y="11506"/>
                </a:cubicBezTo>
                <a:cubicBezTo>
                  <a:pt x="1965" y="11685"/>
                  <a:pt x="1882" y="11863"/>
                  <a:pt x="1799" y="12042"/>
                </a:cubicBezTo>
                <a:cubicBezTo>
                  <a:pt x="1906" y="11673"/>
                  <a:pt x="2025" y="11304"/>
                  <a:pt x="2168" y="10935"/>
                </a:cubicBezTo>
                <a:close/>
                <a:moveTo>
                  <a:pt x="23729" y="392"/>
                </a:moveTo>
                <a:cubicBezTo>
                  <a:pt x="24406" y="392"/>
                  <a:pt x="25075" y="443"/>
                  <a:pt x="25718" y="588"/>
                </a:cubicBezTo>
                <a:cubicBezTo>
                  <a:pt x="25756" y="565"/>
                  <a:pt x="25798" y="556"/>
                  <a:pt x="25841" y="556"/>
                </a:cubicBezTo>
                <a:cubicBezTo>
                  <a:pt x="25973" y="556"/>
                  <a:pt x="26117" y="642"/>
                  <a:pt x="26207" y="660"/>
                </a:cubicBezTo>
                <a:cubicBezTo>
                  <a:pt x="29159" y="1148"/>
                  <a:pt x="32005" y="1850"/>
                  <a:pt x="34505" y="3672"/>
                </a:cubicBezTo>
                <a:cubicBezTo>
                  <a:pt x="37172" y="5625"/>
                  <a:pt x="39006" y="8137"/>
                  <a:pt x="40113" y="11220"/>
                </a:cubicBezTo>
                <a:cubicBezTo>
                  <a:pt x="40268" y="11649"/>
                  <a:pt x="40399" y="12125"/>
                  <a:pt x="40399" y="12578"/>
                </a:cubicBezTo>
                <a:cubicBezTo>
                  <a:pt x="40387" y="13518"/>
                  <a:pt x="40316" y="14459"/>
                  <a:pt x="40220" y="15400"/>
                </a:cubicBezTo>
                <a:cubicBezTo>
                  <a:pt x="40208" y="15483"/>
                  <a:pt x="40196" y="15578"/>
                  <a:pt x="40161" y="15685"/>
                </a:cubicBezTo>
                <a:cubicBezTo>
                  <a:pt x="40220" y="15804"/>
                  <a:pt x="40220" y="15959"/>
                  <a:pt x="40125" y="16102"/>
                </a:cubicBezTo>
                <a:cubicBezTo>
                  <a:pt x="39875" y="16507"/>
                  <a:pt x="39589" y="17043"/>
                  <a:pt x="39268" y="17602"/>
                </a:cubicBezTo>
                <a:cubicBezTo>
                  <a:pt x="39315" y="17471"/>
                  <a:pt x="39363" y="17340"/>
                  <a:pt x="39411" y="17221"/>
                </a:cubicBezTo>
                <a:cubicBezTo>
                  <a:pt x="41220" y="12137"/>
                  <a:pt x="37994" y="7172"/>
                  <a:pt x="33684" y="4624"/>
                </a:cubicBezTo>
                <a:cubicBezTo>
                  <a:pt x="29585" y="2205"/>
                  <a:pt x="24664" y="978"/>
                  <a:pt x="19798" y="978"/>
                </a:cubicBezTo>
                <a:cubicBezTo>
                  <a:pt x="19660" y="978"/>
                  <a:pt x="19522" y="979"/>
                  <a:pt x="19384" y="981"/>
                </a:cubicBezTo>
                <a:cubicBezTo>
                  <a:pt x="19432" y="814"/>
                  <a:pt x="19575" y="672"/>
                  <a:pt x="19801" y="660"/>
                </a:cubicBezTo>
                <a:cubicBezTo>
                  <a:pt x="21047" y="589"/>
                  <a:pt x="22402" y="392"/>
                  <a:pt x="23729" y="392"/>
                </a:cubicBezTo>
                <a:close/>
                <a:moveTo>
                  <a:pt x="19216" y="1458"/>
                </a:moveTo>
                <a:cubicBezTo>
                  <a:pt x="22370" y="1458"/>
                  <a:pt x="25541" y="1982"/>
                  <a:pt x="28469" y="2910"/>
                </a:cubicBezTo>
                <a:cubicBezTo>
                  <a:pt x="33946" y="4636"/>
                  <a:pt x="39958" y="8792"/>
                  <a:pt x="39315" y="15280"/>
                </a:cubicBezTo>
                <a:cubicBezTo>
                  <a:pt x="39113" y="17340"/>
                  <a:pt x="38113" y="19233"/>
                  <a:pt x="36803" y="20865"/>
                </a:cubicBezTo>
                <a:cubicBezTo>
                  <a:pt x="35994" y="21555"/>
                  <a:pt x="35196" y="22246"/>
                  <a:pt x="34291" y="22817"/>
                </a:cubicBezTo>
                <a:cubicBezTo>
                  <a:pt x="34041" y="22972"/>
                  <a:pt x="33803" y="23174"/>
                  <a:pt x="33731" y="23484"/>
                </a:cubicBezTo>
                <a:cubicBezTo>
                  <a:pt x="34339" y="23305"/>
                  <a:pt x="34815" y="22912"/>
                  <a:pt x="35291" y="22531"/>
                </a:cubicBezTo>
                <a:lnTo>
                  <a:pt x="35291" y="22531"/>
                </a:lnTo>
                <a:cubicBezTo>
                  <a:pt x="34970" y="22841"/>
                  <a:pt x="34648" y="23150"/>
                  <a:pt x="34327" y="23436"/>
                </a:cubicBezTo>
                <a:cubicBezTo>
                  <a:pt x="32064" y="25425"/>
                  <a:pt x="29362" y="26853"/>
                  <a:pt x="26552" y="27889"/>
                </a:cubicBezTo>
                <a:cubicBezTo>
                  <a:pt x="23942" y="28846"/>
                  <a:pt x="21150" y="29410"/>
                  <a:pt x="18376" y="29410"/>
                </a:cubicBezTo>
                <a:cubicBezTo>
                  <a:pt x="15974" y="29410"/>
                  <a:pt x="13584" y="28988"/>
                  <a:pt x="11336" y="28032"/>
                </a:cubicBezTo>
                <a:cubicBezTo>
                  <a:pt x="10145" y="27520"/>
                  <a:pt x="9026" y="26853"/>
                  <a:pt x="7978" y="26091"/>
                </a:cubicBezTo>
                <a:lnTo>
                  <a:pt x="7419" y="26091"/>
                </a:lnTo>
                <a:cubicBezTo>
                  <a:pt x="7490" y="26234"/>
                  <a:pt x="7502" y="26401"/>
                  <a:pt x="7466" y="26556"/>
                </a:cubicBezTo>
                <a:cubicBezTo>
                  <a:pt x="7704" y="26722"/>
                  <a:pt x="7931" y="26889"/>
                  <a:pt x="8169" y="27044"/>
                </a:cubicBezTo>
                <a:cubicBezTo>
                  <a:pt x="7609" y="26830"/>
                  <a:pt x="7049" y="26627"/>
                  <a:pt x="6514" y="26353"/>
                </a:cubicBezTo>
                <a:cubicBezTo>
                  <a:pt x="5383" y="25794"/>
                  <a:pt x="4359" y="24984"/>
                  <a:pt x="3501" y="24055"/>
                </a:cubicBezTo>
                <a:cubicBezTo>
                  <a:pt x="1680" y="22115"/>
                  <a:pt x="918" y="19674"/>
                  <a:pt x="799" y="17090"/>
                </a:cubicBezTo>
                <a:cubicBezTo>
                  <a:pt x="858" y="16697"/>
                  <a:pt x="906" y="16304"/>
                  <a:pt x="977" y="15900"/>
                </a:cubicBezTo>
                <a:cubicBezTo>
                  <a:pt x="1037" y="15745"/>
                  <a:pt x="1108" y="15590"/>
                  <a:pt x="1192" y="15435"/>
                </a:cubicBezTo>
                <a:cubicBezTo>
                  <a:pt x="1215" y="16197"/>
                  <a:pt x="1251" y="16959"/>
                  <a:pt x="1370" y="17709"/>
                </a:cubicBezTo>
                <a:lnTo>
                  <a:pt x="1442" y="17709"/>
                </a:lnTo>
                <a:cubicBezTo>
                  <a:pt x="1406" y="17245"/>
                  <a:pt x="1370" y="16769"/>
                  <a:pt x="1430" y="16304"/>
                </a:cubicBezTo>
                <a:cubicBezTo>
                  <a:pt x="1525" y="15602"/>
                  <a:pt x="1620" y="14899"/>
                  <a:pt x="1680" y="14197"/>
                </a:cubicBezTo>
                <a:cubicBezTo>
                  <a:pt x="1751" y="13459"/>
                  <a:pt x="2049" y="12816"/>
                  <a:pt x="2466" y="12232"/>
                </a:cubicBezTo>
                <a:cubicBezTo>
                  <a:pt x="2847" y="11697"/>
                  <a:pt x="2870" y="10899"/>
                  <a:pt x="3692" y="10506"/>
                </a:cubicBezTo>
                <a:lnTo>
                  <a:pt x="3692" y="10506"/>
                </a:lnTo>
                <a:cubicBezTo>
                  <a:pt x="3549" y="11304"/>
                  <a:pt x="2966" y="11863"/>
                  <a:pt x="3097" y="12590"/>
                </a:cubicBezTo>
                <a:cubicBezTo>
                  <a:pt x="3406" y="12387"/>
                  <a:pt x="3454" y="12030"/>
                  <a:pt x="3609" y="11732"/>
                </a:cubicBezTo>
                <a:cubicBezTo>
                  <a:pt x="4073" y="10792"/>
                  <a:pt x="4573" y="9875"/>
                  <a:pt x="5216" y="9030"/>
                </a:cubicBezTo>
                <a:cubicBezTo>
                  <a:pt x="7085" y="6553"/>
                  <a:pt x="9526" y="4720"/>
                  <a:pt x="12217" y="3255"/>
                </a:cubicBezTo>
                <a:cubicBezTo>
                  <a:pt x="13526" y="2541"/>
                  <a:pt x="14884" y="1981"/>
                  <a:pt x="16301" y="1612"/>
                </a:cubicBezTo>
                <a:cubicBezTo>
                  <a:pt x="17266" y="1508"/>
                  <a:pt x="18240" y="1458"/>
                  <a:pt x="19216" y="1458"/>
                </a:cubicBezTo>
                <a:close/>
                <a:moveTo>
                  <a:pt x="22748" y="0"/>
                </a:moveTo>
                <a:cubicBezTo>
                  <a:pt x="21956" y="0"/>
                  <a:pt x="21160" y="35"/>
                  <a:pt x="20361" y="100"/>
                </a:cubicBezTo>
                <a:cubicBezTo>
                  <a:pt x="19337" y="183"/>
                  <a:pt x="18289" y="231"/>
                  <a:pt x="17325" y="660"/>
                </a:cubicBezTo>
                <a:cubicBezTo>
                  <a:pt x="17414" y="630"/>
                  <a:pt x="17506" y="612"/>
                  <a:pt x="17603" y="612"/>
                </a:cubicBezTo>
                <a:cubicBezTo>
                  <a:pt x="17700" y="612"/>
                  <a:pt x="17801" y="630"/>
                  <a:pt x="17908" y="672"/>
                </a:cubicBezTo>
                <a:cubicBezTo>
                  <a:pt x="17728" y="842"/>
                  <a:pt x="17528" y="884"/>
                  <a:pt x="17323" y="884"/>
                </a:cubicBezTo>
                <a:cubicBezTo>
                  <a:pt x="17256" y="884"/>
                  <a:pt x="17189" y="880"/>
                  <a:pt x="17122" y="874"/>
                </a:cubicBezTo>
                <a:cubicBezTo>
                  <a:pt x="17098" y="874"/>
                  <a:pt x="17063" y="850"/>
                  <a:pt x="17051" y="826"/>
                </a:cubicBezTo>
                <a:cubicBezTo>
                  <a:pt x="17039" y="814"/>
                  <a:pt x="17075" y="779"/>
                  <a:pt x="17086" y="755"/>
                </a:cubicBezTo>
                <a:lnTo>
                  <a:pt x="17086" y="755"/>
                </a:lnTo>
                <a:cubicBezTo>
                  <a:pt x="16515" y="898"/>
                  <a:pt x="15777" y="588"/>
                  <a:pt x="15431" y="1303"/>
                </a:cubicBezTo>
                <a:cubicBezTo>
                  <a:pt x="14896" y="1374"/>
                  <a:pt x="14360" y="1481"/>
                  <a:pt x="13824" y="1588"/>
                </a:cubicBezTo>
                <a:cubicBezTo>
                  <a:pt x="13776" y="1579"/>
                  <a:pt x="13729" y="1574"/>
                  <a:pt x="13682" y="1574"/>
                </a:cubicBezTo>
                <a:cubicBezTo>
                  <a:pt x="13498" y="1574"/>
                  <a:pt x="13323" y="1641"/>
                  <a:pt x="13134" y="1707"/>
                </a:cubicBezTo>
                <a:cubicBezTo>
                  <a:pt x="13062" y="1743"/>
                  <a:pt x="12991" y="1767"/>
                  <a:pt x="12919" y="1803"/>
                </a:cubicBezTo>
                <a:cubicBezTo>
                  <a:pt x="12252" y="1969"/>
                  <a:pt x="11610" y="2160"/>
                  <a:pt x="10967" y="2374"/>
                </a:cubicBezTo>
                <a:cubicBezTo>
                  <a:pt x="7609" y="3505"/>
                  <a:pt x="4680" y="5494"/>
                  <a:pt x="2835" y="8565"/>
                </a:cubicBezTo>
                <a:cubicBezTo>
                  <a:pt x="1394" y="10935"/>
                  <a:pt x="715" y="13792"/>
                  <a:pt x="465" y="16590"/>
                </a:cubicBezTo>
                <a:cubicBezTo>
                  <a:pt x="513" y="16697"/>
                  <a:pt x="584" y="16816"/>
                  <a:pt x="632" y="16935"/>
                </a:cubicBezTo>
                <a:cubicBezTo>
                  <a:pt x="1" y="19352"/>
                  <a:pt x="1192" y="22031"/>
                  <a:pt x="2632" y="23924"/>
                </a:cubicBezTo>
                <a:cubicBezTo>
                  <a:pt x="4311" y="26163"/>
                  <a:pt x="7288" y="27830"/>
                  <a:pt x="10038" y="28258"/>
                </a:cubicBezTo>
                <a:cubicBezTo>
                  <a:pt x="10086" y="28258"/>
                  <a:pt x="10121" y="28246"/>
                  <a:pt x="10169" y="28223"/>
                </a:cubicBezTo>
                <a:cubicBezTo>
                  <a:pt x="10633" y="28461"/>
                  <a:pt x="11121" y="28687"/>
                  <a:pt x="11610" y="28877"/>
                </a:cubicBezTo>
                <a:cubicBezTo>
                  <a:pt x="13679" y="29711"/>
                  <a:pt x="15868" y="30068"/>
                  <a:pt x="18072" y="30068"/>
                </a:cubicBezTo>
                <a:cubicBezTo>
                  <a:pt x="21346" y="30068"/>
                  <a:pt x="24652" y="29280"/>
                  <a:pt x="27647" y="28092"/>
                </a:cubicBezTo>
                <a:cubicBezTo>
                  <a:pt x="31362" y="26615"/>
                  <a:pt x="35124" y="24115"/>
                  <a:pt x="37529" y="20769"/>
                </a:cubicBezTo>
                <a:cubicBezTo>
                  <a:pt x="37565" y="20734"/>
                  <a:pt x="37613" y="20710"/>
                  <a:pt x="37649" y="20674"/>
                </a:cubicBezTo>
                <a:lnTo>
                  <a:pt x="37649" y="20674"/>
                </a:lnTo>
                <a:cubicBezTo>
                  <a:pt x="37565" y="21126"/>
                  <a:pt x="37351" y="21448"/>
                  <a:pt x="37077" y="21734"/>
                </a:cubicBezTo>
                <a:cubicBezTo>
                  <a:pt x="36672" y="22150"/>
                  <a:pt x="36291" y="22591"/>
                  <a:pt x="35898" y="23020"/>
                </a:cubicBezTo>
                <a:cubicBezTo>
                  <a:pt x="36613" y="22472"/>
                  <a:pt x="37303" y="21877"/>
                  <a:pt x="37815" y="21126"/>
                </a:cubicBezTo>
                <a:cubicBezTo>
                  <a:pt x="38780" y="19722"/>
                  <a:pt x="39601" y="18233"/>
                  <a:pt x="40363" y="16709"/>
                </a:cubicBezTo>
                <a:cubicBezTo>
                  <a:pt x="40444" y="16559"/>
                  <a:pt x="40446" y="16352"/>
                  <a:pt x="40699" y="16352"/>
                </a:cubicBezTo>
                <a:cubicBezTo>
                  <a:pt x="40706" y="16352"/>
                  <a:pt x="40713" y="16352"/>
                  <a:pt x="40720" y="16352"/>
                </a:cubicBezTo>
                <a:cubicBezTo>
                  <a:pt x="40887" y="16674"/>
                  <a:pt x="40816" y="17007"/>
                  <a:pt x="40804" y="17340"/>
                </a:cubicBezTo>
                <a:cubicBezTo>
                  <a:pt x="40780" y="17709"/>
                  <a:pt x="40792" y="18078"/>
                  <a:pt x="40661" y="18448"/>
                </a:cubicBezTo>
                <a:cubicBezTo>
                  <a:pt x="40566" y="18721"/>
                  <a:pt x="40506" y="19019"/>
                  <a:pt x="40435" y="19305"/>
                </a:cubicBezTo>
                <a:cubicBezTo>
                  <a:pt x="40494" y="19317"/>
                  <a:pt x="40566" y="19329"/>
                  <a:pt x="40625" y="19341"/>
                </a:cubicBezTo>
                <a:cubicBezTo>
                  <a:pt x="40994" y="18483"/>
                  <a:pt x="41220" y="17590"/>
                  <a:pt x="41054" y="16650"/>
                </a:cubicBezTo>
                <a:cubicBezTo>
                  <a:pt x="40875" y="15673"/>
                  <a:pt x="40863" y="14685"/>
                  <a:pt x="40923" y="13697"/>
                </a:cubicBezTo>
                <a:cubicBezTo>
                  <a:pt x="41006" y="12494"/>
                  <a:pt x="40732" y="11363"/>
                  <a:pt x="40268" y="10256"/>
                </a:cubicBezTo>
                <a:cubicBezTo>
                  <a:pt x="39839" y="9256"/>
                  <a:pt x="39315" y="8327"/>
                  <a:pt x="38684" y="7434"/>
                </a:cubicBezTo>
                <a:cubicBezTo>
                  <a:pt x="36910" y="4922"/>
                  <a:pt x="34612" y="3029"/>
                  <a:pt x="31814" y="1803"/>
                </a:cubicBezTo>
                <a:cubicBezTo>
                  <a:pt x="28901" y="531"/>
                  <a:pt x="25858" y="0"/>
                  <a:pt x="22748" y="0"/>
                </a:cubicBezTo>
                <a:close/>
              </a:path>
            </a:pathLst>
          </a:custGeom>
          <a:solidFill>
            <a:srgbClr val="FFFF00"/>
          </a:solidFill>
          <a:ln w="6350"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4" name="33 Metin kutusu"/>
          <p:cNvSpPr txBox="1"/>
          <p:nvPr/>
        </p:nvSpPr>
        <p:spPr>
          <a:xfrm>
            <a:off x="2141220" y="3345180"/>
            <a:ext cx="12490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O bayan için</a:t>
            </a:r>
            <a:endParaRPr lang="tr-TR" sz="1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0"/>
            </a:endParaRPr>
          </a:p>
        </p:txBody>
      </p:sp>
      <p:sp>
        <p:nvSpPr>
          <p:cNvPr id="36" name="Google Shape;8609;p42"/>
          <p:cNvSpPr/>
          <p:nvPr/>
        </p:nvSpPr>
        <p:spPr>
          <a:xfrm>
            <a:off x="6237019" y="3097613"/>
            <a:ext cx="1649681" cy="735247"/>
          </a:xfrm>
          <a:custGeom>
            <a:avLst/>
            <a:gdLst/>
            <a:ahLst/>
            <a:cxnLst/>
            <a:rect l="l" t="t" r="r" b="b"/>
            <a:pathLst>
              <a:path w="41221" h="30069" extrusionOk="0">
                <a:moveTo>
                  <a:pt x="9335" y="4458"/>
                </a:moveTo>
                <a:lnTo>
                  <a:pt x="9335" y="4458"/>
                </a:lnTo>
                <a:cubicBezTo>
                  <a:pt x="7514" y="5851"/>
                  <a:pt x="5918" y="7291"/>
                  <a:pt x="4430" y="8851"/>
                </a:cubicBezTo>
                <a:cubicBezTo>
                  <a:pt x="4799" y="7565"/>
                  <a:pt x="7776" y="4922"/>
                  <a:pt x="9335" y="4458"/>
                </a:cubicBezTo>
                <a:close/>
                <a:moveTo>
                  <a:pt x="10324" y="3065"/>
                </a:moveTo>
                <a:lnTo>
                  <a:pt x="10324" y="3065"/>
                </a:lnTo>
                <a:cubicBezTo>
                  <a:pt x="9562" y="3493"/>
                  <a:pt x="8823" y="3970"/>
                  <a:pt x="8097" y="4482"/>
                </a:cubicBezTo>
                <a:cubicBezTo>
                  <a:pt x="6252" y="5803"/>
                  <a:pt x="4668" y="7422"/>
                  <a:pt x="3192" y="9137"/>
                </a:cubicBezTo>
                <a:cubicBezTo>
                  <a:pt x="3037" y="9304"/>
                  <a:pt x="2870" y="9482"/>
                  <a:pt x="2704" y="9661"/>
                </a:cubicBezTo>
                <a:cubicBezTo>
                  <a:pt x="4025" y="6910"/>
                  <a:pt x="6276" y="4946"/>
                  <a:pt x="8990" y="3636"/>
                </a:cubicBezTo>
                <a:cubicBezTo>
                  <a:pt x="9431" y="3434"/>
                  <a:pt x="9871" y="3243"/>
                  <a:pt x="10324" y="3065"/>
                </a:cubicBezTo>
                <a:close/>
                <a:moveTo>
                  <a:pt x="4001" y="9339"/>
                </a:moveTo>
                <a:cubicBezTo>
                  <a:pt x="4001" y="9525"/>
                  <a:pt x="3885" y="9710"/>
                  <a:pt x="3761" y="9710"/>
                </a:cubicBezTo>
                <a:cubicBezTo>
                  <a:pt x="3742" y="9710"/>
                  <a:pt x="3723" y="9706"/>
                  <a:pt x="3704" y="9696"/>
                </a:cubicBezTo>
                <a:cubicBezTo>
                  <a:pt x="3525" y="9601"/>
                  <a:pt x="3763" y="9470"/>
                  <a:pt x="3847" y="9363"/>
                </a:cubicBezTo>
                <a:cubicBezTo>
                  <a:pt x="3870" y="9339"/>
                  <a:pt x="3942" y="9351"/>
                  <a:pt x="4001" y="9339"/>
                </a:cubicBezTo>
                <a:close/>
                <a:moveTo>
                  <a:pt x="2168" y="10935"/>
                </a:moveTo>
                <a:cubicBezTo>
                  <a:pt x="2168" y="11006"/>
                  <a:pt x="2180" y="11089"/>
                  <a:pt x="2204" y="11173"/>
                </a:cubicBezTo>
                <a:cubicBezTo>
                  <a:pt x="2227" y="11268"/>
                  <a:pt x="2108" y="11387"/>
                  <a:pt x="2049" y="11506"/>
                </a:cubicBezTo>
                <a:cubicBezTo>
                  <a:pt x="1965" y="11685"/>
                  <a:pt x="1882" y="11863"/>
                  <a:pt x="1799" y="12042"/>
                </a:cubicBezTo>
                <a:cubicBezTo>
                  <a:pt x="1906" y="11673"/>
                  <a:pt x="2025" y="11304"/>
                  <a:pt x="2168" y="10935"/>
                </a:cubicBezTo>
                <a:close/>
                <a:moveTo>
                  <a:pt x="23729" y="392"/>
                </a:moveTo>
                <a:cubicBezTo>
                  <a:pt x="24406" y="392"/>
                  <a:pt x="25075" y="443"/>
                  <a:pt x="25718" y="588"/>
                </a:cubicBezTo>
                <a:cubicBezTo>
                  <a:pt x="25756" y="565"/>
                  <a:pt x="25798" y="556"/>
                  <a:pt x="25841" y="556"/>
                </a:cubicBezTo>
                <a:cubicBezTo>
                  <a:pt x="25973" y="556"/>
                  <a:pt x="26117" y="642"/>
                  <a:pt x="26207" y="660"/>
                </a:cubicBezTo>
                <a:cubicBezTo>
                  <a:pt x="29159" y="1148"/>
                  <a:pt x="32005" y="1850"/>
                  <a:pt x="34505" y="3672"/>
                </a:cubicBezTo>
                <a:cubicBezTo>
                  <a:pt x="37172" y="5625"/>
                  <a:pt x="39006" y="8137"/>
                  <a:pt x="40113" y="11220"/>
                </a:cubicBezTo>
                <a:cubicBezTo>
                  <a:pt x="40268" y="11649"/>
                  <a:pt x="40399" y="12125"/>
                  <a:pt x="40399" y="12578"/>
                </a:cubicBezTo>
                <a:cubicBezTo>
                  <a:pt x="40387" y="13518"/>
                  <a:pt x="40316" y="14459"/>
                  <a:pt x="40220" y="15400"/>
                </a:cubicBezTo>
                <a:cubicBezTo>
                  <a:pt x="40208" y="15483"/>
                  <a:pt x="40196" y="15578"/>
                  <a:pt x="40161" y="15685"/>
                </a:cubicBezTo>
                <a:cubicBezTo>
                  <a:pt x="40220" y="15804"/>
                  <a:pt x="40220" y="15959"/>
                  <a:pt x="40125" y="16102"/>
                </a:cubicBezTo>
                <a:cubicBezTo>
                  <a:pt x="39875" y="16507"/>
                  <a:pt x="39589" y="17043"/>
                  <a:pt x="39268" y="17602"/>
                </a:cubicBezTo>
                <a:cubicBezTo>
                  <a:pt x="39315" y="17471"/>
                  <a:pt x="39363" y="17340"/>
                  <a:pt x="39411" y="17221"/>
                </a:cubicBezTo>
                <a:cubicBezTo>
                  <a:pt x="41220" y="12137"/>
                  <a:pt x="37994" y="7172"/>
                  <a:pt x="33684" y="4624"/>
                </a:cubicBezTo>
                <a:cubicBezTo>
                  <a:pt x="29585" y="2205"/>
                  <a:pt x="24664" y="978"/>
                  <a:pt x="19798" y="978"/>
                </a:cubicBezTo>
                <a:cubicBezTo>
                  <a:pt x="19660" y="978"/>
                  <a:pt x="19522" y="979"/>
                  <a:pt x="19384" y="981"/>
                </a:cubicBezTo>
                <a:cubicBezTo>
                  <a:pt x="19432" y="814"/>
                  <a:pt x="19575" y="672"/>
                  <a:pt x="19801" y="660"/>
                </a:cubicBezTo>
                <a:cubicBezTo>
                  <a:pt x="21047" y="589"/>
                  <a:pt x="22402" y="392"/>
                  <a:pt x="23729" y="392"/>
                </a:cubicBezTo>
                <a:close/>
                <a:moveTo>
                  <a:pt x="19216" y="1458"/>
                </a:moveTo>
                <a:cubicBezTo>
                  <a:pt x="22370" y="1458"/>
                  <a:pt x="25541" y="1982"/>
                  <a:pt x="28469" y="2910"/>
                </a:cubicBezTo>
                <a:cubicBezTo>
                  <a:pt x="33946" y="4636"/>
                  <a:pt x="39958" y="8792"/>
                  <a:pt x="39315" y="15280"/>
                </a:cubicBezTo>
                <a:cubicBezTo>
                  <a:pt x="39113" y="17340"/>
                  <a:pt x="38113" y="19233"/>
                  <a:pt x="36803" y="20865"/>
                </a:cubicBezTo>
                <a:cubicBezTo>
                  <a:pt x="35994" y="21555"/>
                  <a:pt x="35196" y="22246"/>
                  <a:pt x="34291" y="22817"/>
                </a:cubicBezTo>
                <a:cubicBezTo>
                  <a:pt x="34041" y="22972"/>
                  <a:pt x="33803" y="23174"/>
                  <a:pt x="33731" y="23484"/>
                </a:cubicBezTo>
                <a:cubicBezTo>
                  <a:pt x="34339" y="23305"/>
                  <a:pt x="34815" y="22912"/>
                  <a:pt x="35291" y="22531"/>
                </a:cubicBezTo>
                <a:lnTo>
                  <a:pt x="35291" y="22531"/>
                </a:lnTo>
                <a:cubicBezTo>
                  <a:pt x="34970" y="22841"/>
                  <a:pt x="34648" y="23150"/>
                  <a:pt x="34327" y="23436"/>
                </a:cubicBezTo>
                <a:cubicBezTo>
                  <a:pt x="32064" y="25425"/>
                  <a:pt x="29362" y="26853"/>
                  <a:pt x="26552" y="27889"/>
                </a:cubicBezTo>
                <a:cubicBezTo>
                  <a:pt x="23942" y="28846"/>
                  <a:pt x="21150" y="29410"/>
                  <a:pt x="18376" y="29410"/>
                </a:cubicBezTo>
                <a:cubicBezTo>
                  <a:pt x="15974" y="29410"/>
                  <a:pt x="13584" y="28988"/>
                  <a:pt x="11336" y="28032"/>
                </a:cubicBezTo>
                <a:cubicBezTo>
                  <a:pt x="10145" y="27520"/>
                  <a:pt x="9026" y="26853"/>
                  <a:pt x="7978" y="26091"/>
                </a:cubicBezTo>
                <a:lnTo>
                  <a:pt x="7419" y="26091"/>
                </a:lnTo>
                <a:cubicBezTo>
                  <a:pt x="7490" y="26234"/>
                  <a:pt x="7502" y="26401"/>
                  <a:pt x="7466" y="26556"/>
                </a:cubicBezTo>
                <a:cubicBezTo>
                  <a:pt x="7704" y="26722"/>
                  <a:pt x="7931" y="26889"/>
                  <a:pt x="8169" y="27044"/>
                </a:cubicBezTo>
                <a:cubicBezTo>
                  <a:pt x="7609" y="26830"/>
                  <a:pt x="7049" y="26627"/>
                  <a:pt x="6514" y="26353"/>
                </a:cubicBezTo>
                <a:cubicBezTo>
                  <a:pt x="5383" y="25794"/>
                  <a:pt x="4359" y="24984"/>
                  <a:pt x="3501" y="24055"/>
                </a:cubicBezTo>
                <a:cubicBezTo>
                  <a:pt x="1680" y="22115"/>
                  <a:pt x="918" y="19674"/>
                  <a:pt x="799" y="17090"/>
                </a:cubicBezTo>
                <a:cubicBezTo>
                  <a:pt x="858" y="16697"/>
                  <a:pt x="906" y="16304"/>
                  <a:pt x="977" y="15900"/>
                </a:cubicBezTo>
                <a:cubicBezTo>
                  <a:pt x="1037" y="15745"/>
                  <a:pt x="1108" y="15590"/>
                  <a:pt x="1192" y="15435"/>
                </a:cubicBezTo>
                <a:cubicBezTo>
                  <a:pt x="1215" y="16197"/>
                  <a:pt x="1251" y="16959"/>
                  <a:pt x="1370" y="17709"/>
                </a:cubicBezTo>
                <a:lnTo>
                  <a:pt x="1442" y="17709"/>
                </a:lnTo>
                <a:cubicBezTo>
                  <a:pt x="1406" y="17245"/>
                  <a:pt x="1370" y="16769"/>
                  <a:pt x="1430" y="16304"/>
                </a:cubicBezTo>
                <a:cubicBezTo>
                  <a:pt x="1525" y="15602"/>
                  <a:pt x="1620" y="14899"/>
                  <a:pt x="1680" y="14197"/>
                </a:cubicBezTo>
                <a:cubicBezTo>
                  <a:pt x="1751" y="13459"/>
                  <a:pt x="2049" y="12816"/>
                  <a:pt x="2466" y="12232"/>
                </a:cubicBezTo>
                <a:cubicBezTo>
                  <a:pt x="2847" y="11697"/>
                  <a:pt x="2870" y="10899"/>
                  <a:pt x="3692" y="10506"/>
                </a:cubicBezTo>
                <a:lnTo>
                  <a:pt x="3692" y="10506"/>
                </a:lnTo>
                <a:cubicBezTo>
                  <a:pt x="3549" y="11304"/>
                  <a:pt x="2966" y="11863"/>
                  <a:pt x="3097" y="12590"/>
                </a:cubicBezTo>
                <a:cubicBezTo>
                  <a:pt x="3406" y="12387"/>
                  <a:pt x="3454" y="12030"/>
                  <a:pt x="3609" y="11732"/>
                </a:cubicBezTo>
                <a:cubicBezTo>
                  <a:pt x="4073" y="10792"/>
                  <a:pt x="4573" y="9875"/>
                  <a:pt x="5216" y="9030"/>
                </a:cubicBezTo>
                <a:cubicBezTo>
                  <a:pt x="7085" y="6553"/>
                  <a:pt x="9526" y="4720"/>
                  <a:pt x="12217" y="3255"/>
                </a:cubicBezTo>
                <a:cubicBezTo>
                  <a:pt x="13526" y="2541"/>
                  <a:pt x="14884" y="1981"/>
                  <a:pt x="16301" y="1612"/>
                </a:cubicBezTo>
                <a:cubicBezTo>
                  <a:pt x="17266" y="1508"/>
                  <a:pt x="18240" y="1458"/>
                  <a:pt x="19216" y="1458"/>
                </a:cubicBezTo>
                <a:close/>
                <a:moveTo>
                  <a:pt x="22748" y="0"/>
                </a:moveTo>
                <a:cubicBezTo>
                  <a:pt x="21956" y="0"/>
                  <a:pt x="21160" y="35"/>
                  <a:pt x="20361" y="100"/>
                </a:cubicBezTo>
                <a:cubicBezTo>
                  <a:pt x="19337" y="183"/>
                  <a:pt x="18289" y="231"/>
                  <a:pt x="17325" y="660"/>
                </a:cubicBezTo>
                <a:cubicBezTo>
                  <a:pt x="17414" y="630"/>
                  <a:pt x="17506" y="612"/>
                  <a:pt x="17603" y="612"/>
                </a:cubicBezTo>
                <a:cubicBezTo>
                  <a:pt x="17700" y="612"/>
                  <a:pt x="17801" y="630"/>
                  <a:pt x="17908" y="672"/>
                </a:cubicBezTo>
                <a:cubicBezTo>
                  <a:pt x="17728" y="842"/>
                  <a:pt x="17528" y="884"/>
                  <a:pt x="17323" y="884"/>
                </a:cubicBezTo>
                <a:cubicBezTo>
                  <a:pt x="17256" y="884"/>
                  <a:pt x="17189" y="880"/>
                  <a:pt x="17122" y="874"/>
                </a:cubicBezTo>
                <a:cubicBezTo>
                  <a:pt x="17098" y="874"/>
                  <a:pt x="17063" y="850"/>
                  <a:pt x="17051" y="826"/>
                </a:cubicBezTo>
                <a:cubicBezTo>
                  <a:pt x="17039" y="814"/>
                  <a:pt x="17075" y="779"/>
                  <a:pt x="17086" y="755"/>
                </a:cubicBezTo>
                <a:lnTo>
                  <a:pt x="17086" y="755"/>
                </a:lnTo>
                <a:cubicBezTo>
                  <a:pt x="16515" y="898"/>
                  <a:pt x="15777" y="588"/>
                  <a:pt x="15431" y="1303"/>
                </a:cubicBezTo>
                <a:cubicBezTo>
                  <a:pt x="14896" y="1374"/>
                  <a:pt x="14360" y="1481"/>
                  <a:pt x="13824" y="1588"/>
                </a:cubicBezTo>
                <a:cubicBezTo>
                  <a:pt x="13776" y="1579"/>
                  <a:pt x="13729" y="1574"/>
                  <a:pt x="13682" y="1574"/>
                </a:cubicBezTo>
                <a:cubicBezTo>
                  <a:pt x="13498" y="1574"/>
                  <a:pt x="13323" y="1641"/>
                  <a:pt x="13134" y="1707"/>
                </a:cubicBezTo>
                <a:cubicBezTo>
                  <a:pt x="13062" y="1743"/>
                  <a:pt x="12991" y="1767"/>
                  <a:pt x="12919" y="1803"/>
                </a:cubicBezTo>
                <a:cubicBezTo>
                  <a:pt x="12252" y="1969"/>
                  <a:pt x="11610" y="2160"/>
                  <a:pt x="10967" y="2374"/>
                </a:cubicBezTo>
                <a:cubicBezTo>
                  <a:pt x="7609" y="3505"/>
                  <a:pt x="4680" y="5494"/>
                  <a:pt x="2835" y="8565"/>
                </a:cubicBezTo>
                <a:cubicBezTo>
                  <a:pt x="1394" y="10935"/>
                  <a:pt x="715" y="13792"/>
                  <a:pt x="465" y="16590"/>
                </a:cubicBezTo>
                <a:cubicBezTo>
                  <a:pt x="513" y="16697"/>
                  <a:pt x="584" y="16816"/>
                  <a:pt x="632" y="16935"/>
                </a:cubicBezTo>
                <a:cubicBezTo>
                  <a:pt x="1" y="19352"/>
                  <a:pt x="1192" y="22031"/>
                  <a:pt x="2632" y="23924"/>
                </a:cubicBezTo>
                <a:cubicBezTo>
                  <a:pt x="4311" y="26163"/>
                  <a:pt x="7288" y="27830"/>
                  <a:pt x="10038" y="28258"/>
                </a:cubicBezTo>
                <a:cubicBezTo>
                  <a:pt x="10086" y="28258"/>
                  <a:pt x="10121" y="28246"/>
                  <a:pt x="10169" y="28223"/>
                </a:cubicBezTo>
                <a:cubicBezTo>
                  <a:pt x="10633" y="28461"/>
                  <a:pt x="11121" y="28687"/>
                  <a:pt x="11610" y="28877"/>
                </a:cubicBezTo>
                <a:cubicBezTo>
                  <a:pt x="13679" y="29711"/>
                  <a:pt x="15868" y="30068"/>
                  <a:pt x="18072" y="30068"/>
                </a:cubicBezTo>
                <a:cubicBezTo>
                  <a:pt x="21346" y="30068"/>
                  <a:pt x="24652" y="29280"/>
                  <a:pt x="27647" y="28092"/>
                </a:cubicBezTo>
                <a:cubicBezTo>
                  <a:pt x="31362" y="26615"/>
                  <a:pt x="35124" y="24115"/>
                  <a:pt x="37529" y="20769"/>
                </a:cubicBezTo>
                <a:cubicBezTo>
                  <a:pt x="37565" y="20734"/>
                  <a:pt x="37613" y="20710"/>
                  <a:pt x="37649" y="20674"/>
                </a:cubicBezTo>
                <a:lnTo>
                  <a:pt x="37649" y="20674"/>
                </a:lnTo>
                <a:cubicBezTo>
                  <a:pt x="37565" y="21126"/>
                  <a:pt x="37351" y="21448"/>
                  <a:pt x="37077" y="21734"/>
                </a:cubicBezTo>
                <a:cubicBezTo>
                  <a:pt x="36672" y="22150"/>
                  <a:pt x="36291" y="22591"/>
                  <a:pt x="35898" y="23020"/>
                </a:cubicBezTo>
                <a:cubicBezTo>
                  <a:pt x="36613" y="22472"/>
                  <a:pt x="37303" y="21877"/>
                  <a:pt x="37815" y="21126"/>
                </a:cubicBezTo>
                <a:cubicBezTo>
                  <a:pt x="38780" y="19722"/>
                  <a:pt x="39601" y="18233"/>
                  <a:pt x="40363" y="16709"/>
                </a:cubicBezTo>
                <a:cubicBezTo>
                  <a:pt x="40444" y="16559"/>
                  <a:pt x="40446" y="16352"/>
                  <a:pt x="40699" y="16352"/>
                </a:cubicBezTo>
                <a:cubicBezTo>
                  <a:pt x="40706" y="16352"/>
                  <a:pt x="40713" y="16352"/>
                  <a:pt x="40720" y="16352"/>
                </a:cubicBezTo>
                <a:cubicBezTo>
                  <a:pt x="40887" y="16674"/>
                  <a:pt x="40816" y="17007"/>
                  <a:pt x="40804" y="17340"/>
                </a:cubicBezTo>
                <a:cubicBezTo>
                  <a:pt x="40780" y="17709"/>
                  <a:pt x="40792" y="18078"/>
                  <a:pt x="40661" y="18448"/>
                </a:cubicBezTo>
                <a:cubicBezTo>
                  <a:pt x="40566" y="18721"/>
                  <a:pt x="40506" y="19019"/>
                  <a:pt x="40435" y="19305"/>
                </a:cubicBezTo>
                <a:cubicBezTo>
                  <a:pt x="40494" y="19317"/>
                  <a:pt x="40566" y="19329"/>
                  <a:pt x="40625" y="19341"/>
                </a:cubicBezTo>
                <a:cubicBezTo>
                  <a:pt x="40994" y="18483"/>
                  <a:pt x="41220" y="17590"/>
                  <a:pt x="41054" y="16650"/>
                </a:cubicBezTo>
                <a:cubicBezTo>
                  <a:pt x="40875" y="15673"/>
                  <a:pt x="40863" y="14685"/>
                  <a:pt x="40923" y="13697"/>
                </a:cubicBezTo>
                <a:cubicBezTo>
                  <a:pt x="41006" y="12494"/>
                  <a:pt x="40732" y="11363"/>
                  <a:pt x="40268" y="10256"/>
                </a:cubicBezTo>
                <a:cubicBezTo>
                  <a:pt x="39839" y="9256"/>
                  <a:pt x="39315" y="8327"/>
                  <a:pt x="38684" y="7434"/>
                </a:cubicBezTo>
                <a:cubicBezTo>
                  <a:pt x="36910" y="4922"/>
                  <a:pt x="34612" y="3029"/>
                  <a:pt x="31814" y="1803"/>
                </a:cubicBezTo>
                <a:cubicBezTo>
                  <a:pt x="28901" y="531"/>
                  <a:pt x="25858" y="0"/>
                  <a:pt x="22748" y="0"/>
                </a:cubicBezTo>
                <a:close/>
              </a:path>
            </a:pathLst>
          </a:custGeom>
          <a:solidFill>
            <a:srgbClr val="FFFF00"/>
          </a:solidFill>
          <a:ln w="6350"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7" name="36 Metin kutusu"/>
          <p:cNvSpPr txBox="1"/>
          <p:nvPr/>
        </p:nvSpPr>
        <p:spPr>
          <a:xfrm>
            <a:off x="6362700" y="3307080"/>
            <a:ext cx="14045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18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Sen erkek için</a:t>
            </a:r>
            <a:endParaRPr lang="tr-TR" sz="18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0"/>
            </a:endParaRPr>
          </a:p>
        </p:txBody>
      </p:sp>
      <p:sp>
        <p:nvSpPr>
          <p:cNvPr id="39" name="Google Shape;1397;p56"/>
          <p:cNvSpPr txBox="1">
            <a:spLocks/>
          </p:cNvSpPr>
          <p:nvPr/>
        </p:nvSpPr>
        <p:spPr>
          <a:xfrm>
            <a:off x="2865120" y="1013460"/>
            <a:ext cx="5623560" cy="8991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buClr>
                <a:schemeClr val="dk1"/>
              </a:buClr>
              <a:buSzPts val="3600"/>
            </a:pP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تُرِيدُ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أَنْ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تُصْبِ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حَ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</a:t>
            </a:r>
            <a:r>
              <a:rPr kumimoji="0" lang="ar-SA" sz="3500" b="1" i="0" u="none" strike="noStrike" kern="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طَبِيبًا </a:t>
            </a:r>
            <a:r>
              <a:rPr lang="ar-SA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Huseyin Gunday" pitchFamily="2" charset="-78"/>
              </a:rPr>
              <a:t>فِي الْمُسْتَقْبَلِ؟</a:t>
            </a:r>
            <a:endParaRPr kumimoji="0" lang="ar-SA" sz="35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Google Shape;151;p30"/>
          <p:cNvPicPr preferRelativeResize="0"/>
          <p:nvPr/>
        </p:nvPicPr>
        <p:blipFill rotWithShape="1">
          <a:blip r:embed="rId3">
            <a:alphaModFix/>
          </a:blip>
          <a:srcRect l="9631" t="39625" r="49300" b="1079"/>
          <a:stretch/>
        </p:blipFill>
        <p:spPr>
          <a:xfrm>
            <a:off x="428625" y="451842"/>
            <a:ext cx="2600325" cy="2586325"/>
          </a:xfrm>
          <a:prstGeom prst="ellipse">
            <a:avLst/>
          </a:prstGeom>
          <a:ln w="28575" cap="rnd">
            <a:solidFill>
              <a:srgbClr val="002060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11" name="Google Shape;1397;p56"/>
          <p:cNvSpPr txBox="1">
            <a:spLocks/>
          </p:cNvSpPr>
          <p:nvPr/>
        </p:nvSpPr>
        <p:spPr>
          <a:xfrm>
            <a:off x="4526280" y="129540"/>
            <a:ext cx="5017770" cy="11750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buClr>
                <a:schemeClr val="dk1"/>
              </a:buClr>
              <a:buSzPts val="3600"/>
            </a:pPr>
            <a:r>
              <a:rPr kumimoji="0" lang="ar-SA" sz="50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</a:t>
            </a:r>
            <a:r>
              <a:rPr kumimoji="0" lang="ar-SA" sz="5000" b="1" i="0" u="none" strike="noStrike" kern="0" cap="none" spc="0" normalizeH="0" baseline="0" noProof="0" dirty="0" smtClean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أُرِيدُ</a:t>
            </a:r>
            <a:r>
              <a:rPr kumimoji="0" lang="ar-SA" sz="50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</a:t>
            </a:r>
            <a:r>
              <a:rPr kumimoji="0" lang="ar-SA" sz="5000" b="1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أَنْ</a:t>
            </a:r>
            <a:r>
              <a:rPr kumimoji="0" lang="ar-SA" sz="5000" b="1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أُصْبِ</a:t>
            </a:r>
            <a:r>
              <a:rPr kumimoji="0" lang="ar-SA" sz="5000" b="1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حَ</a:t>
            </a:r>
            <a:r>
              <a:rPr kumimoji="0" lang="ar-SA" sz="5000" b="1" i="0" u="none" strike="noStrike" kern="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</a:t>
            </a:r>
            <a:r>
              <a:rPr kumimoji="0" lang="ar-SA" sz="5000" b="1" i="0" u="none" strike="noStrike" kern="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مُعَلِّمَةً</a:t>
            </a:r>
            <a:r>
              <a:rPr lang="ar-SA" sz="50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Huseyin Gunday" pitchFamily="2" charset="-78"/>
              </a:rPr>
              <a:t> فِي الْمُسْتَقْبَلِ؟</a:t>
            </a:r>
            <a:endParaRPr kumimoji="0" lang="ar-SA" sz="5000" b="1" i="0" u="none" strike="noStrike" kern="0" cap="none" spc="0" normalizeH="0" baseline="0" noProof="0" dirty="0">
              <a:ln>
                <a:noFill/>
              </a:ln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2" name="Google Shape;1401;p56"/>
          <p:cNvSpPr txBox="1">
            <a:spLocks noGrp="1"/>
          </p:cNvSpPr>
          <p:nvPr>
            <p:ph type="subTitle" idx="4"/>
          </p:nvPr>
        </p:nvSpPr>
        <p:spPr>
          <a:xfrm flipH="1">
            <a:off x="2334473" y="2293621"/>
            <a:ext cx="4515905" cy="110680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algn="ctr"/>
            <a:r>
              <a:rPr lang="tr-TR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İleride</a:t>
            </a:r>
          </a:p>
          <a:p>
            <a:pPr marL="0" indent="0" algn="ctr"/>
            <a:r>
              <a:rPr lang="tr-TR" sz="3500" dirty="0" smtClean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 Öğretmen </a:t>
            </a:r>
            <a:r>
              <a:rPr lang="tr-TR" sz="350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ol</a:t>
            </a:r>
            <a:r>
              <a:rPr lang="tr-TR" sz="3500" u="sng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mak</a:t>
            </a:r>
            <a:r>
              <a:rPr lang="tr-TR" sz="3500" dirty="0" smtClean="0">
                <a:solidFill>
                  <a:sysClr val="windowText" lastClr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 </a:t>
            </a:r>
            <a:r>
              <a:rPr lang="tr-TR" sz="3500" dirty="0" smtClean="0"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istiyorum</a:t>
            </a:r>
            <a:r>
              <a:rPr lang="tr-TR" sz="3500" dirty="0" smtClean="0">
                <a:solidFill>
                  <a:srgbClr val="00B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0"/>
              </a:rPr>
              <a:t>.</a:t>
            </a:r>
          </a:p>
        </p:txBody>
      </p:sp>
      <p:grpSp>
        <p:nvGrpSpPr>
          <p:cNvPr id="13" name="12 Grup"/>
          <p:cNvGrpSpPr/>
          <p:nvPr/>
        </p:nvGrpSpPr>
        <p:grpSpPr>
          <a:xfrm rot="2284815" flipH="1">
            <a:off x="3757314" y="1055983"/>
            <a:ext cx="5264391" cy="2293084"/>
            <a:chOff x="1145339" y="1968838"/>
            <a:chExt cx="6530988" cy="1939189"/>
          </a:xfrm>
        </p:grpSpPr>
        <p:grpSp>
          <p:nvGrpSpPr>
            <p:cNvPr id="14" name="Google Shape;3382;p35"/>
            <p:cNvGrpSpPr/>
            <p:nvPr/>
          </p:nvGrpSpPr>
          <p:grpSpPr>
            <a:xfrm flipH="1">
              <a:off x="1793261" y="1968817"/>
              <a:ext cx="5825614" cy="1835293"/>
              <a:chOff x="1450025" y="1700525"/>
              <a:chExt cx="4500900" cy="1417775"/>
            </a:xfrm>
          </p:grpSpPr>
          <p:sp>
            <p:nvSpPr>
              <p:cNvPr id="20" name="Google Shape;3383;p35"/>
              <p:cNvSpPr/>
              <p:nvPr/>
            </p:nvSpPr>
            <p:spPr>
              <a:xfrm>
                <a:off x="5929350" y="1837275"/>
                <a:ext cx="21575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863" h="958" extrusionOk="0">
                    <a:moveTo>
                      <a:pt x="251" y="1"/>
                    </a:moveTo>
                    <a:lnTo>
                      <a:pt x="1" y="753"/>
                    </a:lnTo>
                    <a:cubicBezTo>
                      <a:pt x="408" y="879"/>
                      <a:pt x="612" y="957"/>
                      <a:pt x="612" y="957"/>
                    </a:cubicBezTo>
                    <a:lnTo>
                      <a:pt x="863" y="205"/>
                    </a:lnTo>
                    <a:cubicBezTo>
                      <a:pt x="863" y="205"/>
                      <a:pt x="659" y="142"/>
                      <a:pt x="2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3384;p35"/>
              <p:cNvSpPr/>
              <p:nvPr/>
            </p:nvSpPr>
            <p:spPr>
              <a:xfrm>
                <a:off x="1499000" y="1700525"/>
                <a:ext cx="4405300" cy="1417775"/>
              </a:xfrm>
              <a:custGeom>
                <a:avLst/>
                <a:gdLst/>
                <a:ahLst/>
                <a:cxnLst/>
                <a:rect l="l" t="t" r="r" b="b"/>
                <a:pathLst>
                  <a:path w="176212" h="56711" extrusionOk="0">
                    <a:moveTo>
                      <a:pt x="149236" y="1"/>
                    </a:moveTo>
                    <a:lnTo>
                      <a:pt x="149220" y="784"/>
                    </a:lnTo>
                    <a:cubicBezTo>
                      <a:pt x="149643" y="800"/>
                      <a:pt x="150082" y="800"/>
                      <a:pt x="150521" y="816"/>
                    </a:cubicBezTo>
                    <a:lnTo>
                      <a:pt x="150553" y="32"/>
                    </a:lnTo>
                    <a:cubicBezTo>
                      <a:pt x="150098" y="16"/>
                      <a:pt x="149659" y="16"/>
                      <a:pt x="149236" y="1"/>
                    </a:cubicBezTo>
                    <a:close/>
                    <a:moveTo>
                      <a:pt x="147904" y="16"/>
                    </a:moveTo>
                    <a:cubicBezTo>
                      <a:pt x="147465" y="16"/>
                      <a:pt x="147026" y="32"/>
                      <a:pt x="146587" y="63"/>
                    </a:cubicBezTo>
                    <a:lnTo>
                      <a:pt x="146634" y="847"/>
                    </a:lnTo>
                    <a:cubicBezTo>
                      <a:pt x="147057" y="816"/>
                      <a:pt x="147480" y="800"/>
                      <a:pt x="147935" y="800"/>
                    </a:cubicBezTo>
                    <a:lnTo>
                      <a:pt x="147904" y="16"/>
                    </a:lnTo>
                    <a:close/>
                    <a:moveTo>
                      <a:pt x="151854" y="110"/>
                    </a:moveTo>
                    <a:lnTo>
                      <a:pt x="151806" y="894"/>
                    </a:lnTo>
                    <a:cubicBezTo>
                      <a:pt x="152245" y="910"/>
                      <a:pt x="152669" y="941"/>
                      <a:pt x="153107" y="988"/>
                    </a:cubicBezTo>
                    <a:lnTo>
                      <a:pt x="153170" y="204"/>
                    </a:lnTo>
                    <a:cubicBezTo>
                      <a:pt x="152731" y="173"/>
                      <a:pt x="152292" y="142"/>
                      <a:pt x="151854" y="110"/>
                    </a:cubicBezTo>
                    <a:close/>
                    <a:moveTo>
                      <a:pt x="145270" y="173"/>
                    </a:moveTo>
                    <a:cubicBezTo>
                      <a:pt x="144831" y="204"/>
                      <a:pt x="144377" y="267"/>
                      <a:pt x="143969" y="330"/>
                    </a:cubicBezTo>
                    <a:lnTo>
                      <a:pt x="144079" y="1098"/>
                    </a:lnTo>
                    <a:cubicBezTo>
                      <a:pt x="144487" y="1035"/>
                      <a:pt x="144910" y="988"/>
                      <a:pt x="145349" y="941"/>
                    </a:cubicBezTo>
                    <a:lnTo>
                      <a:pt x="145270" y="173"/>
                    </a:lnTo>
                    <a:close/>
                    <a:moveTo>
                      <a:pt x="154471" y="330"/>
                    </a:moveTo>
                    <a:lnTo>
                      <a:pt x="154393" y="1113"/>
                    </a:lnTo>
                    <a:cubicBezTo>
                      <a:pt x="154832" y="1160"/>
                      <a:pt x="155255" y="1207"/>
                      <a:pt x="155694" y="1255"/>
                    </a:cubicBezTo>
                    <a:lnTo>
                      <a:pt x="155788" y="471"/>
                    </a:lnTo>
                    <a:cubicBezTo>
                      <a:pt x="155349" y="424"/>
                      <a:pt x="154910" y="377"/>
                      <a:pt x="154471" y="330"/>
                    </a:cubicBezTo>
                    <a:close/>
                    <a:moveTo>
                      <a:pt x="157089" y="643"/>
                    </a:moveTo>
                    <a:lnTo>
                      <a:pt x="156979" y="1427"/>
                    </a:lnTo>
                    <a:cubicBezTo>
                      <a:pt x="157402" y="1490"/>
                      <a:pt x="157841" y="1552"/>
                      <a:pt x="158264" y="1615"/>
                    </a:cubicBezTo>
                    <a:lnTo>
                      <a:pt x="158390" y="847"/>
                    </a:lnTo>
                    <a:cubicBezTo>
                      <a:pt x="157951" y="769"/>
                      <a:pt x="157512" y="706"/>
                      <a:pt x="157089" y="643"/>
                    </a:cubicBezTo>
                    <a:close/>
                    <a:moveTo>
                      <a:pt x="142653" y="565"/>
                    </a:moveTo>
                    <a:cubicBezTo>
                      <a:pt x="142214" y="659"/>
                      <a:pt x="141775" y="769"/>
                      <a:pt x="141367" y="878"/>
                    </a:cubicBezTo>
                    <a:lnTo>
                      <a:pt x="141571" y="1646"/>
                    </a:lnTo>
                    <a:cubicBezTo>
                      <a:pt x="141979" y="1521"/>
                      <a:pt x="142386" y="1427"/>
                      <a:pt x="142809" y="1333"/>
                    </a:cubicBezTo>
                    <a:lnTo>
                      <a:pt x="142653" y="565"/>
                    </a:lnTo>
                    <a:close/>
                    <a:moveTo>
                      <a:pt x="159675" y="1051"/>
                    </a:moveTo>
                    <a:lnTo>
                      <a:pt x="159550" y="1819"/>
                    </a:lnTo>
                    <a:cubicBezTo>
                      <a:pt x="159973" y="1897"/>
                      <a:pt x="160396" y="1976"/>
                      <a:pt x="160819" y="2054"/>
                    </a:cubicBezTo>
                    <a:lnTo>
                      <a:pt x="160960" y="1286"/>
                    </a:lnTo>
                    <a:cubicBezTo>
                      <a:pt x="160537" y="1207"/>
                      <a:pt x="160114" y="1129"/>
                      <a:pt x="159675" y="1051"/>
                    </a:cubicBezTo>
                    <a:close/>
                    <a:moveTo>
                      <a:pt x="140098" y="1317"/>
                    </a:moveTo>
                    <a:cubicBezTo>
                      <a:pt x="139690" y="1474"/>
                      <a:pt x="139314" y="1631"/>
                      <a:pt x="138954" y="1819"/>
                    </a:cubicBezTo>
                    <a:lnTo>
                      <a:pt x="138860" y="1866"/>
                    </a:lnTo>
                    <a:lnTo>
                      <a:pt x="139220" y="2555"/>
                    </a:lnTo>
                    <a:lnTo>
                      <a:pt x="139314" y="2508"/>
                    </a:lnTo>
                    <a:cubicBezTo>
                      <a:pt x="139643" y="2352"/>
                      <a:pt x="140004" y="2195"/>
                      <a:pt x="140380" y="2038"/>
                    </a:cubicBezTo>
                    <a:lnTo>
                      <a:pt x="140098" y="1317"/>
                    </a:lnTo>
                    <a:close/>
                    <a:moveTo>
                      <a:pt x="162261" y="1521"/>
                    </a:moveTo>
                    <a:lnTo>
                      <a:pt x="162105" y="2289"/>
                    </a:lnTo>
                    <a:cubicBezTo>
                      <a:pt x="162528" y="2383"/>
                      <a:pt x="162951" y="2461"/>
                      <a:pt x="163374" y="2555"/>
                    </a:cubicBezTo>
                    <a:lnTo>
                      <a:pt x="163531" y="1787"/>
                    </a:lnTo>
                    <a:cubicBezTo>
                      <a:pt x="163108" y="1693"/>
                      <a:pt x="162684" y="1615"/>
                      <a:pt x="162261" y="1521"/>
                    </a:cubicBezTo>
                    <a:close/>
                    <a:moveTo>
                      <a:pt x="164816" y="2054"/>
                    </a:moveTo>
                    <a:lnTo>
                      <a:pt x="164659" y="2822"/>
                    </a:lnTo>
                    <a:cubicBezTo>
                      <a:pt x="165083" y="2916"/>
                      <a:pt x="165506" y="3010"/>
                      <a:pt x="165929" y="3104"/>
                    </a:cubicBezTo>
                    <a:lnTo>
                      <a:pt x="166101" y="2352"/>
                    </a:lnTo>
                    <a:cubicBezTo>
                      <a:pt x="165678" y="2242"/>
                      <a:pt x="165255" y="2148"/>
                      <a:pt x="164816" y="2054"/>
                    </a:cubicBezTo>
                    <a:close/>
                    <a:moveTo>
                      <a:pt x="167371" y="2650"/>
                    </a:moveTo>
                    <a:lnTo>
                      <a:pt x="167183" y="3402"/>
                    </a:lnTo>
                    <a:cubicBezTo>
                      <a:pt x="167622" y="3512"/>
                      <a:pt x="168045" y="3621"/>
                      <a:pt x="168453" y="3715"/>
                    </a:cubicBezTo>
                    <a:lnTo>
                      <a:pt x="168641" y="2963"/>
                    </a:lnTo>
                    <a:cubicBezTo>
                      <a:pt x="168233" y="2853"/>
                      <a:pt x="167810" y="2744"/>
                      <a:pt x="167371" y="2650"/>
                    </a:cubicBezTo>
                    <a:close/>
                    <a:moveTo>
                      <a:pt x="137715" y="2571"/>
                    </a:moveTo>
                    <a:cubicBezTo>
                      <a:pt x="137355" y="2806"/>
                      <a:pt x="136994" y="3073"/>
                      <a:pt x="136649" y="3371"/>
                    </a:cubicBezTo>
                    <a:lnTo>
                      <a:pt x="137135" y="3982"/>
                    </a:lnTo>
                    <a:cubicBezTo>
                      <a:pt x="137480" y="3700"/>
                      <a:pt x="137825" y="3433"/>
                      <a:pt x="138154" y="3214"/>
                    </a:cubicBezTo>
                    <a:lnTo>
                      <a:pt x="137715" y="2571"/>
                    </a:lnTo>
                    <a:close/>
                    <a:moveTo>
                      <a:pt x="169910" y="3277"/>
                    </a:moveTo>
                    <a:lnTo>
                      <a:pt x="169722" y="4045"/>
                    </a:lnTo>
                    <a:cubicBezTo>
                      <a:pt x="170145" y="4154"/>
                      <a:pt x="170569" y="4264"/>
                      <a:pt x="170976" y="4374"/>
                    </a:cubicBezTo>
                    <a:lnTo>
                      <a:pt x="171180" y="3621"/>
                    </a:lnTo>
                    <a:cubicBezTo>
                      <a:pt x="170772" y="3512"/>
                      <a:pt x="170349" y="3402"/>
                      <a:pt x="169910" y="3277"/>
                    </a:cubicBezTo>
                    <a:close/>
                    <a:moveTo>
                      <a:pt x="172450" y="3966"/>
                    </a:moveTo>
                    <a:lnTo>
                      <a:pt x="172230" y="4719"/>
                    </a:lnTo>
                    <a:cubicBezTo>
                      <a:pt x="172669" y="4844"/>
                      <a:pt x="173092" y="4969"/>
                      <a:pt x="173484" y="5079"/>
                    </a:cubicBezTo>
                    <a:lnTo>
                      <a:pt x="173704" y="4327"/>
                    </a:lnTo>
                    <a:cubicBezTo>
                      <a:pt x="173312" y="4217"/>
                      <a:pt x="172888" y="4092"/>
                      <a:pt x="172450" y="3966"/>
                    </a:cubicBezTo>
                    <a:close/>
                    <a:moveTo>
                      <a:pt x="135646" y="4264"/>
                    </a:moveTo>
                    <a:cubicBezTo>
                      <a:pt x="135348" y="4546"/>
                      <a:pt x="135035" y="4860"/>
                      <a:pt x="134706" y="5204"/>
                    </a:cubicBezTo>
                    <a:lnTo>
                      <a:pt x="135286" y="5737"/>
                    </a:lnTo>
                    <a:cubicBezTo>
                      <a:pt x="135584" y="5408"/>
                      <a:pt x="135897" y="5110"/>
                      <a:pt x="136195" y="4828"/>
                    </a:cubicBezTo>
                    <a:lnTo>
                      <a:pt x="135646" y="4264"/>
                    </a:lnTo>
                    <a:close/>
                    <a:moveTo>
                      <a:pt x="174957" y="4703"/>
                    </a:moveTo>
                    <a:lnTo>
                      <a:pt x="174738" y="5440"/>
                    </a:lnTo>
                    <a:cubicBezTo>
                      <a:pt x="175193" y="5581"/>
                      <a:pt x="175616" y="5706"/>
                      <a:pt x="175976" y="5831"/>
                    </a:cubicBezTo>
                    <a:lnTo>
                      <a:pt x="176211" y="5079"/>
                    </a:lnTo>
                    <a:cubicBezTo>
                      <a:pt x="175835" y="4969"/>
                      <a:pt x="175428" y="4828"/>
                      <a:pt x="174957" y="4703"/>
                    </a:cubicBezTo>
                    <a:close/>
                    <a:moveTo>
                      <a:pt x="133828" y="6176"/>
                    </a:moveTo>
                    <a:cubicBezTo>
                      <a:pt x="133546" y="6505"/>
                      <a:pt x="133264" y="6850"/>
                      <a:pt x="132982" y="7195"/>
                    </a:cubicBezTo>
                    <a:lnTo>
                      <a:pt x="133593" y="7681"/>
                    </a:lnTo>
                    <a:cubicBezTo>
                      <a:pt x="133875" y="7336"/>
                      <a:pt x="134157" y="7007"/>
                      <a:pt x="134424" y="6694"/>
                    </a:cubicBezTo>
                    <a:lnTo>
                      <a:pt x="133828" y="6176"/>
                    </a:lnTo>
                    <a:close/>
                    <a:moveTo>
                      <a:pt x="132167" y="8230"/>
                    </a:moveTo>
                    <a:cubicBezTo>
                      <a:pt x="131916" y="8574"/>
                      <a:pt x="131649" y="8935"/>
                      <a:pt x="131383" y="9295"/>
                    </a:cubicBezTo>
                    <a:lnTo>
                      <a:pt x="132026" y="9750"/>
                    </a:lnTo>
                    <a:cubicBezTo>
                      <a:pt x="132276" y="9389"/>
                      <a:pt x="132543" y="9045"/>
                      <a:pt x="132794" y="8715"/>
                    </a:cubicBezTo>
                    <a:lnTo>
                      <a:pt x="132167" y="8230"/>
                    </a:lnTo>
                    <a:close/>
                    <a:moveTo>
                      <a:pt x="130630" y="10361"/>
                    </a:moveTo>
                    <a:cubicBezTo>
                      <a:pt x="130380" y="10722"/>
                      <a:pt x="130129" y="11082"/>
                      <a:pt x="129894" y="11443"/>
                    </a:cubicBezTo>
                    <a:lnTo>
                      <a:pt x="130536" y="11882"/>
                    </a:lnTo>
                    <a:cubicBezTo>
                      <a:pt x="130787" y="11521"/>
                      <a:pt x="131022" y="11161"/>
                      <a:pt x="131273" y="10816"/>
                    </a:cubicBezTo>
                    <a:lnTo>
                      <a:pt x="130630" y="10361"/>
                    </a:lnTo>
                    <a:close/>
                    <a:moveTo>
                      <a:pt x="129157" y="12540"/>
                    </a:moveTo>
                    <a:cubicBezTo>
                      <a:pt x="128922" y="12901"/>
                      <a:pt x="128687" y="13261"/>
                      <a:pt x="128452" y="13637"/>
                    </a:cubicBezTo>
                    <a:lnTo>
                      <a:pt x="129110" y="14060"/>
                    </a:lnTo>
                    <a:cubicBezTo>
                      <a:pt x="129345" y="13700"/>
                      <a:pt x="129580" y="13324"/>
                      <a:pt x="129815" y="12963"/>
                    </a:cubicBezTo>
                    <a:lnTo>
                      <a:pt x="129157" y="12540"/>
                    </a:lnTo>
                    <a:close/>
                    <a:moveTo>
                      <a:pt x="127746" y="14734"/>
                    </a:moveTo>
                    <a:cubicBezTo>
                      <a:pt x="127511" y="15111"/>
                      <a:pt x="127276" y="15471"/>
                      <a:pt x="127041" y="15847"/>
                    </a:cubicBezTo>
                    <a:lnTo>
                      <a:pt x="127715" y="16271"/>
                    </a:lnTo>
                    <a:cubicBezTo>
                      <a:pt x="127935" y="15894"/>
                      <a:pt x="128170" y="15518"/>
                      <a:pt x="128405" y="15158"/>
                    </a:cubicBezTo>
                    <a:lnTo>
                      <a:pt x="127746" y="14734"/>
                    </a:lnTo>
                    <a:close/>
                    <a:moveTo>
                      <a:pt x="126351" y="16960"/>
                    </a:moveTo>
                    <a:cubicBezTo>
                      <a:pt x="126116" y="17321"/>
                      <a:pt x="125897" y="17697"/>
                      <a:pt x="125662" y="18073"/>
                    </a:cubicBezTo>
                    <a:lnTo>
                      <a:pt x="126336" y="18481"/>
                    </a:lnTo>
                    <a:cubicBezTo>
                      <a:pt x="126555" y="18104"/>
                      <a:pt x="126790" y="17744"/>
                      <a:pt x="127025" y="17368"/>
                    </a:cubicBezTo>
                    <a:lnTo>
                      <a:pt x="126351" y="16960"/>
                    </a:lnTo>
                    <a:close/>
                    <a:moveTo>
                      <a:pt x="124972" y="19170"/>
                    </a:moveTo>
                    <a:lnTo>
                      <a:pt x="124282" y="20283"/>
                    </a:lnTo>
                    <a:lnTo>
                      <a:pt x="124956" y="20691"/>
                    </a:lnTo>
                    <a:lnTo>
                      <a:pt x="125646" y="19593"/>
                    </a:lnTo>
                    <a:lnTo>
                      <a:pt x="124972" y="19170"/>
                    </a:lnTo>
                    <a:close/>
                    <a:moveTo>
                      <a:pt x="123593" y="21396"/>
                    </a:moveTo>
                    <a:cubicBezTo>
                      <a:pt x="123358" y="21757"/>
                      <a:pt x="123122" y="22133"/>
                      <a:pt x="122903" y="22493"/>
                    </a:cubicBezTo>
                    <a:lnTo>
                      <a:pt x="123561" y="22916"/>
                    </a:lnTo>
                    <a:cubicBezTo>
                      <a:pt x="123796" y="22540"/>
                      <a:pt x="124032" y="22180"/>
                      <a:pt x="124251" y="21804"/>
                    </a:cubicBezTo>
                    <a:lnTo>
                      <a:pt x="123593" y="21396"/>
                    </a:lnTo>
                    <a:close/>
                    <a:moveTo>
                      <a:pt x="122198" y="23590"/>
                    </a:moveTo>
                    <a:cubicBezTo>
                      <a:pt x="121963" y="23967"/>
                      <a:pt x="121727" y="24327"/>
                      <a:pt x="121477" y="24688"/>
                    </a:cubicBezTo>
                    <a:lnTo>
                      <a:pt x="122135" y="25111"/>
                    </a:lnTo>
                    <a:cubicBezTo>
                      <a:pt x="122386" y="24750"/>
                      <a:pt x="122621" y="24390"/>
                      <a:pt x="122856" y="24014"/>
                    </a:cubicBezTo>
                    <a:lnTo>
                      <a:pt x="122198" y="23590"/>
                    </a:lnTo>
                    <a:close/>
                    <a:moveTo>
                      <a:pt x="120771" y="25769"/>
                    </a:moveTo>
                    <a:cubicBezTo>
                      <a:pt x="120521" y="26130"/>
                      <a:pt x="120270" y="26490"/>
                      <a:pt x="120035" y="26851"/>
                    </a:cubicBezTo>
                    <a:lnTo>
                      <a:pt x="120677" y="27290"/>
                    </a:lnTo>
                    <a:cubicBezTo>
                      <a:pt x="120928" y="26929"/>
                      <a:pt x="121163" y="26569"/>
                      <a:pt x="121414" y="26208"/>
                    </a:cubicBezTo>
                    <a:lnTo>
                      <a:pt x="120771" y="25769"/>
                    </a:lnTo>
                    <a:close/>
                    <a:moveTo>
                      <a:pt x="119282" y="27917"/>
                    </a:moveTo>
                    <a:cubicBezTo>
                      <a:pt x="119031" y="28277"/>
                      <a:pt x="118781" y="28622"/>
                      <a:pt x="118530" y="28967"/>
                    </a:cubicBezTo>
                    <a:lnTo>
                      <a:pt x="119157" y="29437"/>
                    </a:lnTo>
                    <a:cubicBezTo>
                      <a:pt x="119408" y="29076"/>
                      <a:pt x="119674" y="28732"/>
                      <a:pt x="119925" y="28371"/>
                    </a:cubicBezTo>
                    <a:lnTo>
                      <a:pt x="119282" y="27917"/>
                    </a:lnTo>
                    <a:close/>
                    <a:moveTo>
                      <a:pt x="62337" y="30487"/>
                    </a:moveTo>
                    <a:cubicBezTo>
                      <a:pt x="61961" y="30487"/>
                      <a:pt x="61585" y="30487"/>
                      <a:pt x="61225" y="30503"/>
                    </a:cubicBezTo>
                    <a:lnTo>
                      <a:pt x="61240" y="31287"/>
                    </a:lnTo>
                    <a:cubicBezTo>
                      <a:pt x="61601" y="31271"/>
                      <a:pt x="61961" y="31271"/>
                      <a:pt x="62337" y="31271"/>
                    </a:cubicBezTo>
                    <a:lnTo>
                      <a:pt x="62541" y="31271"/>
                    </a:lnTo>
                    <a:lnTo>
                      <a:pt x="62541" y="30487"/>
                    </a:lnTo>
                    <a:close/>
                    <a:moveTo>
                      <a:pt x="63858" y="30518"/>
                    </a:moveTo>
                    <a:lnTo>
                      <a:pt x="63827" y="31302"/>
                    </a:lnTo>
                    <a:cubicBezTo>
                      <a:pt x="64250" y="31318"/>
                      <a:pt x="64689" y="31334"/>
                      <a:pt x="65127" y="31365"/>
                    </a:cubicBezTo>
                    <a:lnTo>
                      <a:pt x="65175" y="30581"/>
                    </a:lnTo>
                    <a:cubicBezTo>
                      <a:pt x="64736" y="30550"/>
                      <a:pt x="64281" y="30534"/>
                      <a:pt x="63858" y="30518"/>
                    </a:cubicBezTo>
                    <a:close/>
                    <a:moveTo>
                      <a:pt x="59908" y="30565"/>
                    </a:moveTo>
                    <a:cubicBezTo>
                      <a:pt x="59469" y="30597"/>
                      <a:pt x="59015" y="30628"/>
                      <a:pt x="58591" y="30675"/>
                    </a:cubicBezTo>
                    <a:lnTo>
                      <a:pt x="58670" y="31459"/>
                    </a:lnTo>
                    <a:cubicBezTo>
                      <a:pt x="59093" y="31412"/>
                      <a:pt x="59532" y="31365"/>
                      <a:pt x="59955" y="31349"/>
                    </a:cubicBezTo>
                    <a:lnTo>
                      <a:pt x="59908" y="30565"/>
                    </a:lnTo>
                    <a:close/>
                    <a:moveTo>
                      <a:pt x="117746" y="30001"/>
                    </a:moveTo>
                    <a:cubicBezTo>
                      <a:pt x="117480" y="30346"/>
                      <a:pt x="117213" y="30691"/>
                      <a:pt x="116947" y="31020"/>
                    </a:cubicBezTo>
                    <a:lnTo>
                      <a:pt x="117558" y="31522"/>
                    </a:lnTo>
                    <a:cubicBezTo>
                      <a:pt x="117825" y="31177"/>
                      <a:pt x="118107" y="30832"/>
                      <a:pt x="118373" y="30487"/>
                    </a:cubicBezTo>
                    <a:lnTo>
                      <a:pt x="117746" y="30001"/>
                    </a:lnTo>
                    <a:close/>
                    <a:moveTo>
                      <a:pt x="66491" y="30691"/>
                    </a:moveTo>
                    <a:lnTo>
                      <a:pt x="66413" y="31459"/>
                    </a:lnTo>
                    <a:cubicBezTo>
                      <a:pt x="66836" y="31506"/>
                      <a:pt x="67275" y="31553"/>
                      <a:pt x="67698" y="31600"/>
                    </a:cubicBezTo>
                    <a:lnTo>
                      <a:pt x="67792" y="30816"/>
                    </a:lnTo>
                    <a:cubicBezTo>
                      <a:pt x="67353" y="30769"/>
                      <a:pt x="66914" y="30722"/>
                      <a:pt x="66491" y="30691"/>
                    </a:cubicBezTo>
                    <a:close/>
                    <a:moveTo>
                      <a:pt x="57275" y="30848"/>
                    </a:moveTo>
                    <a:cubicBezTo>
                      <a:pt x="56836" y="30910"/>
                      <a:pt x="56397" y="30989"/>
                      <a:pt x="55974" y="31067"/>
                    </a:cubicBezTo>
                    <a:lnTo>
                      <a:pt x="56130" y="31835"/>
                    </a:lnTo>
                    <a:cubicBezTo>
                      <a:pt x="56538" y="31757"/>
                      <a:pt x="56961" y="31678"/>
                      <a:pt x="57400" y="31616"/>
                    </a:cubicBezTo>
                    <a:lnTo>
                      <a:pt x="57275" y="30848"/>
                    </a:lnTo>
                    <a:close/>
                    <a:moveTo>
                      <a:pt x="69093" y="30989"/>
                    </a:moveTo>
                    <a:lnTo>
                      <a:pt x="68983" y="31772"/>
                    </a:lnTo>
                    <a:cubicBezTo>
                      <a:pt x="69407" y="31835"/>
                      <a:pt x="69845" y="31898"/>
                      <a:pt x="70269" y="31961"/>
                    </a:cubicBezTo>
                    <a:lnTo>
                      <a:pt x="70394" y="31192"/>
                    </a:lnTo>
                    <a:cubicBezTo>
                      <a:pt x="69955" y="31114"/>
                      <a:pt x="69532" y="31051"/>
                      <a:pt x="69093" y="30989"/>
                    </a:cubicBezTo>
                    <a:close/>
                    <a:moveTo>
                      <a:pt x="71679" y="31412"/>
                    </a:moveTo>
                    <a:lnTo>
                      <a:pt x="71554" y="32180"/>
                    </a:lnTo>
                    <a:cubicBezTo>
                      <a:pt x="71977" y="32258"/>
                      <a:pt x="72400" y="32337"/>
                      <a:pt x="72824" y="32431"/>
                    </a:cubicBezTo>
                    <a:lnTo>
                      <a:pt x="72980" y="31663"/>
                    </a:lnTo>
                    <a:cubicBezTo>
                      <a:pt x="72541" y="31569"/>
                      <a:pt x="72118" y="31490"/>
                      <a:pt x="71679" y="31412"/>
                    </a:cubicBezTo>
                    <a:close/>
                    <a:moveTo>
                      <a:pt x="54688" y="31365"/>
                    </a:moveTo>
                    <a:cubicBezTo>
                      <a:pt x="54250" y="31459"/>
                      <a:pt x="53826" y="31584"/>
                      <a:pt x="53403" y="31710"/>
                    </a:cubicBezTo>
                    <a:lnTo>
                      <a:pt x="53638" y="32462"/>
                    </a:lnTo>
                    <a:cubicBezTo>
                      <a:pt x="54030" y="32337"/>
                      <a:pt x="54453" y="32227"/>
                      <a:pt x="54876" y="32117"/>
                    </a:cubicBezTo>
                    <a:lnTo>
                      <a:pt x="54688" y="31365"/>
                    </a:lnTo>
                    <a:close/>
                    <a:moveTo>
                      <a:pt x="74266" y="31929"/>
                    </a:moveTo>
                    <a:lnTo>
                      <a:pt x="74093" y="32697"/>
                    </a:lnTo>
                    <a:cubicBezTo>
                      <a:pt x="74516" y="32791"/>
                      <a:pt x="74940" y="32885"/>
                      <a:pt x="75363" y="32979"/>
                    </a:cubicBezTo>
                    <a:lnTo>
                      <a:pt x="75551" y="32211"/>
                    </a:lnTo>
                    <a:cubicBezTo>
                      <a:pt x="75112" y="32117"/>
                      <a:pt x="74689" y="32023"/>
                      <a:pt x="74266" y="31929"/>
                    </a:cubicBezTo>
                    <a:close/>
                    <a:moveTo>
                      <a:pt x="52149" y="32133"/>
                    </a:moveTo>
                    <a:cubicBezTo>
                      <a:pt x="51726" y="32290"/>
                      <a:pt x="51318" y="32446"/>
                      <a:pt x="50911" y="32619"/>
                    </a:cubicBezTo>
                    <a:lnTo>
                      <a:pt x="51224" y="33340"/>
                    </a:lnTo>
                    <a:cubicBezTo>
                      <a:pt x="51616" y="33167"/>
                      <a:pt x="52008" y="33011"/>
                      <a:pt x="52416" y="32870"/>
                    </a:cubicBezTo>
                    <a:lnTo>
                      <a:pt x="52149" y="32133"/>
                    </a:lnTo>
                    <a:close/>
                    <a:moveTo>
                      <a:pt x="116116" y="32023"/>
                    </a:moveTo>
                    <a:cubicBezTo>
                      <a:pt x="115834" y="32368"/>
                      <a:pt x="115552" y="32682"/>
                      <a:pt x="115270" y="32995"/>
                    </a:cubicBezTo>
                    <a:lnTo>
                      <a:pt x="115850" y="33528"/>
                    </a:lnTo>
                    <a:cubicBezTo>
                      <a:pt x="116132" y="33214"/>
                      <a:pt x="116430" y="32870"/>
                      <a:pt x="116712" y="32525"/>
                    </a:cubicBezTo>
                    <a:lnTo>
                      <a:pt x="116116" y="32023"/>
                    </a:lnTo>
                    <a:close/>
                    <a:moveTo>
                      <a:pt x="76821" y="32509"/>
                    </a:moveTo>
                    <a:lnTo>
                      <a:pt x="76632" y="33277"/>
                    </a:lnTo>
                    <a:cubicBezTo>
                      <a:pt x="77056" y="33387"/>
                      <a:pt x="77479" y="33481"/>
                      <a:pt x="77902" y="33591"/>
                    </a:cubicBezTo>
                    <a:lnTo>
                      <a:pt x="78090" y="32838"/>
                    </a:lnTo>
                    <a:cubicBezTo>
                      <a:pt x="77667" y="32729"/>
                      <a:pt x="77244" y="32619"/>
                      <a:pt x="76821" y="32509"/>
                    </a:cubicBezTo>
                    <a:close/>
                    <a:moveTo>
                      <a:pt x="79360" y="33167"/>
                    </a:moveTo>
                    <a:lnTo>
                      <a:pt x="79156" y="33920"/>
                    </a:lnTo>
                    <a:cubicBezTo>
                      <a:pt x="79579" y="34030"/>
                      <a:pt x="80002" y="34139"/>
                      <a:pt x="80410" y="34265"/>
                    </a:cubicBezTo>
                    <a:lnTo>
                      <a:pt x="80614" y="33512"/>
                    </a:lnTo>
                    <a:cubicBezTo>
                      <a:pt x="80206" y="33387"/>
                      <a:pt x="79783" y="33277"/>
                      <a:pt x="79360" y="33167"/>
                    </a:cubicBezTo>
                    <a:close/>
                    <a:moveTo>
                      <a:pt x="49704" y="33183"/>
                    </a:moveTo>
                    <a:cubicBezTo>
                      <a:pt x="49312" y="33371"/>
                      <a:pt x="48920" y="33591"/>
                      <a:pt x="48544" y="33810"/>
                    </a:cubicBezTo>
                    <a:lnTo>
                      <a:pt x="48936" y="34484"/>
                    </a:lnTo>
                    <a:cubicBezTo>
                      <a:pt x="49296" y="34265"/>
                      <a:pt x="49688" y="34077"/>
                      <a:pt x="50064" y="33873"/>
                    </a:cubicBezTo>
                    <a:lnTo>
                      <a:pt x="49704" y="33183"/>
                    </a:lnTo>
                    <a:close/>
                    <a:moveTo>
                      <a:pt x="81883" y="33857"/>
                    </a:moveTo>
                    <a:lnTo>
                      <a:pt x="81664" y="34609"/>
                    </a:lnTo>
                    <a:cubicBezTo>
                      <a:pt x="82087" y="34735"/>
                      <a:pt x="82495" y="34845"/>
                      <a:pt x="82918" y="34970"/>
                    </a:cubicBezTo>
                    <a:lnTo>
                      <a:pt x="83137" y="34218"/>
                    </a:lnTo>
                    <a:cubicBezTo>
                      <a:pt x="82714" y="34092"/>
                      <a:pt x="82291" y="33967"/>
                      <a:pt x="81883" y="33857"/>
                    </a:cubicBezTo>
                    <a:close/>
                    <a:moveTo>
                      <a:pt x="114376" y="33935"/>
                    </a:moveTo>
                    <a:cubicBezTo>
                      <a:pt x="114078" y="34249"/>
                      <a:pt x="113765" y="34547"/>
                      <a:pt x="113467" y="34845"/>
                    </a:cubicBezTo>
                    <a:lnTo>
                      <a:pt x="114000" y="35409"/>
                    </a:lnTo>
                    <a:cubicBezTo>
                      <a:pt x="114314" y="35111"/>
                      <a:pt x="114627" y="34813"/>
                      <a:pt x="114940" y="34484"/>
                    </a:cubicBezTo>
                    <a:lnTo>
                      <a:pt x="114376" y="33935"/>
                    </a:lnTo>
                    <a:close/>
                    <a:moveTo>
                      <a:pt x="84391" y="34578"/>
                    </a:moveTo>
                    <a:lnTo>
                      <a:pt x="84172" y="35330"/>
                    </a:lnTo>
                    <a:cubicBezTo>
                      <a:pt x="84595" y="35456"/>
                      <a:pt x="85003" y="35581"/>
                      <a:pt x="85426" y="35707"/>
                    </a:cubicBezTo>
                    <a:lnTo>
                      <a:pt x="85645" y="34954"/>
                    </a:lnTo>
                    <a:cubicBezTo>
                      <a:pt x="85222" y="34829"/>
                      <a:pt x="84814" y="34704"/>
                      <a:pt x="84391" y="34578"/>
                    </a:cubicBezTo>
                    <a:close/>
                    <a:moveTo>
                      <a:pt x="47416" y="34500"/>
                    </a:moveTo>
                    <a:cubicBezTo>
                      <a:pt x="47227" y="34609"/>
                      <a:pt x="47055" y="34735"/>
                      <a:pt x="46867" y="34860"/>
                    </a:cubicBezTo>
                    <a:lnTo>
                      <a:pt x="46318" y="35236"/>
                    </a:lnTo>
                    <a:lnTo>
                      <a:pt x="46773" y="35879"/>
                    </a:lnTo>
                    <a:lnTo>
                      <a:pt x="47321" y="35503"/>
                    </a:lnTo>
                    <a:cubicBezTo>
                      <a:pt x="47494" y="35378"/>
                      <a:pt x="47666" y="35268"/>
                      <a:pt x="47839" y="35158"/>
                    </a:cubicBezTo>
                    <a:lnTo>
                      <a:pt x="47416" y="34500"/>
                    </a:lnTo>
                    <a:close/>
                    <a:moveTo>
                      <a:pt x="86899" y="35315"/>
                    </a:moveTo>
                    <a:lnTo>
                      <a:pt x="86680" y="36067"/>
                    </a:lnTo>
                    <a:lnTo>
                      <a:pt x="87918" y="36443"/>
                    </a:lnTo>
                    <a:lnTo>
                      <a:pt x="88153" y="35691"/>
                    </a:lnTo>
                    <a:lnTo>
                      <a:pt x="86899" y="35315"/>
                    </a:lnTo>
                    <a:close/>
                    <a:moveTo>
                      <a:pt x="112511" y="35691"/>
                    </a:moveTo>
                    <a:cubicBezTo>
                      <a:pt x="112166" y="35973"/>
                      <a:pt x="111837" y="36240"/>
                      <a:pt x="111508" y="36490"/>
                    </a:cubicBezTo>
                    <a:lnTo>
                      <a:pt x="111978" y="37117"/>
                    </a:lnTo>
                    <a:cubicBezTo>
                      <a:pt x="112323" y="36867"/>
                      <a:pt x="112668" y="36584"/>
                      <a:pt x="113013" y="36287"/>
                    </a:cubicBezTo>
                    <a:lnTo>
                      <a:pt x="112511" y="35691"/>
                    </a:lnTo>
                    <a:close/>
                    <a:moveTo>
                      <a:pt x="89391" y="36067"/>
                    </a:moveTo>
                    <a:lnTo>
                      <a:pt x="89172" y="36820"/>
                    </a:lnTo>
                    <a:cubicBezTo>
                      <a:pt x="89595" y="36945"/>
                      <a:pt x="90018" y="37070"/>
                      <a:pt x="90426" y="37180"/>
                    </a:cubicBezTo>
                    <a:lnTo>
                      <a:pt x="90645" y="36428"/>
                    </a:lnTo>
                    <a:cubicBezTo>
                      <a:pt x="90238" y="36318"/>
                      <a:pt x="89815" y="36193"/>
                      <a:pt x="89391" y="36067"/>
                    </a:cubicBezTo>
                    <a:close/>
                    <a:moveTo>
                      <a:pt x="45252" y="35989"/>
                    </a:moveTo>
                    <a:cubicBezTo>
                      <a:pt x="44892" y="36240"/>
                      <a:pt x="44547" y="36506"/>
                      <a:pt x="44187" y="36757"/>
                    </a:cubicBezTo>
                    <a:lnTo>
                      <a:pt x="44641" y="37384"/>
                    </a:lnTo>
                    <a:cubicBezTo>
                      <a:pt x="45002" y="37133"/>
                      <a:pt x="45347" y="36882"/>
                      <a:pt x="45707" y="36631"/>
                    </a:cubicBezTo>
                    <a:lnTo>
                      <a:pt x="45252" y="35989"/>
                    </a:lnTo>
                    <a:close/>
                    <a:moveTo>
                      <a:pt x="91899" y="36788"/>
                    </a:moveTo>
                    <a:lnTo>
                      <a:pt x="91680" y="37556"/>
                    </a:lnTo>
                    <a:cubicBezTo>
                      <a:pt x="92103" y="37666"/>
                      <a:pt x="92526" y="37791"/>
                      <a:pt x="92949" y="37901"/>
                    </a:cubicBezTo>
                    <a:lnTo>
                      <a:pt x="93153" y="37149"/>
                    </a:lnTo>
                    <a:cubicBezTo>
                      <a:pt x="92746" y="37039"/>
                      <a:pt x="92322" y="36914"/>
                      <a:pt x="91899" y="36788"/>
                    </a:cubicBezTo>
                    <a:close/>
                    <a:moveTo>
                      <a:pt x="110458" y="37211"/>
                    </a:moveTo>
                    <a:cubicBezTo>
                      <a:pt x="110097" y="37447"/>
                      <a:pt x="109721" y="37666"/>
                      <a:pt x="109360" y="37854"/>
                    </a:cubicBezTo>
                    <a:lnTo>
                      <a:pt x="109721" y="38559"/>
                    </a:lnTo>
                    <a:cubicBezTo>
                      <a:pt x="110113" y="38356"/>
                      <a:pt x="110505" y="38121"/>
                      <a:pt x="110881" y="37885"/>
                    </a:cubicBezTo>
                    <a:lnTo>
                      <a:pt x="110458" y="37211"/>
                    </a:lnTo>
                    <a:close/>
                    <a:moveTo>
                      <a:pt x="94407" y="37494"/>
                    </a:moveTo>
                    <a:lnTo>
                      <a:pt x="94203" y="38246"/>
                    </a:lnTo>
                    <a:cubicBezTo>
                      <a:pt x="94642" y="38371"/>
                      <a:pt x="95065" y="38481"/>
                      <a:pt x="95473" y="38575"/>
                    </a:cubicBezTo>
                    <a:lnTo>
                      <a:pt x="95677" y="37823"/>
                    </a:lnTo>
                    <a:cubicBezTo>
                      <a:pt x="95254" y="37713"/>
                      <a:pt x="94830" y="37603"/>
                      <a:pt x="94407" y="37494"/>
                    </a:cubicBezTo>
                    <a:close/>
                    <a:moveTo>
                      <a:pt x="43121" y="37509"/>
                    </a:moveTo>
                    <a:cubicBezTo>
                      <a:pt x="42776" y="37776"/>
                      <a:pt x="42415" y="38026"/>
                      <a:pt x="42071" y="38277"/>
                    </a:cubicBezTo>
                    <a:lnTo>
                      <a:pt x="42525" y="38904"/>
                    </a:lnTo>
                    <a:cubicBezTo>
                      <a:pt x="42886" y="38653"/>
                      <a:pt x="43230" y="38403"/>
                      <a:pt x="43591" y="38152"/>
                    </a:cubicBezTo>
                    <a:lnTo>
                      <a:pt x="43121" y="37509"/>
                    </a:lnTo>
                    <a:close/>
                    <a:moveTo>
                      <a:pt x="96931" y="38136"/>
                    </a:moveTo>
                    <a:lnTo>
                      <a:pt x="96758" y="38889"/>
                    </a:lnTo>
                    <a:cubicBezTo>
                      <a:pt x="97181" y="38998"/>
                      <a:pt x="97605" y="39092"/>
                      <a:pt x="98028" y="39186"/>
                    </a:cubicBezTo>
                    <a:lnTo>
                      <a:pt x="98200" y="38418"/>
                    </a:lnTo>
                    <a:cubicBezTo>
                      <a:pt x="97777" y="38324"/>
                      <a:pt x="97354" y="38230"/>
                      <a:pt x="96931" y="38136"/>
                    </a:cubicBezTo>
                    <a:close/>
                    <a:moveTo>
                      <a:pt x="108216" y="38403"/>
                    </a:moveTo>
                    <a:cubicBezTo>
                      <a:pt x="107824" y="38559"/>
                      <a:pt x="107432" y="38700"/>
                      <a:pt x="107041" y="38810"/>
                    </a:cubicBezTo>
                    <a:lnTo>
                      <a:pt x="107244" y="39563"/>
                    </a:lnTo>
                    <a:cubicBezTo>
                      <a:pt x="107668" y="39437"/>
                      <a:pt x="108091" y="39296"/>
                      <a:pt x="108514" y="39124"/>
                    </a:cubicBezTo>
                    <a:lnTo>
                      <a:pt x="108216" y="38403"/>
                    </a:lnTo>
                    <a:close/>
                    <a:moveTo>
                      <a:pt x="99470" y="38669"/>
                    </a:moveTo>
                    <a:lnTo>
                      <a:pt x="99329" y="39437"/>
                    </a:lnTo>
                    <a:cubicBezTo>
                      <a:pt x="99768" y="39531"/>
                      <a:pt x="100207" y="39594"/>
                      <a:pt x="100630" y="39657"/>
                    </a:cubicBezTo>
                    <a:lnTo>
                      <a:pt x="100740" y="38889"/>
                    </a:lnTo>
                    <a:cubicBezTo>
                      <a:pt x="100332" y="38826"/>
                      <a:pt x="99909" y="38747"/>
                      <a:pt x="99470" y="38669"/>
                    </a:cubicBezTo>
                    <a:close/>
                    <a:moveTo>
                      <a:pt x="102025" y="39061"/>
                    </a:moveTo>
                    <a:lnTo>
                      <a:pt x="101931" y="39829"/>
                    </a:lnTo>
                    <a:cubicBezTo>
                      <a:pt x="102385" y="39892"/>
                      <a:pt x="102840" y="39923"/>
                      <a:pt x="103247" y="39939"/>
                    </a:cubicBezTo>
                    <a:lnTo>
                      <a:pt x="103294" y="39171"/>
                    </a:lnTo>
                    <a:cubicBezTo>
                      <a:pt x="102887" y="39139"/>
                      <a:pt x="102464" y="39108"/>
                      <a:pt x="102025" y="39061"/>
                    </a:cubicBezTo>
                    <a:close/>
                    <a:moveTo>
                      <a:pt x="105818" y="39077"/>
                    </a:moveTo>
                    <a:cubicBezTo>
                      <a:pt x="105395" y="39139"/>
                      <a:pt x="104987" y="39186"/>
                      <a:pt x="104564" y="39186"/>
                    </a:cubicBezTo>
                    <a:lnTo>
                      <a:pt x="104595" y="39970"/>
                    </a:lnTo>
                    <a:cubicBezTo>
                      <a:pt x="105034" y="39954"/>
                      <a:pt x="105489" y="39923"/>
                      <a:pt x="105943" y="39845"/>
                    </a:cubicBezTo>
                    <a:lnTo>
                      <a:pt x="105818" y="39077"/>
                    </a:lnTo>
                    <a:close/>
                    <a:moveTo>
                      <a:pt x="41020" y="39045"/>
                    </a:moveTo>
                    <a:lnTo>
                      <a:pt x="39955" y="39813"/>
                    </a:lnTo>
                    <a:lnTo>
                      <a:pt x="40425" y="40456"/>
                    </a:lnTo>
                    <a:lnTo>
                      <a:pt x="41475" y="39672"/>
                    </a:lnTo>
                    <a:lnTo>
                      <a:pt x="41020" y="39045"/>
                    </a:lnTo>
                    <a:close/>
                    <a:moveTo>
                      <a:pt x="38904" y="40581"/>
                    </a:moveTo>
                    <a:lnTo>
                      <a:pt x="37854" y="41365"/>
                    </a:lnTo>
                    <a:lnTo>
                      <a:pt x="38324" y="41992"/>
                    </a:lnTo>
                    <a:lnTo>
                      <a:pt x="39375" y="41224"/>
                    </a:lnTo>
                    <a:lnTo>
                      <a:pt x="38904" y="40581"/>
                    </a:lnTo>
                    <a:close/>
                    <a:moveTo>
                      <a:pt x="36804" y="42133"/>
                    </a:moveTo>
                    <a:cubicBezTo>
                      <a:pt x="36443" y="42384"/>
                      <a:pt x="36099" y="42635"/>
                      <a:pt x="35754" y="42901"/>
                    </a:cubicBezTo>
                    <a:lnTo>
                      <a:pt x="36208" y="43528"/>
                    </a:lnTo>
                    <a:cubicBezTo>
                      <a:pt x="36553" y="43277"/>
                      <a:pt x="36914" y="43027"/>
                      <a:pt x="37259" y="42760"/>
                    </a:cubicBezTo>
                    <a:lnTo>
                      <a:pt x="36804" y="42133"/>
                    </a:lnTo>
                    <a:close/>
                    <a:moveTo>
                      <a:pt x="34688" y="43654"/>
                    </a:moveTo>
                    <a:cubicBezTo>
                      <a:pt x="34343" y="43904"/>
                      <a:pt x="33983" y="44155"/>
                      <a:pt x="33638" y="44406"/>
                    </a:cubicBezTo>
                    <a:lnTo>
                      <a:pt x="34077" y="45049"/>
                    </a:lnTo>
                    <a:cubicBezTo>
                      <a:pt x="34437" y="44798"/>
                      <a:pt x="34798" y="44547"/>
                      <a:pt x="35143" y="44296"/>
                    </a:cubicBezTo>
                    <a:lnTo>
                      <a:pt x="34688" y="43654"/>
                    </a:lnTo>
                    <a:close/>
                    <a:moveTo>
                      <a:pt x="32572" y="45158"/>
                    </a:moveTo>
                    <a:cubicBezTo>
                      <a:pt x="32211" y="45409"/>
                      <a:pt x="31851" y="45644"/>
                      <a:pt x="31490" y="45895"/>
                    </a:cubicBezTo>
                    <a:lnTo>
                      <a:pt x="31929" y="46538"/>
                    </a:lnTo>
                    <a:cubicBezTo>
                      <a:pt x="32290" y="46303"/>
                      <a:pt x="32650" y="46052"/>
                      <a:pt x="33011" y="45801"/>
                    </a:cubicBezTo>
                    <a:lnTo>
                      <a:pt x="32572" y="45158"/>
                    </a:lnTo>
                    <a:close/>
                    <a:moveTo>
                      <a:pt x="30409" y="46616"/>
                    </a:moveTo>
                    <a:cubicBezTo>
                      <a:pt x="30048" y="46867"/>
                      <a:pt x="29688" y="47102"/>
                      <a:pt x="29327" y="47337"/>
                    </a:cubicBezTo>
                    <a:lnTo>
                      <a:pt x="29751" y="47995"/>
                    </a:lnTo>
                    <a:cubicBezTo>
                      <a:pt x="30127" y="47760"/>
                      <a:pt x="30487" y="47509"/>
                      <a:pt x="30848" y="47274"/>
                    </a:cubicBezTo>
                    <a:lnTo>
                      <a:pt x="30409" y="46616"/>
                    </a:lnTo>
                    <a:close/>
                    <a:moveTo>
                      <a:pt x="28230" y="48027"/>
                    </a:moveTo>
                    <a:cubicBezTo>
                      <a:pt x="27870" y="48262"/>
                      <a:pt x="27493" y="48481"/>
                      <a:pt x="27133" y="48701"/>
                    </a:cubicBezTo>
                    <a:lnTo>
                      <a:pt x="27525" y="49375"/>
                    </a:lnTo>
                    <a:cubicBezTo>
                      <a:pt x="27901" y="49155"/>
                      <a:pt x="28277" y="48920"/>
                      <a:pt x="28653" y="48701"/>
                    </a:cubicBezTo>
                    <a:lnTo>
                      <a:pt x="28230" y="48027"/>
                    </a:lnTo>
                    <a:close/>
                    <a:moveTo>
                      <a:pt x="26004" y="49375"/>
                    </a:moveTo>
                    <a:cubicBezTo>
                      <a:pt x="25628" y="49578"/>
                      <a:pt x="25252" y="49798"/>
                      <a:pt x="24876" y="50002"/>
                    </a:cubicBezTo>
                    <a:lnTo>
                      <a:pt x="25252" y="50691"/>
                    </a:lnTo>
                    <a:cubicBezTo>
                      <a:pt x="25644" y="50488"/>
                      <a:pt x="26020" y="50268"/>
                      <a:pt x="26396" y="50049"/>
                    </a:cubicBezTo>
                    <a:lnTo>
                      <a:pt x="26004" y="49375"/>
                    </a:lnTo>
                    <a:close/>
                    <a:moveTo>
                      <a:pt x="23732" y="50613"/>
                    </a:moveTo>
                    <a:cubicBezTo>
                      <a:pt x="23355" y="50817"/>
                      <a:pt x="22964" y="51020"/>
                      <a:pt x="22572" y="51209"/>
                    </a:cubicBezTo>
                    <a:lnTo>
                      <a:pt x="22932" y="51914"/>
                    </a:lnTo>
                    <a:cubicBezTo>
                      <a:pt x="23324" y="51710"/>
                      <a:pt x="23700" y="51522"/>
                      <a:pt x="24092" y="51318"/>
                    </a:cubicBezTo>
                    <a:lnTo>
                      <a:pt x="23732" y="50613"/>
                    </a:lnTo>
                    <a:close/>
                    <a:moveTo>
                      <a:pt x="21412" y="51757"/>
                    </a:moveTo>
                    <a:cubicBezTo>
                      <a:pt x="21020" y="51945"/>
                      <a:pt x="20628" y="52118"/>
                      <a:pt x="20236" y="52290"/>
                    </a:cubicBezTo>
                    <a:lnTo>
                      <a:pt x="20550" y="53011"/>
                    </a:lnTo>
                    <a:cubicBezTo>
                      <a:pt x="20942" y="52839"/>
                      <a:pt x="21349" y="52651"/>
                      <a:pt x="21741" y="52478"/>
                    </a:cubicBezTo>
                    <a:lnTo>
                      <a:pt x="21412" y="51757"/>
                    </a:lnTo>
                    <a:close/>
                    <a:moveTo>
                      <a:pt x="19045" y="52776"/>
                    </a:moveTo>
                    <a:cubicBezTo>
                      <a:pt x="18637" y="52933"/>
                      <a:pt x="18230" y="53089"/>
                      <a:pt x="17822" y="53246"/>
                    </a:cubicBezTo>
                    <a:lnTo>
                      <a:pt x="18105" y="53983"/>
                    </a:lnTo>
                    <a:cubicBezTo>
                      <a:pt x="18512" y="53826"/>
                      <a:pt x="18920" y="53669"/>
                      <a:pt x="19327" y="53513"/>
                    </a:cubicBezTo>
                    <a:lnTo>
                      <a:pt x="19045" y="52776"/>
                    </a:lnTo>
                    <a:close/>
                    <a:moveTo>
                      <a:pt x="16615" y="53669"/>
                    </a:moveTo>
                    <a:cubicBezTo>
                      <a:pt x="16208" y="53795"/>
                      <a:pt x="15785" y="53936"/>
                      <a:pt x="15377" y="54061"/>
                    </a:cubicBezTo>
                    <a:lnTo>
                      <a:pt x="15597" y="54798"/>
                    </a:lnTo>
                    <a:cubicBezTo>
                      <a:pt x="16020" y="54673"/>
                      <a:pt x="16443" y="54547"/>
                      <a:pt x="16851" y="54406"/>
                    </a:cubicBezTo>
                    <a:lnTo>
                      <a:pt x="16615" y="53669"/>
                    </a:lnTo>
                    <a:close/>
                    <a:moveTo>
                      <a:pt x="14139" y="54406"/>
                    </a:moveTo>
                    <a:cubicBezTo>
                      <a:pt x="13716" y="54516"/>
                      <a:pt x="13293" y="54626"/>
                      <a:pt x="12885" y="54720"/>
                    </a:cubicBezTo>
                    <a:lnTo>
                      <a:pt x="13057" y="55488"/>
                    </a:lnTo>
                    <a:cubicBezTo>
                      <a:pt x="13481" y="55378"/>
                      <a:pt x="13904" y="55268"/>
                      <a:pt x="14343" y="55159"/>
                    </a:cubicBezTo>
                    <a:lnTo>
                      <a:pt x="14139" y="54406"/>
                    </a:lnTo>
                    <a:close/>
                    <a:moveTo>
                      <a:pt x="11615" y="55002"/>
                    </a:moveTo>
                    <a:cubicBezTo>
                      <a:pt x="11192" y="55080"/>
                      <a:pt x="10769" y="55159"/>
                      <a:pt x="10346" y="55237"/>
                    </a:cubicBezTo>
                    <a:lnTo>
                      <a:pt x="10487" y="56005"/>
                    </a:lnTo>
                    <a:cubicBezTo>
                      <a:pt x="10910" y="55927"/>
                      <a:pt x="11349" y="55848"/>
                      <a:pt x="11772" y="55770"/>
                    </a:cubicBezTo>
                    <a:lnTo>
                      <a:pt x="11615" y="55002"/>
                    </a:lnTo>
                    <a:close/>
                    <a:moveTo>
                      <a:pt x="9076" y="55441"/>
                    </a:moveTo>
                    <a:cubicBezTo>
                      <a:pt x="8653" y="55503"/>
                      <a:pt x="8214" y="55550"/>
                      <a:pt x="7791" y="55597"/>
                    </a:cubicBezTo>
                    <a:lnTo>
                      <a:pt x="7885" y="56381"/>
                    </a:lnTo>
                    <a:cubicBezTo>
                      <a:pt x="8308" y="56334"/>
                      <a:pt x="8747" y="56271"/>
                      <a:pt x="9186" y="56209"/>
                    </a:cubicBezTo>
                    <a:lnTo>
                      <a:pt x="9076" y="55441"/>
                    </a:lnTo>
                    <a:close/>
                    <a:moveTo>
                      <a:pt x="6506" y="55738"/>
                    </a:moveTo>
                    <a:cubicBezTo>
                      <a:pt x="6082" y="55770"/>
                      <a:pt x="5643" y="55801"/>
                      <a:pt x="5220" y="55833"/>
                    </a:cubicBezTo>
                    <a:lnTo>
                      <a:pt x="5267" y="56616"/>
                    </a:lnTo>
                    <a:cubicBezTo>
                      <a:pt x="5706" y="56585"/>
                      <a:pt x="6145" y="56554"/>
                      <a:pt x="6568" y="56506"/>
                    </a:cubicBezTo>
                    <a:lnTo>
                      <a:pt x="6506" y="55738"/>
                    </a:lnTo>
                    <a:close/>
                    <a:moveTo>
                      <a:pt x="32" y="55895"/>
                    </a:moveTo>
                    <a:lnTo>
                      <a:pt x="1" y="56679"/>
                    </a:lnTo>
                    <a:cubicBezTo>
                      <a:pt x="455" y="56695"/>
                      <a:pt x="894" y="56695"/>
                      <a:pt x="1317" y="56710"/>
                    </a:cubicBezTo>
                    <a:lnTo>
                      <a:pt x="1333" y="55927"/>
                    </a:lnTo>
                    <a:cubicBezTo>
                      <a:pt x="910" y="55911"/>
                      <a:pt x="471" y="55911"/>
                      <a:pt x="32" y="55895"/>
                    </a:cubicBezTo>
                    <a:close/>
                    <a:moveTo>
                      <a:pt x="3919" y="55895"/>
                    </a:moveTo>
                    <a:cubicBezTo>
                      <a:pt x="3496" y="55911"/>
                      <a:pt x="3057" y="55911"/>
                      <a:pt x="2618" y="55927"/>
                    </a:cubicBezTo>
                    <a:lnTo>
                      <a:pt x="2634" y="56710"/>
                    </a:lnTo>
                    <a:cubicBezTo>
                      <a:pt x="3073" y="56695"/>
                      <a:pt x="3512" y="56695"/>
                      <a:pt x="3951" y="56679"/>
                    </a:cubicBezTo>
                    <a:lnTo>
                      <a:pt x="3919" y="5589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3385;p35"/>
              <p:cNvSpPr/>
              <p:nvPr/>
            </p:nvSpPr>
            <p:spPr>
              <a:xfrm>
                <a:off x="1450025" y="3095550"/>
                <a:ext cx="176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706" h="816" extrusionOk="0">
                    <a:moveTo>
                      <a:pt x="47" y="0"/>
                    </a:moveTo>
                    <a:lnTo>
                      <a:pt x="0" y="784"/>
                    </a:lnTo>
                    <a:cubicBezTo>
                      <a:pt x="220" y="800"/>
                      <a:pt x="439" y="815"/>
                      <a:pt x="659" y="815"/>
                    </a:cubicBezTo>
                    <a:lnTo>
                      <a:pt x="706" y="32"/>
                    </a:lnTo>
                    <a:cubicBezTo>
                      <a:pt x="486" y="32"/>
                      <a:pt x="267" y="16"/>
                      <a:pt x="4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Google Shape;3386;p35"/>
            <p:cNvSpPr/>
            <p:nvPr/>
          </p:nvSpPr>
          <p:spPr>
            <a:xfrm rot="1117008" flipH="1">
              <a:off x="7316171" y="3664649"/>
              <a:ext cx="360156" cy="243378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388;p35"/>
            <p:cNvSpPr/>
            <p:nvPr/>
          </p:nvSpPr>
          <p:spPr>
            <a:xfrm>
              <a:off x="1145339" y="1976421"/>
              <a:ext cx="885041" cy="463861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389;p35"/>
            <p:cNvSpPr/>
            <p:nvPr/>
          </p:nvSpPr>
          <p:spPr>
            <a:xfrm>
              <a:off x="1197252" y="2000456"/>
              <a:ext cx="589366" cy="328630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3C2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390;p35"/>
            <p:cNvSpPr/>
            <p:nvPr/>
          </p:nvSpPr>
          <p:spPr>
            <a:xfrm>
              <a:off x="1550443" y="2095205"/>
              <a:ext cx="92642" cy="48102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391;p35"/>
            <p:cNvSpPr/>
            <p:nvPr/>
          </p:nvSpPr>
          <p:spPr>
            <a:xfrm>
              <a:off x="1493885" y="2153187"/>
              <a:ext cx="39616" cy="20536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546 Yuvarlatılmış Çapraz Köşeli Dikdörtgen"/>
          <p:cNvSpPr/>
          <p:nvPr/>
        </p:nvSpPr>
        <p:spPr>
          <a:xfrm>
            <a:off x="6182857" y="771896"/>
            <a:ext cx="2850069" cy="4371604"/>
          </a:xfrm>
          <a:prstGeom prst="round2DiagRect">
            <a:avLst>
              <a:gd name="adj1" fmla="val 12149"/>
              <a:gd name="adj2" fmla="val 0"/>
            </a:avLst>
          </a:prstGeom>
          <a:solidFill>
            <a:sysClr val="window" lastClr="FFFFFF">
              <a:lumMod val="85000"/>
              <a:alpha val="17000"/>
            </a:sysClr>
          </a:solidFill>
          <a:ln w="10000" cap="flat" cmpd="sng" algn="ctr">
            <a:solidFill>
              <a:srgbClr val="7030A0"/>
            </a:solidFill>
            <a:prstDash val="solid"/>
          </a:ln>
          <a:effectLst>
            <a:outerShdw blurRad="76200" dist="50800" dir="5400000" rotWithShape="0">
              <a:srgbClr val="4E3B30">
                <a:alpha val="6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gradFill>
                <a:gsLst>
                  <a:gs pos="0">
                    <a:srgbClr val="F0A22E">
                      <a:tint val="66000"/>
                      <a:satMod val="160000"/>
                      <a:alpha val="0"/>
                    </a:srgbClr>
                  </a:gs>
                  <a:gs pos="50000">
                    <a:srgbClr val="F0A22E">
                      <a:tint val="44500"/>
                      <a:satMod val="160000"/>
                    </a:srgbClr>
                  </a:gs>
                  <a:gs pos="100000">
                    <a:srgbClr val="F0A22E">
                      <a:tint val="23500"/>
                      <a:satMod val="160000"/>
                    </a:srgbClr>
                  </a:gs>
                </a:gsLst>
                <a:lin ang="5400000" scaled="0"/>
              </a:gradFill>
              <a:effectLst/>
              <a:uLnTx/>
              <a:uFillTx/>
              <a:latin typeface="Franklin Gothic Book"/>
              <a:ea typeface="+mn-ea"/>
              <a:cs typeface="+mn-cs"/>
            </a:endParaRPr>
          </a:p>
        </p:txBody>
      </p:sp>
      <p:sp>
        <p:nvSpPr>
          <p:cNvPr id="548" name="3 Başlık"/>
          <p:cNvSpPr>
            <a:spLocks noGrp="1"/>
          </p:cNvSpPr>
          <p:nvPr>
            <p:ph type="title"/>
          </p:nvPr>
        </p:nvSpPr>
        <p:spPr>
          <a:xfrm>
            <a:off x="190005" y="0"/>
            <a:ext cx="8686800" cy="701040"/>
          </a:xfrm>
          <a:prstGeom prst="rect">
            <a:avLst/>
          </a:prstGeom>
          <a:noFill/>
          <a:ln>
            <a:noFill/>
          </a:ln>
        </p:spPr>
        <p:txBody>
          <a:bodyPr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(…..</a:t>
            </a:r>
            <a:r>
              <a:rPr kumimoji="0" lang="tr-TR" sz="3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 </a:t>
            </a:r>
            <a:r>
              <a:rPr kumimoji="0" lang="tr-TR" sz="3000" b="0" i="0" u="none" strike="noStrike" kern="0" cap="none" spc="0" normalizeH="0" baseline="0" noProof="0" dirty="0" err="1" smtClean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mak</a:t>
            </a:r>
            <a:r>
              <a:rPr kumimoji="0" lang="tr-TR" sz="3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 </a:t>
            </a:r>
            <a:r>
              <a:rPr kumimoji="0" lang="tr-TR" sz="3000" b="0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istiyor</a:t>
            </a:r>
            <a:r>
              <a:rPr kumimoji="0" lang="tr-TR" sz="3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) </a:t>
            </a:r>
            <a:r>
              <a:rPr kumimoji="0" lang="ar-SA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dobe Arabic" pitchFamily="18" charset="-78"/>
                <a:cs typeface="Adobe Arabic" pitchFamily="18" charset="-78"/>
              </a:rPr>
              <a:t>يُرِيدُ</a:t>
            </a:r>
            <a:r>
              <a:rPr kumimoji="0" lang="ar-SA" sz="32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dobe Arabic" pitchFamily="18" charset="-78"/>
                <a:cs typeface="Adobe Arabic" pitchFamily="18" charset="-78"/>
              </a:rPr>
              <a:t> </a:t>
            </a:r>
            <a:r>
              <a:rPr kumimoji="0" lang="ar-SA" sz="3200" b="0" i="0" u="none" strike="noStrike" kern="0" cap="none" spc="0" normalizeH="0" baseline="0" noProof="0" dirty="0" smtClean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Adobe Arabic" pitchFamily="18" charset="-78"/>
                <a:cs typeface="Adobe Arabic" pitchFamily="18" charset="-78"/>
              </a:rPr>
              <a:t>أَنْ</a:t>
            </a:r>
            <a:r>
              <a:rPr kumimoji="0" lang="ar-SA" sz="32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dobe Arabic" pitchFamily="18" charset="-78"/>
                <a:cs typeface="Adobe Arabic" pitchFamily="18" charset="-78"/>
              </a:rPr>
              <a:t>.......</a:t>
            </a:r>
            <a:endParaRPr kumimoji="0" lang="tr-TR" sz="3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dobe Arabic" pitchFamily="18" charset="-78"/>
              <a:cs typeface="Adobe Arabic" pitchFamily="18" charset="-78"/>
            </a:endParaRPr>
          </a:p>
        </p:txBody>
      </p:sp>
      <p:sp>
        <p:nvSpPr>
          <p:cNvPr id="549" name="548 Metin kutusu"/>
          <p:cNvSpPr txBox="1"/>
          <p:nvPr/>
        </p:nvSpPr>
        <p:spPr>
          <a:xfrm>
            <a:off x="6965615" y="621677"/>
            <a:ext cx="2000264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200000"/>
              </a:lnSpc>
            </a:pPr>
            <a:r>
              <a:rPr lang="ar-SA" sz="24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يُ</a:t>
            </a:r>
            <a:r>
              <a:rPr lang="ar-SA" sz="24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يَكُو</a:t>
            </a:r>
            <a:r>
              <a:rPr lang="ar-SA" sz="24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نَ</a:t>
            </a:r>
          </a:p>
          <a:p>
            <a:pPr algn="r">
              <a:lnSpc>
                <a:spcPct val="200000"/>
              </a:lnSpc>
            </a:pPr>
            <a:r>
              <a:rPr lang="ar-SA" sz="24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يُ</a:t>
            </a:r>
            <a:r>
              <a:rPr lang="ar-SA" sz="24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يُصْبِ</a:t>
            </a:r>
            <a:r>
              <a:rPr lang="ar-SA" sz="24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حَ</a:t>
            </a:r>
          </a:p>
          <a:p>
            <a:pPr algn="r">
              <a:lnSpc>
                <a:spcPct val="200000"/>
              </a:lnSpc>
            </a:pPr>
            <a:r>
              <a:rPr lang="ar-SA" sz="24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يُ</a:t>
            </a:r>
            <a:r>
              <a:rPr lang="ar-SA" sz="24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يَذْهَ</a:t>
            </a:r>
            <a:r>
              <a:rPr lang="ar-SA" sz="24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</a:t>
            </a:r>
          </a:p>
          <a:p>
            <a:pPr algn="r">
              <a:lnSpc>
                <a:spcPct val="200000"/>
              </a:lnSpc>
            </a:pPr>
            <a:r>
              <a:rPr lang="ar-SA" sz="24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يُ</a:t>
            </a:r>
            <a:r>
              <a:rPr lang="ar-SA" sz="24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يَأْكُ</a:t>
            </a:r>
            <a:r>
              <a:rPr lang="ar-SA" sz="24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لَ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</a:p>
          <a:p>
            <a:pPr algn="r">
              <a:lnSpc>
                <a:spcPct val="200000"/>
              </a:lnSpc>
            </a:pPr>
            <a:r>
              <a:rPr lang="ar-SA" sz="24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يُ</a:t>
            </a:r>
            <a:r>
              <a:rPr lang="ar-SA" sz="24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يَشْرَ</a:t>
            </a:r>
            <a:r>
              <a:rPr lang="ar-SA" sz="24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</a:p>
          <a:p>
            <a:pPr algn="r">
              <a:lnSpc>
                <a:spcPct val="200000"/>
              </a:lnSpc>
            </a:pPr>
            <a:r>
              <a:rPr lang="ar-SA" sz="24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يُ</a:t>
            </a:r>
            <a:r>
              <a:rPr lang="ar-SA" sz="24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يَدْرُ</a:t>
            </a:r>
            <a:r>
              <a:rPr lang="ar-SA" sz="24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سَ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</a:p>
          <a:p>
            <a:pPr algn="r">
              <a:lnSpc>
                <a:spcPct val="200000"/>
              </a:lnSpc>
            </a:pPr>
            <a:endParaRPr lang="ar-SA" sz="2400" dirty="0" smtClean="0">
              <a:latin typeface="Adobe Arabic" pitchFamily="18" charset="-78"/>
              <a:cs typeface="Adobe Arabic" pitchFamily="18" charset="-78"/>
            </a:endParaRPr>
          </a:p>
        </p:txBody>
      </p:sp>
      <p:sp>
        <p:nvSpPr>
          <p:cNvPr id="550" name="549 Metin kutusu"/>
          <p:cNvSpPr txBox="1"/>
          <p:nvPr/>
        </p:nvSpPr>
        <p:spPr>
          <a:xfrm>
            <a:off x="6136577" y="937786"/>
            <a:ext cx="1857388" cy="388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0080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0" i="0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ol</a:t>
            </a:r>
            <a:r>
              <a:rPr kumimoji="0" lang="tr-TR" b="0" i="0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</a:rPr>
              <a:t>mak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ekton Pro" pitchFamily="34" charset="0"/>
              </a:rPr>
              <a:t>istiyor.</a:t>
            </a:r>
          </a:p>
        </p:txBody>
      </p:sp>
      <p:sp>
        <p:nvSpPr>
          <p:cNvPr id="551" name="550 Yuvarlatılmış Çapraz Köşeli Dikdörtgen"/>
          <p:cNvSpPr/>
          <p:nvPr/>
        </p:nvSpPr>
        <p:spPr>
          <a:xfrm>
            <a:off x="-1" y="783771"/>
            <a:ext cx="5925787" cy="4359729"/>
          </a:xfrm>
          <a:prstGeom prst="round2DiagRect">
            <a:avLst>
              <a:gd name="adj1" fmla="val 9456"/>
              <a:gd name="adj2" fmla="val 0"/>
            </a:avLst>
          </a:prstGeom>
          <a:solidFill>
            <a:sysClr val="window" lastClr="FFFFFF">
              <a:lumMod val="85000"/>
              <a:alpha val="17000"/>
            </a:sysClr>
          </a:solidFill>
          <a:ln w="10000" cap="flat" cmpd="sng" algn="ctr">
            <a:solidFill>
              <a:srgbClr val="7030A0"/>
            </a:solidFill>
            <a:prstDash val="solid"/>
          </a:ln>
          <a:effectLst>
            <a:outerShdw blurRad="76200" dist="50800" dir="5400000" rotWithShape="0">
              <a:srgbClr val="4E3B30">
                <a:alpha val="6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gradFill>
                <a:gsLst>
                  <a:gs pos="0">
                    <a:srgbClr val="F0A22E">
                      <a:tint val="66000"/>
                      <a:satMod val="160000"/>
                      <a:alpha val="0"/>
                    </a:srgbClr>
                  </a:gs>
                  <a:gs pos="50000">
                    <a:srgbClr val="F0A22E">
                      <a:tint val="44500"/>
                      <a:satMod val="160000"/>
                    </a:srgbClr>
                  </a:gs>
                  <a:gs pos="100000">
                    <a:srgbClr val="F0A22E">
                      <a:tint val="23500"/>
                      <a:satMod val="160000"/>
                    </a:srgbClr>
                  </a:gs>
                </a:gsLst>
                <a:lin ang="5400000" scaled="0"/>
              </a:gradFill>
              <a:effectLst/>
              <a:uLnTx/>
              <a:uFillTx/>
              <a:latin typeface="Franklin Gothic Book"/>
              <a:ea typeface="+mn-ea"/>
              <a:cs typeface="+mn-cs"/>
            </a:endParaRPr>
          </a:p>
        </p:txBody>
      </p:sp>
      <p:sp>
        <p:nvSpPr>
          <p:cNvPr id="552" name="551 Metin kutusu"/>
          <p:cNvSpPr txBox="1"/>
          <p:nvPr/>
        </p:nvSpPr>
        <p:spPr>
          <a:xfrm>
            <a:off x="6118813" y="1648929"/>
            <a:ext cx="1857388" cy="388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0080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0" i="0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ol</a:t>
            </a:r>
            <a:r>
              <a:rPr kumimoji="0" lang="tr-TR" b="0" i="0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</a:rPr>
              <a:t>mak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ekton Pro" pitchFamily="34" charset="0"/>
              </a:rPr>
              <a:t>istiyor.</a:t>
            </a:r>
          </a:p>
        </p:txBody>
      </p:sp>
      <p:sp>
        <p:nvSpPr>
          <p:cNvPr id="553" name="552 Metin kutusu"/>
          <p:cNvSpPr txBox="1"/>
          <p:nvPr/>
        </p:nvSpPr>
        <p:spPr>
          <a:xfrm>
            <a:off x="6133161" y="2352271"/>
            <a:ext cx="1857388" cy="388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0080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git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</a:rPr>
              <a:t>mek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ekton Pro" pitchFamily="34" charset="0"/>
              </a:rPr>
              <a:t>istiyor.</a:t>
            </a:r>
          </a:p>
        </p:txBody>
      </p:sp>
      <p:sp>
        <p:nvSpPr>
          <p:cNvPr id="554" name="553 Metin kutusu"/>
          <p:cNvSpPr txBox="1"/>
          <p:nvPr/>
        </p:nvSpPr>
        <p:spPr>
          <a:xfrm>
            <a:off x="6126366" y="3073341"/>
            <a:ext cx="1857388" cy="388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0080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ye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</a:rPr>
              <a:t>mek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ekton Pro" pitchFamily="34" charset="0"/>
              </a:rPr>
              <a:t>istiyor.</a:t>
            </a:r>
          </a:p>
        </p:txBody>
      </p:sp>
      <p:sp>
        <p:nvSpPr>
          <p:cNvPr id="555" name="554 Metin kutusu"/>
          <p:cNvSpPr txBox="1"/>
          <p:nvPr/>
        </p:nvSpPr>
        <p:spPr>
          <a:xfrm>
            <a:off x="6122177" y="3800089"/>
            <a:ext cx="1857388" cy="388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0080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iç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</a:rPr>
              <a:t>mek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ekton Pro" pitchFamily="34" charset="0"/>
              </a:rPr>
              <a:t>istiyor.</a:t>
            </a:r>
          </a:p>
        </p:txBody>
      </p:sp>
      <p:sp>
        <p:nvSpPr>
          <p:cNvPr id="556" name="555 Metin kutusu"/>
          <p:cNvSpPr txBox="1"/>
          <p:nvPr/>
        </p:nvSpPr>
        <p:spPr>
          <a:xfrm>
            <a:off x="6130369" y="4589445"/>
            <a:ext cx="2143140" cy="388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0080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çalış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</a:rPr>
              <a:t>mak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ekton Pro" pitchFamily="34" charset="0"/>
              </a:rPr>
              <a:t>istiyor.</a:t>
            </a:r>
          </a:p>
        </p:txBody>
      </p:sp>
      <p:sp>
        <p:nvSpPr>
          <p:cNvPr id="557" name="556 Metin kutusu"/>
          <p:cNvSpPr txBox="1"/>
          <p:nvPr/>
        </p:nvSpPr>
        <p:spPr>
          <a:xfrm>
            <a:off x="2705873" y="708560"/>
            <a:ext cx="3214710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200000"/>
              </a:lnSpc>
            </a:pPr>
            <a:r>
              <a:rPr lang="ar-SA" sz="24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يُ</a:t>
            </a:r>
            <a:r>
              <a:rPr lang="ar-SA" sz="24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يَكُو</a:t>
            </a:r>
            <a:r>
              <a:rPr lang="ar-SA" sz="24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نَ </a:t>
            </a:r>
            <a:r>
              <a:rPr lang="ar-SA" sz="24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مُهَنْدِسًا</a:t>
            </a:r>
            <a:endParaRPr lang="tr-TR" sz="2400" dirty="0" smtClean="0">
              <a:solidFill>
                <a:srgbClr val="0070C0"/>
              </a:solidFill>
              <a:latin typeface="Adobe Arabic" pitchFamily="18" charset="-78"/>
              <a:cs typeface="Adobe Arabic" pitchFamily="18" charset="-78"/>
            </a:endParaRPr>
          </a:p>
          <a:p>
            <a:pPr algn="r">
              <a:lnSpc>
                <a:spcPct val="200000"/>
              </a:lnSpc>
            </a:pPr>
            <a:r>
              <a:rPr lang="ar-SA" sz="24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يُ</a:t>
            </a:r>
            <a:r>
              <a:rPr lang="ar-SA" sz="24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يَذْهَ</a:t>
            </a:r>
            <a:r>
              <a:rPr lang="ar-SA" sz="24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 </a:t>
            </a:r>
            <a:r>
              <a:rPr lang="ar-SA" sz="24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إِلَى السُّوقِ</a:t>
            </a:r>
          </a:p>
          <a:p>
            <a:pPr algn="r">
              <a:lnSpc>
                <a:spcPct val="200000"/>
              </a:lnSpc>
            </a:pPr>
            <a:r>
              <a:rPr lang="ar-SA" sz="24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يُ</a:t>
            </a:r>
            <a:r>
              <a:rPr lang="ar-SA" sz="24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يَأْكُ</a:t>
            </a:r>
            <a:r>
              <a:rPr lang="ar-SA" sz="24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لَ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الشَّاوِرْمَة</a:t>
            </a:r>
          </a:p>
          <a:p>
            <a:pPr algn="r">
              <a:lnSpc>
                <a:spcPct val="200000"/>
              </a:lnSpc>
            </a:pPr>
            <a:r>
              <a:rPr lang="ar-SA" sz="24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يُ</a:t>
            </a:r>
            <a:r>
              <a:rPr lang="ar-SA" sz="24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يَشْرَ</a:t>
            </a:r>
            <a:r>
              <a:rPr lang="ar-SA" sz="24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الشَّايَ</a:t>
            </a:r>
          </a:p>
          <a:p>
            <a:pPr algn="r">
              <a:lnSpc>
                <a:spcPct val="200000"/>
              </a:lnSpc>
            </a:pPr>
            <a:r>
              <a:rPr lang="ar-SA" sz="24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يُ</a:t>
            </a:r>
            <a:r>
              <a:rPr lang="ar-SA" sz="24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يَدْرُ</a:t>
            </a:r>
            <a:r>
              <a:rPr lang="ar-SA" sz="24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سَ</a:t>
            </a:r>
            <a:r>
              <a:rPr lang="ar-SA" sz="2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4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مَادَّةَ الرِّيَاضِيَّاتِ</a:t>
            </a:r>
          </a:p>
          <a:p>
            <a:pPr algn="r">
              <a:lnSpc>
                <a:spcPct val="200000"/>
              </a:lnSpc>
            </a:pPr>
            <a:endParaRPr lang="ar-SA" sz="2400" dirty="0" smtClean="0">
              <a:latin typeface="Adobe Arabic" pitchFamily="18" charset="-78"/>
              <a:cs typeface="Adobe Arabic" pitchFamily="18" charset="-78"/>
            </a:endParaRPr>
          </a:p>
        </p:txBody>
      </p:sp>
      <p:sp>
        <p:nvSpPr>
          <p:cNvPr id="558" name="557 Metin kutusu"/>
          <p:cNvSpPr txBox="1"/>
          <p:nvPr/>
        </p:nvSpPr>
        <p:spPr>
          <a:xfrm>
            <a:off x="1740429" y="973023"/>
            <a:ext cx="2786082" cy="388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0080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ekton Pro" pitchFamily="34" charset="0"/>
              </a:rPr>
              <a:t>Mühendis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ol</a:t>
            </a:r>
            <a:r>
              <a:rPr kumimoji="0" lang="tr-TR" b="0" i="0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</a:rPr>
              <a:t>mak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ekton Pro" pitchFamily="34" charset="0"/>
              </a:rPr>
              <a:t>istiyor.</a:t>
            </a:r>
          </a:p>
        </p:txBody>
      </p:sp>
      <p:sp>
        <p:nvSpPr>
          <p:cNvPr id="560" name="559 Metin kutusu"/>
          <p:cNvSpPr txBox="1"/>
          <p:nvPr/>
        </p:nvSpPr>
        <p:spPr>
          <a:xfrm>
            <a:off x="1734314" y="1719846"/>
            <a:ext cx="2428892" cy="388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0080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ekton Pro" pitchFamily="34" charset="0"/>
              </a:rPr>
              <a:t>Çarşıya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git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</a:rPr>
              <a:t>mek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ekton Pro" pitchFamily="34" charset="0"/>
              </a:rPr>
              <a:t>istiyor</a:t>
            </a:r>
            <a:r>
              <a:rPr lang="tr-TR" dirty="0" smtClean="0">
                <a:solidFill>
                  <a:srgbClr val="00B050"/>
                </a:solidFill>
                <a:latin typeface="Tekton Pro" pitchFamily="34" charset="0"/>
              </a:rPr>
              <a:t>.</a:t>
            </a:r>
            <a:endParaRPr kumimoji="0" lang="tr-TR" b="0" i="0" u="none" strike="noStrike" kern="0" cap="none" spc="0" normalizeH="0" baseline="0" noProof="0" dirty="0" smtClean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ekton Pro" pitchFamily="34" charset="0"/>
            </a:endParaRPr>
          </a:p>
        </p:txBody>
      </p:sp>
      <p:sp>
        <p:nvSpPr>
          <p:cNvPr id="561" name="560 Metin kutusu"/>
          <p:cNvSpPr txBox="1"/>
          <p:nvPr/>
        </p:nvSpPr>
        <p:spPr>
          <a:xfrm>
            <a:off x="1753501" y="2452152"/>
            <a:ext cx="2357454" cy="388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0080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ekton Pro" pitchFamily="34" charset="0"/>
              </a:rPr>
              <a:t>Döner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ye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</a:rPr>
              <a:t>mek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ekton Pro" pitchFamily="34" charset="0"/>
              </a:rPr>
              <a:t>istiyor.</a:t>
            </a:r>
          </a:p>
        </p:txBody>
      </p:sp>
      <p:sp>
        <p:nvSpPr>
          <p:cNvPr id="562" name="561 Metin kutusu"/>
          <p:cNvSpPr txBox="1"/>
          <p:nvPr/>
        </p:nvSpPr>
        <p:spPr>
          <a:xfrm>
            <a:off x="1774580" y="3150513"/>
            <a:ext cx="2357454" cy="3885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0080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ekton Pro" pitchFamily="34" charset="0"/>
              </a:rPr>
              <a:t>Çay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iç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</a:rPr>
              <a:t>mek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ekton Pro" pitchFamily="34" charset="0"/>
              </a:rPr>
              <a:t>istiyor.</a:t>
            </a:r>
          </a:p>
        </p:txBody>
      </p:sp>
      <p:sp>
        <p:nvSpPr>
          <p:cNvPr id="563" name="562 Metin kutusu"/>
          <p:cNvSpPr txBox="1"/>
          <p:nvPr/>
        </p:nvSpPr>
        <p:spPr>
          <a:xfrm>
            <a:off x="2874929" y="4408395"/>
            <a:ext cx="300771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10080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ekton Pro" pitchFamily="34" charset="0"/>
              </a:rPr>
              <a:t>Matematik dersi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çalış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</a:rPr>
              <a:t>mak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</a:rPr>
              <a:t> </a:t>
            </a:r>
            <a:r>
              <a:rPr kumimoji="0" lang="tr-TR" b="0" i="0" u="none" strike="noStrike" kern="0" cap="none" spc="0" normalizeH="0" baseline="0" noProof="0" dirty="0" smtClean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ekton Pro" pitchFamily="34" charset="0"/>
              </a:rPr>
              <a:t>istiyor</a:t>
            </a:r>
          </a:p>
        </p:txBody>
      </p:sp>
      <p:pic>
        <p:nvPicPr>
          <p:cNvPr id="542" name="Google Shape;116;p20"/>
          <p:cNvPicPr preferRelativeResize="0"/>
          <p:nvPr/>
        </p:nvPicPr>
        <p:blipFill rotWithShape="1">
          <a:blip r:embed="rId3">
            <a:alphaModFix/>
          </a:blip>
          <a:srcRect l="42523" r="20420"/>
          <a:stretch/>
        </p:blipFill>
        <p:spPr>
          <a:xfrm>
            <a:off x="0" y="784860"/>
            <a:ext cx="2032077" cy="3084576"/>
          </a:xfrm>
          <a:prstGeom prst="snipRoundRect">
            <a:avLst>
              <a:gd name="adj1" fmla="val 16667"/>
              <a:gd name="adj2" fmla="val 0"/>
            </a:avLst>
          </a:prstGeom>
          <a:noFill/>
          <a:ln>
            <a:noFill/>
          </a:ln>
        </p:spPr>
      </p:pic>
      <p:pic>
        <p:nvPicPr>
          <p:cNvPr id="541" name="Google Shape;1320;p54"/>
          <p:cNvPicPr preferRelativeResize="0"/>
          <p:nvPr/>
        </p:nvPicPr>
        <p:blipFill rotWithShape="1">
          <a:blip r:embed="rId4">
            <a:alphaModFix/>
          </a:blip>
          <a:srcRect l="33326" r="37168"/>
          <a:stretch/>
        </p:blipFill>
        <p:spPr>
          <a:xfrm>
            <a:off x="167640" y="2039302"/>
            <a:ext cx="1742450" cy="332192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" name="546 Yuvarlatılmış Çapraz Köşeli Dikdörtgen"/>
          <p:cNvSpPr/>
          <p:nvPr/>
        </p:nvSpPr>
        <p:spPr>
          <a:xfrm>
            <a:off x="6070601" y="771896"/>
            <a:ext cx="2962326" cy="4371604"/>
          </a:xfrm>
          <a:prstGeom prst="round2DiagRect">
            <a:avLst>
              <a:gd name="adj1" fmla="val 12149"/>
              <a:gd name="adj2" fmla="val 0"/>
            </a:avLst>
          </a:prstGeom>
          <a:solidFill>
            <a:sysClr val="window" lastClr="FFFFFF">
              <a:lumMod val="85000"/>
              <a:alpha val="17000"/>
            </a:sysClr>
          </a:solidFill>
          <a:ln w="10000" cap="flat" cmpd="sng" algn="ctr">
            <a:solidFill>
              <a:srgbClr val="7030A0"/>
            </a:solidFill>
            <a:prstDash val="solid"/>
          </a:ln>
          <a:effectLst>
            <a:outerShdw blurRad="76200" dist="50800" dir="5400000" rotWithShape="0">
              <a:srgbClr val="4E3B30">
                <a:alpha val="6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gradFill>
                <a:gsLst>
                  <a:gs pos="0">
                    <a:srgbClr val="F0A22E">
                      <a:tint val="66000"/>
                      <a:satMod val="160000"/>
                      <a:alpha val="0"/>
                    </a:srgbClr>
                  </a:gs>
                  <a:gs pos="50000">
                    <a:srgbClr val="F0A22E">
                      <a:tint val="44500"/>
                      <a:satMod val="160000"/>
                    </a:srgbClr>
                  </a:gs>
                  <a:gs pos="100000">
                    <a:srgbClr val="F0A22E">
                      <a:tint val="23500"/>
                      <a:satMod val="160000"/>
                    </a:srgbClr>
                  </a:gs>
                </a:gsLst>
                <a:lin ang="5400000" scaled="0"/>
              </a:gradFill>
              <a:effectLst/>
              <a:uLnTx/>
              <a:uFillTx/>
              <a:latin typeface="Franklin Gothic Book"/>
              <a:ea typeface="+mn-ea"/>
              <a:cs typeface="+mn-cs"/>
            </a:endParaRPr>
          </a:p>
        </p:txBody>
      </p:sp>
      <p:sp>
        <p:nvSpPr>
          <p:cNvPr id="548" name="3 Başlık"/>
          <p:cNvSpPr>
            <a:spLocks noGrp="1"/>
          </p:cNvSpPr>
          <p:nvPr>
            <p:ph type="title"/>
          </p:nvPr>
        </p:nvSpPr>
        <p:spPr>
          <a:xfrm>
            <a:off x="190005" y="0"/>
            <a:ext cx="8686800" cy="701040"/>
          </a:xfrm>
          <a:prstGeom prst="rect">
            <a:avLst/>
          </a:prstGeom>
          <a:noFill/>
          <a:ln>
            <a:noFill/>
          </a:ln>
        </p:spPr>
        <p:txBody>
          <a:bodyPr>
            <a:noAutofit/>
          </a:bodyPr>
          <a:lstStyle/>
          <a:p>
            <a:pPr algn="ctr">
              <a:buClrTx/>
              <a:buSzTx/>
              <a:defRPr/>
            </a:pPr>
            <a:r>
              <a:rPr kumimoji="0" lang="tr-TR" sz="3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(……</a:t>
            </a:r>
            <a:r>
              <a:rPr kumimoji="0" lang="tr-TR" sz="3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 </a:t>
            </a:r>
            <a:r>
              <a:rPr kumimoji="0" lang="tr-TR" sz="3000" b="0" i="0" u="none" strike="noStrike" kern="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mak</a:t>
            </a:r>
            <a:r>
              <a:rPr kumimoji="0" lang="tr-TR" sz="30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 </a:t>
            </a:r>
            <a:r>
              <a:rPr kumimoji="0" lang="tr-TR" sz="3000" b="0" i="0" u="none" strike="noStrike" kern="0" cap="none" spc="0" normalizeH="0" baseline="0" noProof="0" dirty="0" smtClean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istiyor/sun</a:t>
            </a:r>
            <a:r>
              <a:rPr kumimoji="0" lang="tr-TR" sz="30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ekton Pro" pitchFamily="34" charset="0"/>
                <a:cs typeface="Times New Roman" pitchFamily="18" charset="0"/>
              </a:rPr>
              <a:t>) </a:t>
            </a:r>
            <a:r>
              <a:rPr lang="ar-SA" sz="3200" b="0" dirty="0" smtClean="0">
                <a:solidFill>
                  <a:schemeClr val="accent6">
                    <a:lumMod val="75000"/>
                  </a:schemeClr>
                </a:solidFill>
                <a:latin typeface="Adobe Arabic" pitchFamily="18" charset="-78"/>
                <a:cs typeface="Adobe Arabic" pitchFamily="18" charset="-78"/>
              </a:rPr>
              <a:t>تُرِيدُ </a:t>
            </a:r>
            <a:r>
              <a:rPr kumimoji="0" lang="ar-SA" sz="3200" b="0" i="0" u="none" strike="noStrike" kern="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dobe Arabic" pitchFamily="18" charset="-78"/>
                <a:cs typeface="Adobe Arabic" pitchFamily="18" charset="-78"/>
              </a:rPr>
              <a:t>أَنْ</a:t>
            </a:r>
            <a:r>
              <a:rPr kumimoji="0" lang="ar-SA" sz="3200" b="0" i="0" u="none" strike="noStrike" kern="0" cap="none" spc="0" normalizeH="0" baseline="0" noProof="0" dirty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dobe Arabic" pitchFamily="18" charset="-78"/>
                <a:cs typeface="Adobe Arabic" pitchFamily="18" charset="-78"/>
              </a:rPr>
              <a:t>.......</a:t>
            </a:r>
            <a:endParaRPr kumimoji="0" lang="tr-TR" sz="32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dobe Arabic" pitchFamily="18" charset="-78"/>
              <a:cs typeface="Adobe Arabic" pitchFamily="18" charset="-78"/>
            </a:endParaRPr>
          </a:p>
        </p:txBody>
      </p:sp>
      <p:sp>
        <p:nvSpPr>
          <p:cNvPr id="551" name="550 Yuvarlatılmış Çapraz Köşeli Dikdörtgen"/>
          <p:cNvSpPr/>
          <p:nvPr/>
        </p:nvSpPr>
        <p:spPr>
          <a:xfrm>
            <a:off x="-1" y="783771"/>
            <a:ext cx="5925787" cy="4359729"/>
          </a:xfrm>
          <a:prstGeom prst="round2DiagRect">
            <a:avLst>
              <a:gd name="adj1" fmla="val 9456"/>
              <a:gd name="adj2" fmla="val 0"/>
            </a:avLst>
          </a:prstGeom>
          <a:solidFill>
            <a:sysClr val="window" lastClr="FFFFFF">
              <a:lumMod val="85000"/>
              <a:alpha val="17000"/>
            </a:sysClr>
          </a:solidFill>
          <a:ln w="10000" cap="flat" cmpd="sng" algn="ctr">
            <a:solidFill>
              <a:srgbClr val="7030A0"/>
            </a:solidFill>
            <a:prstDash val="solid"/>
          </a:ln>
          <a:effectLst>
            <a:outerShdw blurRad="76200" dist="50800" dir="5400000" rotWithShape="0">
              <a:srgbClr val="4E3B30">
                <a:alpha val="6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gradFill>
                <a:gsLst>
                  <a:gs pos="0">
                    <a:srgbClr val="F0A22E">
                      <a:tint val="66000"/>
                      <a:satMod val="160000"/>
                      <a:alpha val="0"/>
                    </a:srgbClr>
                  </a:gs>
                  <a:gs pos="50000">
                    <a:srgbClr val="F0A22E">
                      <a:tint val="44500"/>
                      <a:satMod val="160000"/>
                    </a:srgbClr>
                  </a:gs>
                  <a:gs pos="100000">
                    <a:srgbClr val="F0A22E">
                      <a:tint val="23500"/>
                      <a:satMod val="160000"/>
                    </a:srgbClr>
                  </a:gs>
                </a:gsLst>
                <a:lin ang="5400000" scaled="0"/>
              </a:gradFill>
              <a:effectLst/>
              <a:uLnTx/>
              <a:uFillTx/>
              <a:latin typeface="Franklin Gothic Book"/>
              <a:ea typeface="+mn-ea"/>
              <a:cs typeface="+mn-cs"/>
            </a:endParaRPr>
          </a:p>
        </p:txBody>
      </p:sp>
      <p:pic>
        <p:nvPicPr>
          <p:cNvPr id="542" name="Google Shape;116;p20"/>
          <p:cNvPicPr preferRelativeResize="0"/>
          <p:nvPr/>
        </p:nvPicPr>
        <p:blipFill rotWithShape="1">
          <a:blip r:embed="rId3">
            <a:alphaModFix/>
          </a:blip>
          <a:srcRect l="42523" r="20420"/>
          <a:stretch/>
        </p:blipFill>
        <p:spPr>
          <a:xfrm>
            <a:off x="0" y="784860"/>
            <a:ext cx="2032077" cy="3084576"/>
          </a:xfrm>
          <a:prstGeom prst="snipRoundRect">
            <a:avLst>
              <a:gd name="adj1" fmla="val 16667"/>
              <a:gd name="adj2" fmla="val 0"/>
            </a:avLst>
          </a:prstGeom>
          <a:noFill/>
          <a:ln>
            <a:noFill/>
          </a:ln>
        </p:spPr>
      </p:pic>
      <p:sp>
        <p:nvSpPr>
          <p:cNvPr id="2190" name="Google Shape;2190;p25"/>
          <p:cNvSpPr/>
          <p:nvPr/>
        </p:nvSpPr>
        <p:spPr>
          <a:xfrm flipH="1">
            <a:off x="1310255" y="2876826"/>
            <a:ext cx="135289" cy="132718"/>
          </a:xfrm>
          <a:custGeom>
            <a:avLst/>
            <a:gdLst/>
            <a:ahLst/>
            <a:cxnLst/>
            <a:rect l="l" t="t" r="r" b="b"/>
            <a:pathLst>
              <a:path w="4954" h="4895" extrusionOk="0">
                <a:moveTo>
                  <a:pt x="2375" y="1"/>
                </a:moveTo>
                <a:cubicBezTo>
                  <a:pt x="2273" y="1"/>
                  <a:pt x="2166" y="66"/>
                  <a:pt x="2146" y="165"/>
                </a:cubicBezTo>
                <a:lnTo>
                  <a:pt x="1827" y="1352"/>
                </a:lnTo>
                <a:lnTo>
                  <a:pt x="640" y="1055"/>
                </a:lnTo>
                <a:cubicBezTo>
                  <a:pt x="625" y="1052"/>
                  <a:pt x="610" y="1051"/>
                  <a:pt x="595" y="1051"/>
                </a:cubicBezTo>
                <a:cubicBezTo>
                  <a:pt x="492" y="1051"/>
                  <a:pt x="386" y="1116"/>
                  <a:pt x="366" y="1215"/>
                </a:cubicBezTo>
                <a:lnTo>
                  <a:pt x="46" y="2493"/>
                </a:lnTo>
                <a:cubicBezTo>
                  <a:pt x="1" y="2630"/>
                  <a:pt x="69" y="2744"/>
                  <a:pt x="206" y="2790"/>
                </a:cubicBezTo>
                <a:lnTo>
                  <a:pt x="1393" y="3087"/>
                </a:lnTo>
                <a:lnTo>
                  <a:pt x="1096" y="4274"/>
                </a:lnTo>
                <a:cubicBezTo>
                  <a:pt x="1051" y="4388"/>
                  <a:pt x="1119" y="4525"/>
                  <a:pt x="1256" y="4548"/>
                </a:cubicBezTo>
                <a:lnTo>
                  <a:pt x="2534" y="4890"/>
                </a:lnTo>
                <a:cubicBezTo>
                  <a:pt x="2549" y="4893"/>
                  <a:pt x="2564" y="4894"/>
                  <a:pt x="2579" y="4894"/>
                </a:cubicBezTo>
                <a:cubicBezTo>
                  <a:pt x="2681" y="4894"/>
                  <a:pt x="2788" y="4827"/>
                  <a:pt x="2808" y="4707"/>
                </a:cubicBezTo>
                <a:lnTo>
                  <a:pt x="3128" y="3520"/>
                </a:lnTo>
                <a:lnTo>
                  <a:pt x="4292" y="3840"/>
                </a:lnTo>
                <a:cubicBezTo>
                  <a:pt x="4309" y="3843"/>
                  <a:pt x="4326" y="3844"/>
                  <a:pt x="4343" y="3844"/>
                </a:cubicBezTo>
                <a:cubicBezTo>
                  <a:pt x="4457" y="3844"/>
                  <a:pt x="4549" y="3777"/>
                  <a:pt x="4589" y="3657"/>
                </a:cubicBezTo>
                <a:lnTo>
                  <a:pt x="4908" y="2402"/>
                </a:lnTo>
                <a:cubicBezTo>
                  <a:pt x="4954" y="2265"/>
                  <a:pt x="4862" y="2151"/>
                  <a:pt x="4748" y="2105"/>
                </a:cubicBezTo>
                <a:lnTo>
                  <a:pt x="3561" y="1809"/>
                </a:lnTo>
                <a:lnTo>
                  <a:pt x="3858" y="622"/>
                </a:lnTo>
                <a:cubicBezTo>
                  <a:pt x="3904" y="485"/>
                  <a:pt x="3812" y="371"/>
                  <a:pt x="3698" y="325"/>
                </a:cubicBezTo>
                <a:lnTo>
                  <a:pt x="2420" y="5"/>
                </a:lnTo>
                <a:cubicBezTo>
                  <a:pt x="2405" y="2"/>
                  <a:pt x="2390" y="1"/>
                  <a:pt x="237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1" name="Google Shape;2191;p25"/>
          <p:cNvSpPr/>
          <p:nvPr/>
        </p:nvSpPr>
        <p:spPr>
          <a:xfrm flipH="1">
            <a:off x="140259" y="2873383"/>
            <a:ext cx="336610" cy="306702"/>
          </a:xfrm>
          <a:custGeom>
            <a:avLst/>
            <a:gdLst/>
            <a:ahLst/>
            <a:cxnLst/>
            <a:rect l="l" t="t" r="r" b="b"/>
            <a:pathLst>
              <a:path w="12326" h="11312" extrusionOk="0">
                <a:moveTo>
                  <a:pt x="8828" y="1"/>
                </a:moveTo>
                <a:cubicBezTo>
                  <a:pt x="8722" y="1"/>
                  <a:pt x="8616" y="21"/>
                  <a:pt x="8514" y="64"/>
                </a:cubicBezTo>
                <a:lnTo>
                  <a:pt x="685" y="3031"/>
                </a:lnTo>
                <a:cubicBezTo>
                  <a:pt x="228" y="3214"/>
                  <a:pt x="0" y="3716"/>
                  <a:pt x="183" y="4172"/>
                </a:cubicBezTo>
                <a:lnTo>
                  <a:pt x="2694" y="10746"/>
                </a:lnTo>
                <a:cubicBezTo>
                  <a:pt x="2816" y="11096"/>
                  <a:pt x="3152" y="11311"/>
                  <a:pt x="3498" y="11311"/>
                </a:cubicBezTo>
                <a:cubicBezTo>
                  <a:pt x="3604" y="11311"/>
                  <a:pt x="3710" y="11291"/>
                  <a:pt x="3812" y="11248"/>
                </a:cubicBezTo>
                <a:lnTo>
                  <a:pt x="11641" y="8281"/>
                </a:lnTo>
                <a:cubicBezTo>
                  <a:pt x="12098" y="8098"/>
                  <a:pt x="12326" y="7596"/>
                  <a:pt x="12143" y="7140"/>
                </a:cubicBezTo>
                <a:lnTo>
                  <a:pt x="9632" y="566"/>
                </a:lnTo>
                <a:cubicBezTo>
                  <a:pt x="9510" y="217"/>
                  <a:pt x="9174" y="1"/>
                  <a:pt x="8828" y="1"/>
                </a:cubicBezTo>
                <a:close/>
              </a:path>
            </a:pathLst>
          </a:custGeom>
          <a:solidFill>
            <a:srgbClr val="EAE8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2" name="Google Shape;2192;p25"/>
          <p:cNvSpPr/>
          <p:nvPr/>
        </p:nvSpPr>
        <p:spPr>
          <a:xfrm flipH="1">
            <a:off x="145228" y="2925467"/>
            <a:ext cx="326670" cy="219236"/>
          </a:xfrm>
          <a:custGeom>
            <a:avLst/>
            <a:gdLst/>
            <a:ahLst/>
            <a:cxnLst/>
            <a:rect l="l" t="t" r="r" b="b"/>
            <a:pathLst>
              <a:path w="11962" h="8086" extrusionOk="0">
                <a:moveTo>
                  <a:pt x="9795" y="0"/>
                </a:moveTo>
                <a:cubicBezTo>
                  <a:pt x="9689" y="0"/>
                  <a:pt x="9580" y="20"/>
                  <a:pt x="9473" y="60"/>
                </a:cubicBezTo>
                <a:lnTo>
                  <a:pt x="731" y="3393"/>
                </a:lnTo>
                <a:cubicBezTo>
                  <a:pt x="252" y="3575"/>
                  <a:pt x="1" y="4123"/>
                  <a:pt x="183" y="4602"/>
                </a:cubicBezTo>
                <a:lnTo>
                  <a:pt x="1302" y="7478"/>
                </a:lnTo>
                <a:cubicBezTo>
                  <a:pt x="1444" y="7851"/>
                  <a:pt x="1793" y="8086"/>
                  <a:pt x="2167" y="8086"/>
                </a:cubicBezTo>
                <a:cubicBezTo>
                  <a:pt x="2273" y="8086"/>
                  <a:pt x="2382" y="8067"/>
                  <a:pt x="2489" y="8026"/>
                </a:cubicBezTo>
                <a:lnTo>
                  <a:pt x="11231" y="4671"/>
                </a:lnTo>
                <a:cubicBezTo>
                  <a:pt x="11710" y="4488"/>
                  <a:pt x="11961" y="3963"/>
                  <a:pt x="11779" y="3484"/>
                </a:cubicBezTo>
                <a:lnTo>
                  <a:pt x="10660" y="608"/>
                </a:lnTo>
                <a:cubicBezTo>
                  <a:pt x="10518" y="235"/>
                  <a:pt x="10169" y="0"/>
                  <a:pt x="9795" y="0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3" name="Google Shape;2193;p25"/>
          <p:cNvSpPr/>
          <p:nvPr/>
        </p:nvSpPr>
        <p:spPr>
          <a:xfrm flipH="1">
            <a:off x="114697" y="2863487"/>
            <a:ext cx="336610" cy="306973"/>
          </a:xfrm>
          <a:custGeom>
            <a:avLst/>
            <a:gdLst/>
            <a:ahLst/>
            <a:cxnLst/>
            <a:rect l="l" t="t" r="r" b="b"/>
            <a:pathLst>
              <a:path w="12326" h="11322" extrusionOk="0">
                <a:moveTo>
                  <a:pt x="8837" y="1"/>
                </a:moveTo>
                <a:cubicBezTo>
                  <a:pt x="8730" y="1"/>
                  <a:pt x="8621" y="21"/>
                  <a:pt x="8514" y="64"/>
                </a:cubicBezTo>
                <a:lnTo>
                  <a:pt x="685" y="3054"/>
                </a:lnTo>
                <a:cubicBezTo>
                  <a:pt x="228" y="3214"/>
                  <a:pt x="0" y="3716"/>
                  <a:pt x="183" y="4172"/>
                </a:cubicBezTo>
                <a:lnTo>
                  <a:pt x="2693" y="10769"/>
                </a:lnTo>
                <a:cubicBezTo>
                  <a:pt x="2836" y="11108"/>
                  <a:pt x="3175" y="11322"/>
                  <a:pt x="3524" y="11322"/>
                </a:cubicBezTo>
                <a:cubicBezTo>
                  <a:pt x="3620" y="11322"/>
                  <a:pt x="3718" y="11306"/>
                  <a:pt x="3812" y="11271"/>
                </a:cubicBezTo>
                <a:lnTo>
                  <a:pt x="11641" y="8281"/>
                </a:lnTo>
                <a:cubicBezTo>
                  <a:pt x="12097" y="8098"/>
                  <a:pt x="12326" y="7596"/>
                  <a:pt x="12143" y="7162"/>
                </a:cubicBezTo>
                <a:lnTo>
                  <a:pt x="9632" y="566"/>
                </a:lnTo>
                <a:cubicBezTo>
                  <a:pt x="9510" y="216"/>
                  <a:pt x="9187" y="1"/>
                  <a:pt x="8837" y="1"/>
                </a:cubicBezTo>
                <a:close/>
              </a:path>
            </a:pathLst>
          </a:custGeom>
          <a:solidFill>
            <a:srgbClr val="C4C3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4" name="Google Shape;2194;p25"/>
          <p:cNvSpPr/>
          <p:nvPr/>
        </p:nvSpPr>
        <p:spPr>
          <a:xfrm flipH="1">
            <a:off x="119067" y="2915571"/>
            <a:ext cx="326643" cy="219236"/>
          </a:xfrm>
          <a:custGeom>
            <a:avLst/>
            <a:gdLst/>
            <a:ahLst/>
            <a:cxnLst/>
            <a:rect l="l" t="t" r="r" b="b"/>
            <a:pathLst>
              <a:path w="11961" h="8086" extrusionOk="0">
                <a:moveTo>
                  <a:pt x="9797" y="0"/>
                </a:moveTo>
                <a:cubicBezTo>
                  <a:pt x="9690" y="0"/>
                  <a:pt x="9580" y="19"/>
                  <a:pt x="9473" y="60"/>
                </a:cubicBezTo>
                <a:lnTo>
                  <a:pt x="731" y="3392"/>
                </a:lnTo>
                <a:cubicBezTo>
                  <a:pt x="252" y="3575"/>
                  <a:pt x="0" y="4123"/>
                  <a:pt x="183" y="4579"/>
                </a:cubicBezTo>
                <a:lnTo>
                  <a:pt x="1301" y="7478"/>
                </a:lnTo>
                <a:cubicBezTo>
                  <a:pt x="1443" y="7851"/>
                  <a:pt x="1793" y="8086"/>
                  <a:pt x="2166" y="8086"/>
                </a:cubicBezTo>
                <a:cubicBezTo>
                  <a:pt x="2273" y="8086"/>
                  <a:pt x="2382" y="8067"/>
                  <a:pt x="2488" y="8026"/>
                </a:cubicBezTo>
                <a:lnTo>
                  <a:pt x="11230" y="4671"/>
                </a:lnTo>
                <a:cubicBezTo>
                  <a:pt x="11710" y="4488"/>
                  <a:pt x="11961" y="3963"/>
                  <a:pt x="11778" y="3484"/>
                </a:cubicBezTo>
                <a:lnTo>
                  <a:pt x="10660" y="585"/>
                </a:lnTo>
                <a:cubicBezTo>
                  <a:pt x="10518" y="231"/>
                  <a:pt x="10170" y="0"/>
                  <a:pt x="9797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5" name="Google Shape;2195;p25"/>
          <p:cNvSpPr/>
          <p:nvPr/>
        </p:nvSpPr>
        <p:spPr>
          <a:xfrm flipH="1">
            <a:off x="346578" y="3041971"/>
            <a:ext cx="29930" cy="26463"/>
          </a:xfrm>
          <a:custGeom>
            <a:avLst/>
            <a:gdLst/>
            <a:ahLst/>
            <a:cxnLst/>
            <a:rect l="l" t="t" r="r" b="b"/>
            <a:pathLst>
              <a:path w="1096" h="976" extrusionOk="0">
                <a:moveTo>
                  <a:pt x="541" y="0"/>
                </a:moveTo>
                <a:cubicBezTo>
                  <a:pt x="483" y="0"/>
                  <a:pt x="423" y="10"/>
                  <a:pt x="365" y="32"/>
                </a:cubicBezTo>
                <a:cubicBezTo>
                  <a:pt x="114" y="123"/>
                  <a:pt x="0" y="420"/>
                  <a:pt x="91" y="671"/>
                </a:cubicBezTo>
                <a:cubicBezTo>
                  <a:pt x="162" y="864"/>
                  <a:pt x="340" y="976"/>
                  <a:pt x="532" y="976"/>
                </a:cubicBezTo>
                <a:cubicBezTo>
                  <a:pt x="590" y="976"/>
                  <a:pt x="650" y="966"/>
                  <a:pt x="708" y="945"/>
                </a:cubicBezTo>
                <a:cubicBezTo>
                  <a:pt x="959" y="853"/>
                  <a:pt x="1096" y="557"/>
                  <a:pt x="1004" y="305"/>
                </a:cubicBezTo>
                <a:cubicBezTo>
                  <a:pt x="917" y="112"/>
                  <a:pt x="734" y="0"/>
                  <a:pt x="541" y="0"/>
                </a:cubicBezTo>
                <a:close/>
              </a:path>
            </a:pathLst>
          </a:custGeom>
          <a:solidFill>
            <a:srgbClr val="904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6" name="Google Shape;2196;p25"/>
          <p:cNvSpPr/>
          <p:nvPr/>
        </p:nvSpPr>
        <p:spPr>
          <a:xfrm flipH="1">
            <a:off x="267409" y="3011713"/>
            <a:ext cx="29958" cy="26652"/>
          </a:xfrm>
          <a:custGeom>
            <a:avLst/>
            <a:gdLst/>
            <a:ahLst/>
            <a:cxnLst/>
            <a:rect l="l" t="t" r="r" b="b"/>
            <a:pathLst>
              <a:path w="1097" h="983" extrusionOk="0">
                <a:moveTo>
                  <a:pt x="529" y="1"/>
                </a:moveTo>
                <a:cubicBezTo>
                  <a:pt x="474" y="1"/>
                  <a:pt x="419" y="10"/>
                  <a:pt x="366" y="29"/>
                </a:cubicBezTo>
                <a:cubicBezTo>
                  <a:pt x="115" y="143"/>
                  <a:pt x="1" y="417"/>
                  <a:pt x="92" y="668"/>
                </a:cubicBezTo>
                <a:cubicBezTo>
                  <a:pt x="161" y="858"/>
                  <a:pt x="348" y="983"/>
                  <a:pt x="543" y="983"/>
                </a:cubicBezTo>
                <a:cubicBezTo>
                  <a:pt x="606" y="983"/>
                  <a:pt x="670" y="970"/>
                  <a:pt x="731" y="942"/>
                </a:cubicBezTo>
                <a:cubicBezTo>
                  <a:pt x="982" y="851"/>
                  <a:pt x="1096" y="577"/>
                  <a:pt x="1005" y="326"/>
                </a:cubicBezTo>
                <a:cubicBezTo>
                  <a:pt x="933" y="128"/>
                  <a:pt x="733" y="1"/>
                  <a:pt x="529" y="1"/>
                </a:cubicBezTo>
                <a:close/>
              </a:path>
            </a:pathLst>
          </a:custGeom>
          <a:solidFill>
            <a:srgbClr val="904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7" name="Google Shape;2197;p25"/>
          <p:cNvSpPr/>
          <p:nvPr/>
        </p:nvSpPr>
        <p:spPr>
          <a:xfrm flipH="1">
            <a:off x="187612" y="2981943"/>
            <a:ext cx="30586" cy="26382"/>
          </a:xfrm>
          <a:custGeom>
            <a:avLst/>
            <a:gdLst/>
            <a:ahLst/>
            <a:cxnLst/>
            <a:rect l="l" t="t" r="r" b="b"/>
            <a:pathLst>
              <a:path w="1120" h="973" extrusionOk="0">
                <a:moveTo>
                  <a:pt x="564" y="0"/>
                </a:moveTo>
                <a:cubicBezTo>
                  <a:pt x="506" y="0"/>
                  <a:pt x="447" y="10"/>
                  <a:pt x="389" y="31"/>
                </a:cubicBezTo>
                <a:cubicBezTo>
                  <a:pt x="138" y="123"/>
                  <a:pt x="1" y="397"/>
                  <a:pt x="92" y="648"/>
                </a:cubicBezTo>
                <a:cubicBezTo>
                  <a:pt x="182" y="846"/>
                  <a:pt x="371" y="973"/>
                  <a:pt x="571" y="973"/>
                </a:cubicBezTo>
                <a:cubicBezTo>
                  <a:pt x="624" y="973"/>
                  <a:pt x="678" y="964"/>
                  <a:pt x="731" y="944"/>
                </a:cubicBezTo>
                <a:cubicBezTo>
                  <a:pt x="982" y="853"/>
                  <a:pt x="1119" y="556"/>
                  <a:pt x="1005" y="305"/>
                </a:cubicBezTo>
                <a:cubicBezTo>
                  <a:pt x="935" y="112"/>
                  <a:pt x="757" y="0"/>
                  <a:pt x="564" y="0"/>
                </a:cubicBezTo>
                <a:close/>
              </a:path>
            </a:pathLst>
          </a:custGeom>
          <a:solidFill>
            <a:srgbClr val="9045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8" name="Google Shape;2198;p25"/>
          <p:cNvSpPr/>
          <p:nvPr/>
        </p:nvSpPr>
        <p:spPr>
          <a:xfrm flipH="1">
            <a:off x="312277" y="2814384"/>
            <a:ext cx="85559" cy="95438"/>
          </a:xfrm>
          <a:custGeom>
            <a:avLst/>
            <a:gdLst/>
            <a:ahLst/>
            <a:cxnLst/>
            <a:rect l="l" t="t" r="r" b="b"/>
            <a:pathLst>
              <a:path w="3133" h="3520" extrusionOk="0">
                <a:moveTo>
                  <a:pt x="1001" y="0"/>
                </a:moveTo>
                <a:cubicBezTo>
                  <a:pt x="936" y="0"/>
                  <a:pt x="872" y="45"/>
                  <a:pt x="872" y="117"/>
                </a:cubicBezTo>
                <a:cubicBezTo>
                  <a:pt x="872" y="414"/>
                  <a:pt x="964" y="688"/>
                  <a:pt x="1078" y="985"/>
                </a:cubicBezTo>
                <a:cubicBezTo>
                  <a:pt x="781" y="1076"/>
                  <a:pt x="507" y="1167"/>
                  <a:pt x="210" y="1281"/>
                </a:cubicBezTo>
                <a:cubicBezTo>
                  <a:pt x="1" y="1344"/>
                  <a:pt x="137" y="1561"/>
                  <a:pt x="302" y="1561"/>
                </a:cubicBezTo>
                <a:cubicBezTo>
                  <a:pt x="317" y="1561"/>
                  <a:pt x="332" y="1559"/>
                  <a:pt x="347" y="1555"/>
                </a:cubicBezTo>
                <a:cubicBezTo>
                  <a:pt x="644" y="1509"/>
                  <a:pt x="941" y="1441"/>
                  <a:pt x="1238" y="1373"/>
                </a:cubicBezTo>
                <a:cubicBezTo>
                  <a:pt x="1306" y="1532"/>
                  <a:pt x="1397" y="1692"/>
                  <a:pt x="1466" y="1852"/>
                </a:cubicBezTo>
                <a:cubicBezTo>
                  <a:pt x="1466" y="1875"/>
                  <a:pt x="1489" y="1920"/>
                  <a:pt x="1489" y="1943"/>
                </a:cubicBezTo>
                <a:cubicBezTo>
                  <a:pt x="1329" y="1966"/>
                  <a:pt x="1146" y="1989"/>
                  <a:pt x="964" y="2012"/>
                </a:cubicBezTo>
                <a:cubicBezTo>
                  <a:pt x="667" y="2034"/>
                  <a:pt x="758" y="2400"/>
                  <a:pt x="1032" y="2400"/>
                </a:cubicBezTo>
                <a:cubicBezTo>
                  <a:pt x="1238" y="2400"/>
                  <a:pt x="1466" y="2377"/>
                  <a:pt x="1694" y="2354"/>
                </a:cubicBezTo>
                <a:cubicBezTo>
                  <a:pt x="1877" y="2765"/>
                  <a:pt x="2082" y="3153"/>
                  <a:pt x="2379" y="3450"/>
                </a:cubicBezTo>
                <a:cubicBezTo>
                  <a:pt x="2416" y="3496"/>
                  <a:pt x="2486" y="3519"/>
                  <a:pt x="2553" y="3519"/>
                </a:cubicBezTo>
                <a:cubicBezTo>
                  <a:pt x="2654" y="3519"/>
                  <a:pt x="2748" y="3467"/>
                  <a:pt x="2721" y="3358"/>
                </a:cubicBezTo>
                <a:cubicBezTo>
                  <a:pt x="2653" y="2970"/>
                  <a:pt x="2470" y="2628"/>
                  <a:pt x="2265" y="2286"/>
                </a:cubicBezTo>
                <a:cubicBezTo>
                  <a:pt x="2539" y="2240"/>
                  <a:pt x="2835" y="2171"/>
                  <a:pt x="3018" y="1989"/>
                </a:cubicBezTo>
                <a:cubicBezTo>
                  <a:pt x="3132" y="1852"/>
                  <a:pt x="3018" y="1692"/>
                  <a:pt x="2881" y="1669"/>
                </a:cubicBezTo>
                <a:cubicBezTo>
                  <a:pt x="2855" y="1667"/>
                  <a:pt x="2829" y="1666"/>
                  <a:pt x="2803" y="1666"/>
                </a:cubicBezTo>
                <a:cubicBezTo>
                  <a:pt x="2536" y="1666"/>
                  <a:pt x="2286" y="1767"/>
                  <a:pt x="2036" y="1829"/>
                </a:cubicBezTo>
                <a:cubicBezTo>
                  <a:pt x="2014" y="1783"/>
                  <a:pt x="1991" y="1738"/>
                  <a:pt x="1968" y="1692"/>
                </a:cubicBezTo>
                <a:cubicBezTo>
                  <a:pt x="1899" y="1555"/>
                  <a:pt x="1831" y="1418"/>
                  <a:pt x="1763" y="1258"/>
                </a:cubicBezTo>
                <a:cubicBezTo>
                  <a:pt x="2082" y="1190"/>
                  <a:pt x="2402" y="1121"/>
                  <a:pt x="2653" y="939"/>
                </a:cubicBezTo>
                <a:cubicBezTo>
                  <a:pt x="2767" y="825"/>
                  <a:pt x="2630" y="665"/>
                  <a:pt x="2516" y="665"/>
                </a:cubicBezTo>
                <a:cubicBezTo>
                  <a:pt x="2466" y="658"/>
                  <a:pt x="2415" y="655"/>
                  <a:pt x="2365" y="655"/>
                </a:cubicBezTo>
                <a:cubicBezTo>
                  <a:pt x="2096" y="655"/>
                  <a:pt x="1830" y="748"/>
                  <a:pt x="1580" y="825"/>
                </a:cubicBezTo>
                <a:cubicBezTo>
                  <a:pt x="1443" y="551"/>
                  <a:pt x="1306" y="277"/>
                  <a:pt x="1101" y="49"/>
                </a:cubicBezTo>
                <a:cubicBezTo>
                  <a:pt x="1075" y="15"/>
                  <a:pt x="1038" y="0"/>
                  <a:pt x="100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9" name="Google Shape;2199;p25"/>
          <p:cNvSpPr/>
          <p:nvPr/>
        </p:nvSpPr>
        <p:spPr>
          <a:xfrm flipH="1">
            <a:off x="317904" y="3163247"/>
            <a:ext cx="53089" cy="89718"/>
          </a:xfrm>
          <a:custGeom>
            <a:avLst/>
            <a:gdLst/>
            <a:ahLst/>
            <a:cxnLst/>
            <a:rect l="l" t="t" r="r" b="b"/>
            <a:pathLst>
              <a:path w="1944" h="3309" extrusionOk="0">
                <a:moveTo>
                  <a:pt x="1430" y="1"/>
                </a:moveTo>
                <a:cubicBezTo>
                  <a:pt x="1339" y="1"/>
                  <a:pt x="1247" y="47"/>
                  <a:pt x="1236" y="146"/>
                </a:cubicBezTo>
                <a:cubicBezTo>
                  <a:pt x="1122" y="786"/>
                  <a:pt x="1259" y="1402"/>
                  <a:pt x="1213" y="2041"/>
                </a:cubicBezTo>
                <a:cubicBezTo>
                  <a:pt x="1168" y="2520"/>
                  <a:pt x="1031" y="2475"/>
                  <a:pt x="665" y="2612"/>
                </a:cubicBezTo>
                <a:cubicBezTo>
                  <a:pt x="460" y="2680"/>
                  <a:pt x="300" y="2794"/>
                  <a:pt x="140" y="2954"/>
                </a:cubicBezTo>
                <a:cubicBezTo>
                  <a:pt x="1" y="3114"/>
                  <a:pt x="193" y="3309"/>
                  <a:pt x="366" y="3309"/>
                </a:cubicBezTo>
                <a:cubicBezTo>
                  <a:pt x="390" y="3309"/>
                  <a:pt x="414" y="3305"/>
                  <a:pt x="437" y="3296"/>
                </a:cubicBezTo>
                <a:cubicBezTo>
                  <a:pt x="757" y="3159"/>
                  <a:pt x="1031" y="3091"/>
                  <a:pt x="1350" y="3000"/>
                </a:cubicBezTo>
                <a:cubicBezTo>
                  <a:pt x="1556" y="2931"/>
                  <a:pt x="1761" y="2863"/>
                  <a:pt x="1829" y="2634"/>
                </a:cubicBezTo>
                <a:cubicBezTo>
                  <a:pt x="1944" y="2360"/>
                  <a:pt x="1761" y="1858"/>
                  <a:pt x="1738" y="1562"/>
                </a:cubicBezTo>
                <a:cubicBezTo>
                  <a:pt x="1693" y="1105"/>
                  <a:pt x="1647" y="626"/>
                  <a:pt x="1624" y="146"/>
                </a:cubicBezTo>
                <a:cubicBezTo>
                  <a:pt x="1624" y="52"/>
                  <a:pt x="1527" y="1"/>
                  <a:pt x="143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0" name="Google Shape;2200;p25"/>
          <p:cNvSpPr/>
          <p:nvPr/>
        </p:nvSpPr>
        <p:spPr>
          <a:xfrm flipH="1">
            <a:off x="135261" y="3119243"/>
            <a:ext cx="93615" cy="79197"/>
          </a:xfrm>
          <a:custGeom>
            <a:avLst/>
            <a:gdLst/>
            <a:ahLst/>
            <a:cxnLst/>
            <a:rect l="l" t="t" r="r" b="b"/>
            <a:pathLst>
              <a:path w="3428" h="2921" extrusionOk="0">
                <a:moveTo>
                  <a:pt x="273" y="0"/>
                </a:moveTo>
                <a:cubicBezTo>
                  <a:pt x="135" y="0"/>
                  <a:pt x="0" y="121"/>
                  <a:pt x="95" y="263"/>
                </a:cubicBezTo>
                <a:cubicBezTo>
                  <a:pt x="551" y="948"/>
                  <a:pt x="894" y="1655"/>
                  <a:pt x="1328" y="2340"/>
                </a:cubicBezTo>
                <a:cubicBezTo>
                  <a:pt x="1122" y="2409"/>
                  <a:pt x="917" y="2500"/>
                  <a:pt x="734" y="2591"/>
                </a:cubicBezTo>
                <a:cubicBezTo>
                  <a:pt x="509" y="2673"/>
                  <a:pt x="633" y="2921"/>
                  <a:pt x="826" y="2921"/>
                </a:cubicBezTo>
                <a:cubicBezTo>
                  <a:pt x="848" y="2921"/>
                  <a:pt x="871" y="2918"/>
                  <a:pt x="894" y="2911"/>
                </a:cubicBezTo>
                <a:cubicBezTo>
                  <a:pt x="1601" y="2682"/>
                  <a:pt x="2377" y="2660"/>
                  <a:pt x="3085" y="2409"/>
                </a:cubicBezTo>
                <a:cubicBezTo>
                  <a:pt x="3427" y="2317"/>
                  <a:pt x="3222" y="1929"/>
                  <a:pt x="2925" y="1929"/>
                </a:cubicBezTo>
                <a:cubicBezTo>
                  <a:pt x="2583" y="1929"/>
                  <a:pt x="2218" y="2020"/>
                  <a:pt x="1852" y="2135"/>
                </a:cubicBezTo>
                <a:cubicBezTo>
                  <a:pt x="1487" y="1404"/>
                  <a:pt x="939" y="719"/>
                  <a:pt x="437" y="80"/>
                </a:cubicBezTo>
                <a:cubicBezTo>
                  <a:pt x="395" y="24"/>
                  <a:pt x="334" y="0"/>
                  <a:pt x="27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1" name="Google Shape;2201;p25"/>
          <p:cNvSpPr/>
          <p:nvPr/>
        </p:nvSpPr>
        <p:spPr>
          <a:xfrm flipH="1">
            <a:off x="0" y="3083048"/>
            <a:ext cx="138402" cy="46825"/>
          </a:xfrm>
          <a:custGeom>
            <a:avLst/>
            <a:gdLst/>
            <a:ahLst/>
            <a:cxnLst/>
            <a:rect l="l" t="t" r="r" b="b"/>
            <a:pathLst>
              <a:path w="5068" h="1727" extrusionOk="0">
                <a:moveTo>
                  <a:pt x="320" y="0"/>
                </a:moveTo>
                <a:cubicBezTo>
                  <a:pt x="0" y="23"/>
                  <a:pt x="23" y="457"/>
                  <a:pt x="320" y="480"/>
                </a:cubicBezTo>
                <a:cubicBezTo>
                  <a:pt x="845" y="548"/>
                  <a:pt x="1438" y="890"/>
                  <a:pt x="1918" y="1073"/>
                </a:cubicBezTo>
                <a:cubicBezTo>
                  <a:pt x="2420" y="1278"/>
                  <a:pt x="2899" y="1507"/>
                  <a:pt x="3424" y="1712"/>
                </a:cubicBezTo>
                <a:cubicBezTo>
                  <a:pt x="3453" y="1722"/>
                  <a:pt x="3484" y="1726"/>
                  <a:pt x="3514" y="1726"/>
                </a:cubicBezTo>
                <a:cubicBezTo>
                  <a:pt x="3626" y="1726"/>
                  <a:pt x="3740" y="1665"/>
                  <a:pt x="3812" y="1575"/>
                </a:cubicBezTo>
                <a:cubicBezTo>
                  <a:pt x="3995" y="1529"/>
                  <a:pt x="4177" y="1484"/>
                  <a:pt x="4360" y="1438"/>
                </a:cubicBezTo>
                <a:cubicBezTo>
                  <a:pt x="4611" y="1370"/>
                  <a:pt x="4885" y="1393"/>
                  <a:pt x="5022" y="1141"/>
                </a:cubicBezTo>
                <a:cubicBezTo>
                  <a:pt x="5068" y="1073"/>
                  <a:pt x="5022" y="982"/>
                  <a:pt x="4953" y="936"/>
                </a:cubicBezTo>
                <a:cubicBezTo>
                  <a:pt x="4862" y="878"/>
                  <a:pt x="4768" y="856"/>
                  <a:pt x="4671" y="856"/>
                </a:cubicBezTo>
                <a:cubicBezTo>
                  <a:pt x="4500" y="856"/>
                  <a:pt x="4321" y="924"/>
                  <a:pt x="4132" y="982"/>
                </a:cubicBezTo>
                <a:cubicBezTo>
                  <a:pt x="3949" y="1027"/>
                  <a:pt x="3766" y="1119"/>
                  <a:pt x="3607" y="1210"/>
                </a:cubicBezTo>
                <a:cubicBezTo>
                  <a:pt x="3059" y="913"/>
                  <a:pt x="2488" y="685"/>
                  <a:pt x="1940" y="480"/>
                </a:cubicBezTo>
                <a:cubicBezTo>
                  <a:pt x="1438" y="297"/>
                  <a:pt x="868" y="0"/>
                  <a:pt x="32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2" name="Google Shape;2202;p25"/>
          <p:cNvSpPr/>
          <p:nvPr/>
        </p:nvSpPr>
        <p:spPr>
          <a:xfrm flipH="1">
            <a:off x="1169997" y="2194961"/>
            <a:ext cx="199492" cy="248816"/>
          </a:xfrm>
          <a:custGeom>
            <a:avLst/>
            <a:gdLst/>
            <a:ahLst/>
            <a:cxnLst/>
            <a:rect l="l" t="t" r="r" b="b"/>
            <a:pathLst>
              <a:path w="7305" h="9177" extrusionOk="0">
                <a:moveTo>
                  <a:pt x="7304" y="1"/>
                </a:moveTo>
                <a:lnTo>
                  <a:pt x="7304" y="1"/>
                </a:lnTo>
                <a:cubicBezTo>
                  <a:pt x="7304" y="1"/>
                  <a:pt x="5387" y="138"/>
                  <a:pt x="2694" y="2078"/>
                </a:cubicBezTo>
                <a:cubicBezTo>
                  <a:pt x="0" y="4041"/>
                  <a:pt x="1324" y="8287"/>
                  <a:pt x="1324" y="8287"/>
                </a:cubicBezTo>
                <a:lnTo>
                  <a:pt x="1324" y="9177"/>
                </a:lnTo>
                <a:lnTo>
                  <a:pt x="3196" y="6712"/>
                </a:lnTo>
                <a:lnTo>
                  <a:pt x="3242" y="5639"/>
                </a:lnTo>
                <a:cubicBezTo>
                  <a:pt x="2548" y="3720"/>
                  <a:pt x="3305" y="3128"/>
                  <a:pt x="4118" y="3128"/>
                </a:cubicBezTo>
                <a:cubicBezTo>
                  <a:pt x="4562" y="3128"/>
                  <a:pt x="5023" y="3305"/>
                  <a:pt x="5273" y="3539"/>
                </a:cubicBezTo>
                <a:lnTo>
                  <a:pt x="7008" y="1439"/>
                </a:lnTo>
                <a:lnTo>
                  <a:pt x="7304" y="1"/>
                </a:ln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3" name="Google Shape;2203;p25"/>
          <p:cNvSpPr/>
          <p:nvPr/>
        </p:nvSpPr>
        <p:spPr>
          <a:xfrm flipH="1">
            <a:off x="1169997" y="2048931"/>
            <a:ext cx="367796" cy="370717"/>
          </a:xfrm>
          <a:custGeom>
            <a:avLst/>
            <a:gdLst/>
            <a:ahLst/>
            <a:cxnLst/>
            <a:rect l="l" t="t" r="r" b="b"/>
            <a:pathLst>
              <a:path w="13468" h="13673" extrusionOk="0">
                <a:moveTo>
                  <a:pt x="5981" y="0"/>
                </a:moveTo>
                <a:lnTo>
                  <a:pt x="4063" y="2648"/>
                </a:lnTo>
                <a:cubicBezTo>
                  <a:pt x="4885" y="3241"/>
                  <a:pt x="5068" y="4383"/>
                  <a:pt x="4474" y="5204"/>
                </a:cubicBezTo>
                <a:cubicBezTo>
                  <a:pt x="4116" y="5700"/>
                  <a:pt x="3558" y="5964"/>
                  <a:pt x="2991" y="5964"/>
                </a:cubicBezTo>
                <a:cubicBezTo>
                  <a:pt x="2619" y="5964"/>
                  <a:pt x="2243" y="5850"/>
                  <a:pt x="1918" y="5615"/>
                </a:cubicBezTo>
                <a:lnTo>
                  <a:pt x="0" y="8263"/>
                </a:lnTo>
                <a:cubicBezTo>
                  <a:pt x="0" y="8263"/>
                  <a:pt x="0" y="8286"/>
                  <a:pt x="0" y="8286"/>
                </a:cubicBezTo>
                <a:lnTo>
                  <a:pt x="7487" y="13673"/>
                </a:lnTo>
                <a:lnTo>
                  <a:pt x="9405" y="11025"/>
                </a:lnTo>
                <a:cubicBezTo>
                  <a:pt x="8583" y="10431"/>
                  <a:pt x="8400" y="9290"/>
                  <a:pt x="8994" y="8468"/>
                </a:cubicBezTo>
                <a:cubicBezTo>
                  <a:pt x="9356" y="7966"/>
                  <a:pt x="9924" y="7694"/>
                  <a:pt x="10498" y="7694"/>
                </a:cubicBezTo>
                <a:cubicBezTo>
                  <a:pt x="10863" y="7694"/>
                  <a:pt x="11231" y="7804"/>
                  <a:pt x="11550" y="8035"/>
                </a:cubicBezTo>
                <a:lnTo>
                  <a:pt x="13467" y="5387"/>
                </a:lnTo>
                <a:lnTo>
                  <a:pt x="5981" y="0"/>
                </a:ln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4" name="Google Shape;2204;p25"/>
          <p:cNvSpPr/>
          <p:nvPr/>
        </p:nvSpPr>
        <p:spPr>
          <a:xfrm flipH="1">
            <a:off x="1244167" y="2110179"/>
            <a:ext cx="215714" cy="259337"/>
          </a:xfrm>
          <a:custGeom>
            <a:avLst/>
            <a:gdLst/>
            <a:ahLst/>
            <a:cxnLst/>
            <a:rect l="l" t="t" r="r" b="b"/>
            <a:pathLst>
              <a:path w="7899" h="9565" extrusionOk="0">
                <a:moveTo>
                  <a:pt x="5798" y="1"/>
                </a:moveTo>
                <a:lnTo>
                  <a:pt x="1" y="8058"/>
                </a:lnTo>
                <a:lnTo>
                  <a:pt x="2101" y="9565"/>
                </a:lnTo>
                <a:lnTo>
                  <a:pt x="7898" y="1507"/>
                </a:lnTo>
                <a:lnTo>
                  <a:pt x="579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5" name="Google Shape;2205;p25"/>
          <p:cNvSpPr/>
          <p:nvPr/>
        </p:nvSpPr>
        <p:spPr>
          <a:xfrm flipH="1">
            <a:off x="1333303" y="2272938"/>
            <a:ext cx="204489" cy="170839"/>
          </a:xfrm>
          <a:custGeom>
            <a:avLst/>
            <a:gdLst/>
            <a:ahLst/>
            <a:cxnLst/>
            <a:rect l="l" t="t" r="r" b="b"/>
            <a:pathLst>
              <a:path w="7488" h="6301" extrusionOk="0">
                <a:moveTo>
                  <a:pt x="0" y="1"/>
                </a:moveTo>
                <a:lnTo>
                  <a:pt x="525" y="1165"/>
                </a:lnTo>
                <a:lnTo>
                  <a:pt x="7487" y="6301"/>
                </a:lnTo>
                <a:lnTo>
                  <a:pt x="7487" y="541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6" name="Google Shape;2206;p25"/>
          <p:cNvSpPr/>
          <p:nvPr/>
        </p:nvSpPr>
        <p:spPr>
          <a:xfrm flipH="1">
            <a:off x="1401876" y="2328656"/>
            <a:ext cx="58004" cy="64990"/>
          </a:xfrm>
          <a:custGeom>
            <a:avLst/>
            <a:gdLst/>
            <a:ahLst/>
            <a:cxnLst/>
            <a:rect l="l" t="t" r="r" b="b"/>
            <a:pathLst>
              <a:path w="2124" h="2397" extrusionOk="0">
                <a:moveTo>
                  <a:pt x="1" y="0"/>
                </a:moveTo>
                <a:lnTo>
                  <a:pt x="275" y="1027"/>
                </a:lnTo>
                <a:lnTo>
                  <a:pt x="2123" y="2397"/>
                </a:lnTo>
                <a:lnTo>
                  <a:pt x="2101" y="1507"/>
                </a:lnTo>
                <a:lnTo>
                  <a:pt x="1" y="0"/>
                </a:lnTo>
                <a:close/>
              </a:path>
            </a:pathLst>
          </a:custGeom>
          <a:solidFill>
            <a:srgbClr val="F9FB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7" name="Google Shape;2207;p25"/>
          <p:cNvSpPr/>
          <p:nvPr/>
        </p:nvSpPr>
        <p:spPr>
          <a:xfrm flipH="1">
            <a:off x="1411216" y="2350698"/>
            <a:ext cx="36184" cy="24619"/>
          </a:xfrm>
          <a:custGeom>
            <a:avLst/>
            <a:gdLst/>
            <a:ahLst/>
            <a:cxnLst/>
            <a:rect l="l" t="t" r="r" b="b"/>
            <a:pathLst>
              <a:path w="1325" h="908" extrusionOk="0">
                <a:moveTo>
                  <a:pt x="150" y="0"/>
                </a:moveTo>
                <a:cubicBezTo>
                  <a:pt x="112" y="0"/>
                  <a:pt x="84" y="11"/>
                  <a:pt x="69" y="32"/>
                </a:cubicBezTo>
                <a:cubicBezTo>
                  <a:pt x="0" y="123"/>
                  <a:pt x="228" y="374"/>
                  <a:pt x="548" y="602"/>
                </a:cubicBezTo>
                <a:cubicBezTo>
                  <a:pt x="794" y="795"/>
                  <a:pt x="1039" y="907"/>
                  <a:pt x="1171" y="907"/>
                </a:cubicBezTo>
                <a:cubicBezTo>
                  <a:pt x="1210" y="907"/>
                  <a:pt x="1240" y="897"/>
                  <a:pt x="1256" y="876"/>
                </a:cubicBezTo>
                <a:cubicBezTo>
                  <a:pt x="1324" y="808"/>
                  <a:pt x="1096" y="534"/>
                  <a:pt x="776" y="306"/>
                </a:cubicBezTo>
                <a:cubicBezTo>
                  <a:pt x="513" y="113"/>
                  <a:pt x="277" y="0"/>
                  <a:pt x="1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8" name="Google Shape;2208;p25"/>
          <p:cNvSpPr/>
          <p:nvPr/>
        </p:nvSpPr>
        <p:spPr>
          <a:xfrm flipH="1">
            <a:off x="1332075" y="2223077"/>
            <a:ext cx="34300" cy="29824"/>
          </a:xfrm>
          <a:custGeom>
            <a:avLst/>
            <a:gdLst/>
            <a:ahLst/>
            <a:cxnLst/>
            <a:rect l="l" t="t" r="r" b="b"/>
            <a:pathLst>
              <a:path w="1256" h="1100" extrusionOk="0">
                <a:moveTo>
                  <a:pt x="632" y="1"/>
                </a:moveTo>
                <a:cubicBezTo>
                  <a:pt x="464" y="1"/>
                  <a:pt x="294" y="80"/>
                  <a:pt x="183" y="219"/>
                </a:cubicBezTo>
                <a:cubicBezTo>
                  <a:pt x="0" y="470"/>
                  <a:pt x="69" y="813"/>
                  <a:pt x="297" y="995"/>
                </a:cubicBezTo>
                <a:cubicBezTo>
                  <a:pt x="395" y="1067"/>
                  <a:pt x="508" y="1100"/>
                  <a:pt x="619" y="1100"/>
                </a:cubicBezTo>
                <a:cubicBezTo>
                  <a:pt x="792" y="1100"/>
                  <a:pt x="962" y="1020"/>
                  <a:pt x="1073" y="881"/>
                </a:cubicBezTo>
                <a:cubicBezTo>
                  <a:pt x="1256" y="630"/>
                  <a:pt x="1187" y="288"/>
                  <a:pt x="936" y="105"/>
                </a:cubicBezTo>
                <a:cubicBezTo>
                  <a:pt x="847" y="34"/>
                  <a:pt x="740" y="1"/>
                  <a:pt x="632" y="1"/>
                </a:cubicBezTo>
                <a:close/>
              </a:path>
            </a:pathLst>
          </a:custGeom>
          <a:solidFill>
            <a:srgbClr val="A2A4B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9" name="Google Shape;2209;p25"/>
          <p:cNvSpPr/>
          <p:nvPr/>
        </p:nvSpPr>
        <p:spPr>
          <a:xfrm flipH="1">
            <a:off x="1333303" y="2222453"/>
            <a:ext cx="33071" cy="29228"/>
          </a:xfrm>
          <a:custGeom>
            <a:avLst/>
            <a:gdLst/>
            <a:ahLst/>
            <a:cxnLst/>
            <a:rect l="l" t="t" r="r" b="b"/>
            <a:pathLst>
              <a:path w="1211" h="1078" extrusionOk="0">
                <a:moveTo>
                  <a:pt x="609" y="1"/>
                </a:moveTo>
                <a:cubicBezTo>
                  <a:pt x="442" y="1"/>
                  <a:pt x="271" y="81"/>
                  <a:pt x="160" y="219"/>
                </a:cubicBezTo>
                <a:cubicBezTo>
                  <a:pt x="0" y="471"/>
                  <a:pt x="46" y="790"/>
                  <a:pt x="297" y="973"/>
                </a:cubicBezTo>
                <a:cubicBezTo>
                  <a:pt x="387" y="1044"/>
                  <a:pt x="493" y="1077"/>
                  <a:pt x="600" y="1077"/>
                </a:cubicBezTo>
                <a:cubicBezTo>
                  <a:pt x="766" y="1077"/>
                  <a:pt x="930" y="997"/>
                  <a:pt x="1028" y="859"/>
                </a:cubicBezTo>
                <a:cubicBezTo>
                  <a:pt x="1210" y="608"/>
                  <a:pt x="1165" y="288"/>
                  <a:pt x="913" y="105"/>
                </a:cubicBezTo>
                <a:cubicBezTo>
                  <a:pt x="824" y="34"/>
                  <a:pt x="717" y="1"/>
                  <a:pt x="6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0" name="Google Shape;2210;p25"/>
          <p:cNvSpPr/>
          <p:nvPr/>
        </p:nvSpPr>
        <p:spPr>
          <a:xfrm flipH="1">
            <a:off x="1350154" y="2222834"/>
            <a:ext cx="1884" cy="28495"/>
          </a:xfrm>
          <a:custGeom>
            <a:avLst/>
            <a:gdLst/>
            <a:ahLst/>
            <a:cxnLst/>
            <a:rect l="l" t="t" r="r" b="b"/>
            <a:pathLst>
              <a:path w="69" h="1051" extrusionOk="0">
                <a:moveTo>
                  <a:pt x="0" y="0"/>
                </a:moveTo>
                <a:lnTo>
                  <a:pt x="0" y="1050"/>
                </a:lnTo>
                <a:lnTo>
                  <a:pt x="69" y="1050"/>
                </a:lnTo>
                <a:lnTo>
                  <a:pt x="6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1" name="Google Shape;2211;p25"/>
          <p:cNvSpPr/>
          <p:nvPr/>
        </p:nvSpPr>
        <p:spPr>
          <a:xfrm flipH="1">
            <a:off x="1301516" y="2110179"/>
            <a:ext cx="158365" cy="221595"/>
          </a:xfrm>
          <a:custGeom>
            <a:avLst/>
            <a:gdLst/>
            <a:ahLst/>
            <a:cxnLst/>
            <a:rect l="l" t="t" r="r" b="b"/>
            <a:pathLst>
              <a:path w="5799" h="8173" extrusionOk="0">
                <a:moveTo>
                  <a:pt x="5798" y="1"/>
                </a:moveTo>
                <a:lnTo>
                  <a:pt x="1" y="8058"/>
                </a:lnTo>
                <a:lnTo>
                  <a:pt x="69" y="8172"/>
                </a:lnTo>
                <a:lnTo>
                  <a:pt x="5798" y="389"/>
                </a:lnTo>
                <a:lnTo>
                  <a:pt x="5798" y="1"/>
                </a:lnTo>
                <a:close/>
              </a:path>
            </a:pathLst>
          </a:custGeom>
          <a:solidFill>
            <a:srgbClr val="B7B3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7" name="Google Shape;2217;p25"/>
          <p:cNvSpPr/>
          <p:nvPr/>
        </p:nvSpPr>
        <p:spPr>
          <a:xfrm flipH="1">
            <a:off x="560379" y="2214780"/>
            <a:ext cx="114725" cy="125316"/>
          </a:xfrm>
          <a:custGeom>
            <a:avLst/>
            <a:gdLst/>
            <a:ahLst/>
            <a:cxnLst/>
            <a:rect l="l" t="t" r="r" b="b"/>
            <a:pathLst>
              <a:path w="4201" h="4622" extrusionOk="0">
                <a:moveTo>
                  <a:pt x="891" y="0"/>
                </a:moveTo>
                <a:cubicBezTo>
                  <a:pt x="389" y="0"/>
                  <a:pt x="1" y="457"/>
                  <a:pt x="92" y="959"/>
                </a:cubicBezTo>
                <a:lnTo>
                  <a:pt x="685" y="3972"/>
                </a:lnTo>
                <a:cubicBezTo>
                  <a:pt x="743" y="4352"/>
                  <a:pt x="1085" y="4622"/>
                  <a:pt x="1462" y="4622"/>
                </a:cubicBezTo>
                <a:cubicBezTo>
                  <a:pt x="1537" y="4622"/>
                  <a:pt x="1614" y="4611"/>
                  <a:pt x="1690" y="4588"/>
                </a:cubicBezTo>
                <a:lnTo>
                  <a:pt x="4201" y="3881"/>
                </a:lnTo>
                <a:lnTo>
                  <a:pt x="2922" y="0"/>
                </a:ln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8" name="Google Shape;2218;p25"/>
          <p:cNvSpPr/>
          <p:nvPr/>
        </p:nvSpPr>
        <p:spPr>
          <a:xfrm flipH="1">
            <a:off x="560379" y="2214780"/>
            <a:ext cx="102245" cy="125316"/>
          </a:xfrm>
          <a:custGeom>
            <a:avLst/>
            <a:gdLst/>
            <a:ahLst/>
            <a:cxnLst/>
            <a:rect l="l" t="t" r="r" b="b"/>
            <a:pathLst>
              <a:path w="3744" h="4622" extrusionOk="0">
                <a:moveTo>
                  <a:pt x="2306" y="0"/>
                </a:moveTo>
                <a:cubicBezTo>
                  <a:pt x="2260" y="251"/>
                  <a:pt x="2237" y="617"/>
                  <a:pt x="2306" y="1119"/>
                </a:cubicBezTo>
                <a:cubicBezTo>
                  <a:pt x="2410" y="1932"/>
                  <a:pt x="1313" y="2880"/>
                  <a:pt x="287" y="2880"/>
                </a:cubicBezTo>
                <a:cubicBezTo>
                  <a:pt x="190" y="2880"/>
                  <a:pt x="94" y="2871"/>
                  <a:pt x="0" y="2853"/>
                </a:cubicBezTo>
                <a:lnTo>
                  <a:pt x="0" y="2853"/>
                </a:lnTo>
                <a:lnTo>
                  <a:pt x="228" y="3972"/>
                </a:lnTo>
                <a:cubicBezTo>
                  <a:pt x="286" y="4352"/>
                  <a:pt x="628" y="4622"/>
                  <a:pt x="1005" y="4622"/>
                </a:cubicBezTo>
                <a:cubicBezTo>
                  <a:pt x="1080" y="4622"/>
                  <a:pt x="1157" y="4611"/>
                  <a:pt x="1233" y="4588"/>
                </a:cubicBezTo>
                <a:lnTo>
                  <a:pt x="3744" y="3881"/>
                </a:lnTo>
                <a:lnTo>
                  <a:pt x="2465" y="0"/>
                </a:lnTo>
                <a:close/>
              </a:path>
            </a:pathLst>
          </a:custGeom>
          <a:solidFill>
            <a:srgbClr val="E987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9" name="Google Shape;2219;p25"/>
          <p:cNvSpPr/>
          <p:nvPr/>
        </p:nvSpPr>
        <p:spPr>
          <a:xfrm flipH="1">
            <a:off x="299825" y="2394242"/>
            <a:ext cx="167049" cy="82396"/>
          </a:xfrm>
          <a:custGeom>
            <a:avLst/>
            <a:gdLst/>
            <a:ahLst/>
            <a:cxnLst/>
            <a:rect l="l" t="t" r="r" b="b"/>
            <a:pathLst>
              <a:path w="6117" h="3039" extrusionOk="0">
                <a:moveTo>
                  <a:pt x="5112" y="1"/>
                </a:moveTo>
                <a:lnTo>
                  <a:pt x="433" y="92"/>
                </a:lnTo>
                <a:lnTo>
                  <a:pt x="22" y="2626"/>
                </a:lnTo>
                <a:cubicBezTo>
                  <a:pt x="1" y="2842"/>
                  <a:pt x="164" y="3038"/>
                  <a:pt x="376" y="3038"/>
                </a:cubicBezTo>
                <a:cubicBezTo>
                  <a:pt x="387" y="3038"/>
                  <a:pt x="399" y="3038"/>
                  <a:pt x="410" y="3036"/>
                </a:cubicBezTo>
                <a:lnTo>
                  <a:pt x="5729" y="2603"/>
                </a:lnTo>
                <a:cubicBezTo>
                  <a:pt x="5957" y="2580"/>
                  <a:pt x="6117" y="2329"/>
                  <a:pt x="6025" y="2101"/>
                </a:cubicBezTo>
                <a:lnTo>
                  <a:pt x="5112" y="1"/>
                </a:ln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0" name="Google Shape;2220;p25"/>
          <p:cNvSpPr/>
          <p:nvPr/>
        </p:nvSpPr>
        <p:spPr>
          <a:xfrm flipH="1">
            <a:off x="299825" y="2394242"/>
            <a:ext cx="155852" cy="74290"/>
          </a:xfrm>
          <a:custGeom>
            <a:avLst/>
            <a:gdLst/>
            <a:ahLst/>
            <a:cxnLst/>
            <a:rect l="l" t="t" r="r" b="b"/>
            <a:pathLst>
              <a:path w="5707" h="2740" extrusionOk="0">
                <a:moveTo>
                  <a:pt x="4702" y="1"/>
                </a:moveTo>
                <a:lnTo>
                  <a:pt x="23" y="92"/>
                </a:lnTo>
                <a:lnTo>
                  <a:pt x="0" y="229"/>
                </a:lnTo>
                <a:cubicBezTo>
                  <a:pt x="662" y="434"/>
                  <a:pt x="1689" y="708"/>
                  <a:pt x="2625" y="708"/>
                </a:cubicBezTo>
                <a:cubicBezTo>
                  <a:pt x="3698" y="708"/>
                  <a:pt x="4109" y="1872"/>
                  <a:pt x="3584" y="2740"/>
                </a:cubicBezTo>
                <a:lnTo>
                  <a:pt x="5319" y="2603"/>
                </a:lnTo>
                <a:cubicBezTo>
                  <a:pt x="5547" y="2580"/>
                  <a:pt x="5707" y="2329"/>
                  <a:pt x="5615" y="2101"/>
                </a:cubicBezTo>
                <a:lnTo>
                  <a:pt x="4702" y="1"/>
                </a:lnTo>
                <a:close/>
              </a:path>
            </a:pathLst>
          </a:custGeom>
          <a:solidFill>
            <a:srgbClr val="E987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1" name="Google Shape;2221;p25"/>
          <p:cNvSpPr/>
          <p:nvPr/>
        </p:nvSpPr>
        <p:spPr>
          <a:xfrm flipH="1">
            <a:off x="111584" y="2206728"/>
            <a:ext cx="121579" cy="154680"/>
          </a:xfrm>
          <a:custGeom>
            <a:avLst/>
            <a:gdLst/>
            <a:ahLst/>
            <a:cxnLst/>
            <a:rect l="l" t="t" r="r" b="b"/>
            <a:pathLst>
              <a:path w="4452" h="5705" extrusionOk="0">
                <a:moveTo>
                  <a:pt x="1416" y="1"/>
                </a:moveTo>
                <a:lnTo>
                  <a:pt x="1" y="4178"/>
                </a:lnTo>
                <a:lnTo>
                  <a:pt x="982" y="5502"/>
                </a:lnTo>
                <a:cubicBezTo>
                  <a:pt x="1083" y="5636"/>
                  <a:pt x="1238" y="5704"/>
                  <a:pt x="1392" y="5704"/>
                </a:cubicBezTo>
                <a:cubicBezTo>
                  <a:pt x="1552" y="5704"/>
                  <a:pt x="1711" y="5630"/>
                  <a:pt x="1804" y="5479"/>
                </a:cubicBezTo>
                <a:lnTo>
                  <a:pt x="4292" y="1507"/>
                </a:lnTo>
                <a:cubicBezTo>
                  <a:pt x="4452" y="1233"/>
                  <a:pt x="4315" y="845"/>
                  <a:pt x="3995" y="754"/>
                </a:cubicBezTo>
                <a:lnTo>
                  <a:pt x="1416" y="1"/>
                </a:ln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2" name="Google Shape;2222;p25"/>
          <p:cNvSpPr/>
          <p:nvPr/>
        </p:nvSpPr>
        <p:spPr>
          <a:xfrm flipH="1">
            <a:off x="111584" y="2206728"/>
            <a:ext cx="116581" cy="153513"/>
          </a:xfrm>
          <a:custGeom>
            <a:avLst/>
            <a:gdLst/>
            <a:ahLst/>
            <a:cxnLst/>
            <a:rect l="l" t="t" r="r" b="b"/>
            <a:pathLst>
              <a:path w="4269" h="5662" extrusionOk="0">
                <a:moveTo>
                  <a:pt x="1233" y="1"/>
                </a:moveTo>
                <a:lnTo>
                  <a:pt x="0" y="3653"/>
                </a:lnTo>
                <a:cubicBezTo>
                  <a:pt x="425" y="3250"/>
                  <a:pt x="928" y="2847"/>
                  <a:pt x="1345" y="2847"/>
                </a:cubicBezTo>
                <a:cubicBezTo>
                  <a:pt x="1377" y="2847"/>
                  <a:pt x="1408" y="2849"/>
                  <a:pt x="1438" y="2854"/>
                </a:cubicBezTo>
                <a:cubicBezTo>
                  <a:pt x="2055" y="2968"/>
                  <a:pt x="1621" y="4794"/>
                  <a:pt x="1370" y="5661"/>
                </a:cubicBezTo>
                <a:cubicBezTo>
                  <a:pt x="1484" y="5638"/>
                  <a:pt x="1575" y="5570"/>
                  <a:pt x="1621" y="5479"/>
                </a:cubicBezTo>
                <a:lnTo>
                  <a:pt x="4109" y="1507"/>
                </a:lnTo>
                <a:cubicBezTo>
                  <a:pt x="4269" y="1233"/>
                  <a:pt x="4132" y="845"/>
                  <a:pt x="3812" y="754"/>
                </a:cubicBezTo>
                <a:lnTo>
                  <a:pt x="1233" y="1"/>
                </a:lnTo>
                <a:close/>
              </a:path>
            </a:pathLst>
          </a:custGeom>
          <a:solidFill>
            <a:srgbClr val="E987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3" name="Google Shape;2223;p25"/>
          <p:cNvSpPr/>
          <p:nvPr/>
        </p:nvSpPr>
        <p:spPr>
          <a:xfrm flipH="1">
            <a:off x="339095" y="1889235"/>
            <a:ext cx="139031" cy="136188"/>
          </a:xfrm>
          <a:custGeom>
            <a:avLst/>
            <a:gdLst/>
            <a:ahLst/>
            <a:cxnLst/>
            <a:rect l="l" t="t" r="r" b="b"/>
            <a:pathLst>
              <a:path w="5091" h="5023" extrusionOk="0">
                <a:moveTo>
                  <a:pt x="2117" y="1"/>
                </a:moveTo>
                <a:cubicBezTo>
                  <a:pt x="2024" y="1"/>
                  <a:pt x="1930" y="64"/>
                  <a:pt x="1918" y="184"/>
                </a:cubicBezTo>
                <a:cubicBezTo>
                  <a:pt x="1370" y="3927"/>
                  <a:pt x="1" y="5023"/>
                  <a:pt x="1" y="5023"/>
                </a:cubicBezTo>
                <a:lnTo>
                  <a:pt x="5091" y="4658"/>
                </a:lnTo>
                <a:cubicBezTo>
                  <a:pt x="3447" y="3813"/>
                  <a:pt x="2671" y="1599"/>
                  <a:pt x="2306" y="161"/>
                </a:cubicBezTo>
                <a:cubicBezTo>
                  <a:pt x="2284" y="53"/>
                  <a:pt x="2201" y="1"/>
                  <a:pt x="2117" y="1"/>
                </a:cubicBezTo>
                <a:close/>
              </a:path>
            </a:pathLst>
          </a:custGeom>
          <a:solidFill>
            <a:srgbClr val="C4C3B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4" name="Google Shape;2224;p25"/>
          <p:cNvSpPr/>
          <p:nvPr/>
        </p:nvSpPr>
        <p:spPr>
          <a:xfrm flipH="1">
            <a:off x="339095" y="1895443"/>
            <a:ext cx="75455" cy="123174"/>
          </a:xfrm>
          <a:custGeom>
            <a:avLst/>
            <a:gdLst/>
            <a:ahLst/>
            <a:cxnLst/>
            <a:rect l="l" t="t" r="r" b="b"/>
            <a:pathLst>
              <a:path w="2763" h="4543" extrusionOk="0">
                <a:moveTo>
                  <a:pt x="1" y="1"/>
                </a:moveTo>
                <a:cubicBezTo>
                  <a:pt x="1" y="685"/>
                  <a:pt x="69" y="1575"/>
                  <a:pt x="229" y="2283"/>
                </a:cubicBezTo>
                <a:cubicBezTo>
                  <a:pt x="434" y="3173"/>
                  <a:pt x="959" y="4041"/>
                  <a:pt x="1325" y="4543"/>
                </a:cubicBezTo>
                <a:lnTo>
                  <a:pt x="2763" y="4429"/>
                </a:lnTo>
                <a:cubicBezTo>
                  <a:pt x="1142" y="3584"/>
                  <a:pt x="366" y="1438"/>
                  <a:pt x="1" y="1"/>
                </a:cubicBezTo>
                <a:close/>
              </a:path>
            </a:pathLst>
          </a:custGeom>
          <a:solidFill>
            <a:srgbClr val="9E9C8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5" name="Google Shape;2225;p25"/>
          <p:cNvSpPr/>
          <p:nvPr/>
        </p:nvSpPr>
        <p:spPr>
          <a:xfrm flipH="1">
            <a:off x="194466" y="2007448"/>
            <a:ext cx="400840" cy="398588"/>
          </a:xfrm>
          <a:custGeom>
            <a:avLst/>
            <a:gdLst/>
            <a:ahLst/>
            <a:cxnLst/>
            <a:rect l="l" t="t" r="r" b="b"/>
            <a:pathLst>
              <a:path w="14678" h="14701" extrusionOk="0">
                <a:moveTo>
                  <a:pt x="7327" y="1"/>
                </a:moveTo>
                <a:cubicBezTo>
                  <a:pt x="3287" y="1"/>
                  <a:pt x="0" y="3311"/>
                  <a:pt x="0" y="7351"/>
                </a:cubicBezTo>
                <a:cubicBezTo>
                  <a:pt x="0" y="11414"/>
                  <a:pt x="3287" y="14700"/>
                  <a:pt x="7327" y="14700"/>
                </a:cubicBezTo>
                <a:cubicBezTo>
                  <a:pt x="11390" y="14700"/>
                  <a:pt x="14677" y="11414"/>
                  <a:pt x="14677" y="7351"/>
                </a:cubicBezTo>
                <a:cubicBezTo>
                  <a:pt x="14677" y="3311"/>
                  <a:pt x="11390" y="1"/>
                  <a:pt x="7327" y="1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6" name="Google Shape;2226;p25"/>
          <p:cNvSpPr/>
          <p:nvPr/>
        </p:nvSpPr>
        <p:spPr>
          <a:xfrm flipH="1">
            <a:off x="369626" y="2007448"/>
            <a:ext cx="225681" cy="269855"/>
          </a:xfrm>
          <a:custGeom>
            <a:avLst/>
            <a:gdLst/>
            <a:ahLst/>
            <a:cxnLst/>
            <a:rect l="l" t="t" r="r" b="b"/>
            <a:pathLst>
              <a:path w="8264" h="9953" extrusionOk="0">
                <a:moveTo>
                  <a:pt x="7327" y="1"/>
                </a:moveTo>
                <a:cubicBezTo>
                  <a:pt x="3287" y="1"/>
                  <a:pt x="0" y="3311"/>
                  <a:pt x="0" y="7351"/>
                </a:cubicBezTo>
                <a:cubicBezTo>
                  <a:pt x="0" y="8264"/>
                  <a:pt x="160" y="9131"/>
                  <a:pt x="457" y="9930"/>
                </a:cubicBezTo>
                <a:cubicBezTo>
                  <a:pt x="617" y="9953"/>
                  <a:pt x="776" y="9953"/>
                  <a:pt x="913" y="9953"/>
                </a:cubicBezTo>
                <a:cubicBezTo>
                  <a:pt x="4976" y="9953"/>
                  <a:pt x="8263" y="6666"/>
                  <a:pt x="8263" y="2626"/>
                </a:cubicBezTo>
                <a:cubicBezTo>
                  <a:pt x="8263" y="1713"/>
                  <a:pt x="8103" y="845"/>
                  <a:pt x="7784" y="24"/>
                </a:cubicBezTo>
                <a:cubicBezTo>
                  <a:pt x="7647" y="24"/>
                  <a:pt x="7487" y="1"/>
                  <a:pt x="73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7" name="Google Shape;2227;p25"/>
          <p:cNvSpPr/>
          <p:nvPr/>
        </p:nvSpPr>
        <p:spPr>
          <a:xfrm flipH="1">
            <a:off x="194466" y="2012409"/>
            <a:ext cx="314189" cy="393627"/>
          </a:xfrm>
          <a:custGeom>
            <a:avLst/>
            <a:gdLst/>
            <a:ahLst/>
            <a:cxnLst/>
            <a:rect l="l" t="t" r="r" b="b"/>
            <a:pathLst>
              <a:path w="11505" h="14518" extrusionOk="0">
                <a:moveTo>
                  <a:pt x="5706" y="0"/>
                </a:moveTo>
                <a:lnTo>
                  <a:pt x="5706" y="0"/>
                </a:lnTo>
                <a:cubicBezTo>
                  <a:pt x="7624" y="1324"/>
                  <a:pt x="8902" y="3538"/>
                  <a:pt x="8902" y="6049"/>
                </a:cubicBezTo>
                <a:cubicBezTo>
                  <a:pt x="8902" y="10112"/>
                  <a:pt x="5615" y="13399"/>
                  <a:pt x="1552" y="13399"/>
                </a:cubicBezTo>
                <a:cubicBezTo>
                  <a:pt x="1027" y="13399"/>
                  <a:pt x="502" y="13330"/>
                  <a:pt x="0" y="13239"/>
                </a:cubicBezTo>
                <a:lnTo>
                  <a:pt x="0" y="13239"/>
                </a:lnTo>
                <a:cubicBezTo>
                  <a:pt x="1187" y="14038"/>
                  <a:pt x="2625" y="14517"/>
                  <a:pt x="4154" y="14517"/>
                </a:cubicBezTo>
                <a:cubicBezTo>
                  <a:pt x="8217" y="14517"/>
                  <a:pt x="11504" y="11231"/>
                  <a:pt x="11504" y="7168"/>
                </a:cubicBezTo>
                <a:cubicBezTo>
                  <a:pt x="11504" y="3653"/>
                  <a:pt x="9016" y="708"/>
                  <a:pt x="5706" y="0"/>
                </a:cubicBezTo>
                <a:close/>
              </a:path>
            </a:pathLst>
          </a:custGeom>
          <a:solidFill>
            <a:srgbClr val="0C0044">
              <a:alpha val="147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8" name="Google Shape;2228;p25"/>
          <p:cNvSpPr/>
          <p:nvPr/>
        </p:nvSpPr>
        <p:spPr>
          <a:xfrm flipH="1">
            <a:off x="309165" y="2115872"/>
            <a:ext cx="169588" cy="159478"/>
          </a:xfrm>
          <a:custGeom>
            <a:avLst/>
            <a:gdLst/>
            <a:ahLst/>
            <a:cxnLst/>
            <a:rect l="l" t="t" r="r" b="b"/>
            <a:pathLst>
              <a:path w="6210" h="5882" extrusionOk="0">
                <a:moveTo>
                  <a:pt x="3120" y="0"/>
                </a:moveTo>
                <a:cubicBezTo>
                  <a:pt x="3009" y="0"/>
                  <a:pt x="2898" y="6"/>
                  <a:pt x="2785" y="19"/>
                </a:cubicBezTo>
                <a:cubicBezTo>
                  <a:pt x="1165" y="202"/>
                  <a:pt x="1" y="1640"/>
                  <a:pt x="183" y="3260"/>
                </a:cubicBezTo>
                <a:cubicBezTo>
                  <a:pt x="353" y="4768"/>
                  <a:pt x="1610" y="5881"/>
                  <a:pt x="3090" y="5881"/>
                </a:cubicBezTo>
                <a:cubicBezTo>
                  <a:pt x="3200" y="5881"/>
                  <a:pt x="3312" y="5875"/>
                  <a:pt x="3424" y="5862"/>
                </a:cubicBezTo>
                <a:cubicBezTo>
                  <a:pt x="5045" y="5680"/>
                  <a:pt x="6209" y="4242"/>
                  <a:pt x="6027" y="2621"/>
                </a:cubicBezTo>
                <a:cubicBezTo>
                  <a:pt x="5857" y="1113"/>
                  <a:pt x="4599" y="0"/>
                  <a:pt x="3120" y="0"/>
                </a:cubicBezTo>
                <a:close/>
              </a:path>
            </a:pathLst>
          </a:custGeom>
          <a:solidFill>
            <a:srgbClr val="E9874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9" name="Google Shape;2229;p25"/>
          <p:cNvSpPr/>
          <p:nvPr/>
        </p:nvSpPr>
        <p:spPr>
          <a:xfrm flipH="1">
            <a:off x="314790" y="2117825"/>
            <a:ext cx="165820" cy="156280"/>
          </a:xfrm>
          <a:custGeom>
            <a:avLst/>
            <a:gdLst/>
            <a:ahLst/>
            <a:cxnLst/>
            <a:rect l="l" t="t" r="r" b="b"/>
            <a:pathLst>
              <a:path w="6072" h="5764" extrusionOk="0">
                <a:moveTo>
                  <a:pt x="3033" y="1"/>
                </a:moveTo>
                <a:cubicBezTo>
                  <a:pt x="2936" y="1"/>
                  <a:pt x="2838" y="6"/>
                  <a:pt x="2739" y="16"/>
                </a:cubicBezTo>
                <a:cubicBezTo>
                  <a:pt x="1141" y="198"/>
                  <a:pt x="0" y="1613"/>
                  <a:pt x="183" y="3188"/>
                </a:cubicBezTo>
                <a:cubicBezTo>
                  <a:pt x="331" y="4673"/>
                  <a:pt x="1584" y="5764"/>
                  <a:pt x="3024" y="5764"/>
                </a:cubicBezTo>
                <a:cubicBezTo>
                  <a:pt x="3134" y="5764"/>
                  <a:pt x="3244" y="5758"/>
                  <a:pt x="3356" y="5745"/>
                </a:cubicBezTo>
                <a:cubicBezTo>
                  <a:pt x="4930" y="5562"/>
                  <a:pt x="6072" y="4147"/>
                  <a:pt x="5889" y="2572"/>
                </a:cubicBezTo>
                <a:cubicBezTo>
                  <a:pt x="5739" y="1096"/>
                  <a:pt x="4487" y="1"/>
                  <a:pt x="3033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0" name="Google Shape;2230;p25"/>
          <p:cNvSpPr/>
          <p:nvPr/>
        </p:nvSpPr>
        <p:spPr>
          <a:xfrm flipH="1">
            <a:off x="329755" y="2132113"/>
            <a:ext cx="135888" cy="128218"/>
          </a:xfrm>
          <a:custGeom>
            <a:avLst/>
            <a:gdLst/>
            <a:ahLst/>
            <a:cxnLst/>
            <a:rect l="l" t="t" r="r" b="b"/>
            <a:pathLst>
              <a:path w="4976" h="4729" extrusionOk="0">
                <a:moveTo>
                  <a:pt x="2490" y="0"/>
                </a:moveTo>
                <a:cubicBezTo>
                  <a:pt x="2406" y="0"/>
                  <a:pt x="2322" y="5"/>
                  <a:pt x="2237" y="14"/>
                </a:cubicBezTo>
                <a:cubicBezTo>
                  <a:pt x="936" y="151"/>
                  <a:pt x="0" y="1315"/>
                  <a:pt x="137" y="2616"/>
                </a:cubicBezTo>
                <a:cubicBezTo>
                  <a:pt x="265" y="3832"/>
                  <a:pt x="1310" y="4729"/>
                  <a:pt x="2490" y="4729"/>
                </a:cubicBezTo>
                <a:cubicBezTo>
                  <a:pt x="2573" y="4729"/>
                  <a:pt x="2656" y="4725"/>
                  <a:pt x="2739" y="4716"/>
                </a:cubicBezTo>
                <a:cubicBezTo>
                  <a:pt x="4040" y="4556"/>
                  <a:pt x="4976" y="3392"/>
                  <a:pt x="4839" y="2091"/>
                </a:cubicBezTo>
                <a:cubicBezTo>
                  <a:pt x="4711" y="896"/>
                  <a:pt x="3686" y="0"/>
                  <a:pt x="249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1" name="Google Shape;2231;p25"/>
          <p:cNvSpPr/>
          <p:nvPr/>
        </p:nvSpPr>
        <p:spPr>
          <a:xfrm flipH="1">
            <a:off x="422632" y="2230750"/>
            <a:ext cx="16222" cy="14072"/>
          </a:xfrm>
          <a:custGeom>
            <a:avLst/>
            <a:gdLst/>
            <a:ahLst/>
            <a:cxnLst/>
            <a:rect l="l" t="t" r="r" b="b"/>
            <a:pathLst>
              <a:path w="594" h="519" extrusionOk="0">
                <a:moveTo>
                  <a:pt x="314" y="0"/>
                </a:moveTo>
                <a:cubicBezTo>
                  <a:pt x="195" y="0"/>
                  <a:pt x="86" y="68"/>
                  <a:pt x="46" y="187"/>
                </a:cubicBezTo>
                <a:cubicBezTo>
                  <a:pt x="1" y="324"/>
                  <a:pt x="92" y="461"/>
                  <a:pt x="206" y="507"/>
                </a:cubicBezTo>
                <a:lnTo>
                  <a:pt x="229" y="507"/>
                </a:lnTo>
                <a:cubicBezTo>
                  <a:pt x="253" y="515"/>
                  <a:pt x="278" y="519"/>
                  <a:pt x="302" y="519"/>
                </a:cubicBezTo>
                <a:cubicBezTo>
                  <a:pt x="412" y="519"/>
                  <a:pt x="511" y="441"/>
                  <a:pt x="548" y="347"/>
                </a:cubicBezTo>
                <a:cubicBezTo>
                  <a:pt x="594" y="210"/>
                  <a:pt x="503" y="50"/>
                  <a:pt x="389" y="28"/>
                </a:cubicBezTo>
                <a:cubicBezTo>
                  <a:pt x="366" y="28"/>
                  <a:pt x="366" y="28"/>
                  <a:pt x="366" y="5"/>
                </a:cubicBezTo>
                <a:cubicBezTo>
                  <a:pt x="348" y="2"/>
                  <a:pt x="331" y="0"/>
                  <a:pt x="3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2" name="Google Shape;2232;p25"/>
          <p:cNvSpPr/>
          <p:nvPr/>
        </p:nvSpPr>
        <p:spPr>
          <a:xfrm flipH="1">
            <a:off x="422168" y="2148842"/>
            <a:ext cx="38506" cy="80254"/>
          </a:xfrm>
          <a:custGeom>
            <a:avLst/>
            <a:gdLst/>
            <a:ahLst/>
            <a:cxnLst/>
            <a:rect l="l" t="t" r="r" b="b"/>
            <a:pathLst>
              <a:path w="1410" h="2960" extrusionOk="0">
                <a:moveTo>
                  <a:pt x="1047" y="0"/>
                </a:moveTo>
                <a:cubicBezTo>
                  <a:pt x="993" y="0"/>
                  <a:pt x="938" y="24"/>
                  <a:pt x="891" y="81"/>
                </a:cubicBezTo>
                <a:cubicBezTo>
                  <a:pt x="229" y="835"/>
                  <a:pt x="1" y="1907"/>
                  <a:pt x="434" y="2820"/>
                </a:cubicBezTo>
                <a:cubicBezTo>
                  <a:pt x="487" y="2918"/>
                  <a:pt x="572" y="2959"/>
                  <a:pt x="657" y="2959"/>
                </a:cubicBezTo>
                <a:cubicBezTo>
                  <a:pt x="828" y="2959"/>
                  <a:pt x="998" y="2791"/>
                  <a:pt x="891" y="2592"/>
                </a:cubicBezTo>
                <a:cubicBezTo>
                  <a:pt x="548" y="1885"/>
                  <a:pt x="754" y="1040"/>
                  <a:pt x="1233" y="469"/>
                </a:cubicBezTo>
                <a:cubicBezTo>
                  <a:pt x="1409" y="276"/>
                  <a:pt x="1232" y="0"/>
                  <a:pt x="104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3" name="Google Shape;2233;p25"/>
          <p:cNvSpPr/>
          <p:nvPr/>
        </p:nvSpPr>
        <p:spPr>
          <a:xfrm flipH="1">
            <a:off x="566606" y="2711193"/>
            <a:ext cx="151510" cy="79632"/>
          </a:xfrm>
          <a:custGeom>
            <a:avLst/>
            <a:gdLst/>
            <a:ahLst/>
            <a:cxnLst/>
            <a:rect l="l" t="t" r="r" b="b"/>
            <a:pathLst>
              <a:path w="5548" h="2937" extrusionOk="0">
                <a:moveTo>
                  <a:pt x="4871" y="0"/>
                </a:moveTo>
                <a:cubicBezTo>
                  <a:pt x="4830" y="0"/>
                  <a:pt x="4789" y="7"/>
                  <a:pt x="4748" y="20"/>
                </a:cubicBezTo>
                <a:lnTo>
                  <a:pt x="320" y="1275"/>
                </a:lnTo>
                <a:cubicBezTo>
                  <a:pt x="115" y="1321"/>
                  <a:pt x="1" y="1549"/>
                  <a:pt x="69" y="1755"/>
                </a:cubicBezTo>
                <a:lnTo>
                  <a:pt x="320" y="2645"/>
                </a:lnTo>
                <a:cubicBezTo>
                  <a:pt x="377" y="2814"/>
                  <a:pt x="526" y="2937"/>
                  <a:pt x="691" y="2937"/>
                </a:cubicBezTo>
                <a:cubicBezTo>
                  <a:pt x="727" y="2937"/>
                  <a:pt x="763" y="2931"/>
                  <a:pt x="800" y="2919"/>
                </a:cubicBezTo>
                <a:lnTo>
                  <a:pt x="5228" y="1663"/>
                </a:lnTo>
                <a:cubicBezTo>
                  <a:pt x="5433" y="1595"/>
                  <a:pt x="5547" y="1390"/>
                  <a:pt x="5479" y="1184"/>
                </a:cubicBezTo>
                <a:lnTo>
                  <a:pt x="5228" y="271"/>
                </a:lnTo>
                <a:cubicBezTo>
                  <a:pt x="5191" y="106"/>
                  <a:pt x="5037" y="0"/>
                  <a:pt x="4871" y="0"/>
                </a:cubicBezTo>
                <a:close/>
              </a:path>
            </a:pathLst>
          </a:custGeom>
          <a:solidFill>
            <a:srgbClr val="ADB7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4" name="Google Shape;2234;p25"/>
          <p:cNvSpPr/>
          <p:nvPr/>
        </p:nvSpPr>
        <p:spPr>
          <a:xfrm flipH="1">
            <a:off x="633294" y="2659461"/>
            <a:ext cx="56147" cy="50159"/>
          </a:xfrm>
          <a:custGeom>
            <a:avLst/>
            <a:gdLst/>
            <a:ahLst/>
            <a:cxnLst/>
            <a:rect l="l" t="t" r="r" b="b"/>
            <a:pathLst>
              <a:path w="2056" h="1850" extrusionOk="0">
                <a:moveTo>
                  <a:pt x="1017" y="0"/>
                </a:moveTo>
                <a:cubicBezTo>
                  <a:pt x="937" y="0"/>
                  <a:pt x="856" y="11"/>
                  <a:pt x="777" y="34"/>
                </a:cubicBezTo>
                <a:cubicBezTo>
                  <a:pt x="297" y="193"/>
                  <a:pt x="1" y="695"/>
                  <a:pt x="138" y="1175"/>
                </a:cubicBezTo>
                <a:cubicBezTo>
                  <a:pt x="251" y="1590"/>
                  <a:pt x="629" y="1849"/>
                  <a:pt x="1028" y="1849"/>
                </a:cubicBezTo>
                <a:cubicBezTo>
                  <a:pt x="1111" y="1849"/>
                  <a:pt x="1196" y="1838"/>
                  <a:pt x="1279" y="1814"/>
                </a:cubicBezTo>
                <a:cubicBezTo>
                  <a:pt x="1758" y="1677"/>
                  <a:pt x="2055" y="1152"/>
                  <a:pt x="1918" y="673"/>
                </a:cubicBezTo>
                <a:cubicBezTo>
                  <a:pt x="1804" y="273"/>
                  <a:pt x="1420" y="0"/>
                  <a:pt x="1017" y="0"/>
                </a:cubicBezTo>
                <a:close/>
              </a:path>
            </a:pathLst>
          </a:custGeom>
          <a:solidFill>
            <a:srgbClr val="ADB7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5" name="Google Shape;2235;p25"/>
          <p:cNvSpPr/>
          <p:nvPr/>
        </p:nvSpPr>
        <p:spPr>
          <a:xfrm flipH="1">
            <a:off x="597164" y="2786268"/>
            <a:ext cx="56120" cy="49590"/>
          </a:xfrm>
          <a:custGeom>
            <a:avLst/>
            <a:gdLst/>
            <a:ahLst/>
            <a:cxnLst/>
            <a:rect l="l" t="t" r="r" b="b"/>
            <a:pathLst>
              <a:path w="2055" h="1829" extrusionOk="0">
                <a:moveTo>
                  <a:pt x="1036" y="1"/>
                </a:moveTo>
                <a:cubicBezTo>
                  <a:pt x="951" y="1"/>
                  <a:pt x="864" y="12"/>
                  <a:pt x="777" y="36"/>
                </a:cubicBezTo>
                <a:cubicBezTo>
                  <a:pt x="297" y="173"/>
                  <a:pt x="1" y="675"/>
                  <a:pt x="160" y="1177"/>
                </a:cubicBezTo>
                <a:cubicBezTo>
                  <a:pt x="273" y="1573"/>
                  <a:pt x="636" y="1829"/>
                  <a:pt x="1028" y="1829"/>
                </a:cubicBezTo>
                <a:cubicBezTo>
                  <a:pt x="1111" y="1829"/>
                  <a:pt x="1195" y="1817"/>
                  <a:pt x="1279" y="1793"/>
                </a:cubicBezTo>
                <a:cubicBezTo>
                  <a:pt x="1781" y="1656"/>
                  <a:pt x="2055" y="1154"/>
                  <a:pt x="1918" y="675"/>
                </a:cubicBezTo>
                <a:cubicBezTo>
                  <a:pt x="1805" y="260"/>
                  <a:pt x="1442" y="1"/>
                  <a:pt x="1036" y="1"/>
                </a:cubicBezTo>
                <a:close/>
              </a:path>
            </a:pathLst>
          </a:custGeom>
          <a:solidFill>
            <a:srgbClr val="ADB7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0" name="Google Shape;2430;p25"/>
          <p:cNvSpPr/>
          <p:nvPr/>
        </p:nvSpPr>
        <p:spPr>
          <a:xfrm flipH="1">
            <a:off x="714975" y="3013095"/>
            <a:ext cx="282374" cy="280375"/>
          </a:xfrm>
          <a:custGeom>
            <a:avLst/>
            <a:gdLst/>
            <a:ahLst/>
            <a:cxnLst/>
            <a:rect l="l" t="t" r="r" b="b"/>
            <a:pathLst>
              <a:path w="10340" h="10341" extrusionOk="0">
                <a:moveTo>
                  <a:pt x="5181" y="1"/>
                </a:moveTo>
                <a:cubicBezTo>
                  <a:pt x="2328" y="1"/>
                  <a:pt x="0" y="2329"/>
                  <a:pt x="0" y="5182"/>
                </a:cubicBezTo>
                <a:cubicBezTo>
                  <a:pt x="0" y="8035"/>
                  <a:pt x="2328" y="10341"/>
                  <a:pt x="5181" y="10341"/>
                </a:cubicBezTo>
                <a:cubicBezTo>
                  <a:pt x="8035" y="10341"/>
                  <a:pt x="10340" y="8035"/>
                  <a:pt x="10340" y="5182"/>
                </a:cubicBezTo>
                <a:cubicBezTo>
                  <a:pt x="10340" y="2329"/>
                  <a:pt x="8035" y="1"/>
                  <a:pt x="51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1" name="Google Shape;2431;p25"/>
          <p:cNvSpPr/>
          <p:nvPr/>
        </p:nvSpPr>
        <p:spPr>
          <a:xfrm flipH="1">
            <a:off x="854578" y="3189494"/>
            <a:ext cx="58004" cy="53250"/>
          </a:xfrm>
          <a:custGeom>
            <a:avLst/>
            <a:gdLst/>
            <a:ahLst/>
            <a:cxnLst/>
            <a:rect l="l" t="t" r="r" b="b"/>
            <a:pathLst>
              <a:path w="2124" h="1964" extrusionOk="0">
                <a:moveTo>
                  <a:pt x="1073" y="0"/>
                </a:moveTo>
                <a:cubicBezTo>
                  <a:pt x="480" y="0"/>
                  <a:pt x="0" y="457"/>
                  <a:pt x="0" y="982"/>
                </a:cubicBezTo>
                <a:cubicBezTo>
                  <a:pt x="0" y="1529"/>
                  <a:pt x="480" y="1963"/>
                  <a:pt x="1073" y="1963"/>
                </a:cubicBezTo>
                <a:cubicBezTo>
                  <a:pt x="1644" y="1963"/>
                  <a:pt x="2123" y="1529"/>
                  <a:pt x="2123" y="982"/>
                </a:cubicBezTo>
                <a:cubicBezTo>
                  <a:pt x="2123" y="457"/>
                  <a:pt x="1644" y="0"/>
                  <a:pt x="1073" y="0"/>
                </a:cubicBezTo>
                <a:close/>
              </a:path>
            </a:pathLst>
          </a:custGeom>
          <a:solidFill>
            <a:srgbClr val="C64F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2" name="Google Shape;2432;p25"/>
          <p:cNvSpPr/>
          <p:nvPr/>
        </p:nvSpPr>
        <p:spPr>
          <a:xfrm flipH="1">
            <a:off x="781034" y="3013095"/>
            <a:ext cx="216314" cy="247596"/>
          </a:xfrm>
          <a:custGeom>
            <a:avLst/>
            <a:gdLst/>
            <a:ahLst/>
            <a:cxnLst/>
            <a:rect l="l" t="t" r="r" b="b"/>
            <a:pathLst>
              <a:path w="7921" h="9132" extrusionOk="0">
                <a:moveTo>
                  <a:pt x="5181" y="1"/>
                </a:moveTo>
                <a:cubicBezTo>
                  <a:pt x="2328" y="1"/>
                  <a:pt x="0" y="2329"/>
                  <a:pt x="0" y="5182"/>
                </a:cubicBezTo>
                <a:cubicBezTo>
                  <a:pt x="0" y="6712"/>
                  <a:pt x="662" y="8081"/>
                  <a:pt x="1712" y="9017"/>
                </a:cubicBezTo>
                <a:cubicBezTo>
                  <a:pt x="2054" y="9085"/>
                  <a:pt x="2397" y="9131"/>
                  <a:pt x="2739" y="9131"/>
                </a:cubicBezTo>
                <a:cubicBezTo>
                  <a:pt x="5592" y="9131"/>
                  <a:pt x="7920" y="6803"/>
                  <a:pt x="7920" y="3950"/>
                </a:cubicBezTo>
                <a:cubicBezTo>
                  <a:pt x="7920" y="2420"/>
                  <a:pt x="7258" y="1051"/>
                  <a:pt x="6209" y="115"/>
                </a:cubicBezTo>
                <a:cubicBezTo>
                  <a:pt x="5866" y="47"/>
                  <a:pt x="5524" y="1"/>
                  <a:pt x="5181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3" name="Google Shape;2433;p25"/>
          <p:cNvSpPr/>
          <p:nvPr/>
        </p:nvSpPr>
        <p:spPr>
          <a:xfrm flipH="1">
            <a:off x="842126" y="3013720"/>
            <a:ext cx="155224" cy="220972"/>
          </a:xfrm>
          <a:custGeom>
            <a:avLst/>
            <a:gdLst/>
            <a:ahLst/>
            <a:cxnLst/>
            <a:rect l="l" t="t" r="r" b="b"/>
            <a:pathLst>
              <a:path w="5684" h="8150" extrusionOk="0">
                <a:moveTo>
                  <a:pt x="4748" y="1"/>
                </a:moveTo>
                <a:cubicBezTo>
                  <a:pt x="2077" y="229"/>
                  <a:pt x="0" y="2443"/>
                  <a:pt x="0" y="5159"/>
                </a:cubicBezTo>
                <a:cubicBezTo>
                  <a:pt x="0" y="6278"/>
                  <a:pt x="365" y="7305"/>
                  <a:pt x="959" y="8149"/>
                </a:cubicBezTo>
                <a:cubicBezTo>
                  <a:pt x="3606" y="7921"/>
                  <a:pt x="5684" y="5707"/>
                  <a:pt x="5684" y="2991"/>
                </a:cubicBezTo>
                <a:cubicBezTo>
                  <a:pt x="5684" y="1872"/>
                  <a:pt x="5341" y="845"/>
                  <a:pt x="4748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4" name="Google Shape;2434;p25"/>
          <p:cNvSpPr/>
          <p:nvPr/>
        </p:nvSpPr>
        <p:spPr>
          <a:xfrm flipH="1">
            <a:off x="732425" y="3122633"/>
            <a:ext cx="73570" cy="72446"/>
          </a:xfrm>
          <a:custGeom>
            <a:avLst/>
            <a:gdLst/>
            <a:ahLst/>
            <a:cxnLst/>
            <a:rect l="l" t="t" r="r" b="b"/>
            <a:pathLst>
              <a:path w="2694" h="2672" extrusionOk="0">
                <a:moveTo>
                  <a:pt x="1347" y="1"/>
                </a:moveTo>
                <a:cubicBezTo>
                  <a:pt x="617" y="1"/>
                  <a:pt x="0" y="594"/>
                  <a:pt x="0" y="1348"/>
                </a:cubicBezTo>
                <a:cubicBezTo>
                  <a:pt x="0" y="2078"/>
                  <a:pt x="617" y="2672"/>
                  <a:pt x="1347" y="2672"/>
                </a:cubicBezTo>
                <a:cubicBezTo>
                  <a:pt x="2100" y="2672"/>
                  <a:pt x="2694" y="2078"/>
                  <a:pt x="2694" y="1348"/>
                </a:cubicBezTo>
                <a:cubicBezTo>
                  <a:pt x="2694" y="594"/>
                  <a:pt x="2100" y="1"/>
                  <a:pt x="1347" y="1"/>
                </a:cubicBezTo>
                <a:close/>
              </a:path>
            </a:pathLst>
          </a:custGeom>
          <a:solidFill>
            <a:srgbClr val="A0407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5" name="Google Shape;2435;p25"/>
          <p:cNvSpPr/>
          <p:nvPr/>
        </p:nvSpPr>
        <p:spPr>
          <a:xfrm flipH="1">
            <a:off x="854578" y="3190713"/>
            <a:ext cx="51150" cy="50782"/>
          </a:xfrm>
          <a:custGeom>
            <a:avLst/>
            <a:gdLst/>
            <a:ahLst/>
            <a:cxnLst/>
            <a:rect l="l" t="t" r="r" b="b"/>
            <a:pathLst>
              <a:path w="1873" h="1873" extrusionOk="0">
                <a:moveTo>
                  <a:pt x="936" y="1"/>
                </a:moveTo>
                <a:cubicBezTo>
                  <a:pt x="411" y="1"/>
                  <a:pt x="0" y="434"/>
                  <a:pt x="0" y="937"/>
                </a:cubicBezTo>
                <a:cubicBezTo>
                  <a:pt x="0" y="1462"/>
                  <a:pt x="411" y="1872"/>
                  <a:pt x="936" y="1872"/>
                </a:cubicBezTo>
                <a:cubicBezTo>
                  <a:pt x="1438" y="1872"/>
                  <a:pt x="1872" y="1462"/>
                  <a:pt x="1872" y="937"/>
                </a:cubicBezTo>
                <a:cubicBezTo>
                  <a:pt x="1872" y="434"/>
                  <a:pt x="1438" y="1"/>
                  <a:pt x="936" y="1"/>
                </a:cubicBezTo>
                <a:close/>
              </a:path>
            </a:pathLst>
          </a:custGeom>
          <a:solidFill>
            <a:srgbClr val="FDA9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6" name="Google Shape;2436;p25"/>
          <p:cNvSpPr/>
          <p:nvPr/>
        </p:nvSpPr>
        <p:spPr>
          <a:xfrm flipH="1">
            <a:off x="621142" y="2971993"/>
            <a:ext cx="692664" cy="632709"/>
          </a:xfrm>
          <a:custGeom>
            <a:avLst/>
            <a:gdLst/>
            <a:ahLst/>
            <a:cxnLst/>
            <a:rect l="l" t="t" r="r" b="b"/>
            <a:pathLst>
              <a:path w="25364" h="23336" extrusionOk="0">
                <a:moveTo>
                  <a:pt x="16824" y="1"/>
                </a:moveTo>
                <a:cubicBezTo>
                  <a:pt x="16365" y="1"/>
                  <a:pt x="15897" y="48"/>
                  <a:pt x="15423" y="147"/>
                </a:cubicBezTo>
                <a:cubicBezTo>
                  <a:pt x="12364" y="787"/>
                  <a:pt x="10173" y="3731"/>
                  <a:pt x="8050" y="5854"/>
                </a:cubicBezTo>
                <a:cubicBezTo>
                  <a:pt x="5380" y="8524"/>
                  <a:pt x="2709" y="11195"/>
                  <a:pt x="38" y="13865"/>
                </a:cubicBezTo>
                <a:cubicBezTo>
                  <a:pt x="0" y="13896"/>
                  <a:pt x="31" y="13909"/>
                  <a:pt x="92" y="13909"/>
                </a:cubicBezTo>
                <a:cubicBezTo>
                  <a:pt x="213" y="13909"/>
                  <a:pt x="457" y="13858"/>
                  <a:pt x="518" y="13797"/>
                </a:cubicBezTo>
                <a:cubicBezTo>
                  <a:pt x="4375" y="9962"/>
                  <a:pt x="8210" y="6059"/>
                  <a:pt x="12090" y="2247"/>
                </a:cubicBezTo>
                <a:cubicBezTo>
                  <a:pt x="13413" y="945"/>
                  <a:pt x="15102" y="303"/>
                  <a:pt x="16765" y="303"/>
                </a:cubicBezTo>
                <a:cubicBezTo>
                  <a:pt x="18860" y="303"/>
                  <a:pt x="20912" y="1322"/>
                  <a:pt x="22133" y="3320"/>
                </a:cubicBezTo>
                <a:cubicBezTo>
                  <a:pt x="23640" y="5785"/>
                  <a:pt x="23320" y="9026"/>
                  <a:pt x="21403" y="11195"/>
                </a:cubicBezTo>
                <a:cubicBezTo>
                  <a:pt x="19645" y="13158"/>
                  <a:pt x="17614" y="14961"/>
                  <a:pt x="15742" y="16833"/>
                </a:cubicBezTo>
                <a:cubicBezTo>
                  <a:pt x="13597" y="18978"/>
                  <a:pt x="11451" y="21147"/>
                  <a:pt x="9306" y="23292"/>
                </a:cubicBezTo>
                <a:cubicBezTo>
                  <a:pt x="9267" y="23323"/>
                  <a:pt x="9298" y="23335"/>
                  <a:pt x="9359" y="23335"/>
                </a:cubicBezTo>
                <a:cubicBezTo>
                  <a:pt x="9481" y="23335"/>
                  <a:pt x="9724" y="23285"/>
                  <a:pt x="9785" y="23224"/>
                </a:cubicBezTo>
                <a:cubicBezTo>
                  <a:pt x="11999" y="21033"/>
                  <a:pt x="14190" y="18841"/>
                  <a:pt x="16381" y="16650"/>
                </a:cubicBezTo>
                <a:cubicBezTo>
                  <a:pt x="17774" y="15258"/>
                  <a:pt x="19166" y="13843"/>
                  <a:pt x="20581" y="12450"/>
                </a:cubicBezTo>
                <a:cubicBezTo>
                  <a:pt x="21403" y="11629"/>
                  <a:pt x="22293" y="10852"/>
                  <a:pt x="22864" y="9802"/>
                </a:cubicBezTo>
                <a:cubicBezTo>
                  <a:pt x="25364" y="5177"/>
                  <a:pt x="21626" y="1"/>
                  <a:pt x="16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7" name="Google Shape;2437;p25"/>
          <p:cNvSpPr/>
          <p:nvPr/>
        </p:nvSpPr>
        <p:spPr>
          <a:xfrm flipH="1">
            <a:off x="1050793" y="3187189"/>
            <a:ext cx="234310" cy="222706"/>
          </a:xfrm>
          <a:custGeom>
            <a:avLst/>
            <a:gdLst/>
            <a:ahLst/>
            <a:cxnLst/>
            <a:rect l="l" t="t" r="r" b="b"/>
            <a:pathLst>
              <a:path w="8580" h="8214" extrusionOk="0">
                <a:moveTo>
                  <a:pt x="8401" y="1"/>
                </a:moveTo>
                <a:cubicBezTo>
                  <a:pt x="8252" y="1"/>
                  <a:pt x="8044" y="69"/>
                  <a:pt x="8003" y="176"/>
                </a:cubicBezTo>
                <a:cubicBezTo>
                  <a:pt x="7775" y="701"/>
                  <a:pt x="6931" y="1295"/>
                  <a:pt x="6520" y="1683"/>
                </a:cubicBezTo>
                <a:cubicBezTo>
                  <a:pt x="5652" y="2573"/>
                  <a:pt x="4762" y="3440"/>
                  <a:pt x="3872" y="4331"/>
                </a:cubicBezTo>
                <a:cubicBezTo>
                  <a:pt x="2639" y="5563"/>
                  <a:pt x="1384" y="6796"/>
                  <a:pt x="129" y="8028"/>
                </a:cubicBezTo>
                <a:cubicBezTo>
                  <a:pt x="0" y="8157"/>
                  <a:pt x="111" y="8213"/>
                  <a:pt x="256" y="8213"/>
                </a:cubicBezTo>
                <a:cubicBezTo>
                  <a:pt x="369" y="8213"/>
                  <a:pt x="503" y="8179"/>
                  <a:pt x="562" y="8120"/>
                </a:cubicBezTo>
                <a:cubicBezTo>
                  <a:pt x="1978" y="6750"/>
                  <a:pt x="3370" y="5358"/>
                  <a:pt x="4785" y="3965"/>
                </a:cubicBezTo>
                <a:cubicBezTo>
                  <a:pt x="5675" y="3075"/>
                  <a:pt x="6588" y="2185"/>
                  <a:pt x="7478" y="1272"/>
                </a:cubicBezTo>
                <a:cubicBezTo>
                  <a:pt x="7798" y="952"/>
                  <a:pt x="8369" y="542"/>
                  <a:pt x="8551" y="108"/>
                </a:cubicBezTo>
                <a:cubicBezTo>
                  <a:pt x="8579" y="33"/>
                  <a:pt x="8504" y="1"/>
                  <a:pt x="84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8" name="Google Shape;2438;p25"/>
          <p:cNvSpPr/>
          <p:nvPr/>
        </p:nvSpPr>
        <p:spPr>
          <a:xfrm flipH="1">
            <a:off x="1016329" y="3266277"/>
            <a:ext cx="234420" cy="222245"/>
          </a:xfrm>
          <a:custGeom>
            <a:avLst/>
            <a:gdLst/>
            <a:ahLst/>
            <a:cxnLst/>
            <a:rect l="l" t="t" r="r" b="b"/>
            <a:pathLst>
              <a:path w="8584" h="8197" extrusionOk="0">
                <a:moveTo>
                  <a:pt x="8431" y="0"/>
                </a:moveTo>
                <a:cubicBezTo>
                  <a:pt x="8284" y="0"/>
                  <a:pt x="8057" y="69"/>
                  <a:pt x="8001" y="181"/>
                </a:cubicBezTo>
                <a:cubicBezTo>
                  <a:pt x="7795" y="706"/>
                  <a:pt x="6928" y="1299"/>
                  <a:pt x="6540" y="1688"/>
                </a:cubicBezTo>
                <a:cubicBezTo>
                  <a:pt x="5650" y="2578"/>
                  <a:pt x="4782" y="3445"/>
                  <a:pt x="3892" y="4335"/>
                </a:cubicBezTo>
                <a:cubicBezTo>
                  <a:pt x="2637" y="5568"/>
                  <a:pt x="1381" y="6800"/>
                  <a:pt x="126" y="8033"/>
                </a:cubicBezTo>
                <a:cubicBezTo>
                  <a:pt x="0" y="8146"/>
                  <a:pt x="110" y="8197"/>
                  <a:pt x="253" y="8197"/>
                </a:cubicBezTo>
                <a:cubicBezTo>
                  <a:pt x="370" y="8197"/>
                  <a:pt x="508" y="8163"/>
                  <a:pt x="560" y="8101"/>
                </a:cubicBezTo>
                <a:cubicBezTo>
                  <a:pt x="1975" y="6732"/>
                  <a:pt x="3390" y="5362"/>
                  <a:pt x="4782" y="3970"/>
                </a:cubicBezTo>
                <a:cubicBezTo>
                  <a:pt x="5695" y="3080"/>
                  <a:pt x="6586" y="2167"/>
                  <a:pt x="7476" y="1254"/>
                </a:cubicBezTo>
                <a:cubicBezTo>
                  <a:pt x="7795" y="934"/>
                  <a:pt x="8389" y="523"/>
                  <a:pt x="8549" y="90"/>
                </a:cubicBezTo>
                <a:cubicBezTo>
                  <a:pt x="8584" y="28"/>
                  <a:pt x="8523" y="0"/>
                  <a:pt x="843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9" name="Google Shape;2439;p25"/>
          <p:cNvSpPr/>
          <p:nvPr/>
        </p:nvSpPr>
        <p:spPr>
          <a:xfrm flipH="1">
            <a:off x="948903" y="3295614"/>
            <a:ext cx="232999" cy="220266"/>
          </a:xfrm>
          <a:custGeom>
            <a:avLst/>
            <a:gdLst/>
            <a:ahLst/>
            <a:cxnLst/>
            <a:rect l="l" t="t" r="r" b="b"/>
            <a:pathLst>
              <a:path w="8532" h="8124" extrusionOk="0">
                <a:moveTo>
                  <a:pt x="8397" y="0"/>
                </a:moveTo>
                <a:cubicBezTo>
                  <a:pt x="8249" y="0"/>
                  <a:pt x="8012" y="60"/>
                  <a:pt x="7968" y="149"/>
                </a:cubicBezTo>
                <a:cubicBezTo>
                  <a:pt x="7762" y="651"/>
                  <a:pt x="7009" y="1176"/>
                  <a:pt x="6644" y="1541"/>
                </a:cubicBezTo>
                <a:cubicBezTo>
                  <a:pt x="5731" y="2454"/>
                  <a:pt x="4841" y="3345"/>
                  <a:pt x="3928" y="4258"/>
                </a:cubicBezTo>
                <a:cubicBezTo>
                  <a:pt x="2627" y="5513"/>
                  <a:pt x="1348" y="6791"/>
                  <a:pt x="47" y="8047"/>
                </a:cubicBezTo>
                <a:cubicBezTo>
                  <a:pt x="1" y="8102"/>
                  <a:pt x="60" y="8124"/>
                  <a:pt x="153" y="8124"/>
                </a:cubicBezTo>
                <a:cubicBezTo>
                  <a:pt x="289" y="8124"/>
                  <a:pt x="495" y="8078"/>
                  <a:pt x="550" y="8024"/>
                </a:cubicBezTo>
                <a:cubicBezTo>
                  <a:pt x="1919" y="6677"/>
                  <a:pt x="3289" y="5330"/>
                  <a:pt x="4658" y="3984"/>
                </a:cubicBezTo>
                <a:cubicBezTo>
                  <a:pt x="5548" y="3116"/>
                  <a:pt x="6438" y="2226"/>
                  <a:pt x="7306" y="1336"/>
                </a:cubicBezTo>
                <a:cubicBezTo>
                  <a:pt x="7648" y="994"/>
                  <a:pt x="8310" y="514"/>
                  <a:pt x="8516" y="58"/>
                </a:cubicBezTo>
                <a:cubicBezTo>
                  <a:pt x="8532" y="18"/>
                  <a:pt x="8477" y="0"/>
                  <a:pt x="839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0" name="Google Shape;2440;p25"/>
          <p:cNvSpPr/>
          <p:nvPr/>
        </p:nvSpPr>
        <p:spPr>
          <a:xfrm flipH="1">
            <a:off x="866130" y="3342031"/>
            <a:ext cx="235348" cy="223845"/>
          </a:xfrm>
          <a:custGeom>
            <a:avLst/>
            <a:gdLst/>
            <a:ahLst/>
            <a:cxnLst/>
            <a:rect l="l" t="t" r="r" b="b"/>
            <a:pathLst>
              <a:path w="8618" h="8256" extrusionOk="0">
                <a:moveTo>
                  <a:pt x="8375" y="1"/>
                </a:moveTo>
                <a:cubicBezTo>
                  <a:pt x="8241" y="1"/>
                  <a:pt x="8081" y="58"/>
                  <a:pt x="8036" y="149"/>
                </a:cubicBezTo>
                <a:cubicBezTo>
                  <a:pt x="7830" y="651"/>
                  <a:pt x="7100" y="1176"/>
                  <a:pt x="6735" y="1541"/>
                </a:cubicBezTo>
                <a:cubicBezTo>
                  <a:pt x="5822" y="2454"/>
                  <a:pt x="4909" y="3344"/>
                  <a:pt x="4018" y="4235"/>
                </a:cubicBezTo>
                <a:cubicBezTo>
                  <a:pt x="2717" y="5513"/>
                  <a:pt x="1439" y="6791"/>
                  <a:pt x="138" y="8046"/>
                </a:cubicBezTo>
                <a:cubicBezTo>
                  <a:pt x="1" y="8184"/>
                  <a:pt x="136" y="8255"/>
                  <a:pt x="301" y="8255"/>
                </a:cubicBezTo>
                <a:cubicBezTo>
                  <a:pt x="410" y="8255"/>
                  <a:pt x="531" y="8224"/>
                  <a:pt x="595" y="8161"/>
                </a:cubicBezTo>
                <a:cubicBezTo>
                  <a:pt x="1964" y="6837"/>
                  <a:pt x="3334" y="5490"/>
                  <a:pt x="4680" y="4143"/>
                </a:cubicBezTo>
                <a:cubicBezTo>
                  <a:pt x="5571" y="3253"/>
                  <a:pt x="6461" y="2386"/>
                  <a:pt x="7351" y="1496"/>
                </a:cubicBezTo>
                <a:cubicBezTo>
                  <a:pt x="7693" y="1130"/>
                  <a:pt x="8378" y="651"/>
                  <a:pt x="8561" y="195"/>
                </a:cubicBezTo>
                <a:cubicBezTo>
                  <a:pt x="8618" y="58"/>
                  <a:pt x="8509" y="1"/>
                  <a:pt x="837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1" name="Google Shape;2441;p25"/>
          <p:cNvSpPr/>
          <p:nvPr/>
        </p:nvSpPr>
        <p:spPr>
          <a:xfrm flipH="1">
            <a:off x="880140" y="3055202"/>
            <a:ext cx="42411" cy="39612"/>
          </a:xfrm>
          <a:custGeom>
            <a:avLst/>
            <a:gdLst/>
            <a:ahLst/>
            <a:cxnLst/>
            <a:rect l="l" t="t" r="r" b="b"/>
            <a:pathLst>
              <a:path w="1553" h="1461" extrusionOk="0">
                <a:moveTo>
                  <a:pt x="776" y="0"/>
                </a:moveTo>
                <a:cubicBezTo>
                  <a:pt x="342" y="0"/>
                  <a:pt x="0" y="342"/>
                  <a:pt x="0" y="730"/>
                </a:cubicBezTo>
                <a:cubicBezTo>
                  <a:pt x="0" y="1141"/>
                  <a:pt x="342" y="1461"/>
                  <a:pt x="776" y="1461"/>
                </a:cubicBezTo>
                <a:cubicBezTo>
                  <a:pt x="1210" y="1461"/>
                  <a:pt x="1552" y="1141"/>
                  <a:pt x="1552" y="730"/>
                </a:cubicBezTo>
                <a:cubicBezTo>
                  <a:pt x="1552" y="342"/>
                  <a:pt x="1210" y="0"/>
                  <a:pt x="776" y="0"/>
                </a:cubicBezTo>
                <a:close/>
              </a:path>
            </a:pathLst>
          </a:custGeom>
          <a:solidFill>
            <a:srgbClr val="C64F9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2" name="Google Shape;2442;p25"/>
          <p:cNvSpPr/>
          <p:nvPr/>
        </p:nvSpPr>
        <p:spPr>
          <a:xfrm flipH="1">
            <a:off x="734281" y="3120166"/>
            <a:ext cx="75455" cy="77380"/>
          </a:xfrm>
          <a:custGeom>
            <a:avLst/>
            <a:gdLst/>
            <a:ahLst/>
            <a:cxnLst/>
            <a:rect l="l" t="t" r="r" b="b"/>
            <a:pathLst>
              <a:path w="2763" h="2854" extrusionOk="0">
                <a:moveTo>
                  <a:pt x="1393" y="1"/>
                </a:moveTo>
                <a:cubicBezTo>
                  <a:pt x="617" y="1"/>
                  <a:pt x="0" y="640"/>
                  <a:pt x="0" y="1439"/>
                </a:cubicBezTo>
                <a:cubicBezTo>
                  <a:pt x="0" y="2215"/>
                  <a:pt x="617" y="2854"/>
                  <a:pt x="1393" y="2854"/>
                </a:cubicBezTo>
                <a:cubicBezTo>
                  <a:pt x="2146" y="2854"/>
                  <a:pt x="2762" y="2215"/>
                  <a:pt x="2762" y="1439"/>
                </a:cubicBezTo>
                <a:cubicBezTo>
                  <a:pt x="2762" y="640"/>
                  <a:pt x="2146" y="1"/>
                  <a:pt x="1393" y="1"/>
                </a:cubicBezTo>
                <a:close/>
              </a:path>
            </a:pathLst>
          </a:custGeom>
          <a:solidFill>
            <a:srgbClr val="FDA9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3" name="Google Shape;2443;p25"/>
          <p:cNvSpPr/>
          <p:nvPr/>
        </p:nvSpPr>
        <p:spPr>
          <a:xfrm flipH="1">
            <a:off x="880140" y="3057670"/>
            <a:ext cx="35556" cy="35301"/>
          </a:xfrm>
          <a:custGeom>
            <a:avLst/>
            <a:gdLst/>
            <a:ahLst/>
            <a:cxnLst/>
            <a:rect l="l" t="t" r="r" b="b"/>
            <a:pathLst>
              <a:path w="1302" h="1302" extrusionOk="0">
                <a:moveTo>
                  <a:pt x="639" y="0"/>
                </a:moveTo>
                <a:cubicBezTo>
                  <a:pt x="297" y="0"/>
                  <a:pt x="0" y="274"/>
                  <a:pt x="0" y="639"/>
                </a:cubicBezTo>
                <a:cubicBezTo>
                  <a:pt x="0" y="1005"/>
                  <a:pt x="297" y="1301"/>
                  <a:pt x="639" y="1301"/>
                </a:cubicBezTo>
                <a:cubicBezTo>
                  <a:pt x="1004" y="1301"/>
                  <a:pt x="1301" y="1005"/>
                  <a:pt x="1301" y="639"/>
                </a:cubicBezTo>
                <a:cubicBezTo>
                  <a:pt x="1301" y="274"/>
                  <a:pt x="1004" y="0"/>
                  <a:pt x="639" y="0"/>
                </a:cubicBezTo>
                <a:close/>
              </a:path>
            </a:pathLst>
          </a:custGeom>
          <a:solidFill>
            <a:srgbClr val="FDA9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6" name="Google Shape;2476;p25"/>
          <p:cNvSpPr/>
          <p:nvPr/>
        </p:nvSpPr>
        <p:spPr>
          <a:xfrm flipH="1">
            <a:off x="1244167" y="2110179"/>
            <a:ext cx="57376" cy="46445"/>
          </a:xfrm>
          <a:custGeom>
            <a:avLst/>
            <a:gdLst/>
            <a:ahLst/>
            <a:cxnLst/>
            <a:rect l="l" t="t" r="r" b="b"/>
            <a:pathLst>
              <a:path w="2101" h="1713" extrusionOk="0">
                <a:moveTo>
                  <a:pt x="0" y="1"/>
                </a:moveTo>
                <a:lnTo>
                  <a:pt x="0" y="389"/>
                </a:lnTo>
                <a:lnTo>
                  <a:pt x="1963" y="1713"/>
                </a:lnTo>
                <a:lnTo>
                  <a:pt x="2100" y="1507"/>
                </a:lnTo>
                <a:lnTo>
                  <a:pt x="0" y="1"/>
                </a:lnTo>
                <a:close/>
              </a:path>
            </a:pathLst>
          </a:custGeom>
          <a:solidFill>
            <a:srgbClr val="F9FBF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6" name="Google Shape;2666;p25"/>
          <p:cNvSpPr/>
          <p:nvPr/>
        </p:nvSpPr>
        <p:spPr>
          <a:xfrm flipH="1">
            <a:off x="354688" y="2933275"/>
            <a:ext cx="74199" cy="27872"/>
          </a:xfrm>
          <a:custGeom>
            <a:avLst/>
            <a:gdLst/>
            <a:ahLst/>
            <a:cxnLst/>
            <a:rect l="l" t="t" r="r" b="b"/>
            <a:pathLst>
              <a:path w="2717" h="1028" fill="none" extrusionOk="0">
                <a:moveTo>
                  <a:pt x="1" y="1028"/>
                </a:moveTo>
                <a:lnTo>
                  <a:pt x="2717" y="0"/>
                </a:lnTo>
              </a:path>
            </a:pathLst>
          </a:custGeom>
          <a:noFill/>
          <a:ln w="9700" cap="rnd" cmpd="sng">
            <a:solidFill>
              <a:srgbClr val="B2B1AA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7" name="Google Shape;2667;p25"/>
          <p:cNvSpPr/>
          <p:nvPr/>
        </p:nvSpPr>
        <p:spPr>
          <a:xfrm flipH="1">
            <a:off x="239991" y="3069437"/>
            <a:ext cx="74199" cy="27872"/>
          </a:xfrm>
          <a:custGeom>
            <a:avLst/>
            <a:gdLst/>
            <a:ahLst/>
            <a:cxnLst/>
            <a:rect l="l" t="t" r="r" b="b"/>
            <a:pathLst>
              <a:path w="2717" h="1028" fill="none" extrusionOk="0">
                <a:moveTo>
                  <a:pt x="1" y="1027"/>
                </a:moveTo>
                <a:lnTo>
                  <a:pt x="2717" y="0"/>
                </a:lnTo>
              </a:path>
            </a:pathLst>
          </a:custGeom>
          <a:noFill/>
          <a:ln w="9700" cap="rnd" cmpd="sng">
            <a:solidFill>
              <a:srgbClr val="4EA8A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8" name="Google Shape;2668;p25"/>
          <p:cNvSpPr/>
          <p:nvPr/>
        </p:nvSpPr>
        <p:spPr>
          <a:xfrm flipH="1">
            <a:off x="498661" y="2065009"/>
            <a:ext cx="61745" cy="77380"/>
          </a:xfrm>
          <a:custGeom>
            <a:avLst/>
            <a:gdLst/>
            <a:ahLst/>
            <a:cxnLst/>
            <a:rect l="l" t="t" r="r" b="b"/>
            <a:pathLst>
              <a:path w="2261" h="2854" fill="none" extrusionOk="0">
                <a:moveTo>
                  <a:pt x="1" y="2854"/>
                </a:moveTo>
                <a:cubicBezTo>
                  <a:pt x="1" y="2854"/>
                  <a:pt x="480" y="685"/>
                  <a:pt x="2260" y="1"/>
                </a:cubicBezTo>
              </a:path>
            </a:pathLst>
          </a:custGeom>
          <a:noFill/>
          <a:ln w="9700" cap="rnd" cmpd="sng">
            <a:solidFill>
              <a:srgbClr val="FAF8D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9" name="Google Shape;2669;p25"/>
          <p:cNvSpPr/>
          <p:nvPr/>
        </p:nvSpPr>
        <p:spPr>
          <a:xfrm flipH="1">
            <a:off x="228138" y="2290291"/>
            <a:ext cx="73570" cy="79224"/>
          </a:xfrm>
          <a:custGeom>
            <a:avLst/>
            <a:gdLst/>
            <a:ahLst/>
            <a:cxnLst/>
            <a:rect l="l" t="t" r="r" b="b"/>
            <a:pathLst>
              <a:path w="2694" h="2922" fill="none" extrusionOk="0">
                <a:moveTo>
                  <a:pt x="0" y="2922"/>
                </a:moveTo>
                <a:cubicBezTo>
                  <a:pt x="0" y="2922"/>
                  <a:pt x="1917" y="1780"/>
                  <a:pt x="2693" y="0"/>
                </a:cubicBezTo>
              </a:path>
            </a:pathLst>
          </a:custGeom>
          <a:noFill/>
          <a:ln w="9700" cap="rnd" cmpd="sng">
            <a:solidFill>
              <a:srgbClr val="DAB45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1" name="Google Shape;2671;p25"/>
          <p:cNvSpPr/>
          <p:nvPr/>
        </p:nvSpPr>
        <p:spPr>
          <a:xfrm flipH="1">
            <a:off x="1320222" y="2065632"/>
            <a:ext cx="53006" cy="39639"/>
          </a:xfrm>
          <a:custGeom>
            <a:avLst/>
            <a:gdLst/>
            <a:ahLst/>
            <a:cxnLst/>
            <a:rect l="l" t="t" r="r" b="b"/>
            <a:pathLst>
              <a:path w="1941" h="1462" fill="none" extrusionOk="0">
                <a:moveTo>
                  <a:pt x="0" y="0"/>
                </a:moveTo>
                <a:lnTo>
                  <a:pt x="1941" y="1461"/>
                </a:lnTo>
              </a:path>
            </a:pathLst>
          </a:custGeom>
          <a:noFill/>
          <a:ln w="6850" cap="rnd" cmpd="sng">
            <a:solidFill>
              <a:srgbClr val="61D9DA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2" name="Google Shape;2672;p25"/>
          <p:cNvSpPr/>
          <p:nvPr/>
        </p:nvSpPr>
        <p:spPr>
          <a:xfrm flipH="1">
            <a:off x="1418699" y="2246340"/>
            <a:ext cx="39925" cy="52626"/>
          </a:xfrm>
          <a:custGeom>
            <a:avLst/>
            <a:gdLst/>
            <a:ahLst/>
            <a:cxnLst/>
            <a:rect l="l" t="t" r="r" b="b"/>
            <a:pathLst>
              <a:path w="1462" h="1941" fill="none" extrusionOk="0">
                <a:moveTo>
                  <a:pt x="1461" y="0"/>
                </a:moveTo>
                <a:lnTo>
                  <a:pt x="0" y="1941"/>
                </a:lnTo>
              </a:path>
            </a:pathLst>
          </a:custGeom>
          <a:noFill/>
          <a:ln w="6850" cap="rnd" cmpd="sng">
            <a:solidFill>
              <a:srgbClr val="61D9DA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3" name="542 Grup"/>
          <p:cNvGrpSpPr/>
          <p:nvPr/>
        </p:nvGrpSpPr>
        <p:grpSpPr>
          <a:xfrm>
            <a:off x="185646" y="3223260"/>
            <a:ext cx="1714207" cy="1920240"/>
            <a:chOff x="185647" y="3640004"/>
            <a:chExt cx="1342178" cy="1503496"/>
          </a:xfrm>
        </p:grpSpPr>
        <p:sp>
          <p:nvSpPr>
            <p:cNvPr id="2188" name="Google Shape;2188;p25"/>
            <p:cNvSpPr/>
            <p:nvPr/>
          </p:nvSpPr>
          <p:spPr>
            <a:xfrm flipH="1">
              <a:off x="1028508" y="5087892"/>
              <a:ext cx="100388" cy="49209"/>
            </a:xfrm>
            <a:custGeom>
              <a:avLst/>
              <a:gdLst/>
              <a:ahLst/>
              <a:cxnLst/>
              <a:rect l="l" t="t" r="r" b="b"/>
              <a:pathLst>
                <a:path w="3676" h="1815" extrusionOk="0">
                  <a:moveTo>
                    <a:pt x="3542" y="1"/>
                  </a:moveTo>
                  <a:cubicBezTo>
                    <a:pt x="3291" y="1"/>
                    <a:pt x="2562" y="291"/>
                    <a:pt x="1736" y="695"/>
                  </a:cubicBezTo>
                  <a:cubicBezTo>
                    <a:pt x="754" y="1197"/>
                    <a:pt x="1" y="1676"/>
                    <a:pt x="47" y="1790"/>
                  </a:cubicBezTo>
                  <a:cubicBezTo>
                    <a:pt x="56" y="1807"/>
                    <a:pt x="83" y="1815"/>
                    <a:pt x="123" y="1815"/>
                  </a:cubicBezTo>
                  <a:cubicBezTo>
                    <a:pt x="362" y="1815"/>
                    <a:pt x="1102" y="1538"/>
                    <a:pt x="1941" y="1128"/>
                  </a:cubicBezTo>
                  <a:cubicBezTo>
                    <a:pt x="2923" y="626"/>
                    <a:pt x="3676" y="147"/>
                    <a:pt x="3630" y="33"/>
                  </a:cubicBezTo>
                  <a:cubicBezTo>
                    <a:pt x="3619" y="11"/>
                    <a:pt x="3589" y="1"/>
                    <a:pt x="3542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5"/>
            <p:cNvSpPr/>
            <p:nvPr/>
          </p:nvSpPr>
          <p:spPr>
            <a:xfrm flipH="1">
              <a:off x="529219" y="4052825"/>
              <a:ext cx="114261" cy="46472"/>
            </a:xfrm>
            <a:custGeom>
              <a:avLst/>
              <a:gdLst/>
              <a:ahLst/>
              <a:cxnLst/>
              <a:rect l="l" t="t" r="r" b="b"/>
              <a:pathLst>
                <a:path w="4184" h="1714" extrusionOk="0">
                  <a:moveTo>
                    <a:pt x="3597" y="293"/>
                  </a:moveTo>
                  <a:cubicBezTo>
                    <a:pt x="3693" y="293"/>
                    <a:pt x="3750" y="395"/>
                    <a:pt x="3750" y="479"/>
                  </a:cubicBezTo>
                  <a:cubicBezTo>
                    <a:pt x="3796" y="547"/>
                    <a:pt x="3773" y="661"/>
                    <a:pt x="3705" y="730"/>
                  </a:cubicBezTo>
                  <a:cubicBezTo>
                    <a:pt x="3408" y="958"/>
                    <a:pt x="2997" y="912"/>
                    <a:pt x="2655" y="981"/>
                  </a:cubicBezTo>
                  <a:cubicBezTo>
                    <a:pt x="2332" y="1057"/>
                    <a:pt x="2009" y="1180"/>
                    <a:pt x="1673" y="1180"/>
                  </a:cubicBezTo>
                  <a:cubicBezTo>
                    <a:pt x="1605" y="1180"/>
                    <a:pt x="1537" y="1175"/>
                    <a:pt x="1468" y="1163"/>
                  </a:cubicBezTo>
                  <a:cubicBezTo>
                    <a:pt x="1376" y="1163"/>
                    <a:pt x="1308" y="1027"/>
                    <a:pt x="1331" y="935"/>
                  </a:cubicBezTo>
                  <a:cubicBezTo>
                    <a:pt x="1486" y="347"/>
                    <a:pt x="2350" y="296"/>
                    <a:pt x="3017" y="296"/>
                  </a:cubicBezTo>
                  <a:cubicBezTo>
                    <a:pt x="3156" y="296"/>
                    <a:pt x="3287" y="299"/>
                    <a:pt x="3401" y="299"/>
                  </a:cubicBezTo>
                  <a:cubicBezTo>
                    <a:pt x="3462" y="299"/>
                    <a:pt x="3518" y="298"/>
                    <a:pt x="3568" y="296"/>
                  </a:cubicBezTo>
                  <a:cubicBezTo>
                    <a:pt x="3578" y="294"/>
                    <a:pt x="3587" y="293"/>
                    <a:pt x="3597" y="293"/>
                  </a:cubicBezTo>
                  <a:close/>
                  <a:moveTo>
                    <a:pt x="3275" y="0"/>
                  </a:moveTo>
                  <a:cubicBezTo>
                    <a:pt x="2081" y="0"/>
                    <a:pt x="0" y="464"/>
                    <a:pt x="600" y="1392"/>
                  </a:cubicBezTo>
                  <a:cubicBezTo>
                    <a:pt x="754" y="1631"/>
                    <a:pt x="985" y="1713"/>
                    <a:pt x="1241" y="1713"/>
                  </a:cubicBezTo>
                  <a:cubicBezTo>
                    <a:pt x="1668" y="1713"/>
                    <a:pt x="2166" y="1483"/>
                    <a:pt x="2495" y="1369"/>
                  </a:cubicBezTo>
                  <a:cubicBezTo>
                    <a:pt x="2997" y="1232"/>
                    <a:pt x="4093" y="1095"/>
                    <a:pt x="4184" y="479"/>
                  </a:cubicBezTo>
                  <a:cubicBezTo>
                    <a:pt x="4184" y="387"/>
                    <a:pt x="4138" y="273"/>
                    <a:pt x="4047" y="205"/>
                  </a:cubicBezTo>
                  <a:cubicBezTo>
                    <a:pt x="4047" y="159"/>
                    <a:pt x="4001" y="136"/>
                    <a:pt x="3956" y="91"/>
                  </a:cubicBezTo>
                  <a:cubicBezTo>
                    <a:pt x="3826" y="30"/>
                    <a:pt x="3579" y="0"/>
                    <a:pt x="3275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5"/>
            <p:cNvSpPr/>
            <p:nvPr/>
          </p:nvSpPr>
          <p:spPr>
            <a:xfrm flipH="1">
              <a:off x="529219" y="4049735"/>
              <a:ext cx="114261" cy="46038"/>
            </a:xfrm>
            <a:custGeom>
              <a:avLst/>
              <a:gdLst/>
              <a:ahLst/>
              <a:cxnLst/>
              <a:rect l="l" t="t" r="r" b="b"/>
              <a:pathLst>
                <a:path w="4184" h="1698" extrusionOk="0">
                  <a:moveTo>
                    <a:pt x="3568" y="273"/>
                  </a:moveTo>
                  <a:cubicBezTo>
                    <a:pt x="3682" y="273"/>
                    <a:pt x="3750" y="364"/>
                    <a:pt x="3750" y="456"/>
                  </a:cubicBezTo>
                  <a:cubicBezTo>
                    <a:pt x="3796" y="547"/>
                    <a:pt x="3773" y="661"/>
                    <a:pt x="3705" y="707"/>
                  </a:cubicBezTo>
                  <a:cubicBezTo>
                    <a:pt x="3408" y="935"/>
                    <a:pt x="2997" y="912"/>
                    <a:pt x="2655" y="981"/>
                  </a:cubicBezTo>
                  <a:cubicBezTo>
                    <a:pt x="2332" y="1057"/>
                    <a:pt x="2009" y="1180"/>
                    <a:pt x="1673" y="1180"/>
                  </a:cubicBezTo>
                  <a:cubicBezTo>
                    <a:pt x="1605" y="1180"/>
                    <a:pt x="1537" y="1175"/>
                    <a:pt x="1468" y="1163"/>
                  </a:cubicBezTo>
                  <a:cubicBezTo>
                    <a:pt x="1376" y="1141"/>
                    <a:pt x="1308" y="1026"/>
                    <a:pt x="1331" y="935"/>
                  </a:cubicBezTo>
                  <a:cubicBezTo>
                    <a:pt x="1499" y="298"/>
                    <a:pt x="2499" y="276"/>
                    <a:pt x="3180" y="276"/>
                  </a:cubicBezTo>
                  <a:cubicBezTo>
                    <a:pt x="3229" y="276"/>
                    <a:pt x="3278" y="276"/>
                    <a:pt x="3324" y="276"/>
                  </a:cubicBezTo>
                  <a:cubicBezTo>
                    <a:pt x="3415" y="276"/>
                    <a:pt x="3497" y="276"/>
                    <a:pt x="3568" y="273"/>
                  </a:cubicBezTo>
                  <a:close/>
                  <a:moveTo>
                    <a:pt x="3275" y="0"/>
                  </a:moveTo>
                  <a:cubicBezTo>
                    <a:pt x="2081" y="0"/>
                    <a:pt x="0" y="464"/>
                    <a:pt x="600" y="1392"/>
                  </a:cubicBezTo>
                  <a:cubicBezTo>
                    <a:pt x="752" y="1619"/>
                    <a:pt x="979" y="1697"/>
                    <a:pt x="1230" y="1697"/>
                  </a:cubicBezTo>
                  <a:cubicBezTo>
                    <a:pt x="1660" y="1697"/>
                    <a:pt x="2164" y="1470"/>
                    <a:pt x="2495" y="1369"/>
                  </a:cubicBezTo>
                  <a:cubicBezTo>
                    <a:pt x="2997" y="1209"/>
                    <a:pt x="4093" y="1072"/>
                    <a:pt x="4184" y="456"/>
                  </a:cubicBezTo>
                  <a:cubicBezTo>
                    <a:pt x="4184" y="364"/>
                    <a:pt x="4138" y="273"/>
                    <a:pt x="4047" y="205"/>
                  </a:cubicBezTo>
                  <a:cubicBezTo>
                    <a:pt x="4047" y="159"/>
                    <a:pt x="4001" y="113"/>
                    <a:pt x="3956" y="91"/>
                  </a:cubicBezTo>
                  <a:cubicBezTo>
                    <a:pt x="3826" y="30"/>
                    <a:pt x="3579" y="0"/>
                    <a:pt x="3275" y="0"/>
                  </a:cubicBezTo>
                  <a:close/>
                </a:path>
              </a:pathLst>
            </a:custGeom>
            <a:solidFill>
              <a:srgbClr val="7A8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5"/>
            <p:cNvSpPr/>
            <p:nvPr/>
          </p:nvSpPr>
          <p:spPr>
            <a:xfrm flipH="1">
              <a:off x="572231" y="4050928"/>
              <a:ext cx="68573" cy="44764"/>
            </a:xfrm>
            <a:custGeom>
              <a:avLst/>
              <a:gdLst/>
              <a:ahLst/>
              <a:cxnLst/>
              <a:rect l="l" t="t" r="r" b="b"/>
              <a:pathLst>
                <a:path w="2511" h="1651" extrusionOk="0">
                  <a:moveTo>
                    <a:pt x="2511" y="1"/>
                  </a:moveTo>
                  <a:lnTo>
                    <a:pt x="2511" y="1"/>
                  </a:lnTo>
                  <a:cubicBezTo>
                    <a:pt x="1370" y="115"/>
                    <a:pt x="0" y="572"/>
                    <a:pt x="502" y="1348"/>
                  </a:cubicBezTo>
                  <a:cubicBezTo>
                    <a:pt x="653" y="1573"/>
                    <a:pt x="883" y="1650"/>
                    <a:pt x="1133" y="1650"/>
                  </a:cubicBezTo>
                  <a:cubicBezTo>
                    <a:pt x="1262" y="1650"/>
                    <a:pt x="1397" y="1630"/>
                    <a:pt x="1529" y="1599"/>
                  </a:cubicBezTo>
                  <a:cubicBezTo>
                    <a:pt x="1503" y="1595"/>
                    <a:pt x="1469" y="1594"/>
                    <a:pt x="1431" y="1594"/>
                  </a:cubicBezTo>
                  <a:cubicBezTo>
                    <a:pt x="1355" y="1594"/>
                    <a:pt x="1261" y="1599"/>
                    <a:pt x="1170" y="1599"/>
                  </a:cubicBezTo>
                  <a:cubicBezTo>
                    <a:pt x="1033" y="1599"/>
                    <a:pt x="902" y="1587"/>
                    <a:pt x="845" y="1530"/>
                  </a:cubicBezTo>
                  <a:cubicBezTo>
                    <a:pt x="662" y="1348"/>
                    <a:pt x="525" y="1097"/>
                    <a:pt x="594" y="937"/>
                  </a:cubicBezTo>
                  <a:cubicBezTo>
                    <a:pt x="639" y="686"/>
                    <a:pt x="1256" y="412"/>
                    <a:pt x="1529" y="275"/>
                  </a:cubicBezTo>
                  <a:cubicBezTo>
                    <a:pt x="1849" y="115"/>
                    <a:pt x="2169" y="47"/>
                    <a:pt x="2511" y="1"/>
                  </a:cubicBezTo>
                  <a:close/>
                </a:path>
              </a:pathLst>
            </a:custGeom>
            <a:solidFill>
              <a:srgbClr val="A8B7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5"/>
            <p:cNvSpPr/>
            <p:nvPr/>
          </p:nvSpPr>
          <p:spPr>
            <a:xfrm flipH="1">
              <a:off x="557266" y="3979702"/>
              <a:ext cx="115953" cy="67647"/>
            </a:xfrm>
            <a:custGeom>
              <a:avLst/>
              <a:gdLst/>
              <a:ahLst/>
              <a:cxnLst/>
              <a:rect l="l" t="t" r="r" b="b"/>
              <a:pathLst>
                <a:path w="4246" h="2495" extrusionOk="0">
                  <a:moveTo>
                    <a:pt x="3564" y="308"/>
                  </a:moveTo>
                  <a:cubicBezTo>
                    <a:pt x="3643" y="308"/>
                    <a:pt x="3703" y="365"/>
                    <a:pt x="3721" y="437"/>
                  </a:cubicBezTo>
                  <a:cubicBezTo>
                    <a:pt x="3789" y="482"/>
                    <a:pt x="3812" y="596"/>
                    <a:pt x="3766" y="688"/>
                  </a:cubicBezTo>
                  <a:cubicBezTo>
                    <a:pt x="3561" y="1007"/>
                    <a:pt x="3173" y="1099"/>
                    <a:pt x="2876" y="1281"/>
                  </a:cubicBezTo>
                  <a:cubicBezTo>
                    <a:pt x="2511" y="1487"/>
                    <a:pt x="2237" y="1783"/>
                    <a:pt x="1803" y="1852"/>
                  </a:cubicBezTo>
                  <a:cubicBezTo>
                    <a:pt x="1794" y="1854"/>
                    <a:pt x="1784" y="1855"/>
                    <a:pt x="1775" y="1855"/>
                  </a:cubicBezTo>
                  <a:cubicBezTo>
                    <a:pt x="1694" y="1855"/>
                    <a:pt x="1618" y="1774"/>
                    <a:pt x="1598" y="1692"/>
                  </a:cubicBezTo>
                  <a:cubicBezTo>
                    <a:pt x="1529" y="893"/>
                    <a:pt x="2945" y="551"/>
                    <a:pt x="3492" y="323"/>
                  </a:cubicBezTo>
                  <a:cubicBezTo>
                    <a:pt x="3517" y="313"/>
                    <a:pt x="3541" y="308"/>
                    <a:pt x="3564" y="308"/>
                  </a:cubicBezTo>
                  <a:close/>
                  <a:moveTo>
                    <a:pt x="3743" y="1"/>
                  </a:moveTo>
                  <a:cubicBezTo>
                    <a:pt x="2974" y="1"/>
                    <a:pt x="1" y="1527"/>
                    <a:pt x="1073" y="2354"/>
                  </a:cubicBezTo>
                  <a:cubicBezTo>
                    <a:pt x="1202" y="2453"/>
                    <a:pt x="1338" y="2494"/>
                    <a:pt x="1477" y="2494"/>
                  </a:cubicBezTo>
                  <a:cubicBezTo>
                    <a:pt x="1978" y="2494"/>
                    <a:pt x="2514" y="1960"/>
                    <a:pt x="2853" y="1692"/>
                  </a:cubicBezTo>
                  <a:cubicBezTo>
                    <a:pt x="3264" y="1395"/>
                    <a:pt x="4246" y="893"/>
                    <a:pt x="4132" y="277"/>
                  </a:cubicBezTo>
                  <a:cubicBezTo>
                    <a:pt x="4109" y="186"/>
                    <a:pt x="4017" y="117"/>
                    <a:pt x="3926" y="71"/>
                  </a:cubicBezTo>
                  <a:cubicBezTo>
                    <a:pt x="3903" y="49"/>
                    <a:pt x="3858" y="3"/>
                    <a:pt x="3789" y="3"/>
                  </a:cubicBezTo>
                  <a:cubicBezTo>
                    <a:pt x="3775" y="2"/>
                    <a:pt x="3759" y="1"/>
                    <a:pt x="3743" y="1"/>
                  </a:cubicBezTo>
                  <a:close/>
                </a:path>
              </a:pathLst>
            </a:custGeom>
            <a:solidFill>
              <a:srgbClr val="DB4D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5"/>
            <p:cNvSpPr/>
            <p:nvPr/>
          </p:nvSpPr>
          <p:spPr>
            <a:xfrm flipH="1">
              <a:off x="558495" y="3976611"/>
              <a:ext cx="115981" cy="67620"/>
            </a:xfrm>
            <a:custGeom>
              <a:avLst/>
              <a:gdLst/>
              <a:ahLst/>
              <a:cxnLst/>
              <a:rect l="l" t="t" r="r" b="b"/>
              <a:pathLst>
                <a:path w="4247" h="2494" extrusionOk="0">
                  <a:moveTo>
                    <a:pt x="3554" y="287"/>
                  </a:moveTo>
                  <a:cubicBezTo>
                    <a:pt x="3639" y="287"/>
                    <a:pt x="3703" y="358"/>
                    <a:pt x="3721" y="414"/>
                  </a:cubicBezTo>
                  <a:cubicBezTo>
                    <a:pt x="3790" y="482"/>
                    <a:pt x="3812" y="596"/>
                    <a:pt x="3767" y="688"/>
                  </a:cubicBezTo>
                  <a:cubicBezTo>
                    <a:pt x="3561" y="984"/>
                    <a:pt x="3173" y="1098"/>
                    <a:pt x="2877" y="1281"/>
                  </a:cubicBezTo>
                  <a:cubicBezTo>
                    <a:pt x="2534" y="1487"/>
                    <a:pt x="2237" y="1760"/>
                    <a:pt x="1804" y="1852"/>
                  </a:cubicBezTo>
                  <a:cubicBezTo>
                    <a:pt x="1794" y="1854"/>
                    <a:pt x="1784" y="1855"/>
                    <a:pt x="1775" y="1855"/>
                  </a:cubicBezTo>
                  <a:cubicBezTo>
                    <a:pt x="1694" y="1855"/>
                    <a:pt x="1621" y="1774"/>
                    <a:pt x="1621" y="1692"/>
                  </a:cubicBezTo>
                  <a:cubicBezTo>
                    <a:pt x="1553" y="870"/>
                    <a:pt x="2945" y="551"/>
                    <a:pt x="3493" y="300"/>
                  </a:cubicBezTo>
                  <a:cubicBezTo>
                    <a:pt x="3514" y="291"/>
                    <a:pt x="3535" y="287"/>
                    <a:pt x="3554" y="287"/>
                  </a:cubicBezTo>
                  <a:close/>
                  <a:moveTo>
                    <a:pt x="3743" y="1"/>
                  </a:moveTo>
                  <a:cubicBezTo>
                    <a:pt x="2974" y="1"/>
                    <a:pt x="1" y="1527"/>
                    <a:pt x="1073" y="2354"/>
                  </a:cubicBezTo>
                  <a:cubicBezTo>
                    <a:pt x="1202" y="2453"/>
                    <a:pt x="1338" y="2494"/>
                    <a:pt x="1477" y="2494"/>
                  </a:cubicBezTo>
                  <a:cubicBezTo>
                    <a:pt x="1979" y="2494"/>
                    <a:pt x="2514" y="1960"/>
                    <a:pt x="2854" y="1692"/>
                  </a:cubicBezTo>
                  <a:cubicBezTo>
                    <a:pt x="3265" y="1395"/>
                    <a:pt x="4246" y="893"/>
                    <a:pt x="4132" y="277"/>
                  </a:cubicBezTo>
                  <a:cubicBezTo>
                    <a:pt x="4109" y="185"/>
                    <a:pt x="4018" y="117"/>
                    <a:pt x="3926" y="71"/>
                  </a:cubicBezTo>
                  <a:cubicBezTo>
                    <a:pt x="3904" y="49"/>
                    <a:pt x="3858" y="3"/>
                    <a:pt x="3790" y="3"/>
                  </a:cubicBezTo>
                  <a:cubicBezTo>
                    <a:pt x="3775" y="1"/>
                    <a:pt x="3759" y="1"/>
                    <a:pt x="3743" y="1"/>
                  </a:cubicBezTo>
                  <a:close/>
                </a:path>
              </a:pathLst>
            </a:custGeom>
            <a:solidFill>
              <a:srgbClr val="EA6C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5"/>
            <p:cNvSpPr/>
            <p:nvPr/>
          </p:nvSpPr>
          <p:spPr>
            <a:xfrm flipH="1">
              <a:off x="605876" y="3987809"/>
              <a:ext cx="59261" cy="56314"/>
            </a:xfrm>
            <a:custGeom>
              <a:avLst/>
              <a:gdLst/>
              <a:ahLst/>
              <a:cxnLst/>
              <a:rect l="l" t="t" r="r" b="b"/>
              <a:pathLst>
                <a:path w="2170" h="2077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503"/>
                    <a:pt x="1" y="1370"/>
                    <a:pt x="731" y="1941"/>
                  </a:cubicBezTo>
                  <a:cubicBezTo>
                    <a:pt x="863" y="2037"/>
                    <a:pt x="998" y="2077"/>
                    <a:pt x="1135" y="2077"/>
                  </a:cubicBezTo>
                  <a:cubicBezTo>
                    <a:pt x="1354" y="2077"/>
                    <a:pt x="1579" y="1976"/>
                    <a:pt x="1804" y="1850"/>
                  </a:cubicBezTo>
                  <a:lnTo>
                    <a:pt x="1804" y="1850"/>
                  </a:lnTo>
                  <a:cubicBezTo>
                    <a:pt x="1650" y="1869"/>
                    <a:pt x="1382" y="2002"/>
                    <a:pt x="1206" y="2002"/>
                  </a:cubicBezTo>
                  <a:cubicBezTo>
                    <a:pt x="1174" y="2002"/>
                    <a:pt x="1144" y="1997"/>
                    <a:pt x="1119" y="1987"/>
                  </a:cubicBezTo>
                  <a:cubicBezTo>
                    <a:pt x="868" y="1895"/>
                    <a:pt x="686" y="1690"/>
                    <a:pt x="686" y="1507"/>
                  </a:cubicBezTo>
                  <a:cubicBezTo>
                    <a:pt x="640" y="1279"/>
                    <a:pt x="1119" y="800"/>
                    <a:pt x="1348" y="571"/>
                  </a:cubicBezTo>
                  <a:cubicBezTo>
                    <a:pt x="1576" y="343"/>
                    <a:pt x="1873" y="160"/>
                    <a:pt x="2169" y="1"/>
                  </a:cubicBezTo>
                  <a:close/>
                </a:path>
              </a:pathLst>
            </a:custGeom>
            <a:solidFill>
              <a:srgbClr val="F2A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5"/>
            <p:cNvSpPr/>
            <p:nvPr/>
          </p:nvSpPr>
          <p:spPr>
            <a:xfrm flipH="1">
              <a:off x="286115" y="4802853"/>
              <a:ext cx="1154430" cy="287181"/>
            </a:xfrm>
            <a:custGeom>
              <a:avLst/>
              <a:gdLst/>
              <a:ahLst/>
              <a:cxnLst/>
              <a:rect l="l" t="t" r="r" b="b"/>
              <a:pathLst>
                <a:path w="42273" h="10592" extrusionOk="0">
                  <a:moveTo>
                    <a:pt x="21136" y="1"/>
                  </a:moveTo>
                  <a:cubicBezTo>
                    <a:pt x="9473" y="1"/>
                    <a:pt x="0" y="2374"/>
                    <a:pt x="0" y="5296"/>
                  </a:cubicBezTo>
                  <a:cubicBezTo>
                    <a:pt x="0" y="8218"/>
                    <a:pt x="9473" y="10592"/>
                    <a:pt x="21136" y="10592"/>
                  </a:cubicBezTo>
                  <a:cubicBezTo>
                    <a:pt x="32823" y="10592"/>
                    <a:pt x="42273" y="8218"/>
                    <a:pt x="42273" y="5296"/>
                  </a:cubicBezTo>
                  <a:cubicBezTo>
                    <a:pt x="42273" y="2374"/>
                    <a:pt x="32823" y="1"/>
                    <a:pt x="21136" y="1"/>
                  </a:cubicBezTo>
                  <a:close/>
                </a:path>
              </a:pathLst>
            </a:custGeom>
            <a:solidFill>
              <a:srgbClr val="ADB7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5"/>
            <p:cNvSpPr/>
            <p:nvPr/>
          </p:nvSpPr>
          <p:spPr>
            <a:xfrm flipH="1">
              <a:off x="233736" y="4653081"/>
              <a:ext cx="1294088" cy="490419"/>
            </a:xfrm>
            <a:custGeom>
              <a:avLst/>
              <a:gdLst/>
              <a:ahLst/>
              <a:cxnLst/>
              <a:rect l="l" t="t" r="r" b="b"/>
              <a:pathLst>
                <a:path w="47387" h="18088" extrusionOk="0">
                  <a:moveTo>
                    <a:pt x="9535" y="1"/>
                  </a:moveTo>
                  <a:cubicBezTo>
                    <a:pt x="8260" y="1"/>
                    <a:pt x="6948" y="244"/>
                    <a:pt x="5684" y="868"/>
                  </a:cubicBezTo>
                  <a:cubicBezTo>
                    <a:pt x="1" y="3653"/>
                    <a:pt x="2055" y="10295"/>
                    <a:pt x="7533" y="12212"/>
                  </a:cubicBezTo>
                  <a:cubicBezTo>
                    <a:pt x="10569" y="13262"/>
                    <a:pt x="12874" y="14541"/>
                    <a:pt x="13810" y="15088"/>
                  </a:cubicBezTo>
                  <a:cubicBezTo>
                    <a:pt x="14084" y="15271"/>
                    <a:pt x="14267" y="15568"/>
                    <a:pt x="14289" y="15910"/>
                  </a:cubicBezTo>
                  <a:lnTo>
                    <a:pt x="14335" y="17690"/>
                  </a:lnTo>
                  <a:cubicBezTo>
                    <a:pt x="14298" y="17911"/>
                    <a:pt x="14454" y="18088"/>
                    <a:pt x="14648" y="18088"/>
                  </a:cubicBezTo>
                  <a:cubicBezTo>
                    <a:pt x="14694" y="18088"/>
                    <a:pt x="14743" y="18078"/>
                    <a:pt x="14792" y="18056"/>
                  </a:cubicBezTo>
                  <a:lnTo>
                    <a:pt x="18010" y="16435"/>
                  </a:lnTo>
                  <a:cubicBezTo>
                    <a:pt x="18512" y="16184"/>
                    <a:pt x="18649" y="15499"/>
                    <a:pt x="18284" y="15066"/>
                  </a:cubicBezTo>
                  <a:cubicBezTo>
                    <a:pt x="17576" y="14198"/>
                    <a:pt x="16572" y="12988"/>
                    <a:pt x="16412" y="12783"/>
                  </a:cubicBezTo>
                  <a:cubicBezTo>
                    <a:pt x="16184" y="12418"/>
                    <a:pt x="14152" y="10752"/>
                    <a:pt x="14540" y="9747"/>
                  </a:cubicBezTo>
                  <a:cubicBezTo>
                    <a:pt x="15191" y="8134"/>
                    <a:pt x="19448" y="7568"/>
                    <a:pt x="23192" y="7568"/>
                  </a:cubicBezTo>
                  <a:cubicBezTo>
                    <a:pt x="26546" y="7568"/>
                    <a:pt x="29489" y="8022"/>
                    <a:pt x="29057" y="8583"/>
                  </a:cubicBezTo>
                  <a:cubicBezTo>
                    <a:pt x="27870" y="10112"/>
                    <a:pt x="23237" y="11048"/>
                    <a:pt x="20909" y="11482"/>
                  </a:cubicBezTo>
                  <a:cubicBezTo>
                    <a:pt x="20589" y="11528"/>
                    <a:pt x="20384" y="11802"/>
                    <a:pt x="20407" y="12121"/>
                  </a:cubicBezTo>
                  <a:lnTo>
                    <a:pt x="20726" y="16070"/>
                  </a:lnTo>
                  <a:cubicBezTo>
                    <a:pt x="20757" y="16446"/>
                    <a:pt x="21090" y="16693"/>
                    <a:pt x="21428" y="16693"/>
                  </a:cubicBezTo>
                  <a:cubicBezTo>
                    <a:pt x="21582" y="16693"/>
                    <a:pt x="21738" y="16641"/>
                    <a:pt x="21867" y="16526"/>
                  </a:cubicBezTo>
                  <a:lnTo>
                    <a:pt x="23830" y="14792"/>
                  </a:lnTo>
                  <a:cubicBezTo>
                    <a:pt x="23990" y="14655"/>
                    <a:pt x="24196" y="14563"/>
                    <a:pt x="24424" y="14563"/>
                  </a:cubicBezTo>
                  <a:cubicBezTo>
                    <a:pt x="26159" y="14563"/>
                    <a:pt x="34398" y="14267"/>
                    <a:pt x="40470" y="9656"/>
                  </a:cubicBezTo>
                  <a:cubicBezTo>
                    <a:pt x="47386" y="4406"/>
                    <a:pt x="42045" y="2261"/>
                    <a:pt x="36156" y="1781"/>
                  </a:cubicBezTo>
                  <a:cubicBezTo>
                    <a:pt x="35558" y="1734"/>
                    <a:pt x="34986" y="1714"/>
                    <a:pt x="34443" y="1714"/>
                  </a:cubicBezTo>
                  <a:cubicBezTo>
                    <a:pt x="30215" y="1714"/>
                    <a:pt x="27688" y="2968"/>
                    <a:pt x="27688" y="2968"/>
                  </a:cubicBezTo>
                  <a:lnTo>
                    <a:pt x="18010" y="2968"/>
                  </a:lnTo>
                  <a:cubicBezTo>
                    <a:pt x="18010" y="2968"/>
                    <a:pt x="13994" y="1"/>
                    <a:pt x="9535" y="1"/>
                  </a:cubicBezTo>
                  <a:close/>
                </a:path>
              </a:pathLst>
            </a:custGeom>
            <a:solidFill>
              <a:srgbClr val="816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5"/>
            <p:cNvSpPr/>
            <p:nvPr/>
          </p:nvSpPr>
          <p:spPr>
            <a:xfrm flipH="1">
              <a:off x="817193" y="4721161"/>
              <a:ext cx="326643" cy="133694"/>
            </a:xfrm>
            <a:custGeom>
              <a:avLst/>
              <a:gdLst/>
              <a:ahLst/>
              <a:cxnLst/>
              <a:rect l="l" t="t" r="r" b="b"/>
              <a:pathLst>
                <a:path w="11961" h="4931" extrusionOk="0">
                  <a:moveTo>
                    <a:pt x="11048" y="1"/>
                  </a:moveTo>
                  <a:lnTo>
                    <a:pt x="0" y="4931"/>
                  </a:lnTo>
                  <a:lnTo>
                    <a:pt x="0" y="4931"/>
                  </a:lnTo>
                  <a:lnTo>
                    <a:pt x="11961" y="1507"/>
                  </a:lnTo>
                  <a:lnTo>
                    <a:pt x="11048" y="1"/>
                  </a:lnTo>
                  <a:close/>
                </a:path>
              </a:pathLst>
            </a:custGeom>
            <a:solidFill>
              <a:srgbClr val="654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5"/>
            <p:cNvSpPr/>
            <p:nvPr/>
          </p:nvSpPr>
          <p:spPr>
            <a:xfrm flipH="1">
              <a:off x="307307" y="4739110"/>
              <a:ext cx="626467" cy="363912"/>
            </a:xfrm>
            <a:custGeom>
              <a:avLst/>
              <a:gdLst/>
              <a:ahLst/>
              <a:cxnLst/>
              <a:rect l="l" t="t" r="r" b="b"/>
              <a:pathLst>
                <a:path w="22940" h="13422" extrusionOk="0">
                  <a:moveTo>
                    <a:pt x="20315" y="1"/>
                  </a:moveTo>
                  <a:lnTo>
                    <a:pt x="20315" y="1"/>
                  </a:lnTo>
                  <a:cubicBezTo>
                    <a:pt x="20041" y="1119"/>
                    <a:pt x="19242" y="2991"/>
                    <a:pt x="16982" y="4840"/>
                  </a:cubicBezTo>
                  <a:cubicBezTo>
                    <a:pt x="14152" y="7145"/>
                    <a:pt x="1666" y="10865"/>
                    <a:pt x="1666" y="10865"/>
                  </a:cubicBezTo>
                  <a:lnTo>
                    <a:pt x="0" y="13422"/>
                  </a:lnTo>
                  <a:cubicBezTo>
                    <a:pt x="46" y="13399"/>
                    <a:pt x="92" y="13376"/>
                    <a:pt x="114" y="13353"/>
                  </a:cubicBezTo>
                  <a:lnTo>
                    <a:pt x="2077" y="11619"/>
                  </a:lnTo>
                  <a:cubicBezTo>
                    <a:pt x="2237" y="11482"/>
                    <a:pt x="2443" y="11390"/>
                    <a:pt x="2671" y="11390"/>
                  </a:cubicBezTo>
                  <a:cubicBezTo>
                    <a:pt x="4406" y="11390"/>
                    <a:pt x="12645" y="11094"/>
                    <a:pt x="18717" y="6483"/>
                  </a:cubicBezTo>
                  <a:cubicBezTo>
                    <a:pt x="22940" y="3265"/>
                    <a:pt x="22574" y="1233"/>
                    <a:pt x="20315" y="1"/>
                  </a:cubicBezTo>
                  <a:close/>
                </a:path>
              </a:pathLst>
            </a:custGeom>
            <a:solidFill>
              <a:srgbClr val="152B75">
                <a:alpha val="357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5"/>
            <p:cNvSpPr/>
            <p:nvPr/>
          </p:nvSpPr>
          <p:spPr>
            <a:xfrm flipH="1">
              <a:off x="1124499" y="4653053"/>
              <a:ext cx="403326" cy="477216"/>
            </a:xfrm>
            <a:custGeom>
              <a:avLst/>
              <a:gdLst/>
              <a:ahLst/>
              <a:cxnLst/>
              <a:rect l="l" t="t" r="r" b="b"/>
              <a:pathLst>
                <a:path w="14769" h="17601" extrusionOk="0">
                  <a:moveTo>
                    <a:pt x="9501" y="0"/>
                  </a:moveTo>
                  <a:cubicBezTo>
                    <a:pt x="8232" y="0"/>
                    <a:pt x="6927" y="237"/>
                    <a:pt x="5684" y="869"/>
                  </a:cubicBezTo>
                  <a:cubicBezTo>
                    <a:pt x="1" y="3654"/>
                    <a:pt x="2055" y="10296"/>
                    <a:pt x="7533" y="12213"/>
                  </a:cubicBezTo>
                  <a:cubicBezTo>
                    <a:pt x="10569" y="13263"/>
                    <a:pt x="12874" y="14542"/>
                    <a:pt x="13810" y="15089"/>
                  </a:cubicBezTo>
                  <a:cubicBezTo>
                    <a:pt x="14084" y="15272"/>
                    <a:pt x="14267" y="15569"/>
                    <a:pt x="14289" y="15911"/>
                  </a:cubicBezTo>
                  <a:lnTo>
                    <a:pt x="14335" y="17600"/>
                  </a:lnTo>
                  <a:cubicBezTo>
                    <a:pt x="14358" y="17554"/>
                    <a:pt x="14381" y="17509"/>
                    <a:pt x="14403" y="17463"/>
                  </a:cubicBezTo>
                  <a:cubicBezTo>
                    <a:pt x="14472" y="17189"/>
                    <a:pt x="14632" y="15934"/>
                    <a:pt x="14655" y="15706"/>
                  </a:cubicBezTo>
                  <a:cubicBezTo>
                    <a:pt x="14769" y="14815"/>
                    <a:pt x="14221" y="13743"/>
                    <a:pt x="11094" y="11871"/>
                  </a:cubicBezTo>
                  <a:cubicBezTo>
                    <a:pt x="6643" y="9246"/>
                    <a:pt x="4497" y="5845"/>
                    <a:pt x="5616" y="3540"/>
                  </a:cubicBezTo>
                  <a:cubicBezTo>
                    <a:pt x="6711" y="1234"/>
                    <a:pt x="9861" y="458"/>
                    <a:pt x="9861" y="458"/>
                  </a:cubicBezTo>
                  <a:lnTo>
                    <a:pt x="9679" y="2"/>
                  </a:lnTo>
                  <a:cubicBezTo>
                    <a:pt x="9619" y="1"/>
                    <a:pt x="9560" y="0"/>
                    <a:pt x="9501" y="0"/>
                  </a:cubicBezTo>
                  <a:close/>
                </a:path>
              </a:pathLst>
            </a:custGeom>
            <a:solidFill>
              <a:srgbClr val="AC8ADD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5"/>
            <p:cNvSpPr/>
            <p:nvPr/>
          </p:nvSpPr>
          <p:spPr>
            <a:xfrm flipH="1">
              <a:off x="552269" y="4700338"/>
              <a:ext cx="197635" cy="154084"/>
            </a:xfrm>
            <a:custGeom>
              <a:avLst/>
              <a:gdLst/>
              <a:ahLst/>
              <a:cxnLst/>
              <a:rect l="l" t="t" r="r" b="b"/>
              <a:pathLst>
                <a:path w="7237" h="5683" extrusionOk="0">
                  <a:moveTo>
                    <a:pt x="6745" y="1"/>
                  </a:moveTo>
                  <a:cubicBezTo>
                    <a:pt x="2200" y="1"/>
                    <a:pt x="1667" y="3964"/>
                    <a:pt x="1667" y="3964"/>
                  </a:cubicBezTo>
                  <a:lnTo>
                    <a:pt x="1" y="4877"/>
                  </a:lnTo>
                  <a:cubicBezTo>
                    <a:pt x="777" y="5445"/>
                    <a:pt x="1501" y="5683"/>
                    <a:pt x="2169" y="5683"/>
                  </a:cubicBezTo>
                  <a:cubicBezTo>
                    <a:pt x="4939" y="5683"/>
                    <a:pt x="6740" y="1597"/>
                    <a:pt x="7236" y="15"/>
                  </a:cubicBezTo>
                  <a:cubicBezTo>
                    <a:pt x="7068" y="5"/>
                    <a:pt x="6904" y="1"/>
                    <a:pt x="6745" y="1"/>
                  </a:cubicBezTo>
                  <a:close/>
                </a:path>
              </a:pathLst>
            </a:custGeom>
            <a:solidFill>
              <a:srgbClr val="152B75">
                <a:alpha val="357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5"/>
            <p:cNvSpPr/>
            <p:nvPr/>
          </p:nvSpPr>
          <p:spPr>
            <a:xfrm flipH="1">
              <a:off x="1033479" y="5035998"/>
              <a:ext cx="37932" cy="49779"/>
            </a:xfrm>
            <a:custGeom>
              <a:avLst/>
              <a:gdLst/>
              <a:ahLst/>
              <a:cxnLst/>
              <a:rect l="l" t="t" r="r" b="b"/>
              <a:pathLst>
                <a:path w="1389" h="1836" extrusionOk="0">
                  <a:moveTo>
                    <a:pt x="83" y="1"/>
                  </a:moveTo>
                  <a:cubicBezTo>
                    <a:pt x="42" y="1"/>
                    <a:pt x="0" y="38"/>
                    <a:pt x="19" y="75"/>
                  </a:cubicBezTo>
                  <a:cubicBezTo>
                    <a:pt x="178" y="349"/>
                    <a:pt x="452" y="577"/>
                    <a:pt x="635" y="828"/>
                  </a:cubicBezTo>
                  <a:cubicBezTo>
                    <a:pt x="795" y="1079"/>
                    <a:pt x="1114" y="1399"/>
                    <a:pt x="977" y="1719"/>
                  </a:cubicBezTo>
                  <a:cubicBezTo>
                    <a:pt x="948" y="1791"/>
                    <a:pt x="1011" y="1836"/>
                    <a:pt x="1078" y="1836"/>
                  </a:cubicBezTo>
                  <a:cubicBezTo>
                    <a:pt x="1117" y="1836"/>
                    <a:pt x="1158" y="1821"/>
                    <a:pt x="1183" y="1787"/>
                  </a:cubicBezTo>
                  <a:cubicBezTo>
                    <a:pt x="1388" y="1490"/>
                    <a:pt x="1251" y="1216"/>
                    <a:pt x="1046" y="965"/>
                  </a:cubicBezTo>
                  <a:cubicBezTo>
                    <a:pt x="795" y="623"/>
                    <a:pt x="475" y="212"/>
                    <a:pt x="110" y="7"/>
                  </a:cubicBezTo>
                  <a:cubicBezTo>
                    <a:pt x="102" y="3"/>
                    <a:pt x="92" y="1"/>
                    <a:pt x="83" y="1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 flipH="1">
              <a:off x="1085148" y="5003571"/>
              <a:ext cx="12917" cy="10302"/>
            </a:xfrm>
            <a:custGeom>
              <a:avLst/>
              <a:gdLst/>
              <a:ahLst/>
              <a:cxnLst/>
              <a:rect l="l" t="t" r="r" b="b"/>
              <a:pathLst>
                <a:path w="473" h="380" extrusionOk="0">
                  <a:moveTo>
                    <a:pt x="71" y="1"/>
                  </a:moveTo>
                  <a:cubicBezTo>
                    <a:pt x="33" y="1"/>
                    <a:pt x="1" y="49"/>
                    <a:pt x="36" y="84"/>
                  </a:cubicBezTo>
                  <a:cubicBezTo>
                    <a:pt x="127" y="176"/>
                    <a:pt x="196" y="267"/>
                    <a:pt x="287" y="358"/>
                  </a:cubicBezTo>
                  <a:cubicBezTo>
                    <a:pt x="302" y="373"/>
                    <a:pt x="320" y="379"/>
                    <a:pt x="338" y="379"/>
                  </a:cubicBezTo>
                  <a:cubicBezTo>
                    <a:pt x="404" y="379"/>
                    <a:pt x="473" y="298"/>
                    <a:pt x="401" y="244"/>
                  </a:cubicBezTo>
                  <a:cubicBezTo>
                    <a:pt x="310" y="176"/>
                    <a:pt x="219" y="84"/>
                    <a:pt x="104" y="16"/>
                  </a:cubicBezTo>
                  <a:cubicBezTo>
                    <a:pt x="94" y="5"/>
                    <a:pt x="82" y="1"/>
                    <a:pt x="71" y="1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 flipH="1">
              <a:off x="1107842" y="4959810"/>
              <a:ext cx="27746" cy="28008"/>
            </a:xfrm>
            <a:custGeom>
              <a:avLst/>
              <a:gdLst/>
              <a:ahLst/>
              <a:cxnLst/>
              <a:rect l="l" t="t" r="r" b="b"/>
              <a:pathLst>
                <a:path w="1016" h="1033" extrusionOk="0">
                  <a:moveTo>
                    <a:pt x="101" y="1"/>
                  </a:moveTo>
                  <a:cubicBezTo>
                    <a:pt x="48" y="1"/>
                    <a:pt x="1" y="26"/>
                    <a:pt x="18" y="78"/>
                  </a:cubicBezTo>
                  <a:cubicBezTo>
                    <a:pt x="86" y="237"/>
                    <a:pt x="223" y="374"/>
                    <a:pt x="337" y="489"/>
                  </a:cubicBezTo>
                  <a:cubicBezTo>
                    <a:pt x="497" y="648"/>
                    <a:pt x="634" y="808"/>
                    <a:pt x="771" y="991"/>
                  </a:cubicBezTo>
                  <a:cubicBezTo>
                    <a:pt x="793" y="1020"/>
                    <a:pt x="829" y="1033"/>
                    <a:pt x="865" y="1033"/>
                  </a:cubicBezTo>
                  <a:cubicBezTo>
                    <a:pt x="941" y="1033"/>
                    <a:pt x="1015" y="977"/>
                    <a:pt x="953" y="899"/>
                  </a:cubicBezTo>
                  <a:cubicBezTo>
                    <a:pt x="748" y="580"/>
                    <a:pt x="497" y="169"/>
                    <a:pt x="155" y="9"/>
                  </a:cubicBezTo>
                  <a:cubicBezTo>
                    <a:pt x="137" y="3"/>
                    <a:pt x="119" y="1"/>
                    <a:pt x="101" y="1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5"/>
            <p:cNvSpPr/>
            <p:nvPr/>
          </p:nvSpPr>
          <p:spPr>
            <a:xfrm flipH="1">
              <a:off x="1134249" y="4885169"/>
              <a:ext cx="20181" cy="53793"/>
            </a:xfrm>
            <a:custGeom>
              <a:avLst/>
              <a:gdLst/>
              <a:ahLst/>
              <a:cxnLst/>
              <a:rect l="l" t="t" r="r" b="b"/>
              <a:pathLst>
                <a:path w="739" h="1984" extrusionOk="0">
                  <a:moveTo>
                    <a:pt x="637" y="0"/>
                  </a:moveTo>
                  <a:cubicBezTo>
                    <a:pt x="611" y="0"/>
                    <a:pt x="586" y="8"/>
                    <a:pt x="571" y="23"/>
                  </a:cubicBezTo>
                  <a:cubicBezTo>
                    <a:pt x="320" y="229"/>
                    <a:pt x="91" y="548"/>
                    <a:pt x="46" y="891"/>
                  </a:cubicBezTo>
                  <a:cubicBezTo>
                    <a:pt x="0" y="1256"/>
                    <a:pt x="251" y="1575"/>
                    <a:pt x="342" y="1918"/>
                  </a:cubicBezTo>
                  <a:cubicBezTo>
                    <a:pt x="352" y="1964"/>
                    <a:pt x="391" y="1984"/>
                    <a:pt x="432" y="1984"/>
                  </a:cubicBezTo>
                  <a:cubicBezTo>
                    <a:pt x="494" y="1984"/>
                    <a:pt x="561" y="1940"/>
                    <a:pt x="548" y="1872"/>
                  </a:cubicBezTo>
                  <a:cubicBezTo>
                    <a:pt x="479" y="1552"/>
                    <a:pt x="274" y="1233"/>
                    <a:pt x="320" y="913"/>
                  </a:cubicBezTo>
                  <a:cubicBezTo>
                    <a:pt x="365" y="617"/>
                    <a:pt x="594" y="366"/>
                    <a:pt x="708" y="92"/>
                  </a:cubicBezTo>
                  <a:cubicBezTo>
                    <a:pt x="738" y="31"/>
                    <a:pt x="687" y="0"/>
                    <a:pt x="637" y="0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5"/>
            <p:cNvSpPr/>
            <p:nvPr/>
          </p:nvSpPr>
          <p:spPr>
            <a:xfrm flipH="1">
              <a:off x="541672" y="4345511"/>
              <a:ext cx="709376" cy="496303"/>
            </a:xfrm>
            <a:custGeom>
              <a:avLst/>
              <a:gdLst/>
              <a:ahLst/>
              <a:cxnLst/>
              <a:rect l="l" t="t" r="r" b="b"/>
              <a:pathLst>
                <a:path w="25976" h="18305" extrusionOk="0">
                  <a:moveTo>
                    <a:pt x="19082" y="1"/>
                  </a:moveTo>
                  <a:lnTo>
                    <a:pt x="14608" y="92"/>
                  </a:lnTo>
                  <a:cubicBezTo>
                    <a:pt x="14608" y="92"/>
                    <a:pt x="13467" y="845"/>
                    <a:pt x="10340" y="5798"/>
                  </a:cubicBezTo>
                  <a:cubicBezTo>
                    <a:pt x="9023" y="7909"/>
                    <a:pt x="6964" y="8516"/>
                    <a:pt x="5028" y="8516"/>
                  </a:cubicBezTo>
                  <a:cubicBezTo>
                    <a:pt x="2400" y="8516"/>
                    <a:pt x="0" y="7396"/>
                    <a:pt x="0" y="7396"/>
                  </a:cubicBezTo>
                  <a:lnTo>
                    <a:pt x="0" y="7396"/>
                  </a:lnTo>
                  <a:cubicBezTo>
                    <a:pt x="0" y="7396"/>
                    <a:pt x="434" y="13559"/>
                    <a:pt x="457" y="13719"/>
                  </a:cubicBezTo>
                  <a:cubicBezTo>
                    <a:pt x="502" y="13856"/>
                    <a:pt x="14722" y="14312"/>
                    <a:pt x="14722" y="14312"/>
                  </a:cubicBezTo>
                  <a:cubicBezTo>
                    <a:pt x="14722" y="14312"/>
                    <a:pt x="16225" y="18304"/>
                    <a:pt x="19491" y="18304"/>
                  </a:cubicBezTo>
                  <a:cubicBezTo>
                    <a:pt x="20230" y="18304"/>
                    <a:pt x="21059" y="18100"/>
                    <a:pt x="21981" y="17599"/>
                  </a:cubicBezTo>
                  <a:cubicBezTo>
                    <a:pt x="25975" y="15431"/>
                    <a:pt x="24332" y="9062"/>
                    <a:pt x="22300" y="4041"/>
                  </a:cubicBezTo>
                  <a:cubicBezTo>
                    <a:pt x="21342" y="1690"/>
                    <a:pt x="19082" y="1"/>
                    <a:pt x="19082" y="1"/>
                  </a:cubicBezTo>
                  <a:close/>
                </a:path>
              </a:pathLst>
            </a:custGeom>
            <a:solidFill>
              <a:srgbClr val="816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5"/>
            <p:cNvSpPr/>
            <p:nvPr/>
          </p:nvSpPr>
          <p:spPr>
            <a:xfrm flipH="1">
              <a:off x="541672" y="4352940"/>
              <a:ext cx="198864" cy="470981"/>
            </a:xfrm>
            <a:custGeom>
              <a:avLst/>
              <a:gdLst/>
              <a:ahLst/>
              <a:cxnLst/>
              <a:rect l="l" t="t" r="r" b="b"/>
              <a:pathLst>
                <a:path w="7282" h="17371" extrusionOk="0">
                  <a:moveTo>
                    <a:pt x="708" y="1"/>
                  </a:moveTo>
                  <a:lnTo>
                    <a:pt x="0" y="343"/>
                  </a:lnTo>
                  <a:cubicBezTo>
                    <a:pt x="0" y="343"/>
                    <a:pt x="2534" y="1964"/>
                    <a:pt x="3972" y="6620"/>
                  </a:cubicBezTo>
                  <a:cubicBezTo>
                    <a:pt x="5410" y="11253"/>
                    <a:pt x="4976" y="14997"/>
                    <a:pt x="3196" y="17371"/>
                  </a:cubicBezTo>
                  <a:cubicBezTo>
                    <a:pt x="3218" y="17371"/>
                    <a:pt x="3241" y="17348"/>
                    <a:pt x="3287" y="17325"/>
                  </a:cubicBezTo>
                  <a:cubicBezTo>
                    <a:pt x="7281" y="15179"/>
                    <a:pt x="5638" y="8788"/>
                    <a:pt x="3606" y="3767"/>
                  </a:cubicBezTo>
                  <a:cubicBezTo>
                    <a:pt x="2853" y="1941"/>
                    <a:pt x="1347" y="548"/>
                    <a:pt x="708" y="1"/>
                  </a:cubicBezTo>
                  <a:close/>
                </a:path>
              </a:pathLst>
            </a:custGeom>
            <a:solidFill>
              <a:srgbClr val="152B75">
                <a:alpha val="357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5"/>
            <p:cNvSpPr/>
            <p:nvPr/>
          </p:nvSpPr>
          <p:spPr>
            <a:xfrm flipH="1">
              <a:off x="713090" y="4359121"/>
              <a:ext cx="157736" cy="45794"/>
            </a:xfrm>
            <a:custGeom>
              <a:avLst/>
              <a:gdLst/>
              <a:ahLst/>
              <a:cxnLst/>
              <a:rect l="l" t="t" r="r" b="b"/>
              <a:pathLst>
                <a:path w="5776" h="1689" extrusionOk="0">
                  <a:moveTo>
                    <a:pt x="5707" y="1"/>
                  </a:moveTo>
                  <a:lnTo>
                    <a:pt x="1" y="252"/>
                  </a:lnTo>
                  <a:cubicBezTo>
                    <a:pt x="1" y="252"/>
                    <a:pt x="480" y="1689"/>
                    <a:pt x="2296" y="1689"/>
                  </a:cubicBezTo>
                  <a:cubicBezTo>
                    <a:pt x="2422" y="1689"/>
                    <a:pt x="2555" y="1682"/>
                    <a:pt x="2694" y="1667"/>
                  </a:cubicBezTo>
                  <a:cubicBezTo>
                    <a:pt x="5775" y="1325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816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5"/>
            <p:cNvSpPr/>
            <p:nvPr/>
          </p:nvSpPr>
          <p:spPr>
            <a:xfrm flipH="1">
              <a:off x="652629" y="4508270"/>
              <a:ext cx="129062" cy="244288"/>
            </a:xfrm>
            <a:custGeom>
              <a:avLst/>
              <a:gdLst/>
              <a:ahLst/>
              <a:cxnLst/>
              <a:rect l="l" t="t" r="r" b="b"/>
              <a:pathLst>
                <a:path w="4726" h="9010" extrusionOk="0">
                  <a:moveTo>
                    <a:pt x="2968" y="1"/>
                  </a:moveTo>
                  <a:lnTo>
                    <a:pt x="2968" y="1"/>
                  </a:lnTo>
                  <a:cubicBezTo>
                    <a:pt x="2968" y="1"/>
                    <a:pt x="3082" y="1576"/>
                    <a:pt x="3287" y="3151"/>
                  </a:cubicBezTo>
                  <a:cubicBezTo>
                    <a:pt x="3493" y="4726"/>
                    <a:pt x="3630" y="7624"/>
                    <a:pt x="2831" y="8309"/>
                  </a:cubicBezTo>
                  <a:cubicBezTo>
                    <a:pt x="2712" y="8411"/>
                    <a:pt x="2571" y="8454"/>
                    <a:pt x="2416" y="8454"/>
                  </a:cubicBezTo>
                  <a:cubicBezTo>
                    <a:pt x="1530" y="8454"/>
                    <a:pt x="206" y="7031"/>
                    <a:pt x="206" y="7031"/>
                  </a:cubicBezTo>
                  <a:lnTo>
                    <a:pt x="1" y="6917"/>
                  </a:lnTo>
                  <a:lnTo>
                    <a:pt x="1" y="6917"/>
                  </a:lnTo>
                  <a:cubicBezTo>
                    <a:pt x="1" y="6917"/>
                    <a:pt x="1281" y="9009"/>
                    <a:pt x="2525" y="9009"/>
                  </a:cubicBezTo>
                  <a:cubicBezTo>
                    <a:pt x="2785" y="9009"/>
                    <a:pt x="3043" y="8918"/>
                    <a:pt x="3287" y="8697"/>
                  </a:cubicBezTo>
                  <a:cubicBezTo>
                    <a:pt x="4725" y="7419"/>
                    <a:pt x="3835" y="1325"/>
                    <a:pt x="2968" y="1"/>
                  </a:cubicBezTo>
                  <a:close/>
                </a:path>
              </a:pathLst>
            </a:custGeom>
            <a:solidFill>
              <a:srgbClr val="654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5"/>
            <p:cNvSpPr/>
            <p:nvPr/>
          </p:nvSpPr>
          <p:spPr>
            <a:xfrm flipH="1">
              <a:off x="650772" y="4727967"/>
              <a:ext cx="198236" cy="115474"/>
            </a:xfrm>
            <a:custGeom>
              <a:avLst/>
              <a:gdLst/>
              <a:ahLst/>
              <a:cxnLst/>
              <a:rect l="l" t="t" r="r" b="b"/>
              <a:pathLst>
                <a:path w="7259" h="4259" extrusionOk="0">
                  <a:moveTo>
                    <a:pt x="366" y="1"/>
                  </a:moveTo>
                  <a:lnTo>
                    <a:pt x="0" y="206"/>
                  </a:lnTo>
                  <a:cubicBezTo>
                    <a:pt x="0" y="206"/>
                    <a:pt x="411" y="2078"/>
                    <a:pt x="2694" y="3607"/>
                  </a:cubicBezTo>
                  <a:cubicBezTo>
                    <a:pt x="3419" y="4093"/>
                    <a:pt x="4143" y="4258"/>
                    <a:pt x="4795" y="4258"/>
                  </a:cubicBezTo>
                  <a:cubicBezTo>
                    <a:pt x="6196" y="4258"/>
                    <a:pt x="7259" y="3493"/>
                    <a:pt x="7259" y="3493"/>
                  </a:cubicBezTo>
                  <a:lnTo>
                    <a:pt x="7259" y="3493"/>
                  </a:lnTo>
                  <a:cubicBezTo>
                    <a:pt x="6634" y="3776"/>
                    <a:pt x="6042" y="3897"/>
                    <a:pt x="5487" y="3897"/>
                  </a:cubicBezTo>
                  <a:cubicBezTo>
                    <a:pt x="2330" y="3897"/>
                    <a:pt x="366" y="1"/>
                    <a:pt x="366" y="1"/>
                  </a:cubicBezTo>
                  <a:close/>
                </a:path>
              </a:pathLst>
            </a:custGeom>
            <a:solidFill>
              <a:srgbClr val="AC8ADD">
                <a:alpha val="5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5"/>
            <p:cNvSpPr/>
            <p:nvPr/>
          </p:nvSpPr>
          <p:spPr>
            <a:xfrm flipH="1">
              <a:off x="632065" y="4379266"/>
              <a:ext cx="83374" cy="148769"/>
            </a:xfrm>
            <a:custGeom>
              <a:avLst/>
              <a:gdLst/>
              <a:ahLst/>
              <a:cxnLst/>
              <a:rect l="l" t="t" r="r" b="b"/>
              <a:pathLst>
                <a:path w="3053" h="5487" extrusionOk="0">
                  <a:moveTo>
                    <a:pt x="174" y="1"/>
                  </a:moveTo>
                  <a:cubicBezTo>
                    <a:pt x="80" y="1"/>
                    <a:pt x="0" y="86"/>
                    <a:pt x="85" y="171"/>
                  </a:cubicBezTo>
                  <a:cubicBezTo>
                    <a:pt x="861" y="947"/>
                    <a:pt x="1455" y="1860"/>
                    <a:pt x="1889" y="2841"/>
                  </a:cubicBezTo>
                  <a:cubicBezTo>
                    <a:pt x="2254" y="3686"/>
                    <a:pt x="2459" y="4599"/>
                    <a:pt x="2847" y="5421"/>
                  </a:cubicBezTo>
                  <a:cubicBezTo>
                    <a:pt x="2869" y="5464"/>
                    <a:pt x="2916" y="5487"/>
                    <a:pt x="2959" y="5487"/>
                  </a:cubicBezTo>
                  <a:cubicBezTo>
                    <a:pt x="3008" y="5487"/>
                    <a:pt x="3053" y="5458"/>
                    <a:pt x="3053" y="5398"/>
                  </a:cubicBezTo>
                  <a:cubicBezTo>
                    <a:pt x="2916" y="3458"/>
                    <a:pt x="1729" y="1289"/>
                    <a:pt x="268" y="34"/>
                  </a:cubicBezTo>
                  <a:cubicBezTo>
                    <a:pt x="239" y="11"/>
                    <a:pt x="205" y="1"/>
                    <a:pt x="174" y="1"/>
                  </a:cubicBezTo>
                  <a:close/>
                </a:path>
              </a:pathLst>
            </a:custGeom>
            <a:solidFill>
              <a:srgbClr val="4635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5"/>
            <p:cNvSpPr/>
            <p:nvPr/>
          </p:nvSpPr>
          <p:spPr>
            <a:xfrm flipH="1">
              <a:off x="614259" y="4541809"/>
              <a:ext cx="18215" cy="58266"/>
            </a:xfrm>
            <a:custGeom>
              <a:avLst/>
              <a:gdLst/>
              <a:ahLst/>
              <a:cxnLst/>
              <a:rect l="l" t="t" r="r" b="b"/>
              <a:pathLst>
                <a:path w="667" h="2149" extrusionOk="0">
                  <a:moveTo>
                    <a:pt x="150" y="0"/>
                  </a:moveTo>
                  <a:cubicBezTo>
                    <a:pt x="80" y="0"/>
                    <a:pt x="1" y="50"/>
                    <a:pt x="15" y="133"/>
                  </a:cubicBezTo>
                  <a:cubicBezTo>
                    <a:pt x="152" y="772"/>
                    <a:pt x="266" y="1434"/>
                    <a:pt x="448" y="2073"/>
                  </a:cubicBezTo>
                  <a:cubicBezTo>
                    <a:pt x="459" y="2125"/>
                    <a:pt x="506" y="2148"/>
                    <a:pt x="553" y="2148"/>
                  </a:cubicBezTo>
                  <a:cubicBezTo>
                    <a:pt x="610" y="2148"/>
                    <a:pt x="666" y="2113"/>
                    <a:pt x="654" y="2051"/>
                  </a:cubicBezTo>
                  <a:cubicBezTo>
                    <a:pt x="562" y="1389"/>
                    <a:pt x="403" y="727"/>
                    <a:pt x="243" y="65"/>
                  </a:cubicBezTo>
                  <a:cubicBezTo>
                    <a:pt x="234" y="20"/>
                    <a:pt x="194" y="0"/>
                    <a:pt x="150" y="0"/>
                  </a:cubicBezTo>
                  <a:close/>
                </a:path>
              </a:pathLst>
            </a:custGeom>
            <a:solidFill>
              <a:srgbClr val="4635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5"/>
            <p:cNvSpPr/>
            <p:nvPr/>
          </p:nvSpPr>
          <p:spPr>
            <a:xfrm flipH="1">
              <a:off x="602134" y="4633044"/>
              <a:ext cx="17478" cy="94978"/>
            </a:xfrm>
            <a:custGeom>
              <a:avLst/>
              <a:gdLst/>
              <a:ahLst/>
              <a:cxnLst/>
              <a:rect l="l" t="t" r="r" b="b"/>
              <a:pathLst>
                <a:path w="640" h="3503" extrusionOk="0">
                  <a:moveTo>
                    <a:pt x="395" y="0"/>
                  </a:moveTo>
                  <a:cubicBezTo>
                    <a:pt x="370" y="0"/>
                    <a:pt x="343" y="17"/>
                    <a:pt x="343" y="55"/>
                  </a:cubicBezTo>
                  <a:cubicBezTo>
                    <a:pt x="457" y="1242"/>
                    <a:pt x="206" y="2292"/>
                    <a:pt x="0" y="3433"/>
                  </a:cubicBezTo>
                  <a:cubicBezTo>
                    <a:pt x="0" y="3477"/>
                    <a:pt x="38" y="3503"/>
                    <a:pt x="71" y="3503"/>
                  </a:cubicBezTo>
                  <a:cubicBezTo>
                    <a:pt x="90" y="3503"/>
                    <a:pt x="106" y="3495"/>
                    <a:pt x="114" y="3479"/>
                  </a:cubicBezTo>
                  <a:cubicBezTo>
                    <a:pt x="639" y="2452"/>
                    <a:pt x="616" y="1151"/>
                    <a:pt x="434" y="32"/>
                  </a:cubicBezTo>
                  <a:cubicBezTo>
                    <a:pt x="434" y="12"/>
                    <a:pt x="415" y="0"/>
                    <a:pt x="395" y="0"/>
                  </a:cubicBezTo>
                  <a:close/>
                </a:path>
              </a:pathLst>
            </a:custGeom>
            <a:solidFill>
              <a:srgbClr val="4635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5"/>
            <p:cNvSpPr/>
            <p:nvPr/>
          </p:nvSpPr>
          <p:spPr>
            <a:xfrm flipH="1">
              <a:off x="628132" y="4760475"/>
              <a:ext cx="27473" cy="37063"/>
            </a:xfrm>
            <a:custGeom>
              <a:avLst/>
              <a:gdLst/>
              <a:ahLst/>
              <a:cxnLst/>
              <a:rect l="l" t="t" r="r" b="b"/>
              <a:pathLst>
                <a:path w="1006" h="1367" extrusionOk="0">
                  <a:moveTo>
                    <a:pt x="908" y="0"/>
                  </a:moveTo>
                  <a:cubicBezTo>
                    <a:pt x="882" y="0"/>
                    <a:pt x="855" y="10"/>
                    <a:pt x="839" y="34"/>
                  </a:cubicBezTo>
                  <a:cubicBezTo>
                    <a:pt x="702" y="263"/>
                    <a:pt x="565" y="468"/>
                    <a:pt x="405" y="696"/>
                  </a:cubicBezTo>
                  <a:cubicBezTo>
                    <a:pt x="268" y="879"/>
                    <a:pt x="108" y="1084"/>
                    <a:pt x="17" y="1290"/>
                  </a:cubicBezTo>
                  <a:cubicBezTo>
                    <a:pt x="0" y="1341"/>
                    <a:pt x="47" y="1367"/>
                    <a:pt x="91" y="1367"/>
                  </a:cubicBezTo>
                  <a:cubicBezTo>
                    <a:pt x="106" y="1367"/>
                    <a:pt x="120" y="1364"/>
                    <a:pt x="131" y="1358"/>
                  </a:cubicBezTo>
                  <a:cubicBezTo>
                    <a:pt x="565" y="1084"/>
                    <a:pt x="793" y="514"/>
                    <a:pt x="976" y="80"/>
                  </a:cubicBezTo>
                  <a:cubicBezTo>
                    <a:pt x="1006" y="35"/>
                    <a:pt x="958" y="0"/>
                    <a:pt x="908" y="0"/>
                  </a:cubicBezTo>
                  <a:close/>
                </a:path>
              </a:pathLst>
            </a:custGeom>
            <a:solidFill>
              <a:srgbClr val="4635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 flipH="1">
              <a:off x="709349" y="4339925"/>
              <a:ext cx="165602" cy="59486"/>
            </a:xfrm>
            <a:custGeom>
              <a:avLst/>
              <a:gdLst/>
              <a:ahLst/>
              <a:cxnLst/>
              <a:rect l="l" t="t" r="r" b="b"/>
              <a:pathLst>
                <a:path w="6064" h="2194" extrusionOk="0">
                  <a:moveTo>
                    <a:pt x="5468" y="1"/>
                  </a:moveTo>
                  <a:cubicBezTo>
                    <a:pt x="5455" y="1"/>
                    <a:pt x="5447" y="1"/>
                    <a:pt x="5447" y="1"/>
                  </a:cubicBezTo>
                  <a:cubicBezTo>
                    <a:pt x="5447" y="1"/>
                    <a:pt x="4625" y="1234"/>
                    <a:pt x="2640" y="1234"/>
                  </a:cubicBezTo>
                  <a:cubicBezTo>
                    <a:pt x="928" y="1234"/>
                    <a:pt x="814" y="275"/>
                    <a:pt x="814" y="275"/>
                  </a:cubicBezTo>
                  <a:lnTo>
                    <a:pt x="745" y="252"/>
                  </a:lnTo>
                  <a:cubicBezTo>
                    <a:pt x="725" y="250"/>
                    <a:pt x="705" y="249"/>
                    <a:pt x="685" y="249"/>
                  </a:cubicBezTo>
                  <a:cubicBezTo>
                    <a:pt x="302" y="249"/>
                    <a:pt x="1" y="658"/>
                    <a:pt x="174" y="1006"/>
                  </a:cubicBezTo>
                  <a:cubicBezTo>
                    <a:pt x="174" y="1006"/>
                    <a:pt x="174" y="1028"/>
                    <a:pt x="174" y="1028"/>
                  </a:cubicBezTo>
                  <a:cubicBezTo>
                    <a:pt x="399" y="1478"/>
                    <a:pt x="1266" y="2193"/>
                    <a:pt x="2534" y="2193"/>
                  </a:cubicBezTo>
                  <a:cubicBezTo>
                    <a:pt x="2554" y="2193"/>
                    <a:pt x="2574" y="2193"/>
                    <a:pt x="2594" y="2193"/>
                  </a:cubicBezTo>
                  <a:cubicBezTo>
                    <a:pt x="3918" y="2170"/>
                    <a:pt x="5698" y="1462"/>
                    <a:pt x="5881" y="709"/>
                  </a:cubicBezTo>
                  <a:cubicBezTo>
                    <a:pt x="6064" y="37"/>
                    <a:pt x="5575" y="1"/>
                    <a:pt x="5468" y="1"/>
                  </a:cubicBezTo>
                  <a:close/>
                </a:path>
              </a:pathLst>
            </a:custGeom>
            <a:solidFill>
              <a:srgbClr val="816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5"/>
            <p:cNvSpPr/>
            <p:nvPr/>
          </p:nvSpPr>
          <p:spPr>
            <a:xfrm flipH="1">
              <a:off x="847969" y="4357197"/>
              <a:ext cx="18489" cy="15265"/>
            </a:xfrm>
            <a:custGeom>
              <a:avLst/>
              <a:gdLst/>
              <a:ahLst/>
              <a:cxnLst/>
              <a:rect l="l" t="t" r="r" b="b"/>
              <a:pathLst>
                <a:path w="677" h="563" extrusionOk="0">
                  <a:moveTo>
                    <a:pt x="550" y="1"/>
                  </a:moveTo>
                  <a:cubicBezTo>
                    <a:pt x="542" y="1"/>
                    <a:pt x="534" y="2"/>
                    <a:pt x="525" y="3"/>
                  </a:cubicBezTo>
                  <a:cubicBezTo>
                    <a:pt x="297" y="49"/>
                    <a:pt x="0" y="254"/>
                    <a:pt x="69" y="528"/>
                  </a:cubicBezTo>
                  <a:cubicBezTo>
                    <a:pt x="80" y="551"/>
                    <a:pt x="103" y="563"/>
                    <a:pt x="126" y="563"/>
                  </a:cubicBezTo>
                  <a:cubicBezTo>
                    <a:pt x="149" y="563"/>
                    <a:pt x="172" y="551"/>
                    <a:pt x="183" y="528"/>
                  </a:cubicBezTo>
                  <a:cubicBezTo>
                    <a:pt x="320" y="391"/>
                    <a:pt x="388" y="232"/>
                    <a:pt x="571" y="163"/>
                  </a:cubicBezTo>
                  <a:cubicBezTo>
                    <a:pt x="676" y="121"/>
                    <a:pt x="645" y="1"/>
                    <a:pt x="550" y="1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5"/>
            <p:cNvSpPr/>
            <p:nvPr/>
          </p:nvSpPr>
          <p:spPr>
            <a:xfrm flipH="1">
              <a:off x="830000" y="4372000"/>
              <a:ext cx="14010" cy="23697"/>
            </a:xfrm>
            <a:custGeom>
              <a:avLst/>
              <a:gdLst/>
              <a:ahLst/>
              <a:cxnLst/>
              <a:rect l="l" t="t" r="r" b="b"/>
              <a:pathLst>
                <a:path w="513" h="874" extrusionOk="0">
                  <a:moveTo>
                    <a:pt x="379" y="0"/>
                  </a:moveTo>
                  <a:cubicBezTo>
                    <a:pt x="355" y="0"/>
                    <a:pt x="333" y="9"/>
                    <a:pt x="320" y="28"/>
                  </a:cubicBezTo>
                  <a:cubicBezTo>
                    <a:pt x="137" y="233"/>
                    <a:pt x="0" y="667"/>
                    <a:pt x="251" y="850"/>
                  </a:cubicBezTo>
                  <a:cubicBezTo>
                    <a:pt x="267" y="866"/>
                    <a:pt x="289" y="873"/>
                    <a:pt x="312" y="873"/>
                  </a:cubicBezTo>
                  <a:cubicBezTo>
                    <a:pt x="353" y="873"/>
                    <a:pt x="396" y="848"/>
                    <a:pt x="411" y="804"/>
                  </a:cubicBezTo>
                  <a:cubicBezTo>
                    <a:pt x="411" y="690"/>
                    <a:pt x="365" y="599"/>
                    <a:pt x="365" y="485"/>
                  </a:cubicBezTo>
                  <a:cubicBezTo>
                    <a:pt x="365" y="348"/>
                    <a:pt x="388" y="233"/>
                    <a:pt x="479" y="119"/>
                  </a:cubicBezTo>
                  <a:cubicBezTo>
                    <a:pt x="512" y="54"/>
                    <a:pt x="439" y="0"/>
                    <a:pt x="379" y="0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5"/>
            <p:cNvSpPr/>
            <p:nvPr/>
          </p:nvSpPr>
          <p:spPr>
            <a:xfrm flipH="1">
              <a:off x="804112" y="4376745"/>
              <a:ext cx="9368" cy="16701"/>
            </a:xfrm>
            <a:custGeom>
              <a:avLst/>
              <a:gdLst/>
              <a:ahLst/>
              <a:cxnLst/>
              <a:rect l="l" t="t" r="r" b="b"/>
              <a:pathLst>
                <a:path w="343" h="616" extrusionOk="0">
                  <a:moveTo>
                    <a:pt x="206" y="0"/>
                  </a:moveTo>
                  <a:cubicBezTo>
                    <a:pt x="172" y="0"/>
                    <a:pt x="135" y="18"/>
                    <a:pt x="115" y="58"/>
                  </a:cubicBezTo>
                  <a:cubicBezTo>
                    <a:pt x="23" y="241"/>
                    <a:pt x="1" y="515"/>
                    <a:pt x="206" y="606"/>
                  </a:cubicBezTo>
                  <a:cubicBezTo>
                    <a:pt x="218" y="612"/>
                    <a:pt x="232" y="615"/>
                    <a:pt x="246" y="615"/>
                  </a:cubicBezTo>
                  <a:cubicBezTo>
                    <a:pt x="283" y="615"/>
                    <a:pt x="320" y="594"/>
                    <a:pt x="320" y="561"/>
                  </a:cubicBezTo>
                  <a:cubicBezTo>
                    <a:pt x="343" y="401"/>
                    <a:pt x="252" y="264"/>
                    <a:pt x="274" y="81"/>
                  </a:cubicBezTo>
                  <a:cubicBezTo>
                    <a:pt x="287" y="30"/>
                    <a:pt x="250" y="0"/>
                    <a:pt x="206" y="0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5"/>
            <p:cNvSpPr/>
            <p:nvPr/>
          </p:nvSpPr>
          <p:spPr>
            <a:xfrm flipH="1">
              <a:off x="771067" y="4374332"/>
              <a:ext cx="10623" cy="19114"/>
            </a:xfrm>
            <a:custGeom>
              <a:avLst/>
              <a:gdLst/>
              <a:ahLst/>
              <a:cxnLst/>
              <a:rect l="l" t="t" r="r" b="b"/>
              <a:pathLst>
                <a:path w="389" h="705" extrusionOk="0">
                  <a:moveTo>
                    <a:pt x="133" y="0"/>
                  </a:moveTo>
                  <a:cubicBezTo>
                    <a:pt x="74" y="0"/>
                    <a:pt x="8" y="41"/>
                    <a:pt x="23" y="102"/>
                  </a:cubicBezTo>
                  <a:cubicBezTo>
                    <a:pt x="92" y="284"/>
                    <a:pt x="1" y="467"/>
                    <a:pt x="46" y="650"/>
                  </a:cubicBezTo>
                  <a:cubicBezTo>
                    <a:pt x="46" y="687"/>
                    <a:pt x="81" y="704"/>
                    <a:pt x="116" y="704"/>
                  </a:cubicBezTo>
                  <a:cubicBezTo>
                    <a:pt x="144" y="704"/>
                    <a:pt x="173" y="693"/>
                    <a:pt x="183" y="672"/>
                  </a:cubicBezTo>
                  <a:cubicBezTo>
                    <a:pt x="389" y="513"/>
                    <a:pt x="297" y="216"/>
                    <a:pt x="206" y="33"/>
                  </a:cubicBezTo>
                  <a:cubicBezTo>
                    <a:pt x="191" y="11"/>
                    <a:pt x="163" y="0"/>
                    <a:pt x="133" y="0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5"/>
            <p:cNvSpPr/>
            <p:nvPr/>
          </p:nvSpPr>
          <p:spPr>
            <a:xfrm flipH="1">
              <a:off x="736549" y="4365249"/>
              <a:ext cx="17096" cy="13962"/>
            </a:xfrm>
            <a:custGeom>
              <a:avLst/>
              <a:gdLst/>
              <a:ahLst/>
              <a:cxnLst/>
              <a:rect l="l" t="t" r="r" b="b"/>
              <a:pathLst>
                <a:path w="626" h="515" extrusionOk="0">
                  <a:moveTo>
                    <a:pt x="158" y="1"/>
                  </a:moveTo>
                  <a:cubicBezTo>
                    <a:pt x="119" y="1"/>
                    <a:pt x="81" y="9"/>
                    <a:pt x="46" y="26"/>
                  </a:cubicBezTo>
                  <a:cubicBezTo>
                    <a:pt x="1" y="26"/>
                    <a:pt x="1" y="72"/>
                    <a:pt x="24" y="94"/>
                  </a:cubicBezTo>
                  <a:cubicBezTo>
                    <a:pt x="92" y="163"/>
                    <a:pt x="183" y="186"/>
                    <a:pt x="229" y="231"/>
                  </a:cubicBezTo>
                  <a:cubicBezTo>
                    <a:pt x="297" y="300"/>
                    <a:pt x="320" y="391"/>
                    <a:pt x="389" y="482"/>
                  </a:cubicBezTo>
                  <a:cubicBezTo>
                    <a:pt x="409" y="503"/>
                    <a:pt x="439" y="514"/>
                    <a:pt x="468" y="514"/>
                  </a:cubicBezTo>
                  <a:cubicBezTo>
                    <a:pt x="503" y="514"/>
                    <a:pt x="536" y="497"/>
                    <a:pt x="549" y="460"/>
                  </a:cubicBezTo>
                  <a:cubicBezTo>
                    <a:pt x="626" y="247"/>
                    <a:pt x="375" y="1"/>
                    <a:pt x="158" y="1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5"/>
            <p:cNvSpPr/>
            <p:nvPr/>
          </p:nvSpPr>
          <p:spPr>
            <a:xfrm flipH="1">
              <a:off x="714346" y="4349225"/>
              <a:ext cx="18105" cy="17732"/>
            </a:xfrm>
            <a:custGeom>
              <a:avLst/>
              <a:gdLst/>
              <a:ahLst/>
              <a:cxnLst/>
              <a:rect l="l" t="t" r="r" b="b"/>
              <a:pathLst>
                <a:path w="663" h="654" extrusionOk="0">
                  <a:moveTo>
                    <a:pt x="138" y="1"/>
                  </a:moveTo>
                  <a:cubicBezTo>
                    <a:pt x="92" y="1"/>
                    <a:pt x="1" y="23"/>
                    <a:pt x="46" y="92"/>
                  </a:cubicBezTo>
                  <a:cubicBezTo>
                    <a:pt x="92" y="183"/>
                    <a:pt x="161" y="252"/>
                    <a:pt x="229" y="343"/>
                  </a:cubicBezTo>
                  <a:cubicBezTo>
                    <a:pt x="275" y="457"/>
                    <a:pt x="320" y="571"/>
                    <a:pt x="412" y="640"/>
                  </a:cubicBezTo>
                  <a:cubicBezTo>
                    <a:pt x="437" y="648"/>
                    <a:pt x="465" y="653"/>
                    <a:pt x="492" y="653"/>
                  </a:cubicBezTo>
                  <a:cubicBezTo>
                    <a:pt x="538" y="653"/>
                    <a:pt x="580" y="638"/>
                    <a:pt x="594" y="594"/>
                  </a:cubicBezTo>
                  <a:cubicBezTo>
                    <a:pt x="663" y="366"/>
                    <a:pt x="343" y="46"/>
                    <a:pt x="138" y="1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5"/>
            <p:cNvSpPr/>
            <p:nvPr/>
          </p:nvSpPr>
          <p:spPr>
            <a:xfrm flipH="1">
              <a:off x="800698" y="4732006"/>
              <a:ext cx="35311" cy="38229"/>
            </a:xfrm>
            <a:custGeom>
              <a:avLst/>
              <a:gdLst/>
              <a:ahLst/>
              <a:cxnLst/>
              <a:rect l="l" t="t" r="r" b="b"/>
              <a:pathLst>
                <a:path w="1293" h="1410" extrusionOk="0">
                  <a:moveTo>
                    <a:pt x="107" y="1"/>
                  </a:moveTo>
                  <a:cubicBezTo>
                    <a:pt x="51" y="1"/>
                    <a:pt x="0" y="36"/>
                    <a:pt x="27" y="103"/>
                  </a:cubicBezTo>
                  <a:cubicBezTo>
                    <a:pt x="232" y="582"/>
                    <a:pt x="597" y="1221"/>
                    <a:pt x="1122" y="1404"/>
                  </a:cubicBezTo>
                  <a:cubicBezTo>
                    <a:pt x="1130" y="1408"/>
                    <a:pt x="1141" y="1410"/>
                    <a:pt x="1153" y="1410"/>
                  </a:cubicBezTo>
                  <a:cubicBezTo>
                    <a:pt x="1210" y="1410"/>
                    <a:pt x="1293" y="1369"/>
                    <a:pt x="1236" y="1313"/>
                  </a:cubicBezTo>
                  <a:cubicBezTo>
                    <a:pt x="1077" y="1107"/>
                    <a:pt x="848" y="947"/>
                    <a:pt x="689" y="765"/>
                  </a:cubicBezTo>
                  <a:cubicBezTo>
                    <a:pt x="506" y="536"/>
                    <a:pt x="346" y="308"/>
                    <a:pt x="209" y="57"/>
                  </a:cubicBezTo>
                  <a:cubicBezTo>
                    <a:pt x="190" y="19"/>
                    <a:pt x="147" y="1"/>
                    <a:pt x="107" y="1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5"/>
            <p:cNvSpPr/>
            <p:nvPr/>
          </p:nvSpPr>
          <p:spPr>
            <a:xfrm flipH="1">
              <a:off x="774262" y="4724577"/>
              <a:ext cx="46835" cy="45007"/>
            </a:xfrm>
            <a:custGeom>
              <a:avLst/>
              <a:gdLst/>
              <a:ahLst/>
              <a:cxnLst/>
              <a:rect l="l" t="t" r="r" b="b"/>
              <a:pathLst>
                <a:path w="1715" h="1660" extrusionOk="0">
                  <a:moveTo>
                    <a:pt x="164" y="1"/>
                  </a:moveTo>
                  <a:cubicBezTo>
                    <a:pt x="87" y="1"/>
                    <a:pt x="1" y="81"/>
                    <a:pt x="51" y="149"/>
                  </a:cubicBezTo>
                  <a:cubicBezTo>
                    <a:pt x="280" y="422"/>
                    <a:pt x="531" y="719"/>
                    <a:pt x="782" y="993"/>
                  </a:cubicBezTo>
                  <a:cubicBezTo>
                    <a:pt x="1010" y="1221"/>
                    <a:pt x="1261" y="1541"/>
                    <a:pt x="1581" y="1655"/>
                  </a:cubicBezTo>
                  <a:cubicBezTo>
                    <a:pt x="1590" y="1658"/>
                    <a:pt x="1599" y="1660"/>
                    <a:pt x="1608" y="1660"/>
                  </a:cubicBezTo>
                  <a:cubicBezTo>
                    <a:pt x="1666" y="1660"/>
                    <a:pt x="1714" y="1603"/>
                    <a:pt x="1695" y="1564"/>
                  </a:cubicBezTo>
                  <a:cubicBezTo>
                    <a:pt x="1581" y="1267"/>
                    <a:pt x="1261" y="1062"/>
                    <a:pt x="1033" y="856"/>
                  </a:cubicBezTo>
                  <a:cubicBezTo>
                    <a:pt x="759" y="582"/>
                    <a:pt x="485" y="308"/>
                    <a:pt x="234" y="34"/>
                  </a:cubicBezTo>
                  <a:cubicBezTo>
                    <a:pt x="216" y="11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5"/>
            <p:cNvSpPr/>
            <p:nvPr/>
          </p:nvSpPr>
          <p:spPr>
            <a:xfrm flipH="1">
              <a:off x="771367" y="4714329"/>
              <a:ext cx="34791" cy="33701"/>
            </a:xfrm>
            <a:custGeom>
              <a:avLst/>
              <a:gdLst/>
              <a:ahLst/>
              <a:cxnLst/>
              <a:rect l="l" t="t" r="r" b="b"/>
              <a:pathLst>
                <a:path w="1274" h="1243" extrusionOk="0">
                  <a:moveTo>
                    <a:pt x="169" y="0"/>
                  </a:moveTo>
                  <a:cubicBezTo>
                    <a:pt x="92" y="0"/>
                    <a:pt x="0" y="70"/>
                    <a:pt x="52" y="139"/>
                  </a:cubicBezTo>
                  <a:cubicBezTo>
                    <a:pt x="235" y="344"/>
                    <a:pt x="417" y="549"/>
                    <a:pt x="600" y="755"/>
                  </a:cubicBezTo>
                  <a:cubicBezTo>
                    <a:pt x="760" y="937"/>
                    <a:pt x="897" y="1120"/>
                    <a:pt x="1102" y="1234"/>
                  </a:cubicBezTo>
                  <a:cubicBezTo>
                    <a:pt x="1118" y="1240"/>
                    <a:pt x="1137" y="1242"/>
                    <a:pt x="1155" y="1242"/>
                  </a:cubicBezTo>
                  <a:cubicBezTo>
                    <a:pt x="1215" y="1242"/>
                    <a:pt x="1274" y="1213"/>
                    <a:pt x="1239" y="1143"/>
                  </a:cubicBezTo>
                  <a:cubicBezTo>
                    <a:pt x="1170" y="937"/>
                    <a:pt x="965" y="778"/>
                    <a:pt x="805" y="618"/>
                  </a:cubicBezTo>
                  <a:cubicBezTo>
                    <a:pt x="623" y="412"/>
                    <a:pt x="417" y="230"/>
                    <a:pt x="235" y="24"/>
                  </a:cubicBezTo>
                  <a:cubicBezTo>
                    <a:pt x="218" y="8"/>
                    <a:pt x="194" y="0"/>
                    <a:pt x="169" y="0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5"/>
            <p:cNvSpPr/>
            <p:nvPr/>
          </p:nvSpPr>
          <p:spPr>
            <a:xfrm flipH="1">
              <a:off x="755830" y="4707306"/>
              <a:ext cx="33344" cy="33403"/>
            </a:xfrm>
            <a:custGeom>
              <a:avLst/>
              <a:gdLst/>
              <a:ahLst/>
              <a:cxnLst/>
              <a:rect l="l" t="t" r="r" b="b"/>
              <a:pathLst>
                <a:path w="1221" h="1232" extrusionOk="0">
                  <a:moveTo>
                    <a:pt x="101" y="1"/>
                  </a:moveTo>
                  <a:cubicBezTo>
                    <a:pt x="62" y="1"/>
                    <a:pt x="24" y="27"/>
                    <a:pt x="24" y="78"/>
                  </a:cubicBezTo>
                  <a:cubicBezTo>
                    <a:pt x="1" y="306"/>
                    <a:pt x="252" y="580"/>
                    <a:pt x="412" y="740"/>
                  </a:cubicBezTo>
                  <a:cubicBezTo>
                    <a:pt x="571" y="923"/>
                    <a:pt x="777" y="1151"/>
                    <a:pt x="1028" y="1219"/>
                  </a:cubicBezTo>
                  <a:cubicBezTo>
                    <a:pt x="1045" y="1228"/>
                    <a:pt x="1062" y="1231"/>
                    <a:pt x="1079" y="1231"/>
                  </a:cubicBezTo>
                  <a:cubicBezTo>
                    <a:pt x="1155" y="1231"/>
                    <a:pt x="1221" y="1157"/>
                    <a:pt x="1165" y="1082"/>
                  </a:cubicBezTo>
                  <a:cubicBezTo>
                    <a:pt x="1051" y="877"/>
                    <a:pt x="822" y="717"/>
                    <a:pt x="663" y="534"/>
                  </a:cubicBezTo>
                  <a:cubicBezTo>
                    <a:pt x="503" y="375"/>
                    <a:pt x="343" y="101"/>
                    <a:pt x="138" y="9"/>
                  </a:cubicBezTo>
                  <a:cubicBezTo>
                    <a:pt x="126" y="4"/>
                    <a:pt x="113" y="1"/>
                    <a:pt x="101" y="1"/>
                  </a:cubicBezTo>
                  <a:close/>
                </a:path>
              </a:pathLst>
            </a:custGeom>
            <a:solidFill>
              <a:srgbClr val="634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5"/>
            <p:cNvSpPr/>
            <p:nvPr/>
          </p:nvSpPr>
          <p:spPr>
            <a:xfrm flipH="1">
              <a:off x="772924" y="4483652"/>
              <a:ext cx="23458" cy="48695"/>
            </a:xfrm>
            <a:custGeom>
              <a:avLst/>
              <a:gdLst/>
              <a:ahLst/>
              <a:cxnLst/>
              <a:rect l="l" t="t" r="r" b="b"/>
              <a:pathLst>
                <a:path w="859" h="1796" extrusionOk="0">
                  <a:moveTo>
                    <a:pt x="82" y="0"/>
                  </a:moveTo>
                  <a:cubicBezTo>
                    <a:pt x="41" y="0"/>
                    <a:pt x="0" y="24"/>
                    <a:pt x="14" y="64"/>
                  </a:cubicBezTo>
                  <a:cubicBezTo>
                    <a:pt x="82" y="315"/>
                    <a:pt x="173" y="566"/>
                    <a:pt x="242" y="817"/>
                  </a:cubicBezTo>
                  <a:cubicBezTo>
                    <a:pt x="288" y="1000"/>
                    <a:pt x="333" y="1228"/>
                    <a:pt x="447" y="1411"/>
                  </a:cubicBezTo>
                  <a:cubicBezTo>
                    <a:pt x="356" y="1434"/>
                    <a:pt x="310" y="1479"/>
                    <a:pt x="310" y="1594"/>
                  </a:cubicBezTo>
                  <a:cubicBezTo>
                    <a:pt x="310" y="1743"/>
                    <a:pt x="431" y="1796"/>
                    <a:pt x="550" y="1796"/>
                  </a:cubicBezTo>
                  <a:cubicBezTo>
                    <a:pt x="594" y="1796"/>
                    <a:pt x="638" y="1789"/>
                    <a:pt x="676" y="1776"/>
                  </a:cubicBezTo>
                  <a:lnTo>
                    <a:pt x="698" y="1776"/>
                  </a:lnTo>
                  <a:cubicBezTo>
                    <a:pt x="858" y="1708"/>
                    <a:pt x="858" y="1479"/>
                    <a:pt x="698" y="1411"/>
                  </a:cubicBezTo>
                  <a:lnTo>
                    <a:pt x="676" y="1411"/>
                  </a:lnTo>
                  <a:cubicBezTo>
                    <a:pt x="653" y="1388"/>
                    <a:pt x="630" y="1388"/>
                    <a:pt x="607" y="1388"/>
                  </a:cubicBezTo>
                  <a:cubicBezTo>
                    <a:pt x="607" y="1183"/>
                    <a:pt x="493" y="954"/>
                    <a:pt x="424" y="772"/>
                  </a:cubicBezTo>
                  <a:cubicBezTo>
                    <a:pt x="333" y="521"/>
                    <a:pt x="242" y="270"/>
                    <a:pt x="151" y="41"/>
                  </a:cubicBezTo>
                  <a:cubicBezTo>
                    <a:pt x="141" y="13"/>
                    <a:pt x="111" y="0"/>
                    <a:pt x="82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5"/>
            <p:cNvSpPr/>
            <p:nvPr/>
          </p:nvSpPr>
          <p:spPr>
            <a:xfrm flipH="1">
              <a:off x="698753" y="4445774"/>
              <a:ext cx="197007" cy="75185"/>
            </a:xfrm>
            <a:custGeom>
              <a:avLst/>
              <a:gdLst/>
              <a:ahLst/>
              <a:cxnLst/>
              <a:rect l="l" t="t" r="r" b="b"/>
              <a:pathLst>
                <a:path w="7214" h="2773" extrusionOk="0">
                  <a:moveTo>
                    <a:pt x="5159" y="0"/>
                  </a:moveTo>
                  <a:cubicBezTo>
                    <a:pt x="5068" y="0"/>
                    <a:pt x="4999" y="46"/>
                    <a:pt x="4976" y="115"/>
                  </a:cubicBezTo>
                  <a:cubicBezTo>
                    <a:pt x="4794" y="206"/>
                    <a:pt x="4634" y="297"/>
                    <a:pt x="4474" y="388"/>
                  </a:cubicBezTo>
                  <a:cubicBezTo>
                    <a:pt x="4200" y="548"/>
                    <a:pt x="3949" y="708"/>
                    <a:pt x="3698" y="868"/>
                  </a:cubicBezTo>
                  <a:cubicBezTo>
                    <a:pt x="3675" y="891"/>
                    <a:pt x="3675" y="891"/>
                    <a:pt x="3675" y="913"/>
                  </a:cubicBezTo>
                  <a:cubicBezTo>
                    <a:pt x="3649" y="896"/>
                    <a:pt x="3620" y="889"/>
                    <a:pt x="3591" y="889"/>
                  </a:cubicBezTo>
                  <a:cubicBezTo>
                    <a:pt x="3544" y="889"/>
                    <a:pt x="3498" y="908"/>
                    <a:pt x="3470" y="936"/>
                  </a:cubicBezTo>
                  <a:cubicBezTo>
                    <a:pt x="3470" y="959"/>
                    <a:pt x="3470" y="959"/>
                    <a:pt x="3470" y="959"/>
                  </a:cubicBezTo>
                  <a:cubicBezTo>
                    <a:pt x="3424" y="1005"/>
                    <a:pt x="3424" y="1050"/>
                    <a:pt x="3424" y="1073"/>
                  </a:cubicBezTo>
                  <a:cubicBezTo>
                    <a:pt x="3219" y="1005"/>
                    <a:pt x="2945" y="959"/>
                    <a:pt x="2694" y="936"/>
                  </a:cubicBezTo>
                  <a:cubicBezTo>
                    <a:pt x="2648" y="891"/>
                    <a:pt x="2603" y="845"/>
                    <a:pt x="2511" y="845"/>
                  </a:cubicBezTo>
                  <a:cubicBezTo>
                    <a:pt x="2420" y="845"/>
                    <a:pt x="2374" y="868"/>
                    <a:pt x="2352" y="913"/>
                  </a:cubicBezTo>
                  <a:cubicBezTo>
                    <a:pt x="1964" y="913"/>
                    <a:pt x="1576" y="936"/>
                    <a:pt x="1279" y="1050"/>
                  </a:cubicBezTo>
                  <a:cubicBezTo>
                    <a:pt x="1256" y="1050"/>
                    <a:pt x="1256" y="1050"/>
                    <a:pt x="1233" y="1073"/>
                  </a:cubicBezTo>
                  <a:cubicBezTo>
                    <a:pt x="1210" y="1005"/>
                    <a:pt x="1165" y="959"/>
                    <a:pt x="1051" y="959"/>
                  </a:cubicBezTo>
                  <a:cubicBezTo>
                    <a:pt x="868" y="959"/>
                    <a:pt x="845" y="1142"/>
                    <a:pt x="936" y="1233"/>
                  </a:cubicBezTo>
                  <a:cubicBezTo>
                    <a:pt x="777" y="1347"/>
                    <a:pt x="617" y="1484"/>
                    <a:pt x="457" y="1598"/>
                  </a:cubicBezTo>
                  <a:cubicBezTo>
                    <a:pt x="320" y="1735"/>
                    <a:pt x="115" y="1849"/>
                    <a:pt x="23" y="2032"/>
                  </a:cubicBezTo>
                  <a:cubicBezTo>
                    <a:pt x="1" y="2078"/>
                    <a:pt x="23" y="2100"/>
                    <a:pt x="69" y="2100"/>
                  </a:cubicBezTo>
                  <a:cubicBezTo>
                    <a:pt x="69" y="2100"/>
                    <a:pt x="69" y="2123"/>
                    <a:pt x="69" y="2123"/>
                  </a:cubicBezTo>
                  <a:lnTo>
                    <a:pt x="92" y="2146"/>
                  </a:lnTo>
                  <a:cubicBezTo>
                    <a:pt x="114" y="2168"/>
                    <a:pt x="145" y="2178"/>
                    <a:pt x="178" y="2178"/>
                  </a:cubicBezTo>
                  <a:cubicBezTo>
                    <a:pt x="246" y="2178"/>
                    <a:pt x="320" y="2132"/>
                    <a:pt x="320" y="2055"/>
                  </a:cubicBezTo>
                  <a:cubicBezTo>
                    <a:pt x="320" y="2032"/>
                    <a:pt x="320" y="2009"/>
                    <a:pt x="297" y="1986"/>
                  </a:cubicBezTo>
                  <a:cubicBezTo>
                    <a:pt x="411" y="1895"/>
                    <a:pt x="503" y="1804"/>
                    <a:pt x="617" y="1712"/>
                  </a:cubicBezTo>
                  <a:cubicBezTo>
                    <a:pt x="777" y="1575"/>
                    <a:pt x="936" y="1416"/>
                    <a:pt x="1096" y="1279"/>
                  </a:cubicBezTo>
                  <a:cubicBezTo>
                    <a:pt x="1165" y="1256"/>
                    <a:pt x="1210" y="1233"/>
                    <a:pt x="1233" y="1187"/>
                  </a:cubicBezTo>
                  <a:cubicBezTo>
                    <a:pt x="1233" y="1187"/>
                    <a:pt x="1256" y="1210"/>
                    <a:pt x="1279" y="1210"/>
                  </a:cubicBezTo>
                  <a:cubicBezTo>
                    <a:pt x="1364" y="1222"/>
                    <a:pt x="1450" y="1226"/>
                    <a:pt x="1536" y="1226"/>
                  </a:cubicBezTo>
                  <a:cubicBezTo>
                    <a:pt x="1794" y="1226"/>
                    <a:pt x="2055" y="1187"/>
                    <a:pt x="2329" y="1187"/>
                  </a:cubicBezTo>
                  <a:cubicBezTo>
                    <a:pt x="2352" y="1187"/>
                    <a:pt x="2397" y="1210"/>
                    <a:pt x="2443" y="1210"/>
                  </a:cubicBezTo>
                  <a:lnTo>
                    <a:pt x="2557" y="1210"/>
                  </a:lnTo>
                  <a:cubicBezTo>
                    <a:pt x="2877" y="1210"/>
                    <a:pt x="3173" y="1256"/>
                    <a:pt x="3493" y="1256"/>
                  </a:cubicBezTo>
                  <a:cubicBezTo>
                    <a:pt x="3561" y="1256"/>
                    <a:pt x="3607" y="1187"/>
                    <a:pt x="3584" y="1142"/>
                  </a:cubicBezTo>
                  <a:cubicBezTo>
                    <a:pt x="3698" y="1142"/>
                    <a:pt x="3790" y="1096"/>
                    <a:pt x="3721" y="1005"/>
                  </a:cubicBezTo>
                  <a:lnTo>
                    <a:pt x="3812" y="1005"/>
                  </a:lnTo>
                  <a:cubicBezTo>
                    <a:pt x="4063" y="822"/>
                    <a:pt x="4337" y="685"/>
                    <a:pt x="4634" y="525"/>
                  </a:cubicBezTo>
                  <a:cubicBezTo>
                    <a:pt x="4771" y="457"/>
                    <a:pt x="4954" y="388"/>
                    <a:pt x="5091" y="297"/>
                  </a:cubicBezTo>
                  <a:cubicBezTo>
                    <a:pt x="5113" y="320"/>
                    <a:pt x="5136" y="320"/>
                    <a:pt x="5159" y="320"/>
                  </a:cubicBezTo>
                  <a:cubicBezTo>
                    <a:pt x="5205" y="320"/>
                    <a:pt x="5228" y="297"/>
                    <a:pt x="5250" y="274"/>
                  </a:cubicBezTo>
                  <a:cubicBezTo>
                    <a:pt x="5273" y="297"/>
                    <a:pt x="5250" y="297"/>
                    <a:pt x="5273" y="320"/>
                  </a:cubicBezTo>
                  <a:cubicBezTo>
                    <a:pt x="5638" y="822"/>
                    <a:pt x="6072" y="1416"/>
                    <a:pt x="6597" y="1804"/>
                  </a:cubicBezTo>
                  <a:cubicBezTo>
                    <a:pt x="5912" y="1963"/>
                    <a:pt x="5205" y="2351"/>
                    <a:pt x="4588" y="2648"/>
                  </a:cubicBezTo>
                  <a:cubicBezTo>
                    <a:pt x="4493" y="2686"/>
                    <a:pt x="4558" y="2773"/>
                    <a:pt x="4621" y="2773"/>
                  </a:cubicBezTo>
                  <a:cubicBezTo>
                    <a:pt x="4634" y="2773"/>
                    <a:pt x="4646" y="2770"/>
                    <a:pt x="4657" y="2762"/>
                  </a:cubicBezTo>
                  <a:cubicBezTo>
                    <a:pt x="5045" y="2602"/>
                    <a:pt x="5456" y="2466"/>
                    <a:pt x="5844" y="2306"/>
                  </a:cubicBezTo>
                  <a:cubicBezTo>
                    <a:pt x="6186" y="2192"/>
                    <a:pt x="6574" y="2100"/>
                    <a:pt x="6894" y="1918"/>
                  </a:cubicBezTo>
                  <a:cubicBezTo>
                    <a:pt x="6917" y="1918"/>
                    <a:pt x="6962" y="1941"/>
                    <a:pt x="6985" y="1941"/>
                  </a:cubicBezTo>
                  <a:cubicBezTo>
                    <a:pt x="7213" y="1941"/>
                    <a:pt x="7213" y="1644"/>
                    <a:pt x="6985" y="1644"/>
                  </a:cubicBezTo>
                  <a:cubicBezTo>
                    <a:pt x="6894" y="1644"/>
                    <a:pt x="6848" y="1689"/>
                    <a:pt x="6825" y="1758"/>
                  </a:cubicBezTo>
                  <a:cubicBezTo>
                    <a:pt x="6620" y="1530"/>
                    <a:pt x="6392" y="1324"/>
                    <a:pt x="6186" y="1096"/>
                  </a:cubicBezTo>
                  <a:cubicBezTo>
                    <a:pt x="5912" y="822"/>
                    <a:pt x="5661" y="525"/>
                    <a:pt x="5410" y="229"/>
                  </a:cubicBezTo>
                  <a:cubicBezTo>
                    <a:pt x="5387" y="206"/>
                    <a:pt x="5365" y="206"/>
                    <a:pt x="5319" y="206"/>
                  </a:cubicBezTo>
                  <a:cubicBezTo>
                    <a:pt x="5319" y="206"/>
                    <a:pt x="5319" y="183"/>
                    <a:pt x="5319" y="160"/>
                  </a:cubicBezTo>
                  <a:cubicBezTo>
                    <a:pt x="5342" y="160"/>
                    <a:pt x="5365" y="137"/>
                    <a:pt x="5365" y="137"/>
                  </a:cubicBezTo>
                  <a:cubicBezTo>
                    <a:pt x="5433" y="69"/>
                    <a:pt x="5365" y="23"/>
                    <a:pt x="5296" y="23"/>
                  </a:cubicBezTo>
                  <a:lnTo>
                    <a:pt x="5250" y="23"/>
                  </a:lnTo>
                  <a:cubicBezTo>
                    <a:pt x="5228" y="23"/>
                    <a:pt x="5205" y="0"/>
                    <a:pt x="5159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5"/>
            <p:cNvSpPr/>
            <p:nvPr/>
          </p:nvSpPr>
          <p:spPr>
            <a:xfrm flipH="1">
              <a:off x="752360" y="4614092"/>
              <a:ext cx="8138" cy="4989"/>
            </a:xfrm>
            <a:custGeom>
              <a:avLst/>
              <a:gdLst/>
              <a:ahLst/>
              <a:cxnLst/>
              <a:rect l="l" t="t" r="r" b="b"/>
              <a:pathLst>
                <a:path w="298" h="184" extrusionOk="0">
                  <a:moveTo>
                    <a:pt x="138" y="1"/>
                  </a:moveTo>
                  <a:cubicBezTo>
                    <a:pt x="1" y="1"/>
                    <a:pt x="1" y="183"/>
                    <a:pt x="138" y="183"/>
                  </a:cubicBezTo>
                  <a:cubicBezTo>
                    <a:pt x="297" y="183"/>
                    <a:pt x="297" y="1"/>
                    <a:pt x="138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5"/>
            <p:cNvSpPr/>
            <p:nvPr/>
          </p:nvSpPr>
          <p:spPr>
            <a:xfrm flipH="1">
              <a:off x="733054" y="4557779"/>
              <a:ext cx="6253" cy="4365"/>
            </a:xfrm>
            <a:custGeom>
              <a:avLst/>
              <a:gdLst/>
              <a:ahLst/>
              <a:cxnLst/>
              <a:rect l="l" t="t" r="r" b="b"/>
              <a:pathLst>
                <a:path w="229" h="161" extrusionOk="0">
                  <a:moveTo>
                    <a:pt x="115" y="1"/>
                  </a:moveTo>
                  <a:cubicBezTo>
                    <a:pt x="1" y="1"/>
                    <a:pt x="1" y="161"/>
                    <a:pt x="115" y="161"/>
                  </a:cubicBezTo>
                  <a:cubicBezTo>
                    <a:pt x="229" y="161"/>
                    <a:pt x="229" y="1"/>
                    <a:pt x="115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5"/>
            <p:cNvSpPr/>
            <p:nvPr/>
          </p:nvSpPr>
          <p:spPr>
            <a:xfrm flipH="1">
              <a:off x="809710" y="4559026"/>
              <a:ext cx="8767" cy="5586"/>
            </a:xfrm>
            <a:custGeom>
              <a:avLst/>
              <a:gdLst/>
              <a:ahLst/>
              <a:cxnLst/>
              <a:rect l="l" t="t" r="r" b="b"/>
              <a:pathLst>
                <a:path w="321" h="206" extrusionOk="0">
                  <a:moveTo>
                    <a:pt x="161" y="0"/>
                  </a:moveTo>
                  <a:cubicBezTo>
                    <a:pt x="1" y="0"/>
                    <a:pt x="1" y="206"/>
                    <a:pt x="161" y="206"/>
                  </a:cubicBezTo>
                  <a:cubicBezTo>
                    <a:pt x="320" y="206"/>
                    <a:pt x="320" y="0"/>
                    <a:pt x="161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5"/>
            <p:cNvSpPr/>
            <p:nvPr/>
          </p:nvSpPr>
          <p:spPr>
            <a:xfrm flipH="1">
              <a:off x="832157" y="4504529"/>
              <a:ext cx="4998" cy="3796"/>
            </a:xfrm>
            <a:custGeom>
              <a:avLst/>
              <a:gdLst/>
              <a:ahLst/>
              <a:cxnLst/>
              <a:rect l="l" t="t" r="r" b="b"/>
              <a:pathLst>
                <a:path w="183" h="140" extrusionOk="0">
                  <a:moveTo>
                    <a:pt x="88" y="1"/>
                  </a:moveTo>
                  <a:cubicBezTo>
                    <a:pt x="48" y="1"/>
                    <a:pt x="0" y="26"/>
                    <a:pt x="0" y="70"/>
                  </a:cubicBezTo>
                  <a:cubicBezTo>
                    <a:pt x="0" y="115"/>
                    <a:pt x="48" y="140"/>
                    <a:pt x="88" y="140"/>
                  </a:cubicBezTo>
                  <a:cubicBezTo>
                    <a:pt x="109" y="140"/>
                    <a:pt x="129" y="132"/>
                    <a:pt x="137" y="116"/>
                  </a:cubicBezTo>
                  <a:lnTo>
                    <a:pt x="160" y="93"/>
                  </a:lnTo>
                  <a:cubicBezTo>
                    <a:pt x="183" y="70"/>
                    <a:pt x="183" y="47"/>
                    <a:pt x="160" y="25"/>
                  </a:cubicBezTo>
                  <a:lnTo>
                    <a:pt x="137" y="25"/>
                  </a:lnTo>
                  <a:cubicBezTo>
                    <a:pt x="129" y="8"/>
                    <a:pt x="109" y="1"/>
                    <a:pt x="88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5"/>
            <p:cNvSpPr/>
            <p:nvPr/>
          </p:nvSpPr>
          <p:spPr>
            <a:xfrm flipH="1">
              <a:off x="859576" y="4552844"/>
              <a:ext cx="6253" cy="4338"/>
            </a:xfrm>
            <a:custGeom>
              <a:avLst/>
              <a:gdLst/>
              <a:ahLst/>
              <a:cxnLst/>
              <a:rect l="l" t="t" r="r" b="b"/>
              <a:pathLst>
                <a:path w="229" h="160" extrusionOk="0">
                  <a:moveTo>
                    <a:pt x="114" y="0"/>
                  </a:moveTo>
                  <a:cubicBezTo>
                    <a:pt x="0" y="0"/>
                    <a:pt x="0" y="160"/>
                    <a:pt x="114" y="160"/>
                  </a:cubicBezTo>
                  <a:cubicBezTo>
                    <a:pt x="228" y="160"/>
                    <a:pt x="228" y="0"/>
                    <a:pt x="114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5"/>
            <p:cNvSpPr/>
            <p:nvPr/>
          </p:nvSpPr>
          <p:spPr>
            <a:xfrm flipH="1">
              <a:off x="908186" y="4436556"/>
              <a:ext cx="7537" cy="5666"/>
            </a:xfrm>
            <a:custGeom>
              <a:avLst/>
              <a:gdLst/>
              <a:ahLst/>
              <a:cxnLst/>
              <a:rect l="l" t="t" r="r" b="b"/>
              <a:pathLst>
                <a:path w="276" h="209" extrusionOk="0">
                  <a:moveTo>
                    <a:pt x="117" y="1"/>
                  </a:moveTo>
                  <a:cubicBezTo>
                    <a:pt x="4" y="1"/>
                    <a:pt x="1" y="209"/>
                    <a:pt x="107" y="209"/>
                  </a:cubicBezTo>
                  <a:cubicBezTo>
                    <a:pt x="128" y="209"/>
                    <a:pt x="154" y="201"/>
                    <a:pt x="184" y="181"/>
                  </a:cubicBezTo>
                  <a:lnTo>
                    <a:pt x="207" y="181"/>
                  </a:lnTo>
                  <a:cubicBezTo>
                    <a:pt x="275" y="135"/>
                    <a:pt x="275" y="67"/>
                    <a:pt x="207" y="44"/>
                  </a:cubicBezTo>
                  <a:cubicBezTo>
                    <a:pt x="207" y="21"/>
                    <a:pt x="207" y="21"/>
                    <a:pt x="184" y="21"/>
                  </a:cubicBezTo>
                  <a:cubicBezTo>
                    <a:pt x="158" y="7"/>
                    <a:pt x="136" y="1"/>
                    <a:pt x="117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5"/>
            <p:cNvSpPr/>
            <p:nvPr/>
          </p:nvSpPr>
          <p:spPr>
            <a:xfrm flipH="1">
              <a:off x="878283" y="4392552"/>
              <a:ext cx="8138" cy="5586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38" y="0"/>
                  </a:moveTo>
                  <a:cubicBezTo>
                    <a:pt x="1" y="0"/>
                    <a:pt x="1" y="206"/>
                    <a:pt x="138" y="206"/>
                  </a:cubicBezTo>
                  <a:cubicBezTo>
                    <a:pt x="298" y="206"/>
                    <a:pt x="298" y="0"/>
                    <a:pt x="138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5"/>
            <p:cNvSpPr/>
            <p:nvPr/>
          </p:nvSpPr>
          <p:spPr>
            <a:xfrm flipH="1">
              <a:off x="820306" y="4445774"/>
              <a:ext cx="7509" cy="4962"/>
            </a:xfrm>
            <a:custGeom>
              <a:avLst/>
              <a:gdLst/>
              <a:ahLst/>
              <a:cxnLst/>
              <a:rect l="l" t="t" r="r" b="b"/>
              <a:pathLst>
                <a:path w="275" h="183" extrusionOk="0">
                  <a:moveTo>
                    <a:pt x="137" y="0"/>
                  </a:moveTo>
                  <a:cubicBezTo>
                    <a:pt x="1" y="0"/>
                    <a:pt x="1" y="183"/>
                    <a:pt x="137" y="183"/>
                  </a:cubicBezTo>
                  <a:cubicBezTo>
                    <a:pt x="274" y="183"/>
                    <a:pt x="274" y="0"/>
                    <a:pt x="137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5"/>
            <p:cNvSpPr/>
            <p:nvPr/>
          </p:nvSpPr>
          <p:spPr>
            <a:xfrm flipH="1">
              <a:off x="717460" y="4698874"/>
              <a:ext cx="9368" cy="6860"/>
            </a:xfrm>
            <a:custGeom>
              <a:avLst/>
              <a:gdLst/>
              <a:ahLst/>
              <a:cxnLst/>
              <a:rect l="l" t="t" r="r" b="b"/>
              <a:pathLst>
                <a:path w="343" h="253" extrusionOk="0">
                  <a:moveTo>
                    <a:pt x="183" y="1"/>
                  </a:moveTo>
                  <a:cubicBezTo>
                    <a:pt x="0" y="1"/>
                    <a:pt x="0" y="252"/>
                    <a:pt x="183" y="252"/>
                  </a:cubicBezTo>
                  <a:cubicBezTo>
                    <a:pt x="343" y="252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5"/>
            <p:cNvSpPr/>
            <p:nvPr/>
          </p:nvSpPr>
          <p:spPr>
            <a:xfrm flipH="1">
              <a:off x="713719" y="4634535"/>
              <a:ext cx="9995" cy="6209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83" y="0"/>
                  </a:moveTo>
                  <a:cubicBezTo>
                    <a:pt x="0" y="0"/>
                    <a:pt x="0" y="228"/>
                    <a:pt x="183" y="228"/>
                  </a:cubicBezTo>
                  <a:cubicBezTo>
                    <a:pt x="366" y="228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5"/>
            <p:cNvSpPr/>
            <p:nvPr/>
          </p:nvSpPr>
          <p:spPr>
            <a:xfrm flipH="1">
              <a:off x="776037" y="4653705"/>
              <a:ext cx="10022" cy="6833"/>
            </a:xfrm>
            <a:custGeom>
              <a:avLst/>
              <a:gdLst/>
              <a:ahLst/>
              <a:cxnLst/>
              <a:rect l="l" t="t" r="r" b="b"/>
              <a:pathLst>
                <a:path w="367" h="252" extrusionOk="0">
                  <a:moveTo>
                    <a:pt x="183" y="1"/>
                  </a:moveTo>
                  <a:cubicBezTo>
                    <a:pt x="1" y="1"/>
                    <a:pt x="1" y="252"/>
                    <a:pt x="183" y="252"/>
                  </a:cubicBezTo>
                  <a:cubicBezTo>
                    <a:pt x="366" y="252"/>
                    <a:pt x="366" y="1"/>
                    <a:pt x="183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5"/>
            <p:cNvSpPr/>
            <p:nvPr/>
          </p:nvSpPr>
          <p:spPr>
            <a:xfrm flipH="1">
              <a:off x="1249165" y="4712512"/>
              <a:ext cx="122208" cy="149773"/>
            </a:xfrm>
            <a:custGeom>
              <a:avLst/>
              <a:gdLst/>
              <a:ahLst/>
              <a:cxnLst/>
              <a:rect l="l" t="t" r="r" b="b"/>
              <a:pathLst>
                <a:path w="4475" h="5524" extrusionOk="0">
                  <a:moveTo>
                    <a:pt x="2009" y="0"/>
                  </a:moveTo>
                  <a:cubicBezTo>
                    <a:pt x="1758" y="0"/>
                    <a:pt x="1758" y="342"/>
                    <a:pt x="2009" y="342"/>
                  </a:cubicBezTo>
                  <a:cubicBezTo>
                    <a:pt x="2055" y="342"/>
                    <a:pt x="2078" y="320"/>
                    <a:pt x="2124" y="320"/>
                  </a:cubicBezTo>
                  <a:cubicBezTo>
                    <a:pt x="2215" y="434"/>
                    <a:pt x="2329" y="548"/>
                    <a:pt x="2420" y="662"/>
                  </a:cubicBezTo>
                  <a:cubicBezTo>
                    <a:pt x="2489" y="776"/>
                    <a:pt x="2557" y="890"/>
                    <a:pt x="2649" y="982"/>
                  </a:cubicBezTo>
                  <a:cubicBezTo>
                    <a:pt x="2466" y="1073"/>
                    <a:pt x="2512" y="1324"/>
                    <a:pt x="2740" y="1347"/>
                  </a:cubicBezTo>
                  <a:cubicBezTo>
                    <a:pt x="2671" y="1529"/>
                    <a:pt x="2626" y="1689"/>
                    <a:pt x="2534" y="1849"/>
                  </a:cubicBezTo>
                  <a:cubicBezTo>
                    <a:pt x="2443" y="2077"/>
                    <a:pt x="2283" y="2648"/>
                    <a:pt x="2101" y="2785"/>
                  </a:cubicBezTo>
                  <a:lnTo>
                    <a:pt x="2078" y="2785"/>
                  </a:lnTo>
                  <a:cubicBezTo>
                    <a:pt x="2055" y="2785"/>
                    <a:pt x="2032" y="2762"/>
                    <a:pt x="2009" y="2762"/>
                  </a:cubicBezTo>
                  <a:cubicBezTo>
                    <a:pt x="1941" y="2762"/>
                    <a:pt x="1873" y="2808"/>
                    <a:pt x="1850" y="2830"/>
                  </a:cubicBezTo>
                  <a:cubicBezTo>
                    <a:pt x="1667" y="2808"/>
                    <a:pt x="1484" y="2739"/>
                    <a:pt x="1325" y="2693"/>
                  </a:cubicBezTo>
                  <a:cubicBezTo>
                    <a:pt x="1005" y="2648"/>
                    <a:pt x="640" y="2625"/>
                    <a:pt x="366" y="2465"/>
                  </a:cubicBezTo>
                  <a:cubicBezTo>
                    <a:pt x="348" y="2412"/>
                    <a:pt x="303" y="2359"/>
                    <a:pt x="231" y="2359"/>
                  </a:cubicBezTo>
                  <a:cubicBezTo>
                    <a:pt x="210" y="2359"/>
                    <a:pt x="186" y="2364"/>
                    <a:pt x="161" y="2374"/>
                  </a:cubicBezTo>
                  <a:lnTo>
                    <a:pt x="138" y="2374"/>
                  </a:lnTo>
                  <a:cubicBezTo>
                    <a:pt x="1" y="2420"/>
                    <a:pt x="1" y="2602"/>
                    <a:pt x="138" y="2625"/>
                  </a:cubicBezTo>
                  <a:cubicBezTo>
                    <a:pt x="138" y="2648"/>
                    <a:pt x="161" y="2648"/>
                    <a:pt x="161" y="2648"/>
                  </a:cubicBezTo>
                  <a:cubicBezTo>
                    <a:pt x="177" y="2652"/>
                    <a:pt x="193" y="2654"/>
                    <a:pt x="208" y="2654"/>
                  </a:cubicBezTo>
                  <a:cubicBezTo>
                    <a:pt x="276" y="2654"/>
                    <a:pt x="325" y="2617"/>
                    <a:pt x="343" y="2579"/>
                  </a:cubicBezTo>
                  <a:cubicBezTo>
                    <a:pt x="594" y="2716"/>
                    <a:pt x="891" y="2785"/>
                    <a:pt x="1188" y="2830"/>
                  </a:cubicBezTo>
                  <a:cubicBezTo>
                    <a:pt x="1325" y="2876"/>
                    <a:pt x="1553" y="2967"/>
                    <a:pt x="1781" y="3013"/>
                  </a:cubicBezTo>
                  <a:cubicBezTo>
                    <a:pt x="1781" y="3104"/>
                    <a:pt x="1873" y="3196"/>
                    <a:pt x="2009" y="3196"/>
                  </a:cubicBezTo>
                  <a:cubicBezTo>
                    <a:pt x="2055" y="3196"/>
                    <a:pt x="2078" y="3196"/>
                    <a:pt x="2101" y="3173"/>
                  </a:cubicBezTo>
                  <a:cubicBezTo>
                    <a:pt x="2329" y="3698"/>
                    <a:pt x="2557" y="4291"/>
                    <a:pt x="2922" y="4725"/>
                  </a:cubicBezTo>
                  <a:cubicBezTo>
                    <a:pt x="2786" y="4839"/>
                    <a:pt x="2831" y="5090"/>
                    <a:pt x="3059" y="5090"/>
                  </a:cubicBezTo>
                  <a:cubicBezTo>
                    <a:pt x="3151" y="5090"/>
                    <a:pt x="3219" y="5067"/>
                    <a:pt x="3265" y="4999"/>
                  </a:cubicBezTo>
                  <a:cubicBezTo>
                    <a:pt x="3493" y="5136"/>
                    <a:pt x="3767" y="5181"/>
                    <a:pt x="4041" y="5273"/>
                  </a:cubicBezTo>
                  <a:cubicBezTo>
                    <a:pt x="3995" y="5364"/>
                    <a:pt x="4041" y="5524"/>
                    <a:pt x="4201" y="5524"/>
                  </a:cubicBezTo>
                  <a:cubicBezTo>
                    <a:pt x="4475" y="5524"/>
                    <a:pt x="4475" y="5159"/>
                    <a:pt x="4201" y="5159"/>
                  </a:cubicBezTo>
                  <a:lnTo>
                    <a:pt x="4178" y="5159"/>
                  </a:lnTo>
                  <a:cubicBezTo>
                    <a:pt x="3881" y="5022"/>
                    <a:pt x="3562" y="4999"/>
                    <a:pt x="3288" y="4839"/>
                  </a:cubicBezTo>
                  <a:cubicBezTo>
                    <a:pt x="3265" y="4771"/>
                    <a:pt x="3219" y="4702"/>
                    <a:pt x="3128" y="4679"/>
                  </a:cubicBezTo>
                  <a:cubicBezTo>
                    <a:pt x="3082" y="4634"/>
                    <a:pt x="3059" y="4588"/>
                    <a:pt x="3014" y="4519"/>
                  </a:cubicBezTo>
                  <a:cubicBezTo>
                    <a:pt x="2763" y="4063"/>
                    <a:pt x="2534" y="3584"/>
                    <a:pt x="2261" y="3104"/>
                  </a:cubicBezTo>
                  <a:cubicBezTo>
                    <a:pt x="2261" y="3104"/>
                    <a:pt x="2238" y="3082"/>
                    <a:pt x="2215" y="3082"/>
                  </a:cubicBezTo>
                  <a:cubicBezTo>
                    <a:pt x="2261" y="3013"/>
                    <a:pt x="2261" y="2945"/>
                    <a:pt x="2215" y="2899"/>
                  </a:cubicBezTo>
                  <a:cubicBezTo>
                    <a:pt x="2398" y="2693"/>
                    <a:pt x="2534" y="2351"/>
                    <a:pt x="2626" y="2168"/>
                  </a:cubicBezTo>
                  <a:cubicBezTo>
                    <a:pt x="2763" y="1872"/>
                    <a:pt x="2968" y="1552"/>
                    <a:pt x="2991" y="1233"/>
                  </a:cubicBezTo>
                  <a:cubicBezTo>
                    <a:pt x="3037" y="1119"/>
                    <a:pt x="2968" y="982"/>
                    <a:pt x="2831" y="959"/>
                  </a:cubicBezTo>
                  <a:cubicBezTo>
                    <a:pt x="2717" y="662"/>
                    <a:pt x="2420" y="411"/>
                    <a:pt x="2192" y="206"/>
                  </a:cubicBezTo>
                  <a:cubicBezTo>
                    <a:pt x="2215" y="91"/>
                    <a:pt x="2169" y="0"/>
                    <a:pt x="2009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5"/>
            <p:cNvSpPr/>
            <p:nvPr/>
          </p:nvSpPr>
          <p:spPr>
            <a:xfrm flipH="1">
              <a:off x="1269728" y="4789866"/>
              <a:ext cx="8138" cy="5586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1" y="0"/>
                    <a:pt x="1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5"/>
            <p:cNvSpPr/>
            <p:nvPr/>
          </p:nvSpPr>
          <p:spPr>
            <a:xfrm flipH="1">
              <a:off x="1251432" y="4758225"/>
              <a:ext cx="8876" cy="5341"/>
            </a:xfrm>
            <a:custGeom>
              <a:avLst/>
              <a:gdLst/>
              <a:ahLst/>
              <a:cxnLst/>
              <a:rect l="l" t="t" r="r" b="b"/>
              <a:pathLst>
                <a:path w="325" h="197" extrusionOk="0">
                  <a:moveTo>
                    <a:pt x="188" y="1"/>
                  </a:moveTo>
                  <a:cubicBezTo>
                    <a:pt x="98" y="1"/>
                    <a:pt x="0" y="131"/>
                    <a:pt x="111" y="186"/>
                  </a:cubicBezTo>
                  <a:cubicBezTo>
                    <a:pt x="125" y="193"/>
                    <a:pt x="141" y="196"/>
                    <a:pt x="156" y="196"/>
                  </a:cubicBezTo>
                  <a:cubicBezTo>
                    <a:pt x="240" y="196"/>
                    <a:pt x="325" y="103"/>
                    <a:pt x="248" y="26"/>
                  </a:cubicBezTo>
                  <a:cubicBezTo>
                    <a:pt x="230" y="8"/>
                    <a:pt x="209" y="1"/>
                    <a:pt x="188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5"/>
            <p:cNvSpPr/>
            <p:nvPr/>
          </p:nvSpPr>
          <p:spPr>
            <a:xfrm flipH="1">
              <a:off x="1274098" y="4701695"/>
              <a:ext cx="7509" cy="5857"/>
            </a:xfrm>
            <a:custGeom>
              <a:avLst/>
              <a:gdLst/>
              <a:ahLst/>
              <a:cxnLst/>
              <a:rect l="l" t="t" r="r" b="b"/>
              <a:pathLst>
                <a:path w="275" h="216" extrusionOk="0">
                  <a:moveTo>
                    <a:pt x="136" y="1"/>
                  </a:moveTo>
                  <a:cubicBezTo>
                    <a:pt x="102" y="1"/>
                    <a:pt x="69" y="11"/>
                    <a:pt x="46" y="34"/>
                  </a:cubicBezTo>
                  <a:cubicBezTo>
                    <a:pt x="1" y="80"/>
                    <a:pt x="1" y="148"/>
                    <a:pt x="46" y="171"/>
                  </a:cubicBezTo>
                  <a:cubicBezTo>
                    <a:pt x="46" y="171"/>
                    <a:pt x="46" y="171"/>
                    <a:pt x="46" y="194"/>
                  </a:cubicBezTo>
                  <a:cubicBezTo>
                    <a:pt x="68" y="208"/>
                    <a:pt x="99" y="216"/>
                    <a:pt x="131" y="216"/>
                  </a:cubicBezTo>
                  <a:cubicBezTo>
                    <a:pt x="200" y="216"/>
                    <a:pt x="275" y="180"/>
                    <a:pt x="275" y="102"/>
                  </a:cubicBezTo>
                  <a:cubicBezTo>
                    <a:pt x="275" y="41"/>
                    <a:pt x="204" y="1"/>
                    <a:pt x="136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5"/>
            <p:cNvSpPr/>
            <p:nvPr/>
          </p:nvSpPr>
          <p:spPr>
            <a:xfrm flipH="1">
              <a:off x="1314624" y="4869063"/>
              <a:ext cx="6882" cy="4365"/>
            </a:xfrm>
            <a:custGeom>
              <a:avLst/>
              <a:gdLst/>
              <a:ahLst/>
              <a:cxnLst/>
              <a:rect l="l" t="t" r="r" b="b"/>
              <a:pathLst>
                <a:path w="252" h="161" extrusionOk="0">
                  <a:moveTo>
                    <a:pt x="138" y="1"/>
                  </a:moveTo>
                  <a:cubicBezTo>
                    <a:pt x="1" y="1"/>
                    <a:pt x="1" y="161"/>
                    <a:pt x="138" y="161"/>
                  </a:cubicBezTo>
                  <a:cubicBezTo>
                    <a:pt x="252" y="161"/>
                    <a:pt x="252" y="1"/>
                    <a:pt x="138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5"/>
            <p:cNvSpPr/>
            <p:nvPr/>
          </p:nvSpPr>
          <p:spPr>
            <a:xfrm flipH="1">
              <a:off x="1379429" y="4885792"/>
              <a:ext cx="5652" cy="3741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115" y="0"/>
                  </a:moveTo>
                  <a:cubicBezTo>
                    <a:pt x="1" y="0"/>
                    <a:pt x="1" y="137"/>
                    <a:pt x="115" y="137"/>
                  </a:cubicBezTo>
                  <a:cubicBezTo>
                    <a:pt x="206" y="137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5"/>
            <p:cNvSpPr/>
            <p:nvPr/>
          </p:nvSpPr>
          <p:spPr>
            <a:xfrm flipH="1">
              <a:off x="1347641" y="4843712"/>
              <a:ext cx="6882" cy="4338"/>
            </a:xfrm>
            <a:custGeom>
              <a:avLst/>
              <a:gdLst/>
              <a:ahLst/>
              <a:cxnLst/>
              <a:rect l="l" t="t" r="r" b="b"/>
              <a:pathLst>
                <a:path w="252" h="160" extrusionOk="0">
                  <a:moveTo>
                    <a:pt x="137" y="0"/>
                  </a:moveTo>
                  <a:cubicBezTo>
                    <a:pt x="0" y="0"/>
                    <a:pt x="0" y="160"/>
                    <a:pt x="137" y="160"/>
                  </a:cubicBezTo>
                  <a:cubicBezTo>
                    <a:pt x="251" y="160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5"/>
            <p:cNvSpPr/>
            <p:nvPr/>
          </p:nvSpPr>
          <p:spPr>
            <a:xfrm flipH="1">
              <a:off x="1427355" y="4801226"/>
              <a:ext cx="8821" cy="5044"/>
            </a:xfrm>
            <a:custGeom>
              <a:avLst/>
              <a:gdLst/>
              <a:ahLst/>
              <a:cxnLst/>
              <a:rect l="l" t="t" r="r" b="b"/>
              <a:pathLst>
                <a:path w="323" h="186" extrusionOk="0">
                  <a:moveTo>
                    <a:pt x="169" y="0"/>
                  </a:moveTo>
                  <a:cubicBezTo>
                    <a:pt x="149" y="0"/>
                    <a:pt x="129" y="5"/>
                    <a:pt x="114" y="15"/>
                  </a:cubicBezTo>
                  <a:cubicBezTo>
                    <a:pt x="91" y="38"/>
                    <a:pt x="91" y="38"/>
                    <a:pt x="68" y="38"/>
                  </a:cubicBezTo>
                  <a:cubicBezTo>
                    <a:pt x="1" y="105"/>
                    <a:pt x="71" y="185"/>
                    <a:pt x="149" y="185"/>
                  </a:cubicBezTo>
                  <a:cubicBezTo>
                    <a:pt x="176" y="185"/>
                    <a:pt x="205" y="176"/>
                    <a:pt x="228" y="152"/>
                  </a:cubicBezTo>
                  <a:lnTo>
                    <a:pt x="251" y="129"/>
                  </a:lnTo>
                  <a:cubicBezTo>
                    <a:pt x="322" y="58"/>
                    <a:pt x="241" y="0"/>
                    <a:pt x="169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5"/>
            <p:cNvSpPr/>
            <p:nvPr/>
          </p:nvSpPr>
          <p:spPr>
            <a:xfrm flipH="1">
              <a:off x="1433036" y="4862881"/>
              <a:ext cx="6882" cy="4989"/>
            </a:xfrm>
            <a:custGeom>
              <a:avLst/>
              <a:gdLst/>
              <a:ahLst/>
              <a:cxnLst/>
              <a:rect l="l" t="t" r="r" b="b"/>
              <a:pathLst>
                <a:path w="252" h="184" extrusionOk="0">
                  <a:moveTo>
                    <a:pt x="137" y="1"/>
                  </a:moveTo>
                  <a:cubicBezTo>
                    <a:pt x="0" y="1"/>
                    <a:pt x="0" y="183"/>
                    <a:pt x="137" y="183"/>
                  </a:cubicBezTo>
                  <a:cubicBezTo>
                    <a:pt x="251" y="183"/>
                    <a:pt x="251" y="1"/>
                    <a:pt x="137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5"/>
            <p:cNvSpPr/>
            <p:nvPr/>
          </p:nvSpPr>
          <p:spPr>
            <a:xfrm flipH="1">
              <a:off x="1406245" y="4726747"/>
              <a:ext cx="7509" cy="4962"/>
            </a:xfrm>
            <a:custGeom>
              <a:avLst/>
              <a:gdLst/>
              <a:ahLst/>
              <a:cxnLst/>
              <a:rect l="l" t="t" r="r" b="b"/>
              <a:pathLst>
                <a:path w="275" h="183" extrusionOk="0">
                  <a:moveTo>
                    <a:pt x="138" y="0"/>
                  </a:moveTo>
                  <a:cubicBezTo>
                    <a:pt x="1" y="0"/>
                    <a:pt x="1" y="183"/>
                    <a:pt x="138" y="183"/>
                  </a:cubicBezTo>
                  <a:cubicBezTo>
                    <a:pt x="275" y="183"/>
                    <a:pt x="275" y="0"/>
                    <a:pt x="138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5"/>
            <p:cNvSpPr/>
            <p:nvPr/>
          </p:nvSpPr>
          <p:spPr>
            <a:xfrm flipH="1">
              <a:off x="1322079" y="4687487"/>
              <a:ext cx="10623" cy="12038"/>
            </a:xfrm>
            <a:custGeom>
              <a:avLst/>
              <a:gdLst/>
              <a:ahLst/>
              <a:cxnLst/>
              <a:rect l="l" t="t" r="r" b="b"/>
              <a:pathLst>
                <a:path w="389" h="444" extrusionOk="0">
                  <a:moveTo>
                    <a:pt x="155" y="1"/>
                  </a:moveTo>
                  <a:cubicBezTo>
                    <a:pt x="85" y="1"/>
                    <a:pt x="14" y="42"/>
                    <a:pt x="0" y="124"/>
                  </a:cubicBezTo>
                  <a:cubicBezTo>
                    <a:pt x="0" y="193"/>
                    <a:pt x="68" y="216"/>
                    <a:pt x="137" y="238"/>
                  </a:cubicBezTo>
                  <a:cubicBezTo>
                    <a:pt x="23" y="284"/>
                    <a:pt x="46" y="444"/>
                    <a:pt x="205" y="444"/>
                  </a:cubicBezTo>
                  <a:cubicBezTo>
                    <a:pt x="388" y="444"/>
                    <a:pt x="388" y="216"/>
                    <a:pt x="228" y="216"/>
                  </a:cubicBezTo>
                  <a:cubicBezTo>
                    <a:pt x="228" y="193"/>
                    <a:pt x="251" y="193"/>
                    <a:pt x="274" y="170"/>
                  </a:cubicBezTo>
                  <a:cubicBezTo>
                    <a:pt x="297" y="147"/>
                    <a:pt x="297" y="101"/>
                    <a:pt x="274" y="79"/>
                  </a:cubicBezTo>
                  <a:cubicBezTo>
                    <a:pt x="274" y="79"/>
                    <a:pt x="274" y="56"/>
                    <a:pt x="274" y="56"/>
                  </a:cubicBezTo>
                  <a:cubicBezTo>
                    <a:pt x="247" y="19"/>
                    <a:pt x="201" y="1"/>
                    <a:pt x="155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5"/>
            <p:cNvSpPr/>
            <p:nvPr/>
          </p:nvSpPr>
          <p:spPr>
            <a:xfrm flipH="1">
              <a:off x="1342042" y="4740358"/>
              <a:ext cx="8138" cy="5586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1" y="0"/>
                  </a:moveTo>
                  <a:cubicBezTo>
                    <a:pt x="1" y="0"/>
                    <a:pt x="1" y="206"/>
                    <a:pt x="161" y="206"/>
                  </a:cubicBezTo>
                  <a:cubicBezTo>
                    <a:pt x="298" y="206"/>
                    <a:pt x="298" y="0"/>
                    <a:pt x="161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5"/>
            <p:cNvSpPr/>
            <p:nvPr/>
          </p:nvSpPr>
          <p:spPr>
            <a:xfrm flipH="1">
              <a:off x="1203040" y="4906832"/>
              <a:ext cx="9995" cy="6833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0"/>
                  </a:moveTo>
                  <a:cubicBezTo>
                    <a:pt x="0" y="0"/>
                    <a:pt x="0" y="251"/>
                    <a:pt x="183" y="251"/>
                  </a:cubicBezTo>
                  <a:cubicBezTo>
                    <a:pt x="366" y="251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5"/>
            <p:cNvSpPr/>
            <p:nvPr/>
          </p:nvSpPr>
          <p:spPr>
            <a:xfrm flipH="1">
              <a:off x="1199927" y="4865349"/>
              <a:ext cx="7509" cy="4989"/>
            </a:xfrm>
            <a:custGeom>
              <a:avLst/>
              <a:gdLst/>
              <a:ahLst/>
              <a:cxnLst/>
              <a:rect l="l" t="t" r="r" b="b"/>
              <a:pathLst>
                <a:path w="275" h="184" extrusionOk="0">
                  <a:moveTo>
                    <a:pt x="138" y="1"/>
                  </a:moveTo>
                  <a:cubicBezTo>
                    <a:pt x="1" y="1"/>
                    <a:pt x="1" y="184"/>
                    <a:pt x="138" y="184"/>
                  </a:cubicBezTo>
                  <a:cubicBezTo>
                    <a:pt x="275" y="184"/>
                    <a:pt x="275" y="1"/>
                    <a:pt x="138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5"/>
            <p:cNvSpPr/>
            <p:nvPr/>
          </p:nvSpPr>
          <p:spPr>
            <a:xfrm flipH="1">
              <a:off x="1254763" y="4911169"/>
              <a:ext cx="7509" cy="4962"/>
            </a:xfrm>
            <a:custGeom>
              <a:avLst/>
              <a:gdLst/>
              <a:ahLst/>
              <a:cxnLst/>
              <a:rect l="l" t="t" r="r" b="b"/>
              <a:pathLst>
                <a:path w="275" h="183" extrusionOk="0">
                  <a:moveTo>
                    <a:pt x="137" y="0"/>
                  </a:moveTo>
                  <a:cubicBezTo>
                    <a:pt x="0" y="0"/>
                    <a:pt x="0" y="183"/>
                    <a:pt x="137" y="183"/>
                  </a:cubicBezTo>
                  <a:cubicBezTo>
                    <a:pt x="274" y="183"/>
                    <a:pt x="274" y="0"/>
                    <a:pt x="137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5"/>
            <p:cNvSpPr/>
            <p:nvPr/>
          </p:nvSpPr>
          <p:spPr>
            <a:xfrm flipH="1">
              <a:off x="1257275" y="4974912"/>
              <a:ext cx="6253" cy="4338"/>
            </a:xfrm>
            <a:custGeom>
              <a:avLst/>
              <a:gdLst/>
              <a:ahLst/>
              <a:cxnLst/>
              <a:rect l="l" t="t" r="r" b="b"/>
              <a:pathLst>
                <a:path w="229" h="160" extrusionOk="0">
                  <a:moveTo>
                    <a:pt x="115" y="0"/>
                  </a:moveTo>
                  <a:cubicBezTo>
                    <a:pt x="1" y="0"/>
                    <a:pt x="1" y="160"/>
                    <a:pt x="115" y="160"/>
                  </a:cubicBezTo>
                  <a:cubicBezTo>
                    <a:pt x="229" y="160"/>
                    <a:pt x="229" y="0"/>
                    <a:pt x="115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5"/>
            <p:cNvSpPr/>
            <p:nvPr/>
          </p:nvSpPr>
          <p:spPr>
            <a:xfrm flipH="1">
              <a:off x="1312739" y="4947664"/>
              <a:ext cx="5626" cy="3741"/>
            </a:xfrm>
            <a:custGeom>
              <a:avLst/>
              <a:gdLst/>
              <a:ahLst/>
              <a:cxnLst/>
              <a:rect l="l" t="t" r="r" b="b"/>
              <a:pathLst>
                <a:path w="206" h="138" extrusionOk="0">
                  <a:moveTo>
                    <a:pt x="114" y="1"/>
                  </a:moveTo>
                  <a:cubicBezTo>
                    <a:pt x="0" y="1"/>
                    <a:pt x="0" y="138"/>
                    <a:pt x="114" y="138"/>
                  </a:cubicBezTo>
                  <a:cubicBezTo>
                    <a:pt x="205" y="138"/>
                    <a:pt x="205" y="1"/>
                    <a:pt x="114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5"/>
            <p:cNvSpPr/>
            <p:nvPr/>
          </p:nvSpPr>
          <p:spPr>
            <a:xfrm flipH="1">
              <a:off x="1161885" y="5020082"/>
              <a:ext cx="8138" cy="5586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0" y="0"/>
                    <a:pt x="0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5"/>
            <p:cNvSpPr/>
            <p:nvPr/>
          </p:nvSpPr>
          <p:spPr>
            <a:xfrm flipH="1">
              <a:off x="1157543" y="4961275"/>
              <a:ext cx="8739" cy="5613"/>
            </a:xfrm>
            <a:custGeom>
              <a:avLst/>
              <a:gdLst/>
              <a:ahLst/>
              <a:cxnLst/>
              <a:rect l="l" t="t" r="r" b="b"/>
              <a:pathLst>
                <a:path w="320" h="207" extrusionOk="0">
                  <a:moveTo>
                    <a:pt x="160" y="1"/>
                  </a:moveTo>
                  <a:cubicBezTo>
                    <a:pt x="0" y="1"/>
                    <a:pt x="0" y="206"/>
                    <a:pt x="160" y="206"/>
                  </a:cubicBezTo>
                  <a:cubicBezTo>
                    <a:pt x="320" y="206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5"/>
            <p:cNvSpPr/>
            <p:nvPr/>
          </p:nvSpPr>
          <p:spPr>
            <a:xfrm flipH="1">
              <a:off x="1095033" y="5023065"/>
              <a:ext cx="11333" cy="7862"/>
            </a:xfrm>
            <a:custGeom>
              <a:avLst/>
              <a:gdLst/>
              <a:ahLst/>
              <a:cxnLst/>
              <a:rect l="l" t="t" r="r" b="b"/>
              <a:pathLst>
                <a:path w="415" h="290" extrusionOk="0">
                  <a:moveTo>
                    <a:pt x="229" y="1"/>
                  </a:moveTo>
                  <a:cubicBezTo>
                    <a:pt x="176" y="1"/>
                    <a:pt x="122" y="23"/>
                    <a:pt x="89" y="73"/>
                  </a:cubicBezTo>
                  <a:cubicBezTo>
                    <a:pt x="0" y="191"/>
                    <a:pt x="131" y="290"/>
                    <a:pt x="247" y="290"/>
                  </a:cubicBezTo>
                  <a:cubicBezTo>
                    <a:pt x="310" y="290"/>
                    <a:pt x="369" y="260"/>
                    <a:pt x="386" y="187"/>
                  </a:cubicBezTo>
                  <a:cubicBezTo>
                    <a:pt x="415" y="71"/>
                    <a:pt x="323" y="1"/>
                    <a:pt x="229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5"/>
            <p:cNvSpPr/>
            <p:nvPr/>
          </p:nvSpPr>
          <p:spPr>
            <a:xfrm flipH="1">
              <a:off x="1105165" y="5077020"/>
              <a:ext cx="6253" cy="4338"/>
            </a:xfrm>
            <a:custGeom>
              <a:avLst/>
              <a:gdLst/>
              <a:ahLst/>
              <a:cxnLst/>
              <a:rect l="l" t="t" r="r" b="b"/>
              <a:pathLst>
                <a:path w="229" h="160" extrusionOk="0">
                  <a:moveTo>
                    <a:pt x="114" y="0"/>
                  </a:moveTo>
                  <a:cubicBezTo>
                    <a:pt x="0" y="0"/>
                    <a:pt x="0" y="160"/>
                    <a:pt x="114" y="160"/>
                  </a:cubicBezTo>
                  <a:cubicBezTo>
                    <a:pt x="228" y="160"/>
                    <a:pt x="228" y="0"/>
                    <a:pt x="114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5"/>
            <p:cNvSpPr/>
            <p:nvPr/>
          </p:nvSpPr>
          <p:spPr>
            <a:xfrm flipH="1">
              <a:off x="1136352" y="5052266"/>
              <a:ext cx="3141" cy="1871"/>
            </a:xfrm>
            <a:custGeom>
              <a:avLst/>
              <a:gdLst/>
              <a:ahLst/>
              <a:cxnLst/>
              <a:rect l="l" t="t" r="r" b="b"/>
              <a:pathLst>
                <a:path w="115" h="69" extrusionOk="0">
                  <a:moveTo>
                    <a:pt x="47" y="0"/>
                  </a:moveTo>
                  <a:cubicBezTo>
                    <a:pt x="1" y="0"/>
                    <a:pt x="1" y="69"/>
                    <a:pt x="47" y="69"/>
                  </a:cubicBezTo>
                  <a:cubicBezTo>
                    <a:pt x="115" y="69"/>
                    <a:pt x="115" y="0"/>
                    <a:pt x="47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5"/>
            <p:cNvSpPr/>
            <p:nvPr/>
          </p:nvSpPr>
          <p:spPr>
            <a:xfrm flipH="1">
              <a:off x="1075862" y="5060914"/>
              <a:ext cx="5652" cy="3741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92" y="1"/>
                  </a:moveTo>
                  <a:cubicBezTo>
                    <a:pt x="1" y="1"/>
                    <a:pt x="1" y="138"/>
                    <a:pt x="92" y="138"/>
                  </a:cubicBezTo>
                  <a:cubicBezTo>
                    <a:pt x="206" y="138"/>
                    <a:pt x="206" y="1"/>
                    <a:pt x="92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5"/>
            <p:cNvSpPr/>
            <p:nvPr/>
          </p:nvSpPr>
          <p:spPr>
            <a:xfrm flipH="1">
              <a:off x="1075563" y="4852063"/>
              <a:ext cx="9995" cy="6670"/>
            </a:xfrm>
            <a:custGeom>
              <a:avLst/>
              <a:gdLst/>
              <a:ahLst/>
              <a:cxnLst/>
              <a:rect l="l" t="t" r="r" b="b"/>
              <a:pathLst>
                <a:path w="366" h="246" extrusionOk="0">
                  <a:moveTo>
                    <a:pt x="183" y="0"/>
                  </a:moveTo>
                  <a:cubicBezTo>
                    <a:pt x="92" y="0"/>
                    <a:pt x="0" y="57"/>
                    <a:pt x="57" y="171"/>
                  </a:cubicBezTo>
                  <a:cubicBezTo>
                    <a:pt x="80" y="171"/>
                    <a:pt x="80" y="171"/>
                    <a:pt x="80" y="194"/>
                  </a:cubicBezTo>
                  <a:cubicBezTo>
                    <a:pt x="103" y="228"/>
                    <a:pt x="149" y="246"/>
                    <a:pt x="191" y="246"/>
                  </a:cubicBezTo>
                  <a:cubicBezTo>
                    <a:pt x="234" y="246"/>
                    <a:pt x="274" y="228"/>
                    <a:pt x="286" y="194"/>
                  </a:cubicBezTo>
                  <a:cubicBezTo>
                    <a:pt x="308" y="171"/>
                    <a:pt x="308" y="171"/>
                    <a:pt x="308" y="171"/>
                  </a:cubicBezTo>
                  <a:cubicBezTo>
                    <a:pt x="365" y="57"/>
                    <a:pt x="274" y="0"/>
                    <a:pt x="18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5"/>
            <p:cNvSpPr/>
            <p:nvPr/>
          </p:nvSpPr>
          <p:spPr>
            <a:xfrm flipH="1">
              <a:off x="1122014" y="4860414"/>
              <a:ext cx="7483" cy="4962"/>
            </a:xfrm>
            <a:custGeom>
              <a:avLst/>
              <a:gdLst/>
              <a:ahLst/>
              <a:cxnLst/>
              <a:rect l="l" t="t" r="r" b="b"/>
              <a:pathLst>
                <a:path w="274" h="183" extrusionOk="0">
                  <a:moveTo>
                    <a:pt x="137" y="0"/>
                  </a:moveTo>
                  <a:cubicBezTo>
                    <a:pt x="0" y="0"/>
                    <a:pt x="0" y="183"/>
                    <a:pt x="137" y="183"/>
                  </a:cubicBezTo>
                  <a:cubicBezTo>
                    <a:pt x="274" y="183"/>
                    <a:pt x="274" y="0"/>
                    <a:pt x="137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5"/>
            <p:cNvSpPr/>
            <p:nvPr/>
          </p:nvSpPr>
          <p:spPr>
            <a:xfrm flipH="1">
              <a:off x="969904" y="4818958"/>
              <a:ext cx="11715" cy="6697"/>
            </a:xfrm>
            <a:custGeom>
              <a:avLst/>
              <a:gdLst/>
              <a:ahLst/>
              <a:cxnLst/>
              <a:rect l="l" t="t" r="r" b="b"/>
              <a:pathLst>
                <a:path w="429" h="247" extrusionOk="0">
                  <a:moveTo>
                    <a:pt x="177" y="0"/>
                  </a:moveTo>
                  <a:cubicBezTo>
                    <a:pt x="1" y="39"/>
                    <a:pt x="60" y="247"/>
                    <a:pt x="196" y="247"/>
                  </a:cubicBezTo>
                  <a:cubicBezTo>
                    <a:pt x="218" y="247"/>
                    <a:pt x="243" y="241"/>
                    <a:pt x="269" y="228"/>
                  </a:cubicBezTo>
                  <a:cubicBezTo>
                    <a:pt x="314" y="205"/>
                    <a:pt x="337" y="183"/>
                    <a:pt x="360" y="160"/>
                  </a:cubicBezTo>
                  <a:cubicBezTo>
                    <a:pt x="428" y="114"/>
                    <a:pt x="406" y="23"/>
                    <a:pt x="314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5"/>
            <p:cNvSpPr/>
            <p:nvPr/>
          </p:nvSpPr>
          <p:spPr>
            <a:xfrm flipH="1">
              <a:off x="853349" y="4784280"/>
              <a:ext cx="9995" cy="6833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1"/>
                  </a:moveTo>
                  <a:cubicBezTo>
                    <a:pt x="0" y="1"/>
                    <a:pt x="0" y="252"/>
                    <a:pt x="183" y="252"/>
                  </a:cubicBezTo>
                  <a:cubicBezTo>
                    <a:pt x="366" y="252"/>
                    <a:pt x="366" y="1"/>
                    <a:pt x="183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5"/>
            <p:cNvSpPr/>
            <p:nvPr/>
          </p:nvSpPr>
          <p:spPr>
            <a:xfrm flipH="1">
              <a:off x="822190" y="4829479"/>
              <a:ext cx="9995" cy="6833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0"/>
                  </a:moveTo>
                  <a:cubicBezTo>
                    <a:pt x="1" y="0"/>
                    <a:pt x="1" y="251"/>
                    <a:pt x="183" y="251"/>
                  </a:cubicBezTo>
                  <a:cubicBezTo>
                    <a:pt x="366" y="251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5"/>
            <p:cNvSpPr/>
            <p:nvPr/>
          </p:nvSpPr>
          <p:spPr>
            <a:xfrm flipH="1">
              <a:off x="741765" y="4952002"/>
              <a:ext cx="6882" cy="4989"/>
            </a:xfrm>
            <a:custGeom>
              <a:avLst/>
              <a:gdLst/>
              <a:ahLst/>
              <a:cxnLst/>
              <a:rect l="l" t="t" r="r" b="b"/>
              <a:pathLst>
                <a:path w="252" h="184" extrusionOk="0">
                  <a:moveTo>
                    <a:pt x="137" y="0"/>
                  </a:moveTo>
                  <a:cubicBezTo>
                    <a:pt x="0" y="0"/>
                    <a:pt x="0" y="183"/>
                    <a:pt x="137" y="183"/>
                  </a:cubicBezTo>
                  <a:cubicBezTo>
                    <a:pt x="251" y="183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5"/>
            <p:cNvSpPr/>
            <p:nvPr/>
          </p:nvSpPr>
          <p:spPr>
            <a:xfrm flipH="1">
              <a:off x="727427" y="4900623"/>
              <a:ext cx="8767" cy="6236"/>
            </a:xfrm>
            <a:custGeom>
              <a:avLst/>
              <a:gdLst/>
              <a:ahLst/>
              <a:cxnLst/>
              <a:rect l="l" t="t" r="r" b="b"/>
              <a:pathLst>
                <a:path w="321" h="230" extrusionOk="0">
                  <a:moveTo>
                    <a:pt x="161" y="1"/>
                  </a:moveTo>
                  <a:cubicBezTo>
                    <a:pt x="1" y="1"/>
                    <a:pt x="1" y="229"/>
                    <a:pt x="161" y="229"/>
                  </a:cubicBezTo>
                  <a:cubicBezTo>
                    <a:pt x="320" y="229"/>
                    <a:pt x="320" y="1"/>
                    <a:pt x="161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5"/>
            <p:cNvSpPr/>
            <p:nvPr/>
          </p:nvSpPr>
          <p:spPr>
            <a:xfrm flipH="1">
              <a:off x="675705" y="4921066"/>
              <a:ext cx="10623" cy="6209"/>
            </a:xfrm>
            <a:custGeom>
              <a:avLst/>
              <a:gdLst/>
              <a:ahLst/>
              <a:cxnLst/>
              <a:rect l="l" t="t" r="r" b="b"/>
              <a:pathLst>
                <a:path w="389" h="229" extrusionOk="0">
                  <a:moveTo>
                    <a:pt x="183" y="0"/>
                  </a:moveTo>
                  <a:cubicBezTo>
                    <a:pt x="1" y="0"/>
                    <a:pt x="1" y="228"/>
                    <a:pt x="183" y="228"/>
                  </a:cubicBezTo>
                  <a:cubicBezTo>
                    <a:pt x="389" y="228"/>
                    <a:pt x="389" y="0"/>
                    <a:pt x="18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5"/>
            <p:cNvSpPr/>
            <p:nvPr/>
          </p:nvSpPr>
          <p:spPr>
            <a:xfrm flipH="1">
              <a:off x="880140" y="4966235"/>
              <a:ext cx="1284" cy="651"/>
            </a:xfrm>
            <a:custGeom>
              <a:avLst/>
              <a:gdLst/>
              <a:ahLst/>
              <a:cxnLst/>
              <a:rect l="l" t="t" r="r" b="b"/>
              <a:pathLst>
                <a:path w="47" h="24" extrusionOk="0">
                  <a:moveTo>
                    <a:pt x="23" y="0"/>
                  </a:moveTo>
                  <a:cubicBezTo>
                    <a:pt x="1" y="0"/>
                    <a:pt x="1" y="23"/>
                    <a:pt x="23" y="23"/>
                  </a:cubicBezTo>
                  <a:cubicBezTo>
                    <a:pt x="46" y="23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5"/>
            <p:cNvSpPr/>
            <p:nvPr/>
          </p:nvSpPr>
          <p:spPr>
            <a:xfrm flipH="1">
              <a:off x="821561" y="4953846"/>
              <a:ext cx="6882" cy="4365"/>
            </a:xfrm>
            <a:custGeom>
              <a:avLst/>
              <a:gdLst/>
              <a:ahLst/>
              <a:cxnLst/>
              <a:rect l="l" t="t" r="r" b="b"/>
              <a:pathLst>
                <a:path w="252" h="161" extrusionOk="0">
                  <a:moveTo>
                    <a:pt x="138" y="1"/>
                  </a:moveTo>
                  <a:cubicBezTo>
                    <a:pt x="1" y="1"/>
                    <a:pt x="1" y="161"/>
                    <a:pt x="138" y="161"/>
                  </a:cubicBezTo>
                  <a:cubicBezTo>
                    <a:pt x="252" y="161"/>
                    <a:pt x="252" y="1"/>
                    <a:pt x="138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5"/>
            <p:cNvSpPr/>
            <p:nvPr/>
          </p:nvSpPr>
          <p:spPr>
            <a:xfrm flipH="1">
              <a:off x="816564" y="4997172"/>
              <a:ext cx="9995" cy="7457"/>
            </a:xfrm>
            <a:custGeom>
              <a:avLst/>
              <a:gdLst/>
              <a:ahLst/>
              <a:cxnLst/>
              <a:rect l="l" t="t" r="r" b="b"/>
              <a:pathLst>
                <a:path w="366" h="275" extrusionOk="0">
                  <a:moveTo>
                    <a:pt x="183" y="1"/>
                  </a:moveTo>
                  <a:cubicBezTo>
                    <a:pt x="0" y="1"/>
                    <a:pt x="0" y="275"/>
                    <a:pt x="183" y="275"/>
                  </a:cubicBezTo>
                  <a:cubicBezTo>
                    <a:pt x="365" y="275"/>
                    <a:pt x="365" y="1"/>
                    <a:pt x="183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5"/>
            <p:cNvSpPr/>
            <p:nvPr/>
          </p:nvSpPr>
          <p:spPr>
            <a:xfrm flipH="1">
              <a:off x="908186" y="4992833"/>
              <a:ext cx="8767" cy="6236"/>
            </a:xfrm>
            <a:custGeom>
              <a:avLst/>
              <a:gdLst/>
              <a:ahLst/>
              <a:cxnLst/>
              <a:rect l="l" t="t" r="r" b="b"/>
              <a:pathLst>
                <a:path w="321" h="230" extrusionOk="0">
                  <a:moveTo>
                    <a:pt x="160" y="1"/>
                  </a:moveTo>
                  <a:cubicBezTo>
                    <a:pt x="1" y="1"/>
                    <a:pt x="1" y="229"/>
                    <a:pt x="160" y="229"/>
                  </a:cubicBezTo>
                  <a:cubicBezTo>
                    <a:pt x="320" y="229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5"/>
            <p:cNvSpPr/>
            <p:nvPr/>
          </p:nvSpPr>
          <p:spPr>
            <a:xfrm flipH="1">
              <a:off x="927520" y="5027511"/>
              <a:ext cx="8138" cy="5586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38" y="0"/>
                  </a:moveTo>
                  <a:cubicBezTo>
                    <a:pt x="1" y="0"/>
                    <a:pt x="1" y="206"/>
                    <a:pt x="138" y="206"/>
                  </a:cubicBezTo>
                  <a:cubicBezTo>
                    <a:pt x="297" y="206"/>
                    <a:pt x="297" y="0"/>
                    <a:pt x="138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5"/>
            <p:cNvSpPr/>
            <p:nvPr/>
          </p:nvSpPr>
          <p:spPr>
            <a:xfrm flipH="1">
              <a:off x="937187" y="4983262"/>
              <a:ext cx="8739" cy="5287"/>
            </a:xfrm>
            <a:custGeom>
              <a:avLst/>
              <a:gdLst/>
              <a:ahLst/>
              <a:cxnLst/>
              <a:rect l="l" t="t" r="r" b="b"/>
              <a:pathLst>
                <a:path w="320" h="195" extrusionOk="0">
                  <a:moveTo>
                    <a:pt x="160" y="0"/>
                  </a:moveTo>
                  <a:cubicBezTo>
                    <a:pt x="131" y="0"/>
                    <a:pt x="103" y="12"/>
                    <a:pt x="80" y="34"/>
                  </a:cubicBezTo>
                  <a:lnTo>
                    <a:pt x="57" y="57"/>
                  </a:lnTo>
                  <a:cubicBezTo>
                    <a:pt x="0" y="149"/>
                    <a:pt x="80" y="194"/>
                    <a:pt x="160" y="194"/>
                  </a:cubicBezTo>
                  <a:cubicBezTo>
                    <a:pt x="240" y="194"/>
                    <a:pt x="320" y="149"/>
                    <a:pt x="263" y="57"/>
                  </a:cubicBezTo>
                  <a:lnTo>
                    <a:pt x="240" y="34"/>
                  </a:lnTo>
                  <a:cubicBezTo>
                    <a:pt x="217" y="12"/>
                    <a:pt x="188" y="0"/>
                    <a:pt x="160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5"/>
            <p:cNvSpPr/>
            <p:nvPr/>
          </p:nvSpPr>
          <p:spPr>
            <a:xfrm flipH="1">
              <a:off x="382106" y="4778099"/>
              <a:ext cx="231279" cy="125669"/>
            </a:xfrm>
            <a:custGeom>
              <a:avLst/>
              <a:gdLst/>
              <a:ahLst/>
              <a:cxnLst/>
              <a:rect l="l" t="t" r="r" b="b"/>
              <a:pathLst>
                <a:path w="8469" h="4635" extrusionOk="0">
                  <a:moveTo>
                    <a:pt x="7259" y="320"/>
                  </a:moveTo>
                  <a:cubicBezTo>
                    <a:pt x="7282" y="411"/>
                    <a:pt x="7373" y="480"/>
                    <a:pt x="7510" y="480"/>
                  </a:cubicBezTo>
                  <a:cubicBezTo>
                    <a:pt x="7578" y="480"/>
                    <a:pt x="7647" y="457"/>
                    <a:pt x="7670" y="434"/>
                  </a:cubicBezTo>
                  <a:cubicBezTo>
                    <a:pt x="7807" y="1119"/>
                    <a:pt x="7921" y="1849"/>
                    <a:pt x="8218" y="2466"/>
                  </a:cubicBezTo>
                  <a:lnTo>
                    <a:pt x="8149" y="2466"/>
                  </a:lnTo>
                  <a:cubicBezTo>
                    <a:pt x="8012" y="2466"/>
                    <a:pt x="7944" y="2534"/>
                    <a:pt x="7944" y="2625"/>
                  </a:cubicBezTo>
                  <a:cubicBezTo>
                    <a:pt x="7008" y="2968"/>
                    <a:pt x="6163" y="3493"/>
                    <a:pt x="5227" y="3790"/>
                  </a:cubicBezTo>
                  <a:cubicBezTo>
                    <a:pt x="4451" y="4041"/>
                    <a:pt x="3652" y="4223"/>
                    <a:pt x="2854" y="4360"/>
                  </a:cubicBezTo>
                  <a:cubicBezTo>
                    <a:pt x="2831" y="4315"/>
                    <a:pt x="2808" y="4292"/>
                    <a:pt x="2762" y="4292"/>
                  </a:cubicBezTo>
                  <a:cubicBezTo>
                    <a:pt x="2762" y="4246"/>
                    <a:pt x="2762" y="4223"/>
                    <a:pt x="2717" y="4200"/>
                  </a:cubicBezTo>
                  <a:cubicBezTo>
                    <a:pt x="2009" y="3767"/>
                    <a:pt x="1233" y="3379"/>
                    <a:pt x="480" y="2968"/>
                  </a:cubicBezTo>
                  <a:cubicBezTo>
                    <a:pt x="503" y="2922"/>
                    <a:pt x="503" y="2899"/>
                    <a:pt x="503" y="2854"/>
                  </a:cubicBezTo>
                  <a:cubicBezTo>
                    <a:pt x="799" y="2580"/>
                    <a:pt x="1028" y="2146"/>
                    <a:pt x="1165" y="1781"/>
                  </a:cubicBezTo>
                  <a:cubicBezTo>
                    <a:pt x="1279" y="1781"/>
                    <a:pt x="1324" y="1690"/>
                    <a:pt x="1324" y="1621"/>
                  </a:cubicBezTo>
                  <a:cubicBezTo>
                    <a:pt x="1644" y="1690"/>
                    <a:pt x="2009" y="1667"/>
                    <a:pt x="2351" y="1712"/>
                  </a:cubicBezTo>
                  <a:cubicBezTo>
                    <a:pt x="2694" y="1758"/>
                    <a:pt x="3036" y="1849"/>
                    <a:pt x="3356" y="1941"/>
                  </a:cubicBezTo>
                  <a:cubicBezTo>
                    <a:pt x="3333" y="2055"/>
                    <a:pt x="3401" y="2192"/>
                    <a:pt x="3584" y="2192"/>
                  </a:cubicBezTo>
                  <a:cubicBezTo>
                    <a:pt x="3630" y="2192"/>
                    <a:pt x="3698" y="2169"/>
                    <a:pt x="3721" y="2123"/>
                  </a:cubicBezTo>
                  <a:cubicBezTo>
                    <a:pt x="3732" y="2135"/>
                    <a:pt x="3744" y="2140"/>
                    <a:pt x="3755" y="2140"/>
                  </a:cubicBezTo>
                  <a:cubicBezTo>
                    <a:pt x="3767" y="2140"/>
                    <a:pt x="3778" y="2135"/>
                    <a:pt x="3789" y="2123"/>
                  </a:cubicBezTo>
                  <a:cubicBezTo>
                    <a:pt x="4954" y="1576"/>
                    <a:pt x="6026" y="868"/>
                    <a:pt x="7213" y="343"/>
                  </a:cubicBezTo>
                  <a:cubicBezTo>
                    <a:pt x="7236" y="343"/>
                    <a:pt x="7259" y="320"/>
                    <a:pt x="7259" y="320"/>
                  </a:cubicBezTo>
                  <a:close/>
                  <a:moveTo>
                    <a:pt x="7510" y="1"/>
                  </a:moveTo>
                  <a:cubicBezTo>
                    <a:pt x="7327" y="1"/>
                    <a:pt x="7236" y="115"/>
                    <a:pt x="7236" y="229"/>
                  </a:cubicBezTo>
                  <a:cubicBezTo>
                    <a:pt x="7220" y="213"/>
                    <a:pt x="7192" y="197"/>
                    <a:pt x="7161" y="197"/>
                  </a:cubicBezTo>
                  <a:cubicBezTo>
                    <a:pt x="7149" y="197"/>
                    <a:pt x="7135" y="199"/>
                    <a:pt x="7122" y="206"/>
                  </a:cubicBezTo>
                  <a:cubicBezTo>
                    <a:pt x="6003" y="663"/>
                    <a:pt x="4771" y="1165"/>
                    <a:pt x="3789" y="1918"/>
                  </a:cubicBezTo>
                  <a:cubicBezTo>
                    <a:pt x="3767" y="1849"/>
                    <a:pt x="3698" y="1781"/>
                    <a:pt x="3584" y="1781"/>
                  </a:cubicBezTo>
                  <a:cubicBezTo>
                    <a:pt x="3516" y="1781"/>
                    <a:pt x="3493" y="1804"/>
                    <a:pt x="3447" y="1804"/>
                  </a:cubicBezTo>
                  <a:cubicBezTo>
                    <a:pt x="3059" y="1690"/>
                    <a:pt x="2648" y="1598"/>
                    <a:pt x="2237" y="1553"/>
                  </a:cubicBezTo>
                  <a:cubicBezTo>
                    <a:pt x="1999" y="1521"/>
                    <a:pt x="1761" y="1478"/>
                    <a:pt x="1530" y="1478"/>
                  </a:cubicBezTo>
                  <a:cubicBezTo>
                    <a:pt x="1429" y="1478"/>
                    <a:pt x="1330" y="1486"/>
                    <a:pt x="1233" y="1507"/>
                  </a:cubicBezTo>
                  <a:cubicBezTo>
                    <a:pt x="1187" y="1484"/>
                    <a:pt x="1142" y="1461"/>
                    <a:pt x="1073" y="1461"/>
                  </a:cubicBezTo>
                  <a:lnTo>
                    <a:pt x="1050" y="1484"/>
                  </a:lnTo>
                  <a:cubicBezTo>
                    <a:pt x="959" y="1484"/>
                    <a:pt x="891" y="1576"/>
                    <a:pt x="913" y="1667"/>
                  </a:cubicBezTo>
                  <a:cubicBezTo>
                    <a:pt x="913" y="1690"/>
                    <a:pt x="913" y="1690"/>
                    <a:pt x="913" y="1712"/>
                  </a:cubicBezTo>
                  <a:cubicBezTo>
                    <a:pt x="936" y="1735"/>
                    <a:pt x="959" y="1758"/>
                    <a:pt x="959" y="1758"/>
                  </a:cubicBezTo>
                  <a:cubicBezTo>
                    <a:pt x="868" y="1964"/>
                    <a:pt x="754" y="2169"/>
                    <a:pt x="617" y="2374"/>
                  </a:cubicBezTo>
                  <a:cubicBezTo>
                    <a:pt x="525" y="2466"/>
                    <a:pt x="434" y="2580"/>
                    <a:pt x="343" y="2671"/>
                  </a:cubicBezTo>
                  <a:lnTo>
                    <a:pt x="297" y="2671"/>
                  </a:lnTo>
                  <a:cubicBezTo>
                    <a:pt x="0" y="2671"/>
                    <a:pt x="0" y="3059"/>
                    <a:pt x="297" y="3059"/>
                  </a:cubicBezTo>
                  <a:cubicBezTo>
                    <a:pt x="320" y="3059"/>
                    <a:pt x="366" y="3036"/>
                    <a:pt x="388" y="3036"/>
                  </a:cubicBezTo>
                  <a:cubicBezTo>
                    <a:pt x="1096" y="3493"/>
                    <a:pt x="1804" y="3927"/>
                    <a:pt x="2557" y="4292"/>
                  </a:cubicBezTo>
                  <a:cubicBezTo>
                    <a:pt x="2397" y="4360"/>
                    <a:pt x="2420" y="4634"/>
                    <a:pt x="2671" y="4634"/>
                  </a:cubicBezTo>
                  <a:cubicBezTo>
                    <a:pt x="2785" y="4634"/>
                    <a:pt x="2831" y="4588"/>
                    <a:pt x="2876" y="4520"/>
                  </a:cubicBezTo>
                  <a:cubicBezTo>
                    <a:pt x="4543" y="4292"/>
                    <a:pt x="6620" y="3812"/>
                    <a:pt x="7989" y="2785"/>
                  </a:cubicBezTo>
                  <a:cubicBezTo>
                    <a:pt x="8035" y="2808"/>
                    <a:pt x="8081" y="2831"/>
                    <a:pt x="8149" y="2831"/>
                  </a:cubicBezTo>
                  <a:cubicBezTo>
                    <a:pt x="8309" y="2831"/>
                    <a:pt x="8377" y="2694"/>
                    <a:pt x="8354" y="2580"/>
                  </a:cubicBezTo>
                  <a:cubicBezTo>
                    <a:pt x="8400" y="2580"/>
                    <a:pt x="8469" y="2534"/>
                    <a:pt x="8446" y="2466"/>
                  </a:cubicBezTo>
                  <a:cubicBezTo>
                    <a:pt x="8149" y="1804"/>
                    <a:pt x="8195" y="982"/>
                    <a:pt x="7852" y="343"/>
                  </a:cubicBezTo>
                  <a:cubicBezTo>
                    <a:pt x="7830" y="320"/>
                    <a:pt x="7807" y="297"/>
                    <a:pt x="7784" y="297"/>
                  </a:cubicBezTo>
                  <a:cubicBezTo>
                    <a:pt x="7807" y="160"/>
                    <a:pt x="7738" y="1"/>
                    <a:pt x="7510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5"/>
            <p:cNvSpPr/>
            <p:nvPr/>
          </p:nvSpPr>
          <p:spPr>
            <a:xfrm flipH="1">
              <a:off x="470287" y="4761967"/>
              <a:ext cx="8630" cy="6046"/>
            </a:xfrm>
            <a:custGeom>
              <a:avLst/>
              <a:gdLst/>
              <a:ahLst/>
              <a:cxnLst/>
              <a:rect l="l" t="t" r="r" b="b"/>
              <a:pathLst>
                <a:path w="316" h="223" extrusionOk="0">
                  <a:moveTo>
                    <a:pt x="161" y="0"/>
                  </a:moveTo>
                  <a:cubicBezTo>
                    <a:pt x="85" y="0"/>
                    <a:pt x="0" y="51"/>
                    <a:pt x="30" y="139"/>
                  </a:cubicBezTo>
                  <a:cubicBezTo>
                    <a:pt x="46" y="198"/>
                    <a:pt x="94" y="223"/>
                    <a:pt x="143" y="223"/>
                  </a:cubicBezTo>
                  <a:cubicBezTo>
                    <a:pt x="227" y="223"/>
                    <a:pt x="316" y="149"/>
                    <a:pt x="258" y="48"/>
                  </a:cubicBezTo>
                  <a:cubicBezTo>
                    <a:pt x="242" y="15"/>
                    <a:pt x="203" y="0"/>
                    <a:pt x="161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5"/>
            <p:cNvSpPr/>
            <p:nvPr/>
          </p:nvSpPr>
          <p:spPr>
            <a:xfrm flipH="1">
              <a:off x="517368" y="4725499"/>
              <a:ext cx="9995" cy="6833"/>
            </a:xfrm>
            <a:custGeom>
              <a:avLst/>
              <a:gdLst/>
              <a:ahLst/>
              <a:cxnLst/>
              <a:rect l="l" t="t" r="r" b="b"/>
              <a:pathLst>
                <a:path w="366" h="252" extrusionOk="0">
                  <a:moveTo>
                    <a:pt x="183" y="0"/>
                  </a:moveTo>
                  <a:cubicBezTo>
                    <a:pt x="0" y="0"/>
                    <a:pt x="0" y="252"/>
                    <a:pt x="183" y="252"/>
                  </a:cubicBezTo>
                  <a:cubicBezTo>
                    <a:pt x="366" y="252"/>
                    <a:pt x="366" y="0"/>
                    <a:pt x="18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5"/>
            <p:cNvSpPr/>
            <p:nvPr/>
          </p:nvSpPr>
          <p:spPr>
            <a:xfrm flipH="1">
              <a:off x="441312" y="4739734"/>
              <a:ext cx="9394" cy="6209"/>
            </a:xfrm>
            <a:custGeom>
              <a:avLst/>
              <a:gdLst/>
              <a:ahLst/>
              <a:cxnLst/>
              <a:rect l="l" t="t" r="r" b="b"/>
              <a:pathLst>
                <a:path w="344" h="229" extrusionOk="0">
                  <a:moveTo>
                    <a:pt x="183" y="0"/>
                  </a:moveTo>
                  <a:cubicBezTo>
                    <a:pt x="1" y="0"/>
                    <a:pt x="1" y="229"/>
                    <a:pt x="183" y="229"/>
                  </a:cubicBezTo>
                  <a:cubicBezTo>
                    <a:pt x="343" y="229"/>
                    <a:pt x="343" y="0"/>
                    <a:pt x="18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5"/>
            <p:cNvSpPr/>
            <p:nvPr/>
          </p:nvSpPr>
          <p:spPr>
            <a:xfrm flipH="1">
              <a:off x="562865" y="4779346"/>
              <a:ext cx="8138" cy="5586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1" y="0"/>
                    <a:pt x="1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5"/>
            <p:cNvSpPr/>
            <p:nvPr/>
          </p:nvSpPr>
          <p:spPr>
            <a:xfrm flipH="1">
              <a:off x="570346" y="4946444"/>
              <a:ext cx="1284" cy="124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24" y="0"/>
                  </a:moveTo>
                  <a:cubicBezTo>
                    <a:pt x="1" y="0"/>
                    <a:pt x="1" y="46"/>
                    <a:pt x="24" y="46"/>
                  </a:cubicBezTo>
                  <a:cubicBezTo>
                    <a:pt x="46" y="46"/>
                    <a:pt x="46" y="0"/>
                    <a:pt x="24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5"/>
            <p:cNvSpPr/>
            <p:nvPr/>
          </p:nvSpPr>
          <p:spPr>
            <a:xfrm flipH="1">
              <a:off x="597547" y="4903604"/>
              <a:ext cx="10841" cy="6968"/>
            </a:xfrm>
            <a:custGeom>
              <a:avLst/>
              <a:gdLst/>
              <a:ahLst/>
              <a:cxnLst/>
              <a:rect l="l" t="t" r="r" b="b"/>
              <a:pathLst>
                <a:path w="397" h="257" extrusionOk="0">
                  <a:moveTo>
                    <a:pt x="201" y="0"/>
                  </a:moveTo>
                  <a:cubicBezTo>
                    <a:pt x="188" y="0"/>
                    <a:pt x="174" y="2"/>
                    <a:pt x="160" y="5"/>
                  </a:cubicBezTo>
                  <a:cubicBezTo>
                    <a:pt x="0" y="28"/>
                    <a:pt x="46" y="256"/>
                    <a:pt x="205" y="256"/>
                  </a:cubicBezTo>
                  <a:cubicBezTo>
                    <a:pt x="396" y="256"/>
                    <a:pt x="370" y="0"/>
                    <a:pt x="201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5"/>
            <p:cNvSpPr/>
            <p:nvPr/>
          </p:nvSpPr>
          <p:spPr>
            <a:xfrm flipH="1">
              <a:off x="625839" y="4989743"/>
              <a:ext cx="10623" cy="7457"/>
            </a:xfrm>
            <a:custGeom>
              <a:avLst/>
              <a:gdLst/>
              <a:ahLst/>
              <a:cxnLst/>
              <a:rect l="l" t="t" r="r" b="b"/>
              <a:pathLst>
                <a:path w="389" h="275" extrusionOk="0">
                  <a:moveTo>
                    <a:pt x="206" y="1"/>
                  </a:moveTo>
                  <a:cubicBezTo>
                    <a:pt x="1" y="1"/>
                    <a:pt x="1" y="275"/>
                    <a:pt x="206" y="275"/>
                  </a:cubicBezTo>
                  <a:cubicBezTo>
                    <a:pt x="389" y="275"/>
                    <a:pt x="389" y="1"/>
                    <a:pt x="206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5"/>
            <p:cNvSpPr/>
            <p:nvPr/>
          </p:nvSpPr>
          <p:spPr>
            <a:xfrm flipH="1">
              <a:off x="518623" y="4954170"/>
              <a:ext cx="12480" cy="7754"/>
            </a:xfrm>
            <a:custGeom>
              <a:avLst/>
              <a:gdLst/>
              <a:ahLst/>
              <a:cxnLst/>
              <a:rect l="l" t="t" r="r" b="b"/>
              <a:pathLst>
                <a:path w="457" h="286" extrusionOk="0">
                  <a:moveTo>
                    <a:pt x="229" y="0"/>
                  </a:moveTo>
                  <a:cubicBezTo>
                    <a:pt x="194" y="0"/>
                    <a:pt x="160" y="12"/>
                    <a:pt x="137" y="35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0" y="149"/>
                    <a:pt x="114" y="286"/>
                    <a:pt x="229" y="286"/>
                  </a:cubicBezTo>
                  <a:cubicBezTo>
                    <a:pt x="343" y="286"/>
                    <a:pt x="457" y="149"/>
                    <a:pt x="343" y="57"/>
                  </a:cubicBezTo>
                  <a:cubicBezTo>
                    <a:pt x="343" y="57"/>
                    <a:pt x="343" y="57"/>
                    <a:pt x="320" y="35"/>
                  </a:cubicBezTo>
                  <a:cubicBezTo>
                    <a:pt x="297" y="12"/>
                    <a:pt x="263" y="0"/>
                    <a:pt x="229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5"/>
            <p:cNvSpPr/>
            <p:nvPr/>
          </p:nvSpPr>
          <p:spPr>
            <a:xfrm flipH="1">
              <a:off x="607132" y="4943949"/>
              <a:ext cx="11251" cy="7457"/>
            </a:xfrm>
            <a:custGeom>
              <a:avLst/>
              <a:gdLst/>
              <a:ahLst/>
              <a:cxnLst/>
              <a:rect l="l" t="t" r="r" b="b"/>
              <a:pathLst>
                <a:path w="412" h="275" extrusionOk="0">
                  <a:moveTo>
                    <a:pt x="206" y="1"/>
                  </a:moveTo>
                  <a:cubicBezTo>
                    <a:pt x="1" y="1"/>
                    <a:pt x="1" y="275"/>
                    <a:pt x="206" y="275"/>
                  </a:cubicBezTo>
                  <a:cubicBezTo>
                    <a:pt x="412" y="275"/>
                    <a:pt x="412" y="1"/>
                    <a:pt x="206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5"/>
            <p:cNvSpPr/>
            <p:nvPr/>
          </p:nvSpPr>
          <p:spPr>
            <a:xfrm flipH="1">
              <a:off x="720464" y="4999639"/>
              <a:ext cx="12617" cy="6860"/>
            </a:xfrm>
            <a:custGeom>
              <a:avLst/>
              <a:gdLst/>
              <a:ahLst/>
              <a:cxnLst/>
              <a:rect l="l" t="t" r="r" b="b"/>
              <a:pathLst>
                <a:path w="462" h="253" extrusionOk="0">
                  <a:moveTo>
                    <a:pt x="206" y="0"/>
                  </a:moveTo>
                  <a:cubicBezTo>
                    <a:pt x="167" y="0"/>
                    <a:pt x="127" y="20"/>
                    <a:pt x="92" y="69"/>
                  </a:cubicBezTo>
                  <a:cubicBezTo>
                    <a:pt x="69" y="92"/>
                    <a:pt x="69" y="92"/>
                    <a:pt x="69" y="115"/>
                  </a:cubicBezTo>
                  <a:cubicBezTo>
                    <a:pt x="1" y="184"/>
                    <a:pt x="92" y="252"/>
                    <a:pt x="161" y="252"/>
                  </a:cubicBezTo>
                  <a:lnTo>
                    <a:pt x="229" y="252"/>
                  </a:lnTo>
                  <a:cubicBezTo>
                    <a:pt x="461" y="252"/>
                    <a:pt x="344" y="0"/>
                    <a:pt x="206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5"/>
            <p:cNvSpPr/>
            <p:nvPr/>
          </p:nvSpPr>
          <p:spPr>
            <a:xfrm flipH="1">
              <a:off x="355918" y="4811530"/>
              <a:ext cx="9394" cy="6209"/>
            </a:xfrm>
            <a:custGeom>
              <a:avLst/>
              <a:gdLst/>
              <a:ahLst/>
              <a:cxnLst/>
              <a:rect l="l" t="t" r="r" b="b"/>
              <a:pathLst>
                <a:path w="344" h="229" extrusionOk="0">
                  <a:moveTo>
                    <a:pt x="183" y="0"/>
                  </a:moveTo>
                  <a:cubicBezTo>
                    <a:pt x="1" y="0"/>
                    <a:pt x="1" y="228"/>
                    <a:pt x="183" y="228"/>
                  </a:cubicBezTo>
                  <a:cubicBezTo>
                    <a:pt x="343" y="228"/>
                    <a:pt x="343" y="0"/>
                    <a:pt x="18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5"/>
            <p:cNvSpPr/>
            <p:nvPr/>
          </p:nvSpPr>
          <p:spPr>
            <a:xfrm flipH="1">
              <a:off x="450051" y="4852985"/>
              <a:ext cx="11251" cy="6833"/>
            </a:xfrm>
            <a:custGeom>
              <a:avLst/>
              <a:gdLst/>
              <a:ahLst/>
              <a:cxnLst/>
              <a:rect l="l" t="t" r="r" b="b"/>
              <a:pathLst>
                <a:path w="412" h="252" extrusionOk="0">
                  <a:moveTo>
                    <a:pt x="206" y="0"/>
                  </a:moveTo>
                  <a:cubicBezTo>
                    <a:pt x="1" y="0"/>
                    <a:pt x="1" y="252"/>
                    <a:pt x="206" y="252"/>
                  </a:cubicBezTo>
                  <a:cubicBezTo>
                    <a:pt x="412" y="252"/>
                    <a:pt x="412" y="0"/>
                    <a:pt x="206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5"/>
            <p:cNvSpPr/>
            <p:nvPr/>
          </p:nvSpPr>
          <p:spPr>
            <a:xfrm flipH="1">
              <a:off x="390817" y="4759851"/>
              <a:ext cx="11879" cy="7131"/>
            </a:xfrm>
            <a:custGeom>
              <a:avLst/>
              <a:gdLst/>
              <a:ahLst/>
              <a:cxnLst/>
              <a:rect l="l" t="t" r="r" b="b"/>
              <a:pathLst>
                <a:path w="435" h="263" extrusionOk="0">
                  <a:moveTo>
                    <a:pt x="217" y="0"/>
                  </a:moveTo>
                  <a:cubicBezTo>
                    <a:pt x="189" y="0"/>
                    <a:pt x="160" y="12"/>
                    <a:pt x="137" y="34"/>
                  </a:cubicBezTo>
                  <a:lnTo>
                    <a:pt x="115" y="34"/>
                  </a:lnTo>
                  <a:cubicBezTo>
                    <a:pt x="0" y="126"/>
                    <a:pt x="115" y="263"/>
                    <a:pt x="229" y="263"/>
                  </a:cubicBezTo>
                  <a:cubicBezTo>
                    <a:pt x="320" y="263"/>
                    <a:pt x="434" y="126"/>
                    <a:pt x="320" y="34"/>
                  </a:cubicBezTo>
                  <a:lnTo>
                    <a:pt x="297" y="34"/>
                  </a:lnTo>
                  <a:cubicBezTo>
                    <a:pt x="274" y="12"/>
                    <a:pt x="246" y="0"/>
                    <a:pt x="217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5"/>
            <p:cNvSpPr/>
            <p:nvPr/>
          </p:nvSpPr>
          <p:spPr>
            <a:xfrm flipH="1">
              <a:off x="338467" y="4763864"/>
              <a:ext cx="11251" cy="7457"/>
            </a:xfrm>
            <a:custGeom>
              <a:avLst/>
              <a:gdLst/>
              <a:ahLst/>
              <a:cxnLst/>
              <a:rect l="l" t="t" r="r" b="b"/>
              <a:pathLst>
                <a:path w="412" h="275" extrusionOk="0">
                  <a:moveTo>
                    <a:pt x="206" y="1"/>
                  </a:moveTo>
                  <a:cubicBezTo>
                    <a:pt x="1" y="1"/>
                    <a:pt x="1" y="274"/>
                    <a:pt x="206" y="274"/>
                  </a:cubicBezTo>
                  <a:cubicBezTo>
                    <a:pt x="411" y="274"/>
                    <a:pt x="411" y="1"/>
                    <a:pt x="206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5"/>
            <p:cNvSpPr/>
            <p:nvPr/>
          </p:nvSpPr>
          <p:spPr>
            <a:xfrm flipH="1">
              <a:off x="738651" y="4765735"/>
              <a:ext cx="11251" cy="6833"/>
            </a:xfrm>
            <a:custGeom>
              <a:avLst/>
              <a:gdLst/>
              <a:ahLst/>
              <a:cxnLst/>
              <a:rect l="l" t="t" r="r" b="b"/>
              <a:pathLst>
                <a:path w="412" h="252" extrusionOk="0">
                  <a:moveTo>
                    <a:pt x="206" y="0"/>
                  </a:moveTo>
                  <a:cubicBezTo>
                    <a:pt x="1" y="0"/>
                    <a:pt x="1" y="251"/>
                    <a:pt x="206" y="251"/>
                  </a:cubicBezTo>
                  <a:cubicBezTo>
                    <a:pt x="412" y="251"/>
                    <a:pt x="412" y="0"/>
                    <a:pt x="206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5"/>
            <p:cNvSpPr/>
            <p:nvPr/>
          </p:nvSpPr>
          <p:spPr>
            <a:xfrm flipH="1">
              <a:off x="706864" y="4803476"/>
              <a:ext cx="10623" cy="6833"/>
            </a:xfrm>
            <a:custGeom>
              <a:avLst/>
              <a:gdLst/>
              <a:ahLst/>
              <a:cxnLst/>
              <a:rect l="l" t="t" r="r" b="b"/>
              <a:pathLst>
                <a:path w="389" h="252" extrusionOk="0">
                  <a:moveTo>
                    <a:pt x="183" y="0"/>
                  </a:moveTo>
                  <a:cubicBezTo>
                    <a:pt x="1" y="0"/>
                    <a:pt x="1" y="251"/>
                    <a:pt x="183" y="251"/>
                  </a:cubicBezTo>
                  <a:cubicBezTo>
                    <a:pt x="389" y="251"/>
                    <a:pt x="389" y="0"/>
                    <a:pt x="18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5"/>
            <p:cNvSpPr/>
            <p:nvPr/>
          </p:nvSpPr>
          <p:spPr>
            <a:xfrm flipH="1">
              <a:off x="771696" y="4804100"/>
              <a:ext cx="10623" cy="6833"/>
            </a:xfrm>
            <a:custGeom>
              <a:avLst/>
              <a:gdLst/>
              <a:ahLst/>
              <a:cxnLst/>
              <a:rect l="l" t="t" r="r" b="b"/>
              <a:pathLst>
                <a:path w="389" h="252" extrusionOk="0">
                  <a:moveTo>
                    <a:pt x="183" y="0"/>
                  </a:moveTo>
                  <a:cubicBezTo>
                    <a:pt x="1" y="0"/>
                    <a:pt x="1" y="251"/>
                    <a:pt x="183" y="251"/>
                  </a:cubicBezTo>
                  <a:cubicBezTo>
                    <a:pt x="389" y="251"/>
                    <a:pt x="389" y="0"/>
                    <a:pt x="183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5"/>
            <p:cNvSpPr/>
            <p:nvPr/>
          </p:nvSpPr>
          <p:spPr>
            <a:xfrm flipH="1">
              <a:off x="779779" y="4763240"/>
              <a:ext cx="10022" cy="6833"/>
            </a:xfrm>
            <a:custGeom>
              <a:avLst/>
              <a:gdLst/>
              <a:ahLst/>
              <a:cxnLst/>
              <a:rect l="l" t="t" r="r" b="b"/>
              <a:pathLst>
                <a:path w="367" h="252" extrusionOk="0">
                  <a:moveTo>
                    <a:pt x="183" y="1"/>
                  </a:moveTo>
                  <a:cubicBezTo>
                    <a:pt x="1" y="1"/>
                    <a:pt x="1" y="252"/>
                    <a:pt x="183" y="252"/>
                  </a:cubicBezTo>
                  <a:cubicBezTo>
                    <a:pt x="366" y="252"/>
                    <a:pt x="366" y="1"/>
                    <a:pt x="183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5"/>
            <p:cNvSpPr/>
            <p:nvPr/>
          </p:nvSpPr>
          <p:spPr>
            <a:xfrm flipH="1">
              <a:off x="779779" y="4715603"/>
              <a:ext cx="8138" cy="5586"/>
            </a:xfrm>
            <a:custGeom>
              <a:avLst/>
              <a:gdLst/>
              <a:ahLst/>
              <a:cxnLst/>
              <a:rect l="l" t="t" r="r" b="b"/>
              <a:pathLst>
                <a:path w="298" h="206" extrusionOk="0">
                  <a:moveTo>
                    <a:pt x="160" y="0"/>
                  </a:moveTo>
                  <a:cubicBezTo>
                    <a:pt x="0" y="0"/>
                    <a:pt x="0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5"/>
            <p:cNvSpPr/>
            <p:nvPr/>
          </p:nvSpPr>
          <p:spPr>
            <a:xfrm flipH="1">
              <a:off x="667593" y="4747163"/>
              <a:ext cx="8739" cy="6209"/>
            </a:xfrm>
            <a:custGeom>
              <a:avLst/>
              <a:gdLst/>
              <a:ahLst/>
              <a:cxnLst/>
              <a:rect l="l" t="t" r="r" b="b"/>
              <a:pathLst>
                <a:path w="320" h="229" extrusionOk="0">
                  <a:moveTo>
                    <a:pt x="160" y="0"/>
                  </a:moveTo>
                  <a:cubicBezTo>
                    <a:pt x="0" y="0"/>
                    <a:pt x="0" y="229"/>
                    <a:pt x="160" y="229"/>
                  </a:cubicBezTo>
                  <a:cubicBezTo>
                    <a:pt x="320" y="229"/>
                    <a:pt x="320" y="0"/>
                    <a:pt x="160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5"/>
            <p:cNvSpPr/>
            <p:nvPr/>
          </p:nvSpPr>
          <p:spPr>
            <a:xfrm flipH="1">
              <a:off x="614615" y="4789866"/>
              <a:ext cx="8110" cy="5586"/>
            </a:xfrm>
            <a:custGeom>
              <a:avLst/>
              <a:gdLst/>
              <a:ahLst/>
              <a:cxnLst/>
              <a:rect l="l" t="t" r="r" b="b"/>
              <a:pathLst>
                <a:path w="297" h="206" extrusionOk="0">
                  <a:moveTo>
                    <a:pt x="160" y="0"/>
                  </a:moveTo>
                  <a:cubicBezTo>
                    <a:pt x="0" y="0"/>
                    <a:pt x="0" y="206"/>
                    <a:pt x="160" y="206"/>
                  </a:cubicBezTo>
                  <a:cubicBezTo>
                    <a:pt x="297" y="206"/>
                    <a:pt x="297" y="0"/>
                    <a:pt x="160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5"/>
            <p:cNvSpPr/>
            <p:nvPr/>
          </p:nvSpPr>
          <p:spPr>
            <a:xfrm flipH="1">
              <a:off x="591538" y="4718694"/>
              <a:ext cx="11251" cy="7457"/>
            </a:xfrm>
            <a:custGeom>
              <a:avLst/>
              <a:gdLst/>
              <a:ahLst/>
              <a:cxnLst/>
              <a:rect l="l" t="t" r="r" b="b"/>
              <a:pathLst>
                <a:path w="412" h="275" extrusionOk="0">
                  <a:moveTo>
                    <a:pt x="206" y="0"/>
                  </a:moveTo>
                  <a:cubicBezTo>
                    <a:pt x="0" y="0"/>
                    <a:pt x="0" y="274"/>
                    <a:pt x="206" y="274"/>
                  </a:cubicBezTo>
                  <a:cubicBezTo>
                    <a:pt x="411" y="274"/>
                    <a:pt x="411" y="0"/>
                    <a:pt x="206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5"/>
            <p:cNvSpPr/>
            <p:nvPr/>
          </p:nvSpPr>
          <p:spPr>
            <a:xfrm flipH="1">
              <a:off x="649516" y="4689602"/>
              <a:ext cx="8739" cy="5586"/>
            </a:xfrm>
            <a:custGeom>
              <a:avLst/>
              <a:gdLst/>
              <a:ahLst/>
              <a:cxnLst/>
              <a:rect l="l" t="t" r="r" b="b"/>
              <a:pathLst>
                <a:path w="320" h="206" extrusionOk="0">
                  <a:moveTo>
                    <a:pt x="160" y="1"/>
                  </a:moveTo>
                  <a:cubicBezTo>
                    <a:pt x="0" y="1"/>
                    <a:pt x="0" y="206"/>
                    <a:pt x="160" y="206"/>
                  </a:cubicBezTo>
                  <a:cubicBezTo>
                    <a:pt x="320" y="206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5"/>
            <p:cNvSpPr/>
            <p:nvPr/>
          </p:nvSpPr>
          <p:spPr>
            <a:xfrm flipH="1">
              <a:off x="663225" y="4520661"/>
              <a:ext cx="8767" cy="5586"/>
            </a:xfrm>
            <a:custGeom>
              <a:avLst/>
              <a:gdLst/>
              <a:ahLst/>
              <a:cxnLst/>
              <a:rect l="l" t="t" r="r" b="b"/>
              <a:pathLst>
                <a:path w="321" h="206" extrusionOk="0">
                  <a:moveTo>
                    <a:pt x="161" y="0"/>
                  </a:moveTo>
                  <a:cubicBezTo>
                    <a:pt x="1" y="0"/>
                    <a:pt x="1" y="206"/>
                    <a:pt x="161" y="206"/>
                  </a:cubicBezTo>
                  <a:cubicBezTo>
                    <a:pt x="320" y="206"/>
                    <a:pt x="320" y="0"/>
                    <a:pt x="161" y="0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5"/>
            <p:cNvSpPr/>
            <p:nvPr/>
          </p:nvSpPr>
          <p:spPr>
            <a:xfrm flipH="1">
              <a:off x="638919" y="4593053"/>
              <a:ext cx="11879" cy="7457"/>
            </a:xfrm>
            <a:custGeom>
              <a:avLst/>
              <a:gdLst/>
              <a:ahLst/>
              <a:cxnLst/>
              <a:rect l="l" t="t" r="r" b="b"/>
              <a:pathLst>
                <a:path w="435" h="275" extrusionOk="0">
                  <a:moveTo>
                    <a:pt x="206" y="1"/>
                  </a:moveTo>
                  <a:cubicBezTo>
                    <a:pt x="1" y="1"/>
                    <a:pt x="1" y="275"/>
                    <a:pt x="206" y="275"/>
                  </a:cubicBezTo>
                  <a:cubicBezTo>
                    <a:pt x="435" y="275"/>
                    <a:pt x="435" y="1"/>
                    <a:pt x="206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5"/>
            <p:cNvSpPr/>
            <p:nvPr/>
          </p:nvSpPr>
          <p:spPr>
            <a:xfrm flipH="1">
              <a:off x="687530" y="4424112"/>
              <a:ext cx="8767" cy="6209"/>
            </a:xfrm>
            <a:custGeom>
              <a:avLst/>
              <a:gdLst/>
              <a:ahLst/>
              <a:cxnLst/>
              <a:rect l="l" t="t" r="r" b="b"/>
              <a:pathLst>
                <a:path w="321" h="229" extrusionOk="0">
                  <a:moveTo>
                    <a:pt x="160" y="1"/>
                  </a:moveTo>
                  <a:cubicBezTo>
                    <a:pt x="1" y="1"/>
                    <a:pt x="1" y="229"/>
                    <a:pt x="160" y="229"/>
                  </a:cubicBezTo>
                  <a:cubicBezTo>
                    <a:pt x="320" y="229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5"/>
            <p:cNvSpPr/>
            <p:nvPr/>
          </p:nvSpPr>
          <p:spPr>
            <a:xfrm flipH="1">
              <a:off x="744250" y="4429670"/>
              <a:ext cx="6882" cy="4989"/>
            </a:xfrm>
            <a:custGeom>
              <a:avLst/>
              <a:gdLst/>
              <a:ahLst/>
              <a:cxnLst/>
              <a:rect l="l" t="t" r="r" b="b"/>
              <a:pathLst>
                <a:path w="252" h="184" extrusionOk="0">
                  <a:moveTo>
                    <a:pt x="137" y="1"/>
                  </a:moveTo>
                  <a:cubicBezTo>
                    <a:pt x="0" y="1"/>
                    <a:pt x="0" y="184"/>
                    <a:pt x="137" y="184"/>
                  </a:cubicBezTo>
                  <a:cubicBezTo>
                    <a:pt x="251" y="184"/>
                    <a:pt x="251" y="1"/>
                    <a:pt x="137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5"/>
            <p:cNvSpPr/>
            <p:nvPr/>
          </p:nvSpPr>
          <p:spPr>
            <a:xfrm flipH="1">
              <a:off x="752989" y="4395019"/>
              <a:ext cx="8739" cy="5613"/>
            </a:xfrm>
            <a:custGeom>
              <a:avLst/>
              <a:gdLst/>
              <a:ahLst/>
              <a:cxnLst/>
              <a:rect l="l" t="t" r="r" b="b"/>
              <a:pathLst>
                <a:path w="320" h="207" extrusionOk="0">
                  <a:moveTo>
                    <a:pt x="160" y="1"/>
                  </a:moveTo>
                  <a:cubicBezTo>
                    <a:pt x="0" y="1"/>
                    <a:pt x="0" y="206"/>
                    <a:pt x="160" y="206"/>
                  </a:cubicBezTo>
                  <a:cubicBezTo>
                    <a:pt x="320" y="206"/>
                    <a:pt x="320" y="1"/>
                    <a:pt x="160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5"/>
            <p:cNvSpPr/>
            <p:nvPr/>
          </p:nvSpPr>
          <p:spPr>
            <a:xfrm flipH="1">
              <a:off x="830901" y="4420234"/>
              <a:ext cx="11033" cy="7402"/>
            </a:xfrm>
            <a:custGeom>
              <a:avLst/>
              <a:gdLst/>
              <a:ahLst/>
              <a:cxnLst/>
              <a:rect l="l" t="t" r="r" b="b"/>
              <a:pathLst>
                <a:path w="404" h="273" extrusionOk="0">
                  <a:moveTo>
                    <a:pt x="116" y="1"/>
                  </a:moveTo>
                  <a:cubicBezTo>
                    <a:pt x="62" y="1"/>
                    <a:pt x="15" y="42"/>
                    <a:pt x="15" y="98"/>
                  </a:cubicBezTo>
                  <a:cubicBezTo>
                    <a:pt x="15" y="121"/>
                    <a:pt x="15" y="121"/>
                    <a:pt x="15" y="144"/>
                  </a:cubicBezTo>
                  <a:cubicBezTo>
                    <a:pt x="1" y="231"/>
                    <a:pt x="89" y="272"/>
                    <a:pt x="173" y="272"/>
                  </a:cubicBezTo>
                  <a:cubicBezTo>
                    <a:pt x="220" y="272"/>
                    <a:pt x="265" y="259"/>
                    <a:pt x="289" y="235"/>
                  </a:cubicBezTo>
                  <a:cubicBezTo>
                    <a:pt x="403" y="144"/>
                    <a:pt x="289" y="7"/>
                    <a:pt x="175" y="7"/>
                  </a:cubicBezTo>
                  <a:lnTo>
                    <a:pt x="152" y="7"/>
                  </a:lnTo>
                  <a:cubicBezTo>
                    <a:pt x="140" y="3"/>
                    <a:pt x="128" y="1"/>
                    <a:pt x="116" y="1"/>
                  </a:cubicBezTo>
                  <a:close/>
                </a:path>
              </a:pathLst>
            </a:custGeom>
            <a:solidFill>
              <a:srgbClr val="E0C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5"/>
            <p:cNvSpPr/>
            <p:nvPr/>
          </p:nvSpPr>
          <p:spPr>
            <a:xfrm flipH="1">
              <a:off x="1174994" y="4359121"/>
              <a:ext cx="120950" cy="376925"/>
            </a:xfrm>
            <a:custGeom>
              <a:avLst/>
              <a:gdLst/>
              <a:ahLst/>
              <a:cxnLst/>
              <a:rect l="l" t="t" r="r" b="b"/>
              <a:pathLst>
                <a:path w="4429" h="13902" extrusionOk="0">
                  <a:moveTo>
                    <a:pt x="1188" y="1"/>
                  </a:moveTo>
                  <a:lnTo>
                    <a:pt x="1" y="1256"/>
                  </a:lnTo>
                  <a:lnTo>
                    <a:pt x="3014" y="13901"/>
                  </a:lnTo>
                  <a:lnTo>
                    <a:pt x="4429" y="12532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5"/>
            <p:cNvSpPr/>
            <p:nvPr/>
          </p:nvSpPr>
          <p:spPr>
            <a:xfrm flipH="1">
              <a:off x="939373" y="4433384"/>
              <a:ext cx="319159" cy="134074"/>
            </a:xfrm>
            <a:custGeom>
              <a:avLst/>
              <a:gdLst/>
              <a:ahLst/>
              <a:cxnLst/>
              <a:rect l="l" t="t" r="r" b="b"/>
              <a:pathLst>
                <a:path w="11687" h="4945" extrusionOk="0">
                  <a:moveTo>
                    <a:pt x="10089" y="1"/>
                  </a:moveTo>
                  <a:cubicBezTo>
                    <a:pt x="10089" y="1"/>
                    <a:pt x="7373" y="1667"/>
                    <a:pt x="3721" y="2763"/>
                  </a:cubicBezTo>
                  <a:cubicBezTo>
                    <a:pt x="46" y="3858"/>
                    <a:pt x="0" y="4886"/>
                    <a:pt x="0" y="4886"/>
                  </a:cubicBezTo>
                  <a:cubicBezTo>
                    <a:pt x="130" y="4926"/>
                    <a:pt x="291" y="4945"/>
                    <a:pt x="477" y="4945"/>
                  </a:cubicBezTo>
                  <a:cubicBezTo>
                    <a:pt x="3236" y="4945"/>
                    <a:pt x="11687" y="800"/>
                    <a:pt x="11687" y="800"/>
                  </a:cubicBezTo>
                  <a:lnTo>
                    <a:pt x="10089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5"/>
            <p:cNvSpPr/>
            <p:nvPr/>
          </p:nvSpPr>
          <p:spPr>
            <a:xfrm flipH="1">
              <a:off x="1219862" y="4359121"/>
              <a:ext cx="86051" cy="204893"/>
            </a:xfrm>
            <a:custGeom>
              <a:avLst/>
              <a:gdLst/>
              <a:ahLst/>
              <a:cxnLst/>
              <a:rect l="l" t="t" r="r" b="b"/>
              <a:pathLst>
                <a:path w="3151" h="7557" extrusionOk="0">
                  <a:moveTo>
                    <a:pt x="1553" y="1"/>
                  </a:moveTo>
                  <a:cubicBezTo>
                    <a:pt x="1553" y="1"/>
                    <a:pt x="1233" y="412"/>
                    <a:pt x="662" y="594"/>
                  </a:cubicBezTo>
                  <a:cubicBezTo>
                    <a:pt x="385" y="669"/>
                    <a:pt x="223" y="689"/>
                    <a:pt x="128" y="689"/>
                  </a:cubicBezTo>
                  <a:cubicBezTo>
                    <a:pt x="20" y="689"/>
                    <a:pt x="1" y="663"/>
                    <a:pt x="1" y="663"/>
                  </a:cubicBezTo>
                  <a:lnTo>
                    <a:pt x="1" y="663"/>
                  </a:lnTo>
                  <a:cubicBezTo>
                    <a:pt x="1" y="663"/>
                    <a:pt x="297" y="3585"/>
                    <a:pt x="662" y="5730"/>
                  </a:cubicBezTo>
                  <a:cubicBezTo>
                    <a:pt x="936" y="7351"/>
                    <a:pt x="1895" y="7556"/>
                    <a:pt x="1895" y="7556"/>
                  </a:cubicBezTo>
                  <a:cubicBezTo>
                    <a:pt x="3150" y="5935"/>
                    <a:pt x="1553" y="1"/>
                    <a:pt x="155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5"/>
            <p:cNvSpPr/>
            <p:nvPr/>
          </p:nvSpPr>
          <p:spPr>
            <a:xfrm flipH="1">
              <a:off x="845867" y="4367797"/>
              <a:ext cx="480610" cy="490962"/>
            </a:xfrm>
            <a:custGeom>
              <a:avLst/>
              <a:gdLst/>
              <a:ahLst/>
              <a:cxnLst/>
              <a:rect l="l" t="t" r="r" b="b"/>
              <a:pathLst>
                <a:path w="17599" h="18108" extrusionOk="0">
                  <a:moveTo>
                    <a:pt x="685" y="0"/>
                  </a:moveTo>
                  <a:lnTo>
                    <a:pt x="0" y="160"/>
                  </a:lnTo>
                  <a:lnTo>
                    <a:pt x="1027" y="6163"/>
                  </a:lnTo>
                  <a:cubicBezTo>
                    <a:pt x="1142" y="6871"/>
                    <a:pt x="1324" y="7601"/>
                    <a:pt x="1552" y="8286"/>
                  </a:cubicBezTo>
                  <a:cubicBezTo>
                    <a:pt x="2306" y="10683"/>
                    <a:pt x="4154" y="16435"/>
                    <a:pt x="4360" y="16937"/>
                  </a:cubicBezTo>
                  <a:cubicBezTo>
                    <a:pt x="4575" y="17505"/>
                    <a:pt x="5582" y="18107"/>
                    <a:pt x="6194" y="18107"/>
                  </a:cubicBezTo>
                  <a:cubicBezTo>
                    <a:pt x="6295" y="18107"/>
                    <a:pt x="6386" y="18091"/>
                    <a:pt x="6460" y="18055"/>
                  </a:cubicBezTo>
                  <a:cubicBezTo>
                    <a:pt x="6939" y="17827"/>
                    <a:pt x="15499" y="14882"/>
                    <a:pt x="17370" y="14243"/>
                  </a:cubicBezTo>
                  <a:cubicBezTo>
                    <a:pt x="17599" y="14175"/>
                    <a:pt x="17576" y="13490"/>
                    <a:pt x="17576" y="13490"/>
                  </a:cubicBezTo>
                  <a:lnTo>
                    <a:pt x="15133" y="3287"/>
                  </a:lnTo>
                  <a:cubicBezTo>
                    <a:pt x="15133" y="3287"/>
                    <a:pt x="14823" y="3107"/>
                    <a:pt x="14575" y="3107"/>
                  </a:cubicBezTo>
                  <a:cubicBezTo>
                    <a:pt x="14530" y="3107"/>
                    <a:pt x="14487" y="3113"/>
                    <a:pt x="14449" y="3127"/>
                  </a:cubicBezTo>
                  <a:cubicBezTo>
                    <a:pt x="12531" y="3789"/>
                    <a:pt x="4565" y="6643"/>
                    <a:pt x="3356" y="7122"/>
                  </a:cubicBezTo>
                  <a:cubicBezTo>
                    <a:pt x="3127" y="7212"/>
                    <a:pt x="2929" y="7250"/>
                    <a:pt x="2759" y="7250"/>
                  </a:cubicBezTo>
                  <a:cubicBezTo>
                    <a:pt x="1894" y="7250"/>
                    <a:pt x="1735" y="6277"/>
                    <a:pt x="1735" y="6277"/>
                  </a:cubicBezTo>
                  <a:lnTo>
                    <a:pt x="68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5"/>
            <p:cNvSpPr/>
            <p:nvPr/>
          </p:nvSpPr>
          <p:spPr>
            <a:xfrm flipH="1">
              <a:off x="846495" y="4599858"/>
              <a:ext cx="95991" cy="152267"/>
            </a:xfrm>
            <a:custGeom>
              <a:avLst/>
              <a:gdLst/>
              <a:ahLst/>
              <a:cxnLst/>
              <a:rect l="l" t="t" r="r" b="b"/>
              <a:pathLst>
                <a:path w="3515" h="5616" extrusionOk="0">
                  <a:moveTo>
                    <a:pt x="2277" y="0"/>
                  </a:moveTo>
                  <a:cubicBezTo>
                    <a:pt x="957" y="0"/>
                    <a:pt x="1" y="873"/>
                    <a:pt x="68" y="1279"/>
                  </a:cubicBezTo>
                  <a:cubicBezTo>
                    <a:pt x="95" y="1421"/>
                    <a:pt x="232" y="1471"/>
                    <a:pt x="411" y="1471"/>
                  </a:cubicBezTo>
                  <a:cubicBezTo>
                    <a:pt x="838" y="1471"/>
                    <a:pt x="1506" y="1188"/>
                    <a:pt x="1506" y="1188"/>
                  </a:cubicBezTo>
                  <a:lnTo>
                    <a:pt x="1506" y="1188"/>
                  </a:lnTo>
                  <a:cubicBezTo>
                    <a:pt x="1506" y="1188"/>
                    <a:pt x="365" y="1713"/>
                    <a:pt x="456" y="2238"/>
                  </a:cubicBezTo>
                  <a:cubicBezTo>
                    <a:pt x="479" y="2378"/>
                    <a:pt x="579" y="2430"/>
                    <a:pt x="713" y="2430"/>
                  </a:cubicBezTo>
                  <a:cubicBezTo>
                    <a:pt x="1107" y="2430"/>
                    <a:pt x="1802" y="1987"/>
                    <a:pt x="1803" y="1987"/>
                  </a:cubicBezTo>
                  <a:lnTo>
                    <a:pt x="1803" y="1987"/>
                  </a:lnTo>
                  <a:cubicBezTo>
                    <a:pt x="1802" y="1987"/>
                    <a:pt x="730" y="2717"/>
                    <a:pt x="867" y="3128"/>
                  </a:cubicBezTo>
                  <a:cubicBezTo>
                    <a:pt x="890" y="3196"/>
                    <a:pt x="934" y="3224"/>
                    <a:pt x="992" y="3224"/>
                  </a:cubicBezTo>
                  <a:cubicBezTo>
                    <a:pt x="1251" y="3224"/>
                    <a:pt x="1800" y="2684"/>
                    <a:pt x="2135" y="2684"/>
                  </a:cubicBezTo>
                  <a:cubicBezTo>
                    <a:pt x="2181" y="2684"/>
                    <a:pt x="2223" y="2694"/>
                    <a:pt x="2259" y="2717"/>
                  </a:cubicBezTo>
                  <a:cubicBezTo>
                    <a:pt x="2625" y="2945"/>
                    <a:pt x="3378" y="5616"/>
                    <a:pt x="3378" y="5616"/>
                  </a:cubicBezTo>
                  <a:cubicBezTo>
                    <a:pt x="3515" y="5433"/>
                    <a:pt x="3515" y="4931"/>
                    <a:pt x="3515" y="4931"/>
                  </a:cubicBezTo>
                  <a:lnTo>
                    <a:pt x="2328" y="1"/>
                  </a:lnTo>
                  <a:cubicBezTo>
                    <a:pt x="2311" y="1"/>
                    <a:pt x="2294" y="0"/>
                    <a:pt x="2277" y="0"/>
                  </a:cubicBezTo>
                  <a:close/>
                </a:path>
              </a:pathLst>
            </a:custGeom>
            <a:solidFill>
              <a:srgbClr val="E08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5"/>
            <p:cNvSpPr/>
            <p:nvPr/>
          </p:nvSpPr>
          <p:spPr>
            <a:xfrm flipH="1">
              <a:off x="845867" y="4457542"/>
              <a:ext cx="420776" cy="401327"/>
            </a:xfrm>
            <a:custGeom>
              <a:avLst/>
              <a:gdLst/>
              <a:ahLst/>
              <a:cxnLst/>
              <a:rect l="l" t="t" r="r" b="b"/>
              <a:pathLst>
                <a:path w="15408" h="14802" extrusionOk="0">
                  <a:moveTo>
                    <a:pt x="12942" y="0"/>
                  </a:moveTo>
                  <a:cubicBezTo>
                    <a:pt x="11048" y="776"/>
                    <a:pt x="1941" y="4474"/>
                    <a:pt x="936" y="4474"/>
                  </a:cubicBezTo>
                  <a:cubicBezTo>
                    <a:pt x="1" y="4474"/>
                    <a:pt x="2511" y="12212"/>
                    <a:pt x="3310" y="14631"/>
                  </a:cubicBezTo>
                  <a:cubicBezTo>
                    <a:pt x="3551" y="14736"/>
                    <a:pt x="3791" y="14802"/>
                    <a:pt x="3992" y="14802"/>
                  </a:cubicBezTo>
                  <a:cubicBezTo>
                    <a:pt x="4097" y="14802"/>
                    <a:pt x="4191" y="14784"/>
                    <a:pt x="4269" y="14745"/>
                  </a:cubicBezTo>
                  <a:cubicBezTo>
                    <a:pt x="4748" y="14517"/>
                    <a:pt x="13308" y="11572"/>
                    <a:pt x="15179" y="10933"/>
                  </a:cubicBezTo>
                  <a:cubicBezTo>
                    <a:pt x="15408" y="10865"/>
                    <a:pt x="15385" y="10180"/>
                    <a:pt x="15385" y="10180"/>
                  </a:cubicBezTo>
                  <a:lnTo>
                    <a:pt x="12942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5"/>
            <p:cNvSpPr/>
            <p:nvPr/>
          </p:nvSpPr>
          <p:spPr>
            <a:xfrm flipH="1">
              <a:off x="781663" y="4586735"/>
              <a:ext cx="156726" cy="146844"/>
            </a:xfrm>
            <a:custGeom>
              <a:avLst/>
              <a:gdLst/>
              <a:ahLst/>
              <a:cxnLst/>
              <a:rect l="l" t="t" r="r" b="b"/>
              <a:pathLst>
                <a:path w="5739" h="5416" extrusionOk="0">
                  <a:moveTo>
                    <a:pt x="2266" y="0"/>
                  </a:moveTo>
                  <a:cubicBezTo>
                    <a:pt x="951" y="0"/>
                    <a:pt x="1" y="875"/>
                    <a:pt x="78" y="1261"/>
                  </a:cubicBezTo>
                  <a:cubicBezTo>
                    <a:pt x="106" y="1407"/>
                    <a:pt x="248" y="1458"/>
                    <a:pt x="432" y="1458"/>
                  </a:cubicBezTo>
                  <a:cubicBezTo>
                    <a:pt x="852" y="1458"/>
                    <a:pt x="1493" y="1193"/>
                    <a:pt x="1493" y="1192"/>
                  </a:cubicBezTo>
                  <a:lnTo>
                    <a:pt x="1493" y="1192"/>
                  </a:lnTo>
                  <a:cubicBezTo>
                    <a:pt x="1493" y="1193"/>
                    <a:pt x="375" y="1718"/>
                    <a:pt x="466" y="2242"/>
                  </a:cubicBezTo>
                  <a:cubicBezTo>
                    <a:pt x="489" y="2372"/>
                    <a:pt x="582" y="2421"/>
                    <a:pt x="711" y="2421"/>
                  </a:cubicBezTo>
                  <a:cubicBezTo>
                    <a:pt x="1101" y="2421"/>
                    <a:pt x="1812" y="1969"/>
                    <a:pt x="1813" y="1969"/>
                  </a:cubicBezTo>
                  <a:lnTo>
                    <a:pt x="1813" y="1969"/>
                  </a:lnTo>
                  <a:cubicBezTo>
                    <a:pt x="1812" y="1969"/>
                    <a:pt x="717" y="2699"/>
                    <a:pt x="877" y="3110"/>
                  </a:cubicBezTo>
                  <a:cubicBezTo>
                    <a:pt x="900" y="3184"/>
                    <a:pt x="945" y="3214"/>
                    <a:pt x="1005" y="3214"/>
                  </a:cubicBezTo>
                  <a:cubicBezTo>
                    <a:pt x="1262" y="3214"/>
                    <a:pt x="1799" y="2667"/>
                    <a:pt x="2142" y="2667"/>
                  </a:cubicBezTo>
                  <a:cubicBezTo>
                    <a:pt x="2188" y="2667"/>
                    <a:pt x="2231" y="2677"/>
                    <a:pt x="2269" y="2699"/>
                  </a:cubicBezTo>
                  <a:cubicBezTo>
                    <a:pt x="2634" y="2950"/>
                    <a:pt x="3273" y="5415"/>
                    <a:pt x="3273" y="5415"/>
                  </a:cubicBezTo>
                  <a:lnTo>
                    <a:pt x="5739" y="4023"/>
                  </a:lnTo>
                  <a:cubicBezTo>
                    <a:pt x="5739" y="4023"/>
                    <a:pt x="4711" y="531"/>
                    <a:pt x="3022" y="97"/>
                  </a:cubicBezTo>
                  <a:cubicBezTo>
                    <a:pt x="2761" y="30"/>
                    <a:pt x="2507" y="0"/>
                    <a:pt x="2266" y="0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5"/>
            <p:cNvSpPr/>
            <p:nvPr/>
          </p:nvSpPr>
          <p:spPr>
            <a:xfrm flipH="1">
              <a:off x="781663" y="4586653"/>
              <a:ext cx="99132" cy="126483"/>
            </a:xfrm>
            <a:custGeom>
              <a:avLst/>
              <a:gdLst/>
              <a:ahLst/>
              <a:cxnLst/>
              <a:rect l="l" t="t" r="r" b="b"/>
              <a:pathLst>
                <a:path w="3630" h="4665" extrusionOk="0">
                  <a:moveTo>
                    <a:pt x="201" y="0"/>
                  </a:moveTo>
                  <a:cubicBezTo>
                    <a:pt x="132" y="0"/>
                    <a:pt x="65" y="3"/>
                    <a:pt x="0" y="9"/>
                  </a:cubicBezTo>
                  <a:cubicBezTo>
                    <a:pt x="457" y="305"/>
                    <a:pt x="1210" y="853"/>
                    <a:pt x="1758" y="1606"/>
                  </a:cubicBezTo>
                  <a:cubicBezTo>
                    <a:pt x="2602" y="2770"/>
                    <a:pt x="2922" y="3569"/>
                    <a:pt x="2899" y="4003"/>
                  </a:cubicBezTo>
                  <a:cubicBezTo>
                    <a:pt x="2876" y="4208"/>
                    <a:pt x="2717" y="4459"/>
                    <a:pt x="2511" y="4665"/>
                  </a:cubicBezTo>
                  <a:lnTo>
                    <a:pt x="3630" y="4026"/>
                  </a:lnTo>
                  <a:cubicBezTo>
                    <a:pt x="3630" y="4026"/>
                    <a:pt x="2602" y="534"/>
                    <a:pt x="913" y="100"/>
                  </a:cubicBezTo>
                  <a:cubicBezTo>
                    <a:pt x="669" y="30"/>
                    <a:pt x="425" y="0"/>
                    <a:pt x="201" y="0"/>
                  </a:cubicBezTo>
                  <a:close/>
                </a:path>
              </a:pathLst>
            </a:custGeom>
            <a:solidFill>
              <a:srgbClr val="A07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5"/>
            <p:cNvSpPr/>
            <p:nvPr/>
          </p:nvSpPr>
          <p:spPr>
            <a:xfrm flipH="1">
              <a:off x="839012" y="4654137"/>
              <a:ext cx="75455" cy="79441"/>
            </a:xfrm>
            <a:custGeom>
              <a:avLst/>
              <a:gdLst/>
              <a:ahLst/>
              <a:cxnLst/>
              <a:rect l="l" t="t" r="r" b="b"/>
              <a:pathLst>
                <a:path w="2763" h="2930" extrusionOk="0">
                  <a:moveTo>
                    <a:pt x="1249" y="1"/>
                  </a:moveTo>
                  <a:cubicBezTo>
                    <a:pt x="919" y="1"/>
                    <a:pt x="486" y="316"/>
                    <a:pt x="252" y="533"/>
                  </a:cubicBezTo>
                  <a:cubicBezTo>
                    <a:pt x="161" y="624"/>
                    <a:pt x="69" y="647"/>
                    <a:pt x="1" y="647"/>
                  </a:cubicBezTo>
                  <a:cubicBezTo>
                    <a:pt x="25" y="703"/>
                    <a:pt x="67" y="726"/>
                    <a:pt x="120" y="726"/>
                  </a:cubicBezTo>
                  <a:cubicBezTo>
                    <a:pt x="380" y="726"/>
                    <a:pt x="928" y="179"/>
                    <a:pt x="1267" y="179"/>
                  </a:cubicBezTo>
                  <a:cubicBezTo>
                    <a:pt x="1314" y="179"/>
                    <a:pt x="1356" y="190"/>
                    <a:pt x="1393" y="213"/>
                  </a:cubicBezTo>
                  <a:cubicBezTo>
                    <a:pt x="1758" y="464"/>
                    <a:pt x="2397" y="2929"/>
                    <a:pt x="2397" y="2929"/>
                  </a:cubicBezTo>
                  <a:lnTo>
                    <a:pt x="2763" y="2724"/>
                  </a:lnTo>
                  <a:cubicBezTo>
                    <a:pt x="2557" y="2199"/>
                    <a:pt x="1758" y="259"/>
                    <a:pt x="1484" y="76"/>
                  </a:cubicBezTo>
                  <a:cubicBezTo>
                    <a:pt x="1417" y="23"/>
                    <a:pt x="1337" y="1"/>
                    <a:pt x="1249" y="1"/>
                  </a:cubicBezTo>
                  <a:close/>
                </a:path>
              </a:pathLst>
            </a:custGeom>
            <a:solidFill>
              <a:srgbClr val="D3A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5"/>
            <p:cNvSpPr/>
            <p:nvPr/>
          </p:nvSpPr>
          <p:spPr>
            <a:xfrm flipH="1">
              <a:off x="888879" y="4640094"/>
              <a:ext cx="36813" cy="12254"/>
            </a:xfrm>
            <a:custGeom>
              <a:avLst/>
              <a:gdLst/>
              <a:ahLst/>
              <a:cxnLst/>
              <a:rect l="l" t="t" r="r" b="b"/>
              <a:pathLst>
                <a:path w="1348" h="452" extrusionOk="0">
                  <a:moveTo>
                    <a:pt x="1348" y="1"/>
                  </a:moveTo>
                  <a:lnTo>
                    <a:pt x="1306" y="23"/>
                  </a:lnTo>
                  <a:lnTo>
                    <a:pt x="1306" y="23"/>
                  </a:lnTo>
                  <a:cubicBezTo>
                    <a:pt x="1327" y="21"/>
                    <a:pt x="1348" y="1"/>
                    <a:pt x="1348" y="1"/>
                  </a:cubicBezTo>
                  <a:close/>
                  <a:moveTo>
                    <a:pt x="1306" y="23"/>
                  </a:moveTo>
                  <a:cubicBezTo>
                    <a:pt x="1304" y="23"/>
                    <a:pt x="1303" y="23"/>
                    <a:pt x="1302" y="23"/>
                  </a:cubicBezTo>
                  <a:cubicBezTo>
                    <a:pt x="1141" y="84"/>
                    <a:pt x="518" y="286"/>
                    <a:pt x="139" y="286"/>
                  </a:cubicBezTo>
                  <a:cubicBezTo>
                    <a:pt x="88" y="286"/>
                    <a:pt x="41" y="283"/>
                    <a:pt x="1" y="274"/>
                  </a:cubicBezTo>
                  <a:lnTo>
                    <a:pt x="1" y="274"/>
                  </a:lnTo>
                  <a:cubicBezTo>
                    <a:pt x="23" y="404"/>
                    <a:pt x="116" y="452"/>
                    <a:pt x="244" y="452"/>
                  </a:cubicBezTo>
                  <a:cubicBezTo>
                    <a:pt x="387" y="452"/>
                    <a:pt x="574" y="392"/>
                    <a:pt x="754" y="320"/>
                  </a:cubicBezTo>
                  <a:lnTo>
                    <a:pt x="1306" y="23"/>
                  </a:lnTo>
                  <a:close/>
                </a:path>
              </a:pathLst>
            </a:custGeom>
            <a:solidFill>
              <a:srgbClr val="D3A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5"/>
            <p:cNvSpPr/>
            <p:nvPr/>
          </p:nvSpPr>
          <p:spPr>
            <a:xfrm flipH="1">
              <a:off x="897590" y="4615963"/>
              <a:ext cx="38697" cy="10302"/>
            </a:xfrm>
            <a:custGeom>
              <a:avLst/>
              <a:gdLst/>
              <a:ahLst/>
              <a:cxnLst/>
              <a:rect l="l" t="t" r="r" b="b"/>
              <a:pathLst>
                <a:path w="1417" h="380" extrusionOk="0">
                  <a:moveTo>
                    <a:pt x="24" y="0"/>
                  </a:moveTo>
                  <a:cubicBezTo>
                    <a:pt x="1" y="69"/>
                    <a:pt x="1" y="137"/>
                    <a:pt x="1" y="183"/>
                  </a:cubicBezTo>
                  <a:cubicBezTo>
                    <a:pt x="29" y="329"/>
                    <a:pt x="171" y="380"/>
                    <a:pt x="355" y="380"/>
                  </a:cubicBezTo>
                  <a:cubicBezTo>
                    <a:pt x="775" y="380"/>
                    <a:pt x="1416" y="115"/>
                    <a:pt x="1416" y="114"/>
                  </a:cubicBezTo>
                  <a:lnTo>
                    <a:pt x="1416" y="114"/>
                  </a:lnTo>
                  <a:cubicBezTo>
                    <a:pt x="1416" y="115"/>
                    <a:pt x="1017" y="208"/>
                    <a:pt x="641" y="208"/>
                  </a:cubicBezTo>
                  <a:cubicBezTo>
                    <a:pt x="374" y="208"/>
                    <a:pt x="118" y="161"/>
                    <a:pt x="24" y="0"/>
                  </a:cubicBezTo>
                  <a:close/>
                </a:path>
              </a:pathLst>
            </a:custGeom>
            <a:solidFill>
              <a:srgbClr val="D3A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5"/>
            <p:cNvSpPr/>
            <p:nvPr/>
          </p:nvSpPr>
          <p:spPr>
            <a:xfrm flipH="1">
              <a:off x="897590" y="4619053"/>
              <a:ext cx="12507" cy="6833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457" y="0"/>
                  </a:moveTo>
                  <a:lnTo>
                    <a:pt x="457" y="0"/>
                  </a:lnTo>
                  <a:cubicBezTo>
                    <a:pt x="457" y="1"/>
                    <a:pt x="252" y="92"/>
                    <a:pt x="1" y="252"/>
                  </a:cubicBezTo>
                  <a:cubicBezTo>
                    <a:pt x="274" y="115"/>
                    <a:pt x="457" y="1"/>
                    <a:pt x="457" y="0"/>
                  </a:cubicBezTo>
                  <a:close/>
                </a:path>
              </a:pathLst>
            </a:custGeom>
            <a:solidFill>
              <a:srgbClr val="D3A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5"/>
            <p:cNvSpPr/>
            <p:nvPr/>
          </p:nvSpPr>
          <p:spPr>
            <a:xfrm flipH="1">
              <a:off x="909441" y="3640004"/>
              <a:ext cx="450706" cy="406641"/>
            </a:xfrm>
            <a:custGeom>
              <a:avLst/>
              <a:gdLst/>
              <a:ahLst/>
              <a:cxnLst/>
              <a:rect l="l" t="t" r="r" b="b"/>
              <a:pathLst>
                <a:path w="16504" h="14998" extrusionOk="0">
                  <a:moveTo>
                    <a:pt x="8656" y="1"/>
                  </a:moveTo>
                  <a:cubicBezTo>
                    <a:pt x="6039" y="1"/>
                    <a:pt x="5045" y="2146"/>
                    <a:pt x="5045" y="2146"/>
                  </a:cubicBezTo>
                  <a:cubicBezTo>
                    <a:pt x="5045" y="2146"/>
                    <a:pt x="4457" y="1731"/>
                    <a:pt x="3578" y="1731"/>
                  </a:cubicBezTo>
                  <a:cubicBezTo>
                    <a:pt x="3138" y="1731"/>
                    <a:pt x="2626" y="1835"/>
                    <a:pt x="2078" y="2146"/>
                  </a:cubicBezTo>
                  <a:cubicBezTo>
                    <a:pt x="412" y="3082"/>
                    <a:pt x="2078" y="5388"/>
                    <a:pt x="2078" y="5388"/>
                  </a:cubicBezTo>
                  <a:cubicBezTo>
                    <a:pt x="2078" y="5388"/>
                    <a:pt x="1" y="6848"/>
                    <a:pt x="1005" y="9405"/>
                  </a:cubicBezTo>
                  <a:cubicBezTo>
                    <a:pt x="1585" y="10881"/>
                    <a:pt x="2842" y="11193"/>
                    <a:pt x="3801" y="11193"/>
                  </a:cubicBezTo>
                  <a:cubicBezTo>
                    <a:pt x="4503" y="11193"/>
                    <a:pt x="5045" y="11026"/>
                    <a:pt x="5045" y="11026"/>
                  </a:cubicBezTo>
                  <a:lnTo>
                    <a:pt x="5045" y="11026"/>
                  </a:lnTo>
                  <a:cubicBezTo>
                    <a:pt x="5045" y="11026"/>
                    <a:pt x="4680" y="12304"/>
                    <a:pt x="6209" y="14061"/>
                  </a:cubicBezTo>
                  <a:cubicBezTo>
                    <a:pt x="6839" y="14785"/>
                    <a:pt x="7639" y="14998"/>
                    <a:pt x="8362" y="14998"/>
                  </a:cubicBezTo>
                  <a:cubicBezTo>
                    <a:pt x="9395" y="14998"/>
                    <a:pt x="10272" y="14563"/>
                    <a:pt x="10272" y="14563"/>
                  </a:cubicBezTo>
                  <a:lnTo>
                    <a:pt x="16321" y="8469"/>
                  </a:lnTo>
                  <a:cubicBezTo>
                    <a:pt x="16321" y="8469"/>
                    <a:pt x="16503" y="3014"/>
                    <a:pt x="14632" y="1964"/>
                  </a:cubicBezTo>
                  <a:cubicBezTo>
                    <a:pt x="14161" y="1694"/>
                    <a:pt x="13733" y="1593"/>
                    <a:pt x="13355" y="1593"/>
                  </a:cubicBezTo>
                  <a:cubicBezTo>
                    <a:pt x="12228" y="1593"/>
                    <a:pt x="11550" y="2489"/>
                    <a:pt x="11550" y="2489"/>
                  </a:cubicBezTo>
                  <a:cubicBezTo>
                    <a:pt x="11550" y="2489"/>
                    <a:pt x="11345" y="24"/>
                    <a:pt x="8697" y="1"/>
                  </a:cubicBezTo>
                  <a:cubicBezTo>
                    <a:pt x="8683" y="1"/>
                    <a:pt x="8669" y="1"/>
                    <a:pt x="865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5"/>
            <p:cNvSpPr/>
            <p:nvPr/>
          </p:nvSpPr>
          <p:spPr>
            <a:xfrm flipH="1">
              <a:off x="1027253" y="3695097"/>
              <a:ext cx="332896" cy="351547"/>
            </a:xfrm>
            <a:custGeom>
              <a:avLst/>
              <a:gdLst/>
              <a:ahLst/>
              <a:cxnLst/>
              <a:rect l="l" t="t" r="r" b="b"/>
              <a:pathLst>
                <a:path w="12190" h="1296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2238" y="23"/>
                    <a:pt x="2146" y="69"/>
                    <a:pt x="2078" y="114"/>
                  </a:cubicBezTo>
                  <a:cubicBezTo>
                    <a:pt x="412" y="1050"/>
                    <a:pt x="2078" y="3356"/>
                    <a:pt x="2078" y="3356"/>
                  </a:cubicBezTo>
                  <a:cubicBezTo>
                    <a:pt x="2078" y="3356"/>
                    <a:pt x="1" y="4816"/>
                    <a:pt x="1005" y="7373"/>
                  </a:cubicBezTo>
                  <a:cubicBezTo>
                    <a:pt x="1585" y="8849"/>
                    <a:pt x="2842" y="9161"/>
                    <a:pt x="3801" y="9161"/>
                  </a:cubicBezTo>
                  <a:cubicBezTo>
                    <a:pt x="4503" y="9161"/>
                    <a:pt x="5045" y="8994"/>
                    <a:pt x="5045" y="8994"/>
                  </a:cubicBezTo>
                  <a:lnTo>
                    <a:pt x="5045" y="8994"/>
                  </a:lnTo>
                  <a:cubicBezTo>
                    <a:pt x="5045" y="8994"/>
                    <a:pt x="4680" y="10272"/>
                    <a:pt x="6209" y="12029"/>
                  </a:cubicBezTo>
                  <a:cubicBezTo>
                    <a:pt x="6839" y="12753"/>
                    <a:pt x="7639" y="12966"/>
                    <a:pt x="8362" y="12966"/>
                  </a:cubicBezTo>
                  <a:cubicBezTo>
                    <a:pt x="9395" y="12966"/>
                    <a:pt x="10272" y="12531"/>
                    <a:pt x="10272" y="12531"/>
                  </a:cubicBezTo>
                  <a:lnTo>
                    <a:pt x="12189" y="10591"/>
                  </a:lnTo>
                  <a:lnTo>
                    <a:pt x="12189" y="10591"/>
                  </a:lnTo>
                  <a:cubicBezTo>
                    <a:pt x="12062" y="10650"/>
                    <a:pt x="11696" y="10780"/>
                    <a:pt x="11206" y="10780"/>
                  </a:cubicBezTo>
                  <a:cubicBezTo>
                    <a:pt x="10553" y="10780"/>
                    <a:pt x="9679" y="10549"/>
                    <a:pt x="8857" y="9610"/>
                  </a:cubicBezTo>
                  <a:cubicBezTo>
                    <a:pt x="7305" y="7852"/>
                    <a:pt x="7008" y="7053"/>
                    <a:pt x="7008" y="7053"/>
                  </a:cubicBezTo>
                  <a:cubicBezTo>
                    <a:pt x="7008" y="7053"/>
                    <a:pt x="6471" y="7219"/>
                    <a:pt x="5774" y="7219"/>
                  </a:cubicBezTo>
                  <a:cubicBezTo>
                    <a:pt x="4814" y="7219"/>
                    <a:pt x="3550" y="6905"/>
                    <a:pt x="2968" y="5410"/>
                  </a:cubicBezTo>
                  <a:cubicBezTo>
                    <a:pt x="2443" y="4086"/>
                    <a:pt x="2763" y="3059"/>
                    <a:pt x="3173" y="2374"/>
                  </a:cubicBezTo>
                  <a:cubicBezTo>
                    <a:pt x="2831" y="2032"/>
                    <a:pt x="2534" y="1598"/>
                    <a:pt x="2375" y="1187"/>
                  </a:cubicBezTo>
                  <a:cubicBezTo>
                    <a:pt x="2215" y="845"/>
                    <a:pt x="2192" y="366"/>
                    <a:pt x="2306" y="0"/>
                  </a:cubicBezTo>
                  <a:close/>
                </a:path>
              </a:pathLst>
            </a:custGeom>
            <a:solidFill>
              <a:srgbClr val="443D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5"/>
            <p:cNvSpPr/>
            <p:nvPr/>
          </p:nvSpPr>
          <p:spPr>
            <a:xfrm flipH="1">
              <a:off x="1097027" y="3656921"/>
              <a:ext cx="144738" cy="84999"/>
            </a:xfrm>
            <a:custGeom>
              <a:avLst/>
              <a:gdLst/>
              <a:ahLst/>
              <a:cxnLst/>
              <a:rect l="l" t="t" r="r" b="b"/>
              <a:pathLst>
                <a:path w="5300" h="3135" extrusionOk="0">
                  <a:moveTo>
                    <a:pt x="4088" y="0"/>
                  </a:moveTo>
                  <a:cubicBezTo>
                    <a:pt x="2915" y="0"/>
                    <a:pt x="1878" y="748"/>
                    <a:pt x="1577" y="2002"/>
                  </a:cubicBezTo>
                  <a:cubicBezTo>
                    <a:pt x="1528" y="1998"/>
                    <a:pt x="1477" y="1997"/>
                    <a:pt x="1425" y="1997"/>
                  </a:cubicBezTo>
                  <a:cubicBezTo>
                    <a:pt x="783" y="1997"/>
                    <a:pt x="0" y="2267"/>
                    <a:pt x="254" y="3006"/>
                  </a:cubicBezTo>
                  <a:cubicBezTo>
                    <a:pt x="289" y="3089"/>
                    <a:pt x="385" y="3135"/>
                    <a:pt x="476" y="3135"/>
                  </a:cubicBezTo>
                  <a:cubicBezTo>
                    <a:pt x="562" y="3135"/>
                    <a:pt x="642" y="3094"/>
                    <a:pt x="664" y="3006"/>
                  </a:cubicBezTo>
                  <a:cubicBezTo>
                    <a:pt x="1007" y="2846"/>
                    <a:pt x="1372" y="2664"/>
                    <a:pt x="1737" y="2504"/>
                  </a:cubicBezTo>
                  <a:cubicBezTo>
                    <a:pt x="1765" y="2512"/>
                    <a:pt x="1792" y="2516"/>
                    <a:pt x="1819" y="2516"/>
                  </a:cubicBezTo>
                  <a:cubicBezTo>
                    <a:pt x="1948" y="2516"/>
                    <a:pt x="2061" y="2427"/>
                    <a:pt x="2080" y="2276"/>
                  </a:cubicBezTo>
                  <a:cubicBezTo>
                    <a:pt x="2249" y="1093"/>
                    <a:pt x="3190" y="342"/>
                    <a:pt x="4294" y="342"/>
                  </a:cubicBezTo>
                  <a:cubicBezTo>
                    <a:pt x="4532" y="342"/>
                    <a:pt x="4777" y="377"/>
                    <a:pt x="5024" y="450"/>
                  </a:cubicBezTo>
                  <a:cubicBezTo>
                    <a:pt x="5043" y="458"/>
                    <a:pt x="5062" y="461"/>
                    <a:pt x="5079" y="461"/>
                  </a:cubicBezTo>
                  <a:cubicBezTo>
                    <a:pt x="5212" y="461"/>
                    <a:pt x="5299" y="259"/>
                    <a:pt x="5138" y="199"/>
                  </a:cubicBezTo>
                  <a:cubicBezTo>
                    <a:pt x="4787" y="64"/>
                    <a:pt x="4432" y="0"/>
                    <a:pt x="4088" y="0"/>
                  </a:cubicBezTo>
                  <a:close/>
                </a:path>
              </a:pathLst>
            </a:custGeom>
            <a:solidFill>
              <a:srgbClr val="443D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5"/>
            <p:cNvSpPr/>
            <p:nvPr/>
          </p:nvSpPr>
          <p:spPr>
            <a:xfrm flipH="1">
              <a:off x="188677" y="3683329"/>
              <a:ext cx="1029956" cy="579595"/>
            </a:xfrm>
            <a:custGeom>
              <a:avLst/>
              <a:gdLst/>
              <a:ahLst/>
              <a:cxnLst/>
              <a:rect l="l" t="t" r="r" b="b"/>
              <a:pathLst>
                <a:path w="37715" h="21377" extrusionOk="0">
                  <a:moveTo>
                    <a:pt x="11199" y="0"/>
                  </a:moveTo>
                  <a:cubicBezTo>
                    <a:pt x="11172" y="0"/>
                    <a:pt x="11144" y="0"/>
                    <a:pt x="11116" y="1"/>
                  </a:cubicBezTo>
                  <a:cubicBezTo>
                    <a:pt x="7487" y="46"/>
                    <a:pt x="7487" y="3333"/>
                    <a:pt x="7487" y="3333"/>
                  </a:cubicBezTo>
                  <a:cubicBezTo>
                    <a:pt x="7375" y="3315"/>
                    <a:pt x="7272" y="3307"/>
                    <a:pt x="7179" y="3307"/>
                  </a:cubicBezTo>
                  <a:cubicBezTo>
                    <a:pt x="6334" y="3307"/>
                    <a:pt x="6186" y="3972"/>
                    <a:pt x="6186" y="3972"/>
                  </a:cubicBezTo>
                  <a:cubicBezTo>
                    <a:pt x="6186" y="3972"/>
                    <a:pt x="5331" y="2367"/>
                    <a:pt x="3779" y="2367"/>
                  </a:cubicBezTo>
                  <a:cubicBezTo>
                    <a:pt x="3417" y="2367"/>
                    <a:pt x="3016" y="2455"/>
                    <a:pt x="2579" y="2671"/>
                  </a:cubicBezTo>
                  <a:cubicBezTo>
                    <a:pt x="274" y="3790"/>
                    <a:pt x="2123" y="6095"/>
                    <a:pt x="2123" y="6095"/>
                  </a:cubicBezTo>
                  <a:cubicBezTo>
                    <a:pt x="0" y="9473"/>
                    <a:pt x="3127" y="11094"/>
                    <a:pt x="4611" y="11276"/>
                  </a:cubicBezTo>
                  <a:cubicBezTo>
                    <a:pt x="4611" y="11276"/>
                    <a:pt x="14859" y="19128"/>
                    <a:pt x="18877" y="20772"/>
                  </a:cubicBezTo>
                  <a:cubicBezTo>
                    <a:pt x="19928" y="21196"/>
                    <a:pt x="20772" y="21376"/>
                    <a:pt x="21493" y="21376"/>
                  </a:cubicBezTo>
                  <a:cubicBezTo>
                    <a:pt x="23524" y="21376"/>
                    <a:pt x="24575" y="19944"/>
                    <a:pt x="26546" y="18512"/>
                  </a:cubicBezTo>
                  <a:cubicBezTo>
                    <a:pt x="29216" y="16572"/>
                    <a:pt x="28440" y="13764"/>
                    <a:pt x="28440" y="13764"/>
                  </a:cubicBezTo>
                  <a:lnTo>
                    <a:pt x="28440" y="13764"/>
                  </a:lnTo>
                  <a:cubicBezTo>
                    <a:pt x="29200" y="13987"/>
                    <a:pt x="29834" y="14083"/>
                    <a:pt x="30362" y="14083"/>
                  </a:cubicBezTo>
                  <a:cubicBezTo>
                    <a:pt x="33558" y="14083"/>
                    <a:pt x="32869" y="10569"/>
                    <a:pt x="32868" y="10569"/>
                  </a:cubicBezTo>
                  <a:lnTo>
                    <a:pt x="32868" y="10569"/>
                  </a:lnTo>
                  <a:cubicBezTo>
                    <a:pt x="33409" y="10754"/>
                    <a:pt x="33898" y="10837"/>
                    <a:pt x="34336" y="10837"/>
                  </a:cubicBezTo>
                  <a:cubicBezTo>
                    <a:pt x="36967" y="10837"/>
                    <a:pt x="37714" y="7837"/>
                    <a:pt x="36247" y="6095"/>
                  </a:cubicBezTo>
                  <a:cubicBezTo>
                    <a:pt x="35640" y="5375"/>
                    <a:pt x="35027" y="5142"/>
                    <a:pt x="34489" y="5142"/>
                  </a:cubicBezTo>
                  <a:cubicBezTo>
                    <a:pt x="33509" y="5142"/>
                    <a:pt x="32777" y="5912"/>
                    <a:pt x="32777" y="5912"/>
                  </a:cubicBezTo>
                  <a:cubicBezTo>
                    <a:pt x="32777" y="5912"/>
                    <a:pt x="32914" y="3151"/>
                    <a:pt x="30244" y="2740"/>
                  </a:cubicBezTo>
                  <a:cubicBezTo>
                    <a:pt x="30057" y="2712"/>
                    <a:pt x="29878" y="2700"/>
                    <a:pt x="29708" y="2700"/>
                  </a:cubicBezTo>
                  <a:cubicBezTo>
                    <a:pt x="27465" y="2700"/>
                    <a:pt x="26637" y="4908"/>
                    <a:pt x="26637" y="4908"/>
                  </a:cubicBezTo>
                  <a:cubicBezTo>
                    <a:pt x="26637" y="4908"/>
                    <a:pt x="26330" y="3834"/>
                    <a:pt x="24836" y="3834"/>
                  </a:cubicBezTo>
                  <a:cubicBezTo>
                    <a:pt x="24805" y="3834"/>
                    <a:pt x="24774" y="3834"/>
                    <a:pt x="24743" y="3835"/>
                  </a:cubicBezTo>
                  <a:cubicBezTo>
                    <a:pt x="23567" y="3869"/>
                    <a:pt x="23142" y="4857"/>
                    <a:pt x="23002" y="5356"/>
                  </a:cubicBezTo>
                  <a:lnTo>
                    <a:pt x="23002" y="5356"/>
                  </a:lnTo>
                  <a:cubicBezTo>
                    <a:pt x="23112" y="4654"/>
                    <a:pt x="23120" y="2824"/>
                    <a:pt x="20497" y="1895"/>
                  </a:cubicBezTo>
                  <a:cubicBezTo>
                    <a:pt x="19791" y="1640"/>
                    <a:pt x="19124" y="1540"/>
                    <a:pt x="18511" y="1540"/>
                  </a:cubicBezTo>
                  <a:cubicBezTo>
                    <a:pt x="16274" y="1540"/>
                    <a:pt x="14768" y="2877"/>
                    <a:pt x="14768" y="2877"/>
                  </a:cubicBezTo>
                  <a:cubicBezTo>
                    <a:pt x="14768" y="2877"/>
                    <a:pt x="14723" y="0"/>
                    <a:pt x="11199" y="0"/>
                  </a:cubicBezTo>
                  <a:close/>
                </a:path>
              </a:pathLst>
            </a:custGeom>
            <a:solidFill>
              <a:srgbClr val="4744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5"/>
            <p:cNvSpPr/>
            <p:nvPr/>
          </p:nvSpPr>
          <p:spPr>
            <a:xfrm flipH="1">
              <a:off x="185647" y="3756508"/>
              <a:ext cx="508765" cy="505955"/>
            </a:xfrm>
            <a:custGeom>
              <a:avLst/>
              <a:gdLst/>
              <a:ahLst/>
              <a:cxnLst/>
              <a:rect l="l" t="t" r="r" b="b"/>
              <a:pathLst>
                <a:path w="18630" h="18661" extrusionOk="0">
                  <a:moveTo>
                    <a:pt x="10593" y="1"/>
                  </a:moveTo>
                  <a:cubicBezTo>
                    <a:pt x="10325" y="1"/>
                    <a:pt x="10073" y="31"/>
                    <a:pt x="9838" y="86"/>
                  </a:cubicBezTo>
                  <a:cubicBezTo>
                    <a:pt x="10545" y="566"/>
                    <a:pt x="11116" y="1296"/>
                    <a:pt x="11253" y="2506"/>
                  </a:cubicBezTo>
                  <a:cubicBezTo>
                    <a:pt x="11527" y="5405"/>
                    <a:pt x="9153" y="6455"/>
                    <a:pt x="9153" y="6455"/>
                  </a:cubicBezTo>
                  <a:cubicBezTo>
                    <a:pt x="9153" y="6455"/>
                    <a:pt x="9929" y="9468"/>
                    <a:pt x="7806" y="10152"/>
                  </a:cubicBezTo>
                  <a:cubicBezTo>
                    <a:pt x="4930" y="11088"/>
                    <a:pt x="1666" y="16658"/>
                    <a:pt x="0" y="18141"/>
                  </a:cubicBezTo>
                  <a:cubicBezTo>
                    <a:pt x="948" y="18504"/>
                    <a:pt x="1723" y="18660"/>
                    <a:pt x="2394" y="18660"/>
                  </a:cubicBezTo>
                  <a:cubicBezTo>
                    <a:pt x="4420" y="18660"/>
                    <a:pt x="5486" y="17237"/>
                    <a:pt x="7441" y="15813"/>
                  </a:cubicBezTo>
                  <a:cubicBezTo>
                    <a:pt x="10112" y="13873"/>
                    <a:pt x="9336" y="11065"/>
                    <a:pt x="9336" y="11065"/>
                  </a:cubicBezTo>
                  <a:lnTo>
                    <a:pt x="9336" y="11065"/>
                  </a:lnTo>
                  <a:cubicBezTo>
                    <a:pt x="10099" y="11288"/>
                    <a:pt x="10735" y="11384"/>
                    <a:pt x="11264" y="11384"/>
                  </a:cubicBezTo>
                  <a:cubicBezTo>
                    <a:pt x="14470" y="11384"/>
                    <a:pt x="13764" y="7870"/>
                    <a:pt x="13764" y="7870"/>
                  </a:cubicBezTo>
                  <a:lnTo>
                    <a:pt x="13764" y="7870"/>
                  </a:lnTo>
                  <a:cubicBezTo>
                    <a:pt x="14304" y="8055"/>
                    <a:pt x="14794" y="8138"/>
                    <a:pt x="15232" y="8138"/>
                  </a:cubicBezTo>
                  <a:cubicBezTo>
                    <a:pt x="17868" y="8138"/>
                    <a:pt x="18629" y="5138"/>
                    <a:pt x="17142" y="3396"/>
                  </a:cubicBezTo>
                  <a:cubicBezTo>
                    <a:pt x="16535" y="2676"/>
                    <a:pt x="15922" y="2443"/>
                    <a:pt x="15384" y="2443"/>
                  </a:cubicBezTo>
                  <a:cubicBezTo>
                    <a:pt x="14405" y="2443"/>
                    <a:pt x="13672" y="3213"/>
                    <a:pt x="13672" y="3213"/>
                  </a:cubicBezTo>
                  <a:cubicBezTo>
                    <a:pt x="13672" y="3213"/>
                    <a:pt x="13809" y="452"/>
                    <a:pt x="11139" y="41"/>
                  </a:cubicBezTo>
                  <a:cubicBezTo>
                    <a:pt x="10950" y="14"/>
                    <a:pt x="10768" y="1"/>
                    <a:pt x="10593" y="1"/>
                  </a:cubicBezTo>
                  <a:close/>
                </a:path>
              </a:pathLst>
            </a:custGeom>
            <a:solidFill>
              <a:srgbClr val="2823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5"/>
            <p:cNvSpPr/>
            <p:nvPr/>
          </p:nvSpPr>
          <p:spPr>
            <a:xfrm flipH="1">
              <a:off x="621469" y="3747506"/>
              <a:ext cx="594679" cy="383297"/>
            </a:xfrm>
            <a:custGeom>
              <a:avLst/>
              <a:gdLst/>
              <a:ahLst/>
              <a:cxnLst/>
              <a:rect l="l" t="t" r="r" b="b"/>
              <a:pathLst>
                <a:path w="21776" h="14137" extrusionOk="0">
                  <a:moveTo>
                    <a:pt x="3780" y="1"/>
                  </a:moveTo>
                  <a:cubicBezTo>
                    <a:pt x="3417" y="1"/>
                    <a:pt x="3016" y="88"/>
                    <a:pt x="2580" y="304"/>
                  </a:cubicBezTo>
                  <a:cubicBezTo>
                    <a:pt x="274" y="1423"/>
                    <a:pt x="2123" y="3728"/>
                    <a:pt x="2123" y="3728"/>
                  </a:cubicBezTo>
                  <a:cubicBezTo>
                    <a:pt x="0" y="7106"/>
                    <a:pt x="3127" y="8727"/>
                    <a:pt x="4611" y="8909"/>
                  </a:cubicBezTo>
                  <a:cubicBezTo>
                    <a:pt x="4611" y="8909"/>
                    <a:pt x="8103" y="11603"/>
                    <a:pt x="11801" y="14136"/>
                  </a:cubicBezTo>
                  <a:cubicBezTo>
                    <a:pt x="16823" y="14091"/>
                    <a:pt x="21547" y="13109"/>
                    <a:pt x="21616" y="11991"/>
                  </a:cubicBezTo>
                  <a:cubicBezTo>
                    <a:pt x="21776" y="10005"/>
                    <a:pt x="21410" y="9092"/>
                    <a:pt x="19881" y="8818"/>
                  </a:cubicBezTo>
                  <a:cubicBezTo>
                    <a:pt x="18329" y="8544"/>
                    <a:pt x="17507" y="6490"/>
                    <a:pt x="17507" y="6490"/>
                  </a:cubicBezTo>
                  <a:cubicBezTo>
                    <a:pt x="17507" y="6490"/>
                    <a:pt x="16891" y="7129"/>
                    <a:pt x="13536" y="7791"/>
                  </a:cubicBezTo>
                  <a:cubicBezTo>
                    <a:pt x="13191" y="7861"/>
                    <a:pt x="12877" y="7893"/>
                    <a:pt x="12592" y="7893"/>
                  </a:cubicBezTo>
                  <a:cubicBezTo>
                    <a:pt x="10100" y="7893"/>
                    <a:pt x="9770" y="5486"/>
                    <a:pt x="9770" y="5486"/>
                  </a:cubicBezTo>
                  <a:lnTo>
                    <a:pt x="7373" y="6490"/>
                  </a:lnTo>
                  <a:cubicBezTo>
                    <a:pt x="7373" y="6490"/>
                    <a:pt x="5790" y="6865"/>
                    <a:pt x="4512" y="6865"/>
                  </a:cubicBezTo>
                  <a:cubicBezTo>
                    <a:pt x="3873" y="6865"/>
                    <a:pt x="3310" y="6771"/>
                    <a:pt x="3059" y="6490"/>
                  </a:cubicBezTo>
                  <a:cubicBezTo>
                    <a:pt x="2283" y="5623"/>
                    <a:pt x="4018" y="4641"/>
                    <a:pt x="4018" y="4641"/>
                  </a:cubicBezTo>
                  <a:cubicBezTo>
                    <a:pt x="4018" y="4641"/>
                    <a:pt x="2739" y="2632"/>
                    <a:pt x="3972" y="2062"/>
                  </a:cubicBezTo>
                  <a:cubicBezTo>
                    <a:pt x="4146" y="1979"/>
                    <a:pt x="4313" y="1944"/>
                    <a:pt x="4472" y="1944"/>
                  </a:cubicBezTo>
                  <a:cubicBezTo>
                    <a:pt x="5059" y="1944"/>
                    <a:pt x="5523" y="2428"/>
                    <a:pt x="5775" y="2769"/>
                  </a:cubicBezTo>
                  <a:cubicBezTo>
                    <a:pt x="5798" y="2359"/>
                    <a:pt x="5935" y="1925"/>
                    <a:pt x="6163" y="1560"/>
                  </a:cubicBezTo>
                  <a:cubicBezTo>
                    <a:pt x="6018" y="1306"/>
                    <a:pt x="5182" y="1"/>
                    <a:pt x="3780" y="1"/>
                  </a:cubicBezTo>
                  <a:close/>
                </a:path>
              </a:pathLst>
            </a:custGeom>
            <a:solidFill>
              <a:srgbClr val="5E4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5"/>
            <p:cNvSpPr/>
            <p:nvPr/>
          </p:nvSpPr>
          <p:spPr>
            <a:xfrm flipH="1">
              <a:off x="806405" y="3770227"/>
              <a:ext cx="150444" cy="129302"/>
            </a:xfrm>
            <a:custGeom>
              <a:avLst/>
              <a:gdLst/>
              <a:ahLst/>
              <a:cxnLst/>
              <a:rect l="l" t="t" r="r" b="b"/>
              <a:pathLst>
                <a:path w="5509" h="4769" extrusionOk="0">
                  <a:moveTo>
                    <a:pt x="643" y="0"/>
                  </a:moveTo>
                  <a:cubicBezTo>
                    <a:pt x="608" y="0"/>
                    <a:pt x="574" y="11"/>
                    <a:pt x="548" y="37"/>
                  </a:cubicBezTo>
                  <a:cubicBezTo>
                    <a:pt x="1" y="608"/>
                    <a:pt x="1" y="1498"/>
                    <a:pt x="571" y="2068"/>
                  </a:cubicBezTo>
                  <a:cubicBezTo>
                    <a:pt x="921" y="2434"/>
                    <a:pt x="1370" y="2578"/>
                    <a:pt x="1826" y="2578"/>
                  </a:cubicBezTo>
                  <a:cubicBezTo>
                    <a:pt x="2025" y="2578"/>
                    <a:pt x="2226" y="2551"/>
                    <a:pt x="2420" y="2502"/>
                  </a:cubicBezTo>
                  <a:lnTo>
                    <a:pt x="2420" y="2502"/>
                  </a:lnTo>
                  <a:cubicBezTo>
                    <a:pt x="2352" y="2981"/>
                    <a:pt x="2123" y="3483"/>
                    <a:pt x="2375" y="3940"/>
                  </a:cubicBezTo>
                  <a:cubicBezTo>
                    <a:pt x="2534" y="4282"/>
                    <a:pt x="2877" y="4465"/>
                    <a:pt x="3219" y="4579"/>
                  </a:cubicBezTo>
                  <a:cubicBezTo>
                    <a:pt x="3514" y="4681"/>
                    <a:pt x="3903" y="4769"/>
                    <a:pt x="4279" y="4769"/>
                  </a:cubicBezTo>
                  <a:cubicBezTo>
                    <a:pt x="4748" y="4769"/>
                    <a:pt x="5195" y="4632"/>
                    <a:pt x="5410" y="4214"/>
                  </a:cubicBezTo>
                  <a:cubicBezTo>
                    <a:pt x="5509" y="4017"/>
                    <a:pt x="5356" y="3890"/>
                    <a:pt x="5193" y="3890"/>
                  </a:cubicBezTo>
                  <a:cubicBezTo>
                    <a:pt x="5091" y="3890"/>
                    <a:pt x="4984" y="3940"/>
                    <a:pt x="4931" y="4054"/>
                  </a:cubicBezTo>
                  <a:cubicBezTo>
                    <a:pt x="4818" y="4266"/>
                    <a:pt x="4548" y="4321"/>
                    <a:pt x="4288" y="4321"/>
                  </a:cubicBezTo>
                  <a:cubicBezTo>
                    <a:pt x="4128" y="4321"/>
                    <a:pt x="3971" y="4300"/>
                    <a:pt x="3858" y="4282"/>
                  </a:cubicBezTo>
                  <a:cubicBezTo>
                    <a:pt x="3447" y="4214"/>
                    <a:pt x="3265" y="4145"/>
                    <a:pt x="2991" y="3780"/>
                  </a:cubicBezTo>
                  <a:cubicBezTo>
                    <a:pt x="2671" y="3324"/>
                    <a:pt x="2808" y="3255"/>
                    <a:pt x="2899" y="2753"/>
                  </a:cubicBezTo>
                  <a:cubicBezTo>
                    <a:pt x="2922" y="2548"/>
                    <a:pt x="2945" y="2388"/>
                    <a:pt x="2945" y="2182"/>
                  </a:cubicBezTo>
                  <a:cubicBezTo>
                    <a:pt x="2929" y="2053"/>
                    <a:pt x="2821" y="1992"/>
                    <a:pt x="2711" y="1992"/>
                  </a:cubicBezTo>
                  <a:cubicBezTo>
                    <a:pt x="2666" y="1992"/>
                    <a:pt x="2620" y="2003"/>
                    <a:pt x="2580" y="2023"/>
                  </a:cubicBezTo>
                  <a:cubicBezTo>
                    <a:pt x="2358" y="2114"/>
                    <a:pt x="2136" y="2155"/>
                    <a:pt x="1923" y="2155"/>
                  </a:cubicBezTo>
                  <a:cubicBezTo>
                    <a:pt x="913" y="2155"/>
                    <a:pt x="135" y="1211"/>
                    <a:pt x="777" y="174"/>
                  </a:cubicBezTo>
                  <a:cubicBezTo>
                    <a:pt x="826" y="75"/>
                    <a:pt x="733" y="0"/>
                    <a:pt x="643" y="0"/>
                  </a:cubicBezTo>
                  <a:close/>
                </a:path>
              </a:pathLst>
            </a:custGeom>
            <a:solidFill>
              <a:srgbClr val="5E4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5"/>
            <p:cNvSpPr/>
            <p:nvPr/>
          </p:nvSpPr>
          <p:spPr>
            <a:xfrm flipH="1">
              <a:off x="531432" y="3875805"/>
              <a:ext cx="123109" cy="107612"/>
            </a:xfrm>
            <a:custGeom>
              <a:avLst/>
              <a:gdLst/>
              <a:ahLst/>
              <a:cxnLst/>
              <a:rect l="l" t="t" r="r" b="b"/>
              <a:pathLst>
                <a:path w="4508" h="3969" extrusionOk="0">
                  <a:moveTo>
                    <a:pt x="229" y="0"/>
                  </a:moveTo>
                  <a:cubicBezTo>
                    <a:pt x="115" y="0"/>
                    <a:pt x="1" y="114"/>
                    <a:pt x="138" y="183"/>
                  </a:cubicBezTo>
                  <a:cubicBezTo>
                    <a:pt x="823" y="480"/>
                    <a:pt x="1462" y="1119"/>
                    <a:pt x="1302" y="1940"/>
                  </a:cubicBezTo>
                  <a:cubicBezTo>
                    <a:pt x="1266" y="2100"/>
                    <a:pt x="1397" y="2191"/>
                    <a:pt x="1543" y="2191"/>
                  </a:cubicBezTo>
                  <a:cubicBezTo>
                    <a:pt x="1584" y="2191"/>
                    <a:pt x="1627" y="2184"/>
                    <a:pt x="1667" y="2169"/>
                  </a:cubicBezTo>
                  <a:cubicBezTo>
                    <a:pt x="1859" y="2092"/>
                    <a:pt x="2067" y="2051"/>
                    <a:pt x="2273" y="2051"/>
                  </a:cubicBezTo>
                  <a:cubicBezTo>
                    <a:pt x="2678" y="2051"/>
                    <a:pt x="3076" y="2209"/>
                    <a:pt x="3333" y="2557"/>
                  </a:cubicBezTo>
                  <a:cubicBezTo>
                    <a:pt x="3607" y="2922"/>
                    <a:pt x="3630" y="3333"/>
                    <a:pt x="3653" y="3789"/>
                  </a:cubicBezTo>
                  <a:cubicBezTo>
                    <a:pt x="3653" y="3903"/>
                    <a:pt x="3758" y="3968"/>
                    <a:pt x="3864" y="3968"/>
                  </a:cubicBezTo>
                  <a:cubicBezTo>
                    <a:pt x="3949" y="3968"/>
                    <a:pt x="4033" y="3926"/>
                    <a:pt x="4064" y="3835"/>
                  </a:cubicBezTo>
                  <a:cubicBezTo>
                    <a:pt x="4507" y="2545"/>
                    <a:pt x="3331" y="1665"/>
                    <a:pt x="2202" y="1665"/>
                  </a:cubicBezTo>
                  <a:cubicBezTo>
                    <a:pt x="2052" y="1665"/>
                    <a:pt x="1903" y="1680"/>
                    <a:pt x="1759" y="1712"/>
                  </a:cubicBezTo>
                  <a:cubicBezTo>
                    <a:pt x="1622" y="868"/>
                    <a:pt x="1142" y="137"/>
                    <a:pt x="229" y="0"/>
                  </a:cubicBezTo>
                  <a:close/>
                </a:path>
              </a:pathLst>
            </a:custGeom>
            <a:solidFill>
              <a:srgbClr val="5E4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5"/>
            <p:cNvSpPr/>
            <p:nvPr/>
          </p:nvSpPr>
          <p:spPr>
            <a:xfrm flipH="1">
              <a:off x="483013" y="3816888"/>
              <a:ext cx="88454" cy="32807"/>
            </a:xfrm>
            <a:custGeom>
              <a:avLst/>
              <a:gdLst/>
              <a:ahLst/>
              <a:cxnLst/>
              <a:rect l="l" t="t" r="r" b="b"/>
              <a:pathLst>
                <a:path w="3239" h="1210" extrusionOk="0">
                  <a:moveTo>
                    <a:pt x="1135" y="0"/>
                  </a:moveTo>
                  <a:cubicBezTo>
                    <a:pt x="592" y="0"/>
                    <a:pt x="1" y="300"/>
                    <a:pt x="86" y="918"/>
                  </a:cubicBezTo>
                  <a:cubicBezTo>
                    <a:pt x="86" y="999"/>
                    <a:pt x="182" y="1056"/>
                    <a:pt x="265" y="1056"/>
                  </a:cubicBezTo>
                  <a:cubicBezTo>
                    <a:pt x="322" y="1056"/>
                    <a:pt x="373" y="1029"/>
                    <a:pt x="383" y="964"/>
                  </a:cubicBezTo>
                  <a:cubicBezTo>
                    <a:pt x="459" y="546"/>
                    <a:pt x="760" y="409"/>
                    <a:pt x="1098" y="409"/>
                  </a:cubicBezTo>
                  <a:cubicBezTo>
                    <a:pt x="1370" y="409"/>
                    <a:pt x="1666" y="497"/>
                    <a:pt x="1889" y="598"/>
                  </a:cubicBezTo>
                  <a:cubicBezTo>
                    <a:pt x="2254" y="758"/>
                    <a:pt x="2528" y="1009"/>
                    <a:pt x="2871" y="1192"/>
                  </a:cubicBezTo>
                  <a:cubicBezTo>
                    <a:pt x="2896" y="1204"/>
                    <a:pt x="2924" y="1210"/>
                    <a:pt x="2954" y="1210"/>
                  </a:cubicBezTo>
                  <a:cubicBezTo>
                    <a:pt x="3087" y="1210"/>
                    <a:pt x="3238" y="1094"/>
                    <a:pt x="3145" y="964"/>
                  </a:cubicBezTo>
                  <a:cubicBezTo>
                    <a:pt x="2779" y="416"/>
                    <a:pt x="1889" y="51"/>
                    <a:pt x="1250" y="5"/>
                  </a:cubicBezTo>
                  <a:cubicBezTo>
                    <a:pt x="1212" y="2"/>
                    <a:pt x="1174" y="0"/>
                    <a:pt x="1135" y="0"/>
                  </a:cubicBezTo>
                  <a:close/>
                </a:path>
              </a:pathLst>
            </a:custGeom>
            <a:solidFill>
              <a:srgbClr val="5E4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5"/>
            <p:cNvSpPr/>
            <p:nvPr/>
          </p:nvSpPr>
          <p:spPr>
            <a:xfrm flipH="1">
              <a:off x="405155" y="3794682"/>
              <a:ext cx="75345" cy="48153"/>
            </a:xfrm>
            <a:custGeom>
              <a:avLst/>
              <a:gdLst/>
              <a:ahLst/>
              <a:cxnLst/>
              <a:rect l="l" t="t" r="r" b="b"/>
              <a:pathLst>
                <a:path w="2759" h="1776" extrusionOk="0">
                  <a:moveTo>
                    <a:pt x="2316" y="1"/>
                  </a:moveTo>
                  <a:cubicBezTo>
                    <a:pt x="2136" y="1"/>
                    <a:pt x="1945" y="81"/>
                    <a:pt x="1799" y="162"/>
                  </a:cubicBezTo>
                  <a:cubicBezTo>
                    <a:pt x="1137" y="482"/>
                    <a:pt x="567" y="984"/>
                    <a:pt x="88" y="1554"/>
                  </a:cubicBezTo>
                  <a:cubicBezTo>
                    <a:pt x="1" y="1659"/>
                    <a:pt x="138" y="1776"/>
                    <a:pt x="260" y="1776"/>
                  </a:cubicBezTo>
                  <a:cubicBezTo>
                    <a:pt x="298" y="1776"/>
                    <a:pt x="334" y="1764"/>
                    <a:pt x="361" y="1737"/>
                  </a:cubicBezTo>
                  <a:cubicBezTo>
                    <a:pt x="612" y="1440"/>
                    <a:pt x="909" y="1166"/>
                    <a:pt x="1252" y="938"/>
                  </a:cubicBezTo>
                  <a:cubicBezTo>
                    <a:pt x="1369" y="860"/>
                    <a:pt x="2042" y="394"/>
                    <a:pt x="2331" y="394"/>
                  </a:cubicBezTo>
                  <a:cubicBezTo>
                    <a:pt x="2379" y="394"/>
                    <a:pt x="2416" y="407"/>
                    <a:pt x="2439" y="436"/>
                  </a:cubicBezTo>
                  <a:cubicBezTo>
                    <a:pt x="2458" y="474"/>
                    <a:pt x="2497" y="492"/>
                    <a:pt x="2539" y="492"/>
                  </a:cubicBezTo>
                  <a:cubicBezTo>
                    <a:pt x="2598" y="492"/>
                    <a:pt x="2663" y="457"/>
                    <a:pt x="2690" y="390"/>
                  </a:cubicBezTo>
                  <a:cubicBezTo>
                    <a:pt x="2758" y="253"/>
                    <a:pt x="2667" y="116"/>
                    <a:pt x="2530" y="48"/>
                  </a:cubicBezTo>
                  <a:cubicBezTo>
                    <a:pt x="2463" y="14"/>
                    <a:pt x="2390" y="1"/>
                    <a:pt x="2316" y="1"/>
                  </a:cubicBezTo>
                  <a:close/>
                </a:path>
              </a:pathLst>
            </a:custGeom>
            <a:solidFill>
              <a:srgbClr val="5E4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5"/>
            <p:cNvSpPr/>
            <p:nvPr/>
          </p:nvSpPr>
          <p:spPr>
            <a:xfrm flipH="1">
              <a:off x="911927" y="3698947"/>
              <a:ext cx="103501" cy="81637"/>
            </a:xfrm>
            <a:custGeom>
              <a:avLst/>
              <a:gdLst/>
              <a:ahLst/>
              <a:cxnLst/>
              <a:rect l="l" t="t" r="r" b="b"/>
              <a:pathLst>
                <a:path w="3790" h="3011" extrusionOk="0">
                  <a:moveTo>
                    <a:pt x="2733" y="0"/>
                  </a:moveTo>
                  <a:cubicBezTo>
                    <a:pt x="2142" y="0"/>
                    <a:pt x="1541" y="203"/>
                    <a:pt x="1096" y="589"/>
                  </a:cubicBezTo>
                  <a:cubicBezTo>
                    <a:pt x="502" y="1091"/>
                    <a:pt x="0" y="2232"/>
                    <a:pt x="571" y="2917"/>
                  </a:cubicBezTo>
                  <a:cubicBezTo>
                    <a:pt x="621" y="2977"/>
                    <a:pt x="718" y="3010"/>
                    <a:pt x="811" y="3010"/>
                  </a:cubicBezTo>
                  <a:cubicBezTo>
                    <a:pt x="930" y="3010"/>
                    <a:pt x="1040" y="2954"/>
                    <a:pt x="1027" y="2826"/>
                  </a:cubicBezTo>
                  <a:cubicBezTo>
                    <a:pt x="982" y="2460"/>
                    <a:pt x="867" y="2164"/>
                    <a:pt x="936" y="1821"/>
                  </a:cubicBezTo>
                  <a:cubicBezTo>
                    <a:pt x="1004" y="1456"/>
                    <a:pt x="1187" y="1137"/>
                    <a:pt x="1461" y="908"/>
                  </a:cubicBezTo>
                  <a:cubicBezTo>
                    <a:pt x="1954" y="453"/>
                    <a:pt x="2573" y="376"/>
                    <a:pt x="3200" y="376"/>
                  </a:cubicBezTo>
                  <a:cubicBezTo>
                    <a:pt x="3328" y="376"/>
                    <a:pt x="3456" y="379"/>
                    <a:pt x="3584" y="383"/>
                  </a:cubicBezTo>
                  <a:cubicBezTo>
                    <a:pt x="3698" y="383"/>
                    <a:pt x="3789" y="224"/>
                    <a:pt x="3652" y="178"/>
                  </a:cubicBezTo>
                  <a:cubicBezTo>
                    <a:pt x="3365" y="58"/>
                    <a:pt x="3050" y="0"/>
                    <a:pt x="2733" y="0"/>
                  </a:cubicBezTo>
                  <a:close/>
                </a:path>
              </a:pathLst>
            </a:custGeom>
            <a:solidFill>
              <a:srgbClr val="5E4B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5"/>
            <p:cNvSpPr/>
            <p:nvPr/>
          </p:nvSpPr>
          <p:spPr>
            <a:xfrm flipH="1">
              <a:off x="398519" y="3952534"/>
              <a:ext cx="749685" cy="425972"/>
            </a:xfrm>
            <a:custGeom>
              <a:avLst/>
              <a:gdLst/>
              <a:ahLst/>
              <a:cxnLst/>
              <a:rect l="l" t="t" r="r" b="b"/>
              <a:pathLst>
                <a:path w="27452" h="15711" extrusionOk="0">
                  <a:moveTo>
                    <a:pt x="7122" y="1"/>
                  </a:moveTo>
                  <a:cubicBezTo>
                    <a:pt x="7122" y="1"/>
                    <a:pt x="5792" y="1370"/>
                    <a:pt x="2800" y="1370"/>
                  </a:cubicBezTo>
                  <a:cubicBezTo>
                    <a:pt x="2583" y="1370"/>
                    <a:pt x="2357" y="1363"/>
                    <a:pt x="2123" y="1347"/>
                  </a:cubicBezTo>
                  <a:lnTo>
                    <a:pt x="2123" y="1347"/>
                  </a:lnTo>
                  <a:cubicBezTo>
                    <a:pt x="2123" y="1347"/>
                    <a:pt x="0" y="10021"/>
                    <a:pt x="3424" y="12189"/>
                  </a:cubicBezTo>
                  <a:cubicBezTo>
                    <a:pt x="6871" y="14358"/>
                    <a:pt x="10660" y="13856"/>
                    <a:pt x="10842" y="14586"/>
                  </a:cubicBezTo>
                  <a:cubicBezTo>
                    <a:pt x="10842" y="14586"/>
                    <a:pt x="10842" y="15659"/>
                    <a:pt x="12372" y="15704"/>
                  </a:cubicBezTo>
                  <a:cubicBezTo>
                    <a:pt x="12497" y="15708"/>
                    <a:pt x="12618" y="15710"/>
                    <a:pt x="12735" y="15710"/>
                  </a:cubicBezTo>
                  <a:cubicBezTo>
                    <a:pt x="14047" y="15710"/>
                    <a:pt x="14840" y="15471"/>
                    <a:pt x="15133" y="14906"/>
                  </a:cubicBezTo>
                  <a:cubicBezTo>
                    <a:pt x="15430" y="14266"/>
                    <a:pt x="15567" y="13719"/>
                    <a:pt x="16937" y="13445"/>
                  </a:cubicBezTo>
                  <a:cubicBezTo>
                    <a:pt x="18283" y="13171"/>
                    <a:pt x="20863" y="12555"/>
                    <a:pt x="20863" y="12555"/>
                  </a:cubicBezTo>
                  <a:cubicBezTo>
                    <a:pt x="20863" y="12555"/>
                    <a:pt x="21622" y="13022"/>
                    <a:pt x="22650" y="13022"/>
                  </a:cubicBezTo>
                  <a:cubicBezTo>
                    <a:pt x="23549" y="13022"/>
                    <a:pt x="24653" y="12664"/>
                    <a:pt x="25633" y="11322"/>
                  </a:cubicBezTo>
                  <a:cubicBezTo>
                    <a:pt x="27452" y="8839"/>
                    <a:pt x="25736" y="6908"/>
                    <a:pt x="23786" y="6908"/>
                  </a:cubicBezTo>
                  <a:cubicBezTo>
                    <a:pt x="23459" y="6908"/>
                    <a:pt x="23127" y="6962"/>
                    <a:pt x="22803" y="7077"/>
                  </a:cubicBezTo>
                  <a:cubicBezTo>
                    <a:pt x="20543" y="7898"/>
                    <a:pt x="20041" y="9838"/>
                    <a:pt x="20041" y="9838"/>
                  </a:cubicBezTo>
                  <a:cubicBezTo>
                    <a:pt x="20041" y="9838"/>
                    <a:pt x="19979" y="9857"/>
                    <a:pt x="19893" y="9857"/>
                  </a:cubicBezTo>
                  <a:cubicBezTo>
                    <a:pt x="19646" y="9857"/>
                    <a:pt x="19205" y="9706"/>
                    <a:pt x="19493" y="8537"/>
                  </a:cubicBezTo>
                  <a:cubicBezTo>
                    <a:pt x="19904" y="6962"/>
                    <a:pt x="20132" y="2032"/>
                    <a:pt x="17553" y="1713"/>
                  </a:cubicBezTo>
                  <a:cubicBezTo>
                    <a:pt x="14997" y="1393"/>
                    <a:pt x="14723" y="731"/>
                    <a:pt x="14997" y="1"/>
                  </a:cubicBezTo>
                  <a:lnTo>
                    <a:pt x="14997" y="1"/>
                  </a:lnTo>
                  <a:cubicBezTo>
                    <a:pt x="14996" y="1"/>
                    <a:pt x="14205" y="1770"/>
                    <a:pt x="11351" y="1770"/>
                  </a:cubicBezTo>
                  <a:cubicBezTo>
                    <a:pt x="11216" y="1770"/>
                    <a:pt x="11077" y="1766"/>
                    <a:pt x="10934" y="1758"/>
                  </a:cubicBezTo>
                  <a:cubicBezTo>
                    <a:pt x="7715" y="1576"/>
                    <a:pt x="7122" y="1"/>
                    <a:pt x="7122" y="1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5"/>
            <p:cNvSpPr/>
            <p:nvPr/>
          </p:nvSpPr>
          <p:spPr>
            <a:xfrm flipH="1">
              <a:off x="1019770" y="3989056"/>
              <a:ext cx="128434" cy="311935"/>
            </a:xfrm>
            <a:custGeom>
              <a:avLst/>
              <a:gdLst/>
              <a:ahLst/>
              <a:cxnLst/>
              <a:rect l="l" t="t" r="r" b="b"/>
              <a:pathLst>
                <a:path w="4703" h="11505" extrusionOk="0">
                  <a:moveTo>
                    <a:pt x="2123" y="0"/>
                  </a:moveTo>
                  <a:lnTo>
                    <a:pt x="2123" y="0"/>
                  </a:lnTo>
                  <a:cubicBezTo>
                    <a:pt x="2123" y="1"/>
                    <a:pt x="0" y="8674"/>
                    <a:pt x="3424" y="10842"/>
                  </a:cubicBezTo>
                  <a:cubicBezTo>
                    <a:pt x="3858" y="11116"/>
                    <a:pt x="4269" y="11322"/>
                    <a:pt x="4702" y="11504"/>
                  </a:cubicBezTo>
                  <a:cubicBezTo>
                    <a:pt x="3333" y="10888"/>
                    <a:pt x="2511" y="9450"/>
                    <a:pt x="2123" y="7692"/>
                  </a:cubicBezTo>
                  <a:cubicBezTo>
                    <a:pt x="1804" y="6209"/>
                    <a:pt x="1804" y="183"/>
                    <a:pt x="3515" y="0"/>
                  </a:cubicBezTo>
                  <a:lnTo>
                    <a:pt x="3515" y="0"/>
                  </a:lnTo>
                  <a:cubicBezTo>
                    <a:pt x="3278" y="14"/>
                    <a:pt x="3018" y="27"/>
                    <a:pt x="2744" y="27"/>
                  </a:cubicBezTo>
                  <a:cubicBezTo>
                    <a:pt x="2543" y="27"/>
                    <a:pt x="2335" y="20"/>
                    <a:pt x="2123" y="0"/>
                  </a:cubicBezTo>
                  <a:close/>
                </a:path>
              </a:pathLst>
            </a:custGeom>
            <a:solidFill>
              <a:srgbClr val="D3A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5"/>
            <p:cNvSpPr/>
            <p:nvPr/>
          </p:nvSpPr>
          <p:spPr>
            <a:xfrm flipH="1">
              <a:off x="624582" y="3952534"/>
              <a:ext cx="428886" cy="81745"/>
            </a:xfrm>
            <a:custGeom>
              <a:avLst/>
              <a:gdLst/>
              <a:ahLst/>
              <a:cxnLst/>
              <a:rect l="l" t="t" r="r" b="b"/>
              <a:pathLst>
                <a:path w="15705" h="3015" extrusionOk="0">
                  <a:moveTo>
                    <a:pt x="3653" y="1"/>
                  </a:moveTo>
                  <a:cubicBezTo>
                    <a:pt x="3653" y="1"/>
                    <a:pt x="2534" y="1165"/>
                    <a:pt x="1" y="1347"/>
                  </a:cubicBezTo>
                  <a:cubicBezTo>
                    <a:pt x="317" y="1552"/>
                    <a:pt x="800" y="1772"/>
                    <a:pt x="1475" y="1772"/>
                  </a:cubicBezTo>
                  <a:cubicBezTo>
                    <a:pt x="1628" y="1772"/>
                    <a:pt x="1791" y="1761"/>
                    <a:pt x="1964" y="1735"/>
                  </a:cubicBezTo>
                  <a:cubicBezTo>
                    <a:pt x="3562" y="1530"/>
                    <a:pt x="3972" y="1256"/>
                    <a:pt x="3972" y="1256"/>
                  </a:cubicBezTo>
                  <a:cubicBezTo>
                    <a:pt x="3972" y="1256"/>
                    <a:pt x="4716" y="2923"/>
                    <a:pt x="7522" y="2923"/>
                  </a:cubicBezTo>
                  <a:cubicBezTo>
                    <a:pt x="7541" y="2923"/>
                    <a:pt x="7560" y="2922"/>
                    <a:pt x="7579" y="2922"/>
                  </a:cubicBezTo>
                  <a:cubicBezTo>
                    <a:pt x="10432" y="2922"/>
                    <a:pt x="11550" y="1735"/>
                    <a:pt x="11550" y="1735"/>
                  </a:cubicBezTo>
                  <a:cubicBezTo>
                    <a:pt x="11550" y="1735"/>
                    <a:pt x="13844" y="3015"/>
                    <a:pt x="15614" y="3015"/>
                  </a:cubicBezTo>
                  <a:cubicBezTo>
                    <a:pt x="15644" y="3015"/>
                    <a:pt x="15674" y="3014"/>
                    <a:pt x="15705" y="3014"/>
                  </a:cubicBezTo>
                  <a:cubicBezTo>
                    <a:pt x="15362" y="2306"/>
                    <a:pt x="14860" y="1804"/>
                    <a:pt x="14084" y="1713"/>
                  </a:cubicBezTo>
                  <a:cubicBezTo>
                    <a:pt x="11528" y="1393"/>
                    <a:pt x="11254" y="731"/>
                    <a:pt x="11528" y="1"/>
                  </a:cubicBezTo>
                  <a:lnTo>
                    <a:pt x="11528" y="1"/>
                  </a:lnTo>
                  <a:cubicBezTo>
                    <a:pt x="11527" y="1"/>
                    <a:pt x="10736" y="1770"/>
                    <a:pt x="7882" y="1770"/>
                  </a:cubicBezTo>
                  <a:cubicBezTo>
                    <a:pt x="7747" y="1770"/>
                    <a:pt x="7608" y="1766"/>
                    <a:pt x="7465" y="1758"/>
                  </a:cubicBezTo>
                  <a:cubicBezTo>
                    <a:pt x="4246" y="1576"/>
                    <a:pt x="3653" y="1"/>
                    <a:pt x="3653" y="1"/>
                  </a:cubicBezTo>
                  <a:close/>
                </a:path>
              </a:pathLst>
            </a:custGeom>
            <a:solidFill>
              <a:srgbClr val="A07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5"/>
            <p:cNvSpPr/>
            <p:nvPr/>
          </p:nvSpPr>
          <p:spPr>
            <a:xfrm flipH="1">
              <a:off x="617728" y="4192051"/>
              <a:ext cx="59233" cy="13014"/>
            </a:xfrm>
            <a:custGeom>
              <a:avLst/>
              <a:gdLst/>
              <a:ahLst/>
              <a:cxnLst/>
              <a:rect l="l" t="t" r="r" b="b"/>
              <a:pathLst>
                <a:path w="2169" h="480" extrusionOk="0">
                  <a:moveTo>
                    <a:pt x="0" y="0"/>
                  </a:moveTo>
                  <a:lnTo>
                    <a:pt x="0" y="479"/>
                  </a:lnTo>
                  <a:lnTo>
                    <a:pt x="2146" y="479"/>
                  </a:lnTo>
                  <a:lnTo>
                    <a:pt x="2169" y="0"/>
                  </a:lnTo>
                  <a:close/>
                </a:path>
              </a:pathLst>
            </a:custGeom>
            <a:solidFill>
              <a:srgbClr val="A07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5"/>
            <p:cNvSpPr/>
            <p:nvPr/>
          </p:nvSpPr>
          <p:spPr>
            <a:xfrm flipH="1">
              <a:off x="415150" y="4156153"/>
              <a:ext cx="120323" cy="149420"/>
            </a:xfrm>
            <a:custGeom>
              <a:avLst/>
              <a:gdLst/>
              <a:ahLst/>
              <a:cxnLst/>
              <a:rect l="l" t="t" r="r" b="b"/>
              <a:pathLst>
                <a:path w="4406" h="5511" extrusionOk="0">
                  <a:moveTo>
                    <a:pt x="3105" y="0"/>
                  </a:moveTo>
                  <a:lnTo>
                    <a:pt x="3105" y="0"/>
                  </a:lnTo>
                  <a:cubicBezTo>
                    <a:pt x="3356" y="388"/>
                    <a:pt x="3653" y="1347"/>
                    <a:pt x="3493" y="1986"/>
                  </a:cubicBezTo>
                  <a:cubicBezTo>
                    <a:pt x="3150" y="3470"/>
                    <a:pt x="2146" y="5113"/>
                    <a:pt x="1" y="5501"/>
                  </a:cubicBezTo>
                  <a:cubicBezTo>
                    <a:pt x="81" y="5507"/>
                    <a:pt x="163" y="5510"/>
                    <a:pt x="247" y="5510"/>
                  </a:cubicBezTo>
                  <a:cubicBezTo>
                    <a:pt x="1143" y="5510"/>
                    <a:pt x="2236" y="5148"/>
                    <a:pt x="3196" y="3812"/>
                  </a:cubicBezTo>
                  <a:cubicBezTo>
                    <a:pt x="4406" y="2169"/>
                    <a:pt x="4063" y="776"/>
                    <a:pt x="3105" y="0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5"/>
            <p:cNvSpPr/>
            <p:nvPr/>
          </p:nvSpPr>
          <p:spPr>
            <a:xfrm flipH="1">
              <a:off x="578457" y="4291285"/>
              <a:ext cx="180157" cy="82098"/>
            </a:xfrm>
            <a:custGeom>
              <a:avLst/>
              <a:gdLst/>
              <a:ahLst/>
              <a:cxnLst/>
              <a:rect l="l" t="t" r="r" b="b"/>
              <a:pathLst>
                <a:path w="6597" h="3028" extrusionOk="0">
                  <a:moveTo>
                    <a:pt x="6174" y="1"/>
                  </a:moveTo>
                  <a:cubicBezTo>
                    <a:pt x="5869" y="1"/>
                    <a:pt x="5366" y="55"/>
                    <a:pt x="4565" y="266"/>
                  </a:cubicBezTo>
                  <a:cubicBezTo>
                    <a:pt x="3150" y="631"/>
                    <a:pt x="1392" y="791"/>
                    <a:pt x="1119" y="1316"/>
                  </a:cubicBezTo>
                  <a:cubicBezTo>
                    <a:pt x="982" y="1567"/>
                    <a:pt x="959" y="2412"/>
                    <a:pt x="0" y="3028"/>
                  </a:cubicBezTo>
                  <a:cubicBezTo>
                    <a:pt x="434" y="2914"/>
                    <a:pt x="708" y="2708"/>
                    <a:pt x="867" y="2412"/>
                  </a:cubicBezTo>
                  <a:cubicBezTo>
                    <a:pt x="1164" y="1772"/>
                    <a:pt x="1301" y="1225"/>
                    <a:pt x="2671" y="951"/>
                  </a:cubicBezTo>
                  <a:cubicBezTo>
                    <a:pt x="4017" y="677"/>
                    <a:pt x="6597" y="61"/>
                    <a:pt x="6597" y="61"/>
                  </a:cubicBezTo>
                  <a:cubicBezTo>
                    <a:pt x="6597" y="61"/>
                    <a:pt x="6495" y="1"/>
                    <a:pt x="6174" y="1"/>
                  </a:cubicBezTo>
                  <a:close/>
                </a:path>
              </a:pathLst>
            </a:custGeom>
            <a:solidFill>
              <a:srgbClr val="A07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5"/>
            <p:cNvSpPr/>
            <p:nvPr/>
          </p:nvSpPr>
          <p:spPr>
            <a:xfrm flipH="1">
              <a:off x="827788" y="4315822"/>
              <a:ext cx="154623" cy="26625"/>
            </a:xfrm>
            <a:custGeom>
              <a:avLst/>
              <a:gdLst/>
              <a:ahLst/>
              <a:cxnLst/>
              <a:rect l="l" t="t" r="r" b="b"/>
              <a:pathLst>
                <a:path w="5662" h="982" extrusionOk="0">
                  <a:moveTo>
                    <a:pt x="1" y="0"/>
                  </a:moveTo>
                  <a:lnTo>
                    <a:pt x="1" y="0"/>
                  </a:lnTo>
                  <a:cubicBezTo>
                    <a:pt x="2101" y="662"/>
                    <a:pt x="3950" y="662"/>
                    <a:pt x="4543" y="982"/>
                  </a:cubicBezTo>
                  <a:cubicBezTo>
                    <a:pt x="4703" y="913"/>
                    <a:pt x="4885" y="867"/>
                    <a:pt x="5045" y="845"/>
                  </a:cubicBezTo>
                  <a:cubicBezTo>
                    <a:pt x="5205" y="731"/>
                    <a:pt x="5410" y="662"/>
                    <a:pt x="5570" y="548"/>
                  </a:cubicBezTo>
                  <a:cubicBezTo>
                    <a:pt x="5593" y="525"/>
                    <a:pt x="5639" y="479"/>
                    <a:pt x="5662" y="434"/>
                  </a:cubicBezTo>
                  <a:lnTo>
                    <a:pt x="5662" y="434"/>
                  </a:lnTo>
                  <a:cubicBezTo>
                    <a:pt x="5456" y="444"/>
                    <a:pt x="5239" y="449"/>
                    <a:pt x="5014" y="449"/>
                  </a:cubicBezTo>
                  <a:cubicBezTo>
                    <a:pt x="3272" y="449"/>
                    <a:pt x="1072" y="162"/>
                    <a:pt x="1" y="0"/>
                  </a:cubicBezTo>
                  <a:close/>
                </a:path>
              </a:pathLst>
            </a:custGeom>
            <a:solidFill>
              <a:srgbClr val="A075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5"/>
            <p:cNvSpPr/>
            <p:nvPr/>
          </p:nvSpPr>
          <p:spPr>
            <a:xfrm flipH="1">
              <a:off x="461904" y="4192105"/>
              <a:ext cx="98531" cy="72933"/>
            </a:xfrm>
            <a:custGeom>
              <a:avLst/>
              <a:gdLst/>
              <a:ahLst/>
              <a:cxnLst/>
              <a:rect l="l" t="t" r="r" b="b"/>
              <a:pathLst>
                <a:path w="3608" h="2690" extrusionOk="0">
                  <a:moveTo>
                    <a:pt x="2123" y="1"/>
                  </a:moveTo>
                  <a:cubicBezTo>
                    <a:pt x="1145" y="1"/>
                    <a:pt x="1" y="686"/>
                    <a:pt x="504" y="1641"/>
                  </a:cubicBezTo>
                  <a:cubicBezTo>
                    <a:pt x="542" y="1693"/>
                    <a:pt x="617" y="1722"/>
                    <a:pt x="687" y="1722"/>
                  </a:cubicBezTo>
                  <a:cubicBezTo>
                    <a:pt x="741" y="1722"/>
                    <a:pt x="793" y="1704"/>
                    <a:pt x="823" y="1664"/>
                  </a:cubicBezTo>
                  <a:cubicBezTo>
                    <a:pt x="942" y="1546"/>
                    <a:pt x="1060" y="1427"/>
                    <a:pt x="1238" y="1427"/>
                  </a:cubicBezTo>
                  <a:cubicBezTo>
                    <a:pt x="1266" y="1427"/>
                    <a:pt x="1295" y="1430"/>
                    <a:pt x="1325" y="1436"/>
                  </a:cubicBezTo>
                  <a:cubicBezTo>
                    <a:pt x="1358" y="1427"/>
                    <a:pt x="1387" y="1422"/>
                    <a:pt x="1412" y="1422"/>
                  </a:cubicBezTo>
                  <a:cubicBezTo>
                    <a:pt x="1510" y="1422"/>
                    <a:pt x="1554" y="1491"/>
                    <a:pt x="1554" y="1619"/>
                  </a:cubicBezTo>
                  <a:cubicBezTo>
                    <a:pt x="1622" y="1733"/>
                    <a:pt x="1622" y="1847"/>
                    <a:pt x="1577" y="1984"/>
                  </a:cubicBezTo>
                  <a:cubicBezTo>
                    <a:pt x="1440" y="2395"/>
                    <a:pt x="1097" y="2281"/>
                    <a:pt x="778" y="2326"/>
                  </a:cubicBezTo>
                  <a:cubicBezTo>
                    <a:pt x="732" y="2326"/>
                    <a:pt x="641" y="2372"/>
                    <a:pt x="664" y="2440"/>
                  </a:cubicBezTo>
                  <a:cubicBezTo>
                    <a:pt x="737" y="2630"/>
                    <a:pt x="912" y="2689"/>
                    <a:pt x="1095" y="2689"/>
                  </a:cubicBezTo>
                  <a:cubicBezTo>
                    <a:pt x="1198" y="2689"/>
                    <a:pt x="1303" y="2670"/>
                    <a:pt x="1394" y="2646"/>
                  </a:cubicBezTo>
                  <a:cubicBezTo>
                    <a:pt x="1736" y="2532"/>
                    <a:pt x="1942" y="2235"/>
                    <a:pt x="1965" y="1893"/>
                  </a:cubicBezTo>
                  <a:cubicBezTo>
                    <a:pt x="2010" y="1573"/>
                    <a:pt x="1850" y="1162"/>
                    <a:pt x="1531" y="1071"/>
                  </a:cubicBezTo>
                  <a:cubicBezTo>
                    <a:pt x="1465" y="1041"/>
                    <a:pt x="1396" y="1029"/>
                    <a:pt x="1327" y="1029"/>
                  </a:cubicBezTo>
                  <a:cubicBezTo>
                    <a:pt x="1183" y="1029"/>
                    <a:pt x="1038" y="1085"/>
                    <a:pt x="915" y="1162"/>
                  </a:cubicBezTo>
                  <a:cubicBezTo>
                    <a:pt x="1029" y="728"/>
                    <a:pt x="1440" y="477"/>
                    <a:pt x="1942" y="409"/>
                  </a:cubicBezTo>
                  <a:cubicBezTo>
                    <a:pt x="1982" y="405"/>
                    <a:pt x="2021" y="403"/>
                    <a:pt x="2060" y="403"/>
                  </a:cubicBezTo>
                  <a:cubicBezTo>
                    <a:pt x="2665" y="403"/>
                    <a:pt x="2961" y="903"/>
                    <a:pt x="2832" y="1505"/>
                  </a:cubicBezTo>
                  <a:cubicBezTo>
                    <a:pt x="2792" y="1637"/>
                    <a:pt x="2899" y="1708"/>
                    <a:pt x="3009" y="1708"/>
                  </a:cubicBezTo>
                  <a:cubicBezTo>
                    <a:pt x="3088" y="1708"/>
                    <a:pt x="3169" y="1672"/>
                    <a:pt x="3197" y="1596"/>
                  </a:cubicBezTo>
                  <a:cubicBezTo>
                    <a:pt x="3607" y="457"/>
                    <a:pt x="2921" y="1"/>
                    <a:pt x="2123" y="1"/>
                  </a:cubicBezTo>
                  <a:close/>
                </a:path>
              </a:pathLst>
            </a:custGeom>
            <a:solidFill>
              <a:srgbClr val="935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5"/>
            <p:cNvSpPr/>
            <p:nvPr/>
          </p:nvSpPr>
          <p:spPr>
            <a:xfrm flipH="1">
              <a:off x="676933" y="4190181"/>
              <a:ext cx="121579" cy="120707"/>
            </a:xfrm>
            <a:custGeom>
              <a:avLst/>
              <a:gdLst/>
              <a:ahLst/>
              <a:cxnLst/>
              <a:rect l="l" t="t" r="r" b="b"/>
              <a:pathLst>
                <a:path w="4452" h="4452" extrusionOk="0">
                  <a:moveTo>
                    <a:pt x="2214" y="1"/>
                  </a:moveTo>
                  <a:cubicBezTo>
                    <a:pt x="982" y="1"/>
                    <a:pt x="0" y="982"/>
                    <a:pt x="0" y="2215"/>
                  </a:cubicBezTo>
                  <a:cubicBezTo>
                    <a:pt x="0" y="3447"/>
                    <a:pt x="982" y="4452"/>
                    <a:pt x="2214" y="4452"/>
                  </a:cubicBezTo>
                  <a:cubicBezTo>
                    <a:pt x="3447" y="4452"/>
                    <a:pt x="4451" y="3447"/>
                    <a:pt x="4451" y="2215"/>
                  </a:cubicBezTo>
                  <a:cubicBezTo>
                    <a:pt x="4451" y="982"/>
                    <a:pt x="3447" y="1"/>
                    <a:pt x="2214" y="1"/>
                  </a:cubicBezTo>
                  <a:close/>
                </a:path>
              </a:pathLst>
            </a:custGeom>
            <a:solidFill>
              <a:srgbClr val="C19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5"/>
            <p:cNvSpPr/>
            <p:nvPr/>
          </p:nvSpPr>
          <p:spPr>
            <a:xfrm flipH="1">
              <a:off x="1024139" y="4186466"/>
              <a:ext cx="79824" cy="103382"/>
            </a:xfrm>
            <a:custGeom>
              <a:avLst/>
              <a:gdLst/>
              <a:ahLst/>
              <a:cxnLst/>
              <a:rect l="l" t="t" r="r" b="b"/>
              <a:pathLst>
                <a:path w="2923" h="3813" extrusionOk="0">
                  <a:moveTo>
                    <a:pt x="708" y="1"/>
                  </a:moveTo>
                  <a:cubicBezTo>
                    <a:pt x="457" y="1"/>
                    <a:pt x="206" y="23"/>
                    <a:pt x="1" y="115"/>
                  </a:cubicBezTo>
                  <a:cubicBezTo>
                    <a:pt x="206" y="1576"/>
                    <a:pt x="754" y="2877"/>
                    <a:pt x="1804" y="3561"/>
                  </a:cubicBezTo>
                  <a:cubicBezTo>
                    <a:pt x="1964" y="3653"/>
                    <a:pt x="2101" y="3744"/>
                    <a:pt x="2261" y="3812"/>
                  </a:cubicBezTo>
                  <a:cubicBezTo>
                    <a:pt x="2671" y="3424"/>
                    <a:pt x="2923" y="2854"/>
                    <a:pt x="2923" y="2215"/>
                  </a:cubicBezTo>
                  <a:cubicBezTo>
                    <a:pt x="2923" y="982"/>
                    <a:pt x="1941" y="1"/>
                    <a:pt x="708" y="1"/>
                  </a:cubicBezTo>
                  <a:close/>
                </a:path>
              </a:pathLst>
            </a:custGeom>
            <a:solidFill>
              <a:srgbClr val="C19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5"/>
            <p:cNvSpPr/>
            <p:nvPr/>
          </p:nvSpPr>
          <p:spPr>
            <a:xfrm flipH="1">
              <a:off x="892592" y="4225915"/>
              <a:ext cx="53470" cy="33512"/>
            </a:xfrm>
            <a:custGeom>
              <a:avLst/>
              <a:gdLst/>
              <a:ahLst/>
              <a:cxnLst/>
              <a:rect l="l" t="t" r="r" b="b"/>
              <a:pathLst>
                <a:path w="1958" h="1236" extrusionOk="0">
                  <a:moveTo>
                    <a:pt x="1799" y="0"/>
                  </a:moveTo>
                  <a:cubicBezTo>
                    <a:pt x="1763" y="0"/>
                    <a:pt x="1727" y="16"/>
                    <a:pt x="1706" y="52"/>
                  </a:cubicBezTo>
                  <a:cubicBezTo>
                    <a:pt x="1546" y="326"/>
                    <a:pt x="1363" y="577"/>
                    <a:pt x="1112" y="760"/>
                  </a:cubicBezTo>
                  <a:cubicBezTo>
                    <a:pt x="1008" y="834"/>
                    <a:pt x="914" y="865"/>
                    <a:pt x="827" y="865"/>
                  </a:cubicBezTo>
                  <a:cubicBezTo>
                    <a:pt x="644" y="865"/>
                    <a:pt x="490" y="731"/>
                    <a:pt x="336" y="577"/>
                  </a:cubicBezTo>
                  <a:cubicBezTo>
                    <a:pt x="306" y="547"/>
                    <a:pt x="267" y="535"/>
                    <a:pt x="227" y="535"/>
                  </a:cubicBezTo>
                  <a:cubicBezTo>
                    <a:pt x="116" y="535"/>
                    <a:pt x="1" y="636"/>
                    <a:pt x="85" y="737"/>
                  </a:cubicBezTo>
                  <a:cubicBezTo>
                    <a:pt x="271" y="979"/>
                    <a:pt x="518" y="1236"/>
                    <a:pt x="826" y="1236"/>
                  </a:cubicBezTo>
                  <a:cubicBezTo>
                    <a:pt x="895" y="1236"/>
                    <a:pt x="968" y="1223"/>
                    <a:pt x="1044" y="1193"/>
                  </a:cubicBezTo>
                  <a:cubicBezTo>
                    <a:pt x="1203" y="1148"/>
                    <a:pt x="1318" y="1034"/>
                    <a:pt x="1409" y="897"/>
                  </a:cubicBezTo>
                  <a:cubicBezTo>
                    <a:pt x="1591" y="668"/>
                    <a:pt x="1774" y="417"/>
                    <a:pt x="1911" y="166"/>
                  </a:cubicBezTo>
                  <a:cubicBezTo>
                    <a:pt x="1958" y="73"/>
                    <a:pt x="1877" y="0"/>
                    <a:pt x="1799" y="0"/>
                  </a:cubicBezTo>
                  <a:close/>
                </a:path>
              </a:pathLst>
            </a:custGeom>
            <a:solidFill>
              <a:srgbClr val="9356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5"/>
            <p:cNvSpPr/>
            <p:nvPr/>
          </p:nvSpPr>
          <p:spPr>
            <a:xfrm flipH="1">
              <a:off x="908486" y="4264009"/>
              <a:ext cx="17805" cy="11604"/>
            </a:xfrm>
            <a:custGeom>
              <a:avLst/>
              <a:gdLst/>
              <a:ahLst/>
              <a:cxnLst/>
              <a:rect l="l" t="t" r="r" b="b"/>
              <a:pathLst>
                <a:path w="652" h="428" extrusionOk="0">
                  <a:moveTo>
                    <a:pt x="532" y="0"/>
                  </a:moveTo>
                  <a:cubicBezTo>
                    <a:pt x="519" y="0"/>
                    <a:pt x="502" y="5"/>
                    <a:pt x="479" y="17"/>
                  </a:cubicBezTo>
                  <a:cubicBezTo>
                    <a:pt x="274" y="131"/>
                    <a:pt x="0" y="199"/>
                    <a:pt x="0" y="199"/>
                  </a:cubicBezTo>
                  <a:cubicBezTo>
                    <a:pt x="0" y="199"/>
                    <a:pt x="228" y="427"/>
                    <a:pt x="320" y="427"/>
                  </a:cubicBezTo>
                  <a:cubicBezTo>
                    <a:pt x="402" y="427"/>
                    <a:pt x="651" y="0"/>
                    <a:pt x="532" y="0"/>
                  </a:cubicBezTo>
                  <a:close/>
                </a:path>
              </a:pathLst>
            </a:custGeom>
            <a:solidFill>
              <a:srgbClr val="A87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5"/>
            <p:cNvSpPr/>
            <p:nvPr/>
          </p:nvSpPr>
          <p:spPr>
            <a:xfrm flipH="1">
              <a:off x="732425" y="4082054"/>
              <a:ext cx="85149" cy="36603"/>
            </a:xfrm>
            <a:custGeom>
              <a:avLst/>
              <a:gdLst/>
              <a:ahLst/>
              <a:cxnLst/>
              <a:rect l="l" t="t" r="r" b="b"/>
              <a:pathLst>
                <a:path w="3118" h="1350" extrusionOk="0">
                  <a:moveTo>
                    <a:pt x="1095" y="0"/>
                  </a:moveTo>
                  <a:cubicBezTo>
                    <a:pt x="695" y="0"/>
                    <a:pt x="304" y="109"/>
                    <a:pt x="82" y="428"/>
                  </a:cubicBezTo>
                  <a:cubicBezTo>
                    <a:pt x="0" y="551"/>
                    <a:pt x="120" y="637"/>
                    <a:pt x="228" y="637"/>
                  </a:cubicBezTo>
                  <a:cubicBezTo>
                    <a:pt x="241" y="637"/>
                    <a:pt x="253" y="636"/>
                    <a:pt x="265" y="633"/>
                  </a:cubicBezTo>
                  <a:cubicBezTo>
                    <a:pt x="548" y="593"/>
                    <a:pt x="815" y="544"/>
                    <a:pt x="1084" y="544"/>
                  </a:cubicBezTo>
                  <a:cubicBezTo>
                    <a:pt x="1272" y="544"/>
                    <a:pt x="1461" y="568"/>
                    <a:pt x="1657" y="633"/>
                  </a:cubicBezTo>
                  <a:cubicBezTo>
                    <a:pt x="2091" y="770"/>
                    <a:pt x="2182" y="1135"/>
                    <a:pt x="2524" y="1318"/>
                  </a:cubicBezTo>
                  <a:cubicBezTo>
                    <a:pt x="2567" y="1339"/>
                    <a:pt x="2611" y="1349"/>
                    <a:pt x="2654" y="1349"/>
                  </a:cubicBezTo>
                  <a:cubicBezTo>
                    <a:pt x="2749" y="1349"/>
                    <a:pt x="2835" y="1298"/>
                    <a:pt x="2867" y="1204"/>
                  </a:cubicBezTo>
                  <a:cubicBezTo>
                    <a:pt x="3118" y="679"/>
                    <a:pt x="2228" y="200"/>
                    <a:pt x="1840" y="108"/>
                  </a:cubicBezTo>
                  <a:cubicBezTo>
                    <a:pt x="1616" y="46"/>
                    <a:pt x="1353" y="0"/>
                    <a:pt x="1095" y="0"/>
                  </a:cubicBezTo>
                  <a:close/>
                </a:path>
              </a:pathLst>
            </a:custGeom>
            <a:solidFill>
              <a:srgbClr val="2413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5"/>
            <p:cNvSpPr/>
            <p:nvPr/>
          </p:nvSpPr>
          <p:spPr>
            <a:xfrm flipH="1">
              <a:off x="1023511" y="4089320"/>
              <a:ext cx="57813" cy="22206"/>
            </a:xfrm>
            <a:custGeom>
              <a:avLst/>
              <a:gdLst/>
              <a:ahLst/>
              <a:cxnLst/>
              <a:rect l="l" t="t" r="r" b="b"/>
              <a:pathLst>
                <a:path w="2117" h="819" extrusionOk="0">
                  <a:moveTo>
                    <a:pt x="1277" y="1"/>
                  </a:moveTo>
                  <a:cubicBezTo>
                    <a:pt x="821" y="1"/>
                    <a:pt x="355" y="246"/>
                    <a:pt x="85" y="616"/>
                  </a:cubicBezTo>
                  <a:cubicBezTo>
                    <a:pt x="1" y="717"/>
                    <a:pt x="128" y="819"/>
                    <a:pt x="237" y="819"/>
                  </a:cubicBezTo>
                  <a:cubicBezTo>
                    <a:pt x="276" y="819"/>
                    <a:pt x="312" y="806"/>
                    <a:pt x="336" y="776"/>
                  </a:cubicBezTo>
                  <a:cubicBezTo>
                    <a:pt x="573" y="539"/>
                    <a:pt x="849" y="417"/>
                    <a:pt x="1138" y="417"/>
                  </a:cubicBezTo>
                  <a:cubicBezTo>
                    <a:pt x="1294" y="417"/>
                    <a:pt x="1454" y="453"/>
                    <a:pt x="1614" y="525"/>
                  </a:cubicBezTo>
                  <a:cubicBezTo>
                    <a:pt x="1703" y="563"/>
                    <a:pt x="1819" y="615"/>
                    <a:pt x="1917" y="615"/>
                  </a:cubicBezTo>
                  <a:cubicBezTo>
                    <a:pt x="1996" y="615"/>
                    <a:pt x="2063" y="581"/>
                    <a:pt x="2094" y="479"/>
                  </a:cubicBezTo>
                  <a:cubicBezTo>
                    <a:pt x="2116" y="411"/>
                    <a:pt x="2094" y="342"/>
                    <a:pt x="2048" y="297"/>
                  </a:cubicBezTo>
                  <a:cubicBezTo>
                    <a:pt x="1824" y="90"/>
                    <a:pt x="1552" y="1"/>
                    <a:pt x="1277" y="1"/>
                  </a:cubicBezTo>
                  <a:close/>
                </a:path>
              </a:pathLst>
            </a:custGeom>
            <a:solidFill>
              <a:srgbClr val="2413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5"/>
            <p:cNvSpPr/>
            <p:nvPr/>
          </p:nvSpPr>
          <p:spPr>
            <a:xfrm flipH="1">
              <a:off x="1024139" y="4145011"/>
              <a:ext cx="41155" cy="41483"/>
            </a:xfrm>
            <a:custGeom>
              <a:avLst/>
              <a:gdLst/>
              <a:ahLst/>
              <a:cxnLst/>
              <a:rect l="l" t="t" r="r" b="b"/>
              <a:pathLst>
                <a:path w="1507" h="1530" extrusionOk="0">
                  <a:moveTo>
                    <a:pt x="753" y="0"/>
                  </a:moveTo>
                  <a:cubicBezTo>
                    <a:pt x="342" y="0"/>
                    <a:pt x="0" y="343"/>
                    <a:pt x="0" y="754"/>
                  </a:cubicBezTo>
                  <a:cubicBezTo>
                    <a:pt x="0" y="1187"/>
                    <a:pt x="342" y="1530"/>
                    <a:pt x="753" y="1530"/>
                  </a:cubicBezTo>
                  <a:cubicBezTo>
                    <a:pt x="1164" y="1530"/>
                    <a:pt x="1507" y="1187"/>
                    <a:pt x="1507" y="754"/>
                  </a:cubicBezTo>
                  <a:cubicBezTo>
                    <a:pt x="1507" y="343"/>
                    <a:pt x="1164" y="0"/>
                    <a:pt x="753" y="0"/>
                  </a:cubicBezTo>
                  <a:close/>
                </a:path>
              </a:pathLst>
            </a:custGeom>
            <a:solidFill>
              <a:srgbClr val="2413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5"/>
            <p:cNvSpPr/>
            <p:nvPr/>
          </p:nvSpPr>
          <p:spPr>
            <a:xfrm flipH="1">
              <a:off x="1051558" y="4152440"/>
              <a:ext cx="10623" cy="992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3" y="0"/>
                  </a:moveTo>
                  <a:cubicBezTo>
                    <a:pt x="69" y="0"/>
                    <a:pt x="0" y="69"/>
                    <a:pt x="0" y="183"/>
                  </a:cubicBezTo>
                  <a:cubicBezTo>
                    <a:pt x="0" y="297"/>
                    <a:pt x="69" y="365"/>
                    <a:pt x="183" y="365"/>
                  </a:cubicBezTo>
                  <a:cubicBezTo>
                    <a:pt x="297" y="365"/>
                    <a:pt x="388" y="297"/>
                    <a:pt x="388" y="183"/>
                  </a:cubicBezTo>
                  <a:cubicBezTo>
                    <a:pt x="388" y="69"/>
                    <a:pt x="297" y="0"/>
                    <a:pt x="183" y="0"/>
                  </a:cubicBezTo>
                  <a:close/>
                </a:path>
              </a:pathLst>
            </a:custGeom>
            <a:solidFill>
              <a:srgbClr val="FFFA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5"/>
            <p:cNvSpPr/>
            <p:nvPr/>
          </p:nvSpPr>
          <p:spPr>
            <a:xfrm flipH="1">
              <a:off x="752989" y="4156153"/>
              <a:ext cx="41783" cy="41483"/>
            </a:xfrm>
            <a:custGeom>
              <a:avLst/>
              <a:gdLst/>
              <a:ahLst/>
              <a:cxnLst/>
              <a:rect l="l" t="t" r="r" b="b"/>
              <a:pathLst>
                <a:path w="1530" h="1530" extrusionOk="0">
                  <a:moveTo>
                    <a:pt x="776" y="0"/>
                  </a:moveTo>
                  <a:cubicBezTo>
                    <a:pt x="343" y="0"/>
                    <a:pt x="0" y="343"/>
                    <a:pt x="0" y="776"/>
                  </a:cubicBezTo>
                  <a:cubicBezTo>
                    <a:pt x="0" y="1187"/>
                    <a:pt x="343" y="1529"/>
                    <a:pt x="776" y="1529"/>
                  </a:cubicBezTo>
                  <a:cubicBezTo>
                    <a:pt x="1187" y="1529"/>
                    <a:pt x="1530" y="1187"/>
                    <a:pt x="1530" y="776"/>
                  </a:cubicBezTo>
                  <a:cubicBezTo>
                    <a:pt x="1530" y="343"/>
                    <a:pt x="1187" y="0"/>
                    <a:pt x="776" y="0"/>
                  </a:cubicBezTo>
                  <a:close/>
                </a:path>
              </a:pathLst>
            </a:custGeom>
            <a:solidFill>
              <a:srgbClr val="2413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5"/>
            <p:cNvSpPr/>
            <p:nvPr/>
          </p:nvSpPr>
          <p:spPr>
            <a:xfrm flipH="1">
              <a:off x="784149" y="4165426"/>
              <a:ext cx="10623" cy="1054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206" y="1"/>
                  </a:moveTo>
                  <a:cubicBezTo>
                    <a:pt x="92" y="1"/>
                    <a:pt x="0" y="92"/>
                    <a:pt x="0" y="206"/>
                  </a:cubicBezTo>
                  <a:cubicBezTo>
                    <a:pt x="0" y="297"/>
                    <a:pt x="92" y="389"/>
                    <a:pt x="206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206" y="1"/>
                  </a:cubicBezTo>
                  <a:close/>
                </a:path>
              </a:pathLst>
            </a:custGeom>
            <a:solidFill>
              <a:srgbClr val="FFFA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5"/>
            <p:cNvSpPr/>
            <p:nvPr/>
          </p:nvSpPr>
          <p:spPr>
            <a:xfrm flipH="1">
              <a:off x="570975" y="4169141"/>
              <a:ext cx="93533" cy="20443"/>
            </a:xfrm>
            <a:custGeom>
              <a:avLst/>
              <a:gdLst/>
              <a:ahLst/>
              <a:cxnLst/>
              <a:rect l="l" t="t" r="r" b="b"/>
              <a:pathLst>
                <a:path w="3425" h="754" extrusionOk="0">
                  <a:moveTo>
                    <a:pt x="1" y="1"/>
                  </a:moveTo>
                  <a:lnTo>
                    <a:pt x="161" y="640"/>
                  </a:lnTo>
                  <a:lnTo>
                    <a:pt x="2877" y="754"/>
                  </a:lnTo>
                  <a:lnTo>
                    <a:pt x="3151" y="411"/>
                  </a:lnTo>
                  <a:lnTo>
                    <a:pt x="3425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5"/>
            <p:cNvSpPr/>
            <p:nvPr/>
          </p:nvSpPr>
          <p:spPr>
            <a:xfrm flipH="1">
              <a:off x="647631" y="4049708"/>
              <a:ext cx="225053" cy="223438"/>
            </a:xfrm>
            <a:custGeom>
              <a:avLst/>
              <a:gdLst/>
              <a:ahLst/>
              <a:cxnLst/>
              <a:rect l="l" t="t" r="r" b="b"/>
              <a:pathLst>
                <a:path w="8241" h="8241" extrusionOk="0">
                  <a:moveTo>
                    <a:pt x="4109" y="571"/>
                  </a:moveTo>
                  <a:cubicBezTo>
                    <a:pt x="6072" y="571"/>
                    <a:pt x="7647" y="2169"/>
                    <a:pt x="7647" y="4109"/>
                  </a:cubicBezTo>
                  <a:cubicBezTo>
                    <a:pt x="7647" y="6072"/>
                    <a:pt x="6072" y="7647"/>
                    <a:pt x="4109" y="7647"/>
                  </a:cubicBezTo>
                  <a:cubicBezTo>
                    <a:pt x="2169" y="7647"/>
                    <a:pt x="594" y="6072"/>
                    <a:pt x="594" y="4109"/>
                  </a:cubicBezTo>
                  <a:cubicBezTo>
                    <a:pt x="594" y="2169"/>
                    <a:pt x="2169" y="571"/>
                    <a:pt x="4109" y="571"/>
                  </a:cubicBezTo>
                  <a:close/>
                  <a:moveTo>
                    <a:pt x="4109" y="0"/>
                  </a:moveTo>
                  <a:cubicBezTo>
                    <a:pt x="1849" y="0"/>
                    <a:pt x="0" y="1826"/>
                    <a:pt x="0" y="4109"/>
                  </a:cubicBezTo>
                  <a:cubicBezTo>
                    <a:pt x="0" y="6391"/>
                    <a:pt x="1849" y="8240"/>
                    <a:pt x="4109" y="8240"/>
                  </a:cubicBezTo>
                  <a:cubicBezTo>
                    <a:pt x="6391" y="8240"/>
                    <a:pt x="8240" y="6391"/>
                    <a:pt x="8240" y="4109"/>
                  </a:cubicBezTo>
                  <a:cubicBezTo>
                    <a:pt x="8240" y="1826"/>
                    <a:pt x="6391" y="0"/>
                    <a:pt x="4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5"/>
            <p:cNvSpPr/>
            <p:nvPr/>
          </p:nvSpPr>
          <p:spPr>
            <a:xfrm flipH="1">
              <a:off x="935003" y="4050331"/>
              <a:ext cx="225053" cy="223412"/>
            </a:xfrm>
            <a:custGeom>
              <a:avLst/>
              <a:gdLst/>
              <a:ahLst/>
              <a:cxnLst/>
              <a:rect l="l" t="t" r="r" b="b"/>
              <a:pathLst>
                <a:path w="8241" h="8240" extrusionOk="0">
                  <a:moveTo>
                    <a:pt x="4132" y="594"/>
                  </a:moveTo>
                  <a:cubicBezTo>
                    <a:pt x="6072" y="594"/>
                    <a:pt x="7647" y="2168"/>
                    <a:pt x="7647" y="4131"/>
                  </a:cubicBezTo>
                  <a:cubicBezTo>
                    <a:pt x="7647" y="6072"/>
                    <a:pt x="6072" y="7647"/>
                    <a:pt x="4132" y="7647"/>
                  </a:cubicBezTo>
                  <a:cubicBezTo>
                    <a:pt x="2169" y="7647"/>
                    <a:pt x="594" y="6072"/>
                    <a:pt x="594" y="4131"/>
                  </a:cubicBezTo>
                  <a:cubicBezTo>
                    <a:pt x="594" y="2168"/>
                    <a:pt x="2169" y="594"/>
                    <a:pt x="4132" y="594"/>
                  </a:cubicBezTo>
                  <a:close/>
                  <a:moveTo>
                    <a:pt x="4132" y="0"/>
                  </a:moveTo>
                  <a:cubicBezTo>
                    <a:pt x="1849" y="0"/>
                    <a:pt x="1" y="1849"/>
                    <a:pt x="1" y="4131"/>
                  </a:cubicBezTo>
                  <a:cubicBezTo>
                    <a:pt x="1" y="6391"/>
                    <a:pt x="1849" y="8240"/>
                    <a:pt x="4132" y="8240"/>
                  </a:cubicBezTo>
                  <a:cubicBezTo>
                    <a:pt x="6392" y="8240"/>
                    <a:pt x="8241" y="6391"/>
                    <a:pt x="8241" y="4131"/>
                  </a:cubicBezTo>
                  <a:cubicBezTo>
                    <a:pt x="8241" y="1849"/>
                    <a:pt x="6392" y="0"/>
                    <a:pt x="4132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5"/>
            <p:cNvSpPr/>
            <p:nvPr/>
          </p:nvSpPr>
          <p:spPr>
            <a:xfrm flipH="1">
              <a:off x="851465" y="4136849"/>
              <a:ext cx="101698" cy="37741"/>
            </a:xfrm>
            <a:custGeom>
              <a:avLst/>
              <a:gdLst/>
              <a:ahLst/>
              <a:cxnLst/>
              <a:rect l="l" t="t" r="r" b="b"/>
              <a:pathLst>
                <a:path w="3724" h="1392" extrusionOk="0">
                  <a:moveTo>
                    <a:pt x="1686" y="1"/>
                  </a:moveTo>
                  <a:cubicBezTo>
                    <a:pt x="1106" y="1"/>
                    <a:pt x="512" y="170"/>
                    <a:pt x="185" y="644"/>
                  </a:cubicBezTo>
                  <a:cubicBezTo>
                    <a:pt x="0" y="913"/>
                    <a:pt x="299" y="1157"/>
                    <a:pt x="569" y="1157"/>
                  </a:cubicBezTo>
                  <a:cubicBezTo>
                    <a:pt x="666" y="1157"/>
                    <a:pt x="758" y="1126"/>
                    <a:pt x="824" y="1055"/>
                  </a:cubicBezTo>
                  <a:cubicBezTo>
                    <a:pt x="1069" y="810"/>
                    <a:pt x="1383" y="717"/>
                    <a:pt x="1709" y="717"/>
                  </a:cubicBezTo>
                  <a:cubicBezTo>
                    <a:pt x="1840" y="717"/>
                    <a:pt x="1972" y="732"/>
                    <a:pt x="2103" y="758"/>
                  </a:cubicBezTo>
                  <a:cubicBezTo>
                    <a:pt x="2491" y="826"/>
                    <a:pt x="2696" y="1100"/>
                    <a:pt x="2970" y="1351"/>
                  </a:cubicBezTo>
                  <a:cubicBezTo>
                    <a:pt x="3006" y="1378"/>
                    <a:pt x="3049" y="1391"/>
                    <a:pt x="3092" y="1391"/>
                  </a:cubicBezTo>
                  <a:cubicBezTo>
                    <a:pt x="3159" y="1391"/>
                    <a:pt x="3225" y="1361"/>
                    <a:pt x="3267" y="1306"/>
                  </a:cubicBezTo>
                  <a:cubicBezTo>
                    <a:pt x="3723" y="803"/>
                    <a:pt x="2787" y="164"/>
                    <a:pt x="2354" y="73"/>
                  </a:cubicBezTo>
                  <a:cubicBezTo>
                    <a:pt x="2145" y="28"/>
                    <a:pt x="1917" y="1"/>
                    <a:pt x="1686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5"/>
            <p:cNvSpPr/>
            <p:nvPr/>
          </p:nvSpPr>
          <p:spPr>
            <a:xfrm flipH="1">
              <a:off x="656998" y="4044746"/>
              <a:ext cx="225053" cy="223438"/>
            </a:xfrm>
            <a:custGeom>
              <a:avLst/>
              <a:gdLst/>
              <a:ahLst/>
              <a:cxnLst/>
              <a:rect l="l" t="t" r="r" b="b"/>
              <a:pathLst>
                <a:path w="8241" h="8241" extrusionOk="0">
                  <a:moveTo>
                    <a:pt x="4109" y="594"/>
                  </a:moveTo>
                  <a:cubicBezTo>
                    <a:pt x="6049" y="594"/>
                    <a:pt x="7647" y="2169"/>
                    <a:pt x="7647" y="4109"/>
                  </a:cubicBezTo>
                  <a:cubicBezTo>
                    <a:pt x="7647" y="6072"/>
                    <a:pt x="6049" y="7647"/>
                    <a:pt x="4109" y="7647"/>
                  </a:cubicBezTo>
                  <a:cubicBezTo>
                    <a:pt x="2169" y="7647"/>
                    <a:pt x="571" y="6072"/>
                    <a:pt x="571" y="4109"/>
                  </a:cubicBezTo>
                  <a:cubicBezTo>
                    <a:pt x="571" y="2169"/>
                    <a:pt x="2169" y="594"/>
                    <a:pt x="4109" y="594"/>
                  </a:cubicBezTo>
                  <a:close/>
                  <a:moveTo>
                    <a:pt x="4109" y="1"/>
                  </a:moveTo>
                  <a:cubicBezTo>
                    <a:pt x="1827" y="1"/>
                    <a:pt x="1" y="1849"/>
                    <a:pt x="1" y="4109"/>
                  </a:cubicBezTo>
                  <a:cubicBezTo>
                    <a:pt x="1" y="6392"/>
                    <a:pt x="1827" y="8241"/>
                    <a:pt x="4109" y="8241"/>
                  </a:cubicBezTo>
                  <a:cubicBezTo>
                    <a:pt x="6392" y="8241"/>
                    <a:pt x="8241" y="6392"/>
                    <a:pt x="8241" y="4109"/>
                  </a:cubicBezTo>
                  <a:cubicBezTo>
                    <a:pt x="8241" y="1849"/>
                    <a:pt x="6392" y="1"/>
                    <a:pt x="4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5"/>
            <p:cNvSpPr/>
            <p:nvPr/>
          </p:nvSpPr>
          <p:spPr>
            <a:xfrm flipH="1">
              <a:off x="944343" y="4045370"/>
              <a:ext cx="225053" cy="224062"/>
            </a:xfrm>
            <a:custGeom>
              <a:avLst/>
              <a:gdLst/>
              <a:ahLst/>
              <a:cxnLst/>
              <a:rect l="l" t="t" r="r" b="b"/>
              <a:pathLst>
                <a:path w="8241" h="8264" extrusionOk="0">
                  <a:moveTo>
                    <a:pt x="4109" y="594"/>
                  </a:moveTo>
                  <a:cubicBezTo>
                    <a:pt x="6072" y="594"/>
                    <a:pt x="7647" y="2192"/>
                    <a:pt x="7647" y="4132"/>
                  </a:cubicBezTo>
                  <a:cubicBezTo>
                    <a:pt x="7647" y="6072"/>
                    <a:pt x="6072" y="7670"/>
                    <a:pt x="4109" y="7670"/>
                  </a:cubicBezTo>
                  <a:cubicBezTo>
                    <a:pt x="2169" y="7670"/>
                    <a:pt x="594" y="6072"/>
                    <a:pt x="594" y="4132"/>
                  </a:cubicBezTo>
                  <a:cubicBezTo>
                    <a:pt x="594" y="2192"/>
                    <a:pt x="2169" y="594"/>
                    <a:pt x="4109" y="594"/>
                  </a:cubicBezTo>
                  <a:close/>
                  <a:moveTo>
                    <a:pt x="4109" y="0"/>
                  </a:moveTo>
                  <a:cubicBezTo>
                    <a:pt x="1826" y="0"/>
                    <a:pt x="0" y="1849"/>
                    <a:pt x="0" y="4132"/>
                  </a:cubicBezTo>
                  <a:cubicBezTo>
                    <a:pt x="0" y="6414"/>
                    <a:pt x="1826" y="8263"/>
                    <a:pt x="4109" y="8263"/>
                  </a:cubicBezTo>
                  <a:cubicBezTo>
                    <a:pt x="6391" y="8263"/>
                    <a:pt x="8240" y="6414"/>
                    <a:pt x="8240" y="4132"/>
                  </a:cubicBezTo>
                  <a:cubicBezTo>
                    <a:pt x="8240" y="1849"/>
                    <a:pt x="6391" y="0"/>
                    <a:pt x="41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5"/>
            <p:cNvSpPr/>
            <p:nvPr/>
          </p:nvSpPr>
          <p:spPr>
            <a:xfrm flipH="1">
              <a:off x="960564" y="4061448"/>
              <a:ext cx="192638" cy="191878"/>
            </a:xfrm>
            <a:custGeom>
              <a:avLst/>
              <a:gdLst/>
              <a:ahLst/>
              <a:cxnLst/>
              <a:rect l="l" t="t" r="r" b="b"/>
              <a:pathLst>
                <a:path w="7054" h="7077" extrusionOk="0">
                  <a:moveTo>
                    <a:pt x="3516" y="1"/>
                  </a:moveTo>
                  <a:cubicBezTo>
                    <a:pt x="1576" y="1"/>
                    <a:pt x="1" y="1599"/>
                    <a:pt x="1" y="3539"/>
                  </a:cubicBezTo>
                  <a:cubicBezTo>
                    <a:pt x="1" y="5479"/>
                    <a:pt x="1576" y="7077"/>
                    <a:pt x="3516" y="7077"/>
                  </a:cubicBezTo>
                  <a:cubicBezTo>
                    <a:pt x="5479" y="7077"/>
                    <a:pt x="7054" y="5479"/>
                    <a:pt x="7054" y="3539"/>
                  </a:cubicBezTo>
                  <a:cubicBezTo>
                    <a:pt x="7054" y="1599"/>
                    <a:pt x="5479" y="1"/>
                    <a:pt x="3516" y="1"/>
                  </a:cubicBezTo>
                  <a:close/>
                </a:path>
              </a:pathLst>
            </a:custGeom>
            <a:solidFill>
              <a:srgbClr val="96D2F0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5"/>
            <p:cNvSpPr/>
            <p:nvPr/>
          </p:nvSpPr>
          <p:spPr>
            <a:xfrm flipH="1">
              <a:off x="860832" y="4132402"/>
              <a:ext cx="101753" cy="37226"/>
            </a:xfrm>
            <a:custGeom>
              <a:avLst/>
              <a:gdLst/>
              <a:ahLst/>
              <a:cxnLst/>
              <a:rect l="l" t="t" r="r" b="b"/>
              <a:pathLst>
                <a:path w="3726" h="1373" extrusionOk="0">
                  <a:moveTo>
                    <a:pt x="1654" y="0"/>
                  </a:moveTo>
                  <a:cubicBezTo>
                    <a:pt x="1085" y="0"/>
                    <a:pt x="508" y="161"/>
                    <a:pt x="188" y="625"/>
                  </a:cubicBezTo>
                  <a:cubicBezTo>
                    <a:pt x="0" y="898"/>
                    <a:pt x="297" y="1158"/>
                    <a:pt x="573" y="1158"/>
                  </a:cubicBezTo>
                  <a:cubicBezTo>
                    <a:pt x="666" y="1158"/>
                    <a:pt x="758" y="1128"/>
                    <a:pt x="827" y="1059"/>
                  </a:cubicBezTo>
                  <a:cubicBezTo>
                    <a:pt x="1067" y="802"/>
                    <a:pt x="1409" y="712"/>
                    <a:pt x="1758" y="712"/>
                  </a:cubicBezTo>
                  <a:cubicBezTo>
                    <a:pt x="1874" y="712"/>
                    <a:pt x="1991" y="722"/>
                    <a:pt x="2105" y="739"/>
                  </a:cubicBezTo>
                  <a:cubicBezTo>
                    <a:pt x="2493" y="808"/>
                    <a:pt x="2699" y="1082"/>
                    <a:pt x="2973" y="1333"/>
                  </a:cubicBezTo>
                  <a:cubicBezTo>
                    <a:pt x="3009" y="1360"/>
                    <a:pt x="3052" y="1373"/>
                    <a:pt x="3095" y="1373"/>
                  </a:cubicBezTo>
                  <a:cubicBezTo>
                    <a:pt x="3161" y="1373"/>
                    <a:pt x="3228" y="1342"/>
                    <a:pt x="3269" y="1287"/>
                  </a:cubicBezTo>
                  <a:cubicBezTo>
                    <a:pt x="3726" y="808"/>
                    <a:pt x="2767" y="169"/>
                    <a:pt x="2356" y="77"/>
                  </a:cubicBezTo>
                  <a:cubicBezTo>
                    <a:pt x="2138" y="29"/>
                    <a:pt x="1897" y="0"/>
                    <a:pt x="16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5"/>
            <p:cNvSpPr/>
            <p:nvPr/>
          </p:nvSpPr>
          <p:spPr>
            <a:xfrm flipH="1">
              <a:off x="562865" y="4161712"/>
              <a:ext cx="97902" cy="18599"/>
            </a:xfrm>
            <a:custGeom>
              <a:avLst/>
              <a:gdLst/>
              <a:ahLst/>
              <a:cxnLst/>
              <a:rect l="l" t="t" r="r" b="b"/>
              <a:pathLst>
                <a:path w="3585" h="686" extrusionOk="0">
                  <a:moveTo>
                    <a:pt x="115" y="1"/>
                  </a:moveTo>
                  <a:lnTo>
                    <a:pt x="1" y="571"/>
                  </a:lnTo>
                  <a:lnTo>
                    <a:pt x="3014" y="685"/>
                  </a:lnTo>
                  <a:lnTo>
                    <a:pt x="3584" y="138"/>
                  </a:lnTo>
                  <a:lnTo>
                    <a:pt x="1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5"/>
            <p:cNvSpPr/>
            <p:nvPr/>
          </p:nvSpPr>
          <p:spPr>
            <a:xfrm flipH="1">
              <a:off x="645775" y="4157373"/>
              <a:ext cx="21219" cy="24185"/>
            </a:xfrm>
            <a:custGeom>
              <a:avLst/>
              <a:gdLst/>
              <a:ahLst/>
              <a:cxnLst/>
              <a:rect l="l" t="t" r="r" b="b"/>
              <a:pathLst>
                <a:path w="777" h="892" extrusionOk="0">
                  <a:moveTo>
                    <a:pt x="388" y="1"/>
                  </a:moveTo>
                  <a:cubicBezTo>
                    <a:pt x="183" y="1"/>
                    <a:pt x="0" y="161"/>
                    <a:pt x="0" y="366"/>
                  </a:cubicBezTo>
                  <a:lnTo>
                    <a:pt x="0" y="503"/>
                  </a:lnTo>
                  <a:cubicBezTo>
                    <a:pt x="0" y="708"/>
                    <a:pt x="183" y="891"/>
                    <a:pt x="388" y="891"/>
                  </a:cubicBezTo>
                  <a:cubicBezTo>
                    <a:pt x="594" y="891"/>
                    <a:pt x="777" y="708"/>
                    <a:pt x="777" y="503"/>
                  </a:cubicBezTo>
                  <a:lnTo>
                    <a:pt x="777" y="366"/>
                  </a:lnTo>
                  <a:cubicBezTo>
                    <a:pt x="777" y="161"/>
                    <a:pt x="594" y="1"/>
                    <a:pt x="388" y="1"/>
                  </a:cubicBezTo>
                  <a:close/>
                </a:path>
              </a:pathLst>
            </a:custGeom>
            <a:solidFill>
              <a:srgbClr val="FCC9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5"/>
            <p:cNvSpPr/>
            <p:nvPr/>
          </p:nvSpPr>
          <p:spPr>
            <a:xfrm flipH="1">
              <a:off x="1159401" y="4146853"/>
              <a:ext cx="20590" cy="24158"/>
            </a:xfrm>
            <a:custGeom>
              <a:avLst/>
              <a:gdLst/>
              <a:ahLst/>
              <a:cxnLst/>
              <a:rect l="l" t="t" r="r" b="b"/>
              <a:pathLst>
                <a:path w="754" h="891" extrusionOk="0">
                  <a:moveTo>
                    <a:pt x="388" y="1"/>
                  </a:moveTo>
                  <a:cubicBezTo>
                    <a:pt x="160" y="1"/>
                    <a:pt x="0" y="183"/>
                    <a:pt x="0" y="389"/>
                  </a:cubicBezTo>
                  <a:lnTo>
                    <a:pt x="0" y="503"/>
                  </a:lnTo>
                  <a:cubicBezTo>
                    <a:pt x="0" y="731"/>
                    <a:pt x="160" y="891"/>
                    <a:pt x="388" y="891"/>
                  </a:cubicBezTo>
                  <a:cubicBezTo>
                    <a:pt x="594" y="891"/>
                    <a:pt x="753" y="731"/>
                    <a:pt x="753" y="503"/>
                  </a:cubicBezTo>
                  <a:lnTo>
                    <a:pt x="753" y="389"/>
                  </a:lnTo>
                  <a:cubicBezTo>
                    <a:pt x="753" y="183"/>
                    <a:pt x="594" y="1"/>
                    <a:pt x="388" y="1"/>
                  </a:cubicBezTo>
                  <a:close/>
                </a:path>
              </a:pathLst>
            </a:custGeom>
            <a:solidFill>
              <a:srgbClr val="FBD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5"/>
            <p:cNvSpPr/>
            <p:nvPr/>
          </p:nvSpPr>
          <p:spPr>
            <a:xfrm flipH="1">
              <a:off x="1106421" y="4152440"/>
              <a:ext cx="50522" cy="16106"/>
            </a:xfrm>
            <a:custGeom>
              <a:avLst/>
              <a:gdLst/>
              <a:ahLst/>
              <a:cxnLst/>
              <a:rect l="l" t="t" r="r" b="b"/>
              <a:pathLst>
                <a:path w="1850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850" y="594"/>
                  </a:lnTo>
                  <a:lnTo>
                    <a:pt x="1804" y="0"/>
                  </a:lnTo>
                  <a:close/>
                </a:path>
              </a:pathLst>
            </a:custGeom>
            <a:solidFill>
              <a:srgbClr val="FBD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5"/>
            <p:cNvSpPr/>
            <p:nvPr/>
          </p:nvSpPr>
          <p:spPr>
            <a:xfrm flipH="1">
              <a:off x="673193" y="4060851"/>
              <a:ext cx="193265" cy="191254"/>
            </a:xfrm>
            <a:custGeom>
              <a:avLst/>
              <a:gdLst/>
              <a:ahLst/>
              <a:cxnLst/>
              <a:rect l="l" t="t" r="r" b="b"/>
              <a:pathLst>
                <a:path w="7077" h="7054" extrusionOk="0">
                  <a:moveTo>
                    <a:pt x="3538" y="0"/>
                  </a:moveTo>
                  <a:cubicBezTo>
                    <a:pt x="1598" y="0"/>
                    <a:pt x="0" y="1575"/>
                    <a:pt x="0" y="3515"/>
                  </a:cubicBezTo>
                  <a:cubicBezTo>
                    <a:pt x="0" y="5478"/>
                    <a:pt x="1598" y="7053"/>
                    <a:pt x="3538" y="7053"/>
                  </a:cubicBezTo>
                  <a:cubicBezTo>
                    <a:pt x="5478" y="7053"/>
                    <a:pt x="7076" y="5478"/>
                    <a:pt x="7076" y="3515"/>
                  </a:cubicBezTo>
                  <a:cubicBezTo>
                    <a:pt x="7076" y="1575"/>
                    <a:pt x="5478" y="0"/>
                    <a:pt x="3538" y="0"/>
                  </a:cubicBezTo>
                  <a:close/>
                </a:path>
              </a:pathLst>
            </a:custGeom>
            <a:solidFill>
              <a:srgbClr val="96D2F0">
                <a:alpha val="312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5"/>
            <p:cNvSpPr/>
            <p:nvPr/>
          </p:nvSpPr>
          <p:spPr>
            <a:xfrm flipH="1">
              <a:off x="1098174" y="4104449"/>
              <a:ext cx="41920" cy="105930"/>
            </a:xfrm>
            <a:custGeom>
              <a:avLst/>
              <a:gdLst/>
              <a:ahLst/>
              <a:cxnLst/>
              <a:rect l="l" t="t" r="r" b="b"/>
              <a:pathLst>
                <a:path w="1535" h="3907" extrusionOk="0">
                  <a:moveTo>
                    <a:pt x="1433" y="0"/>
                  </a:moveTo>
                  <a:cubicBezTo>
                    <a:pt x="1419" y="0"/>
                    <a:pt x="1405" y="4"/>
                    <a:pt x="1392" y="13"/>
                  </a:cubicBezTo>
                  <a:cubicBezTo>
                    <a:pt x="730" y="332"/>
                    <a:pt x="320" y="857"/>
                    <a:pt x="160" y="1588"/>
                  </a:cubicBezTo>
                  <a:cubicBezTo>
                    <a:pt x="23" y="2272"/>
                    <a:pt x="0" y="3391"/>
                    <a:pt x="571" y="3870"/>
                  </a:cubicBezTo>
                  <a:cubicBezTo>
                    <a:pt x="602" y="3895"/>
                    <a:pt x="642" y="3906"/>
                    <a:pt x="681" y="3906"/>
                  </a:cubicBezTo>
                  <a:cubicBezTo>
                    <a:pt x="786" y="3906"/>
                    <a:pt x="888" y="3826"/>
                    <a:pt x="822" y="3710"/>
                  </a:cubicBezTo>
                  <a:cubicBezTo>
                    <a:pt x="297" y="2569"/>
                    <a:pt x="297" y="857"/>
                    <a:pt x="1461" y="104"/>
                  </a:cubicBezTo>
                  <a:cubicBezTo>
                    <a:pt x="1535" y="67"/>
                    <a:pt x="1489" y="0"/>
                    <a:pt x="1433" y="0"/>
                  </a:cubicBezTo>
                  <a:close/>
                </a:path>
              </a:pathLst>
            </a:custGeom>
            <a:solidFill>
              <a:srgbClr val="EEF2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5"/>
            <p:cNvSpPr/>
            <p:nvPr/>
          </p:nvSpPr>
          <p:spPr>
            <a:xfrm flipH="1">
              <a:off x="814352" y="4102823"/>
              <a:ext cx="39652" cy="106933"/>
            </a:xfrm>
            <a:custGeom>
              <a:avLst/>
              <a:gdLst/>
              <a:ahLst/>
              <a:cxnLst/>
              <a:rect l="l" t="t" r="r" b="b"/>
              <a:pathLst>
                <a:path w="1452" h="3944" extrusionOk="0">
                  <a:moveTo>
                    <a:pt x="1325" y="1"/>
                  </a:moveTo>
                  <a:cubicBezTo>
                    <a:pt x="1317" y="1"/>
                    <a:pt x="1309" y="2"/>
                    <a:pt x="1302" y="4"/>
                  </a:cubicBezTo>
                  <a:cubicBezTo>
                    <a:pt x="640" y="369"/>
                    <a:pt x="252" y="917"/>
                    <a:pt x="115" y="1648"/>
                  </a:cubicBezTo>
                  <a:cubicBezTo>
                    <a:pt x="1" y="2332"/>
                    <a:pt x="24" y="3451"/>
                    <a:pt x="594" y="3907"/>
                  </a:cubicBezTo>
                  <a:cubicBezTo>
                    <a:pt x="626" y="3932"/>
                    <a:pt x="665" y="3944"/>
                    <a:pt x="705" y="3944"/>
                  </a:cubicBezTo>
                  <a:cubicBezTo>
                    <a:pt x="811" y="3944"/>
                    <a:pt x="918" y="3864"/>
                    <a:pt x="868" y="3748"/>
                  </a:cubicBezTo>
                  <a:cubicBezTo>
                    <a:pt x="275" y="2629"/>
                    <a:pt x="229" y="917"/>
                    <a:pt x="1370" y="118"/>
                  </a:cubicBezTo>
                  <a:cubicBezTo>
                    <a:pt x="1452" y="78"/>
                    <a:pt x="1388" y="1"/>
                    <a:pt x="1325" y="1"/>
                  </a:cubicBezTo>
                  <a:close/>
                </a:path>
              </a:pathLst>
            </a:custGeom>
            <a:solidFill>
              <a:srgbClr val="EEF2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5"/>
            <p:cNvSpPr/>
            <p:nvPr/>
          </p:nvSpPr>
          <p:spPr>
            <a:xfrm flipH="1">
              <a:off x="933747" y="4181043"/>
              <a:ext cx="41810" cy="42594"/>
            </a:xfrm>
            <a:custGeom>
              <a:avLst/>
              <a:gdLst/>
              <a:ahLst/>
              <a:cxnLst/>
              <a:rect l="l" t="t" r="r" b="b"/>
              <a:pathLst>
                <a:path w="1531" h="1571" extrusionOk="0">
                  <a:moveTo>
                    <a:pt x="749" y="0"/>
                  </a:moveTo>
                  <a:cubicBezTo>
                    <a:pt x="566" y="0"/>
                    <a:pt x="397" y="33"/>
                    <a:pt x="298" y="132"/>
                  </a:cubicBezTo>
                  <a:cubicBezTo>
                    <a:pt x="1" y="452"/>
                    <a:pt x="1530" y="1570"/>
                    <a:pt x="1530" y="1570"/>
                  </a:cubicBezTo>
                  <a:lnTo>
                    <a:pt x="1530" y="132"/>
                  </a:lnTo>
                  <a:cubicBezTo>
                    <a:pt x="1530" y="132"/>
                    <a:pt x="1114" y="0"/>
                    <a:pt x="749" y="0"/>
                  </a:cubicBezTo>
                  <a:close/>
                </a:path>
              </a:pathLst>
            </a:custGeom>
            <a:solidFill>
              <a:srgbClr val="B78B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5"/>
            <p:cNvSpPr/>
            <p:nvPr/>
          </p:nvSpPr>
          <p:spPr>
            <a:xfrm flipH="1">
              <a:off x="913183" y="4186276"/>
              <a:ext cx="54891" cy="37362"/>
            </a:xfrm>
            <a:custGeom>
              <a:avLst/>
              <a:gdLst/>
              <a:ahLst/>
              <a:cxnLst/>
              <a:rect l="l" t="t" r="r" b="b"/>
              <a:pathLst>
                <a:path w="2010" h="1378" extrusionOk="0">
                  <a:moveTo>
                    <a:pt x="104" y="1"/>
                  </a:moveTo>
                  <a:cubicBezTo>
                    <a:pt x="69" y="1"/>
                    <a:pt x="35" y="3"/>
                    <a:pt x="1" y="8"/>
                  </a:cubicBezTo>
                  <a:cubicBezTo>
                    <a:pt x="1" y="8"/>
                    <a:pt x="1" y="327"/>
                    <a:pt x="526" y="761"/>
                  </a:cubicBezTo>
                  <a:cubicBezTo>
                    <a:pt x="1051" y="1217"/>
                    <a:pt x="1325" y="1377"/>
                    <a:pt x="1325" y="1377"/>
                  </a:cubicBezTo>
                  <a:lnTo>
                    <a:pt x="2009" y="1263"/>
                  </a:lnTo>
                  <a:cubicBezTo>
                    <a:pt x="2009" y="1263"/>
                    <a:pt x="937" y="1"/>
                    <a:pt x="104" y="1"/>
                  </a:cubicBezTo>
                  <a:close/>
                </a:path>
              </a:pathLst>
            </a:custGeom>
            <a:solidFill>
              <a:srgbClr val="A871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5"/>
            <p:cNvSpPr/>
            <p:nvPr/>
          </p:nvSpPr>
          <p:spPr>
            <a:xfrm flipH="1">
              <a:off x="923151" y="4160465"/>
              <a:ext cx="10623" cy="26029"/>
            </a:xfrm>
            <a:custGeom>
              <a:avLst/>
              <a:gdLst/>
              <a:ahLst/>
              <a:cxnLst/>
              <a:rect l="l" t="t" r="r" b="b"/>
              <a:pathLst>
                <a:path w="389" h="960" extrusionOk="0">
                  <a:moveTo>
                    <a:pt x="343" y="1"/>
                  </a:moveTo>
                  <a:lnTo>
                    <a:pt x="114" y="184"/>
                  </a:lnTo>
                  <a:lnTo>
                    <a:pt x="0" y="891"/>
                  </a:lnTo>
                  <a:lnTo>
                    <a:pt x="388" y="960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rgbClr val="D3A8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5"/>
            <p:cNvSpPr/>
            <p:nvPr/>
          </p:nvSpPr>
          <p:spPr>
            <a:xfrm flipH="1">
              <a:off x="886393" y="4745292"/>
              <a:ext cx="108471" cy="35925"/>
            </a:xfrm>
            <a:custGeom>
              <a:avLst/>
              <a:gdLst/>
              <a:ahLst/>
              <a:cxnLst/>
              <a:rect l="l" t="t" r="r" b="b"/>
              <a:pathLst>
                <a:path w="3972" h="1325" fill="none" extrusionOk="0">
                  <a:moveTo>
                    <a:pt x="3972" y="1"/>
                  </a:moveTo>
                  <a:lnTo>
                    <a:pt x="0" y="1325"/>
                  </a:lnTo>
                </a:path>
              </a:pathLst>
            </a:custGeom>
            <a:noFill/>
            <a:ln w="6850" cap="rnd" cmpd="sng">
              <a:solidFill>
                <a:srgbClr val="FF8DA5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" name="563 Grup"/>
          <p:cNvGrpSpPr/>
          <p:nvPr/>
        </p:nvGrpSpPr>
        <p:grpSpPr>
          <a:xfrm>
            <a:off x="-99060" y="754380"/>
            <a:ext cx="1790865" cy="1331683"/>
            <a:chOff x="-399474" y="1628169"/>
            <a:chExt cx="1555404" cy="1218526"/>
          </a:xfrm>
        </p:grpSpPr>
        <p:sp>
          <p:nvSpPr>
            <p:cNvPr id="2189" name="Google Shape;2189;p25"/>
            <p:cNvSpPr/>
            <p:nvPr/>
          </p:nvSpPr>
          <p:spPr>
            <a:xfrm flipH="1">
              <a:off x="546320" y="1636901"/>
              <a:ext cx="9226" cy="11908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-163974" y="1793770"/>
              <a:ext cx="449368" cy="470034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-139615" y="2090115"/>
              <a:ext cx="328097" cy="150468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rgbClr val="816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-153681" y="1808481"/>
              <a:ext cx="436371" cy="323933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rgbClr val="816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5"/>
            <p:cNvSpPr/>
            <p:nvPr/>
          </p:nvSpPr>
          <p:spPr>
            <a:xfrm flipH="1">
              <a:off x="499239" y="2146531"/>
              <a:ext cx="61170" cy="188078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441841" y="2168462"/>
              <a:ext cx="173808" cy="144339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412596" y="2212225"/>
              <a:ext cx="232274" cy="58351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441841" y="2169827"/>
              <a:ext cx="177034" cy="141486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516553" y="2226391"/>
              <a:ext cx="27632" cy="289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537663" y="2674023"/>
              <a:ext cx="29790" cy="41878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529527" y="2811863"/>
              <a:ext cx="31427" cy="34832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214452" y="2647700"/>
              <a:ext cx="194372" cy="111021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271306" y="2521992"/>
              <a:ext cx="82303" cy="83830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316774" y="2511920"/>
              <a:ext cx="94755" cy="33319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221497" y="2562208"/>
              <a:ext cx="113706" cy="113824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249650" y="2766065"/>
              <a:ext cx="134270" cy="53811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219315" y="2704340"/>
              <a:ext cx="238251" cy="107597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253422" y="2544072"/>
              <a:ext cx="81781" cy="103082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219860" y="2618252"/>
              <a:ext cx="88825" cy="47609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215544" y="2643731"/>
              <a:ext cx="135361" cy="6686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214452" y="2670922"/>
              <a:ext cx="256088" cy="11384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09184" y="2519164"/>
              <a:ext cx="63376" cy="47584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245310" y="2760383"/>
              <a:ext cx="164060" cy="57806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08662" y="2665836"/>
              <a:ext cx="26541" cy="10767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216065" y="2623908"/>
              <a:ext cx="129431" cy="78174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216065" y="2623908"/>
              <a:ext cx="129431" cy="78174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881" y="2710567"/>
              <a:ext cx="136452" cy="57210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372536" y="2520852"/>
              <a:ext cx="106140" cy="50437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330317" y="2647130"/>
              <a:ext cx="179216" cy="56664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335179" y="2566723"/>
              <a:ext cx="174354" cy="90628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329771" y="2605798"/>
              <a:ext cx="180307" cy="81696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329771" y="2605798"/>
              <a:ext cx="180307" cy="81696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345473" y="2702057"/>
              <a:ext cx="53604" cy="23246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345473" y="2702057"/>
              <a:ext cx="53604" cy="23246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341132" y="2678860"/>
              <a:ext cx="164060" cy="56639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341132" y="2678860"/>
              <a:ext cx="164060" cy="56639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08801" y="2758696"/>
              <a:ext cx="46037" cy="9080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08801" y="2758696"/>
              <a:ext cx="46037" cy="9080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353584" y="2545214"/>
              <a:ext cx="146200" cy="65943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353584" y="2545214"/>
              <a:ext cx="146200" cy="65943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399053" y="2725278"/>
              <a:ext cx="90438" cy="2376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335179" y="2676008"/>
              <a:ext cx="5954" cy="2853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335179" y="2676008"/>
              <a:ext cx="5954" cy="2853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335179" y="2676578"/>
              <a:ext cx="158652" cy="67406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335179" y="2676578"/>
              <a:ext cx="158652" cy="67406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335179" y="2676578"/>
              <a:ext cx="158652" cy="67406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92089" y="2572280"/>
              <a:ext cx="519764" cy="216311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323273" y="2718605"/>
              <a:ext cx="60102" cy="76512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221497" y="2612918"/>
              <a:ext cx="35744" cy="3510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72071" y="2581757"/>
              <a:ext cx="51350" cy="42622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837582" y="2023106"/>
              <a:ext cx="83940" cy="26074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1073082" y="2072377"/>
              <a:ext cx="30336" cy="22105"/>
            </a:xfrm>
            <a:custGeom>
              <a:avLst/>
              <a:gdLst/>
              <a:ahLst/>
              <a:cxnLst/>
              <a:rect l="l" t="t" r="r" b="b"/>
              <a:pathLst>
                <a:path w="1279" h="891" extrusionOk="0">
                  <a:moveTo>
                    <a:pt x="0" y="0"/>
                  </a:moveTo>
                  <a:cubicBezTo>
                    <a:pt x="137" y="320"/>
                    <a:pt x="274" y="616"/>
                    <a:pt x="457" y="890"/>
                  </a:cubicBezTo>
                  <a:lnTo>
                    <a:pt x="1279" y="890"/>
                  </a:lnTo>
                  <a:cubicBezTo>
                    <a:pt x="822" y="662"/>
                    <a:pt x="388" y="365"/>
                    <a:pt x="23" y="0"/>
                  </a:cubicBezTo>
                  <a:close/>
                </a:path>
              </a:pathLst>
            </a:custGeom>
            <a:solidFill>
              <a:srgbClr val="E09C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910658" y="1871918"/>
              <a:ext cx="64466" cy="16995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841377" y="1930790"/>
              <a:ext cx="74737" cy="51008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857078" y="2088229"/>
              <a:ext cx="196531" cy="73634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837036" y="1981773"/>
              <a:ext cx="73124" cy="41927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rgbClr val="C98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840831" y="2049155"/>
              <a:ext cx="118046" cy="41927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rgbClr val="C98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963716" y="2094457"/>
              <a:ext cx="128885" cy="41927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rgbClr val="C98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1102849" y="2071235"/>
              <a:ext cx="1115" cy="1166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1" y="1"/>
                  </a:moveTo>
                  <a:cubicBezTo>
                    <a:pt x="1" y="23"/>
                    <a:pt x="23" y="46"/>
                    <a:pt x="23" y="46"/>
                  </a:cubicBezTo>
                  <a:lnTo>
                    <a:pt x="46" y="46"/>
                  </a:lnTo>
                  <a:cubicBezTo>
                    <a:pt x="46" y="46"/>
                    <a:pt x="23" y="23"/>
                    <a:pt x="1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864099" y="1888888"/>
              <a:ext cx="83940" cy="41927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rgbClr val="C98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904159" y="1871918"/>
              <a:ext cx="210097" cy="224821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904159" y="1981773"/>
              <a:ext cx="21157" cy="41357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904159" y="1981773"/>
              <a:ext cx="21157" cy="41357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C98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921498" y="2049155"/>
              <a:ext cx="47128" cy="3909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921498" y="2049155"/>
              <a:ext cx="47128" cy="3909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C98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978351" y="1954583"/>
              <a:ext cx="134270" cy="41927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978351" y="1954583"/>
              <a:ext cx="134270" cy="41927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974556" y="2094457"/>
              <a:ext cx="98550" cy="12479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974556" y="2094457"/>
              <a:ext cx="98550" cy="12479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1000527" y="2030474"/>
              <a:ext cx="113184" cy="41927"/>
            </a:xfrm>
            <a:custGeom>
              <a:avLst/>
              <a:gdLst/>
              <a:ahLst/>
              <a:cxnLst/>
              <a:rect l="l" t="t" r="r" b="b"/>
              <a:pathLst>
                <a:path w="4772" h="1690" extrusionOk="0">
                  <a:moveTo>
                    <a:pt x="1" y="0"/>
                  </a:moveTo>
                  <a:cubicBezTo>
                    <a:pt x="69" y="571"/>
                    <a:pt x="206" y="1141"/>
                    <a:pt x="412" y="1644"/>
                  </a:cubicBezTo>
                  <a:cubicBezTo>
                    <a:pt x="434" y="1666"/>
                    <a:pt x="457" y="1689"/>
                    <a:pt x="457" y="1689"/>
                  </a:cubicBezTo>
                  <a:lnTo>
                    <a:pt x="3904" y="1689"/>
                  </a:lnTo>
                  <a:cubicBezTo>
                    <a:pt x="4383" y="1689"/>
                    <a:pt x="4771" y="1324"/>
                    <a:pt x="4771" y="845"/>
                  </a:cubicBezTo>
                  <a:cubicBezTo>
                    <a:pt x="4771" y="365"/>
                    <a:pt x="4383" y="0"/>
                    <a:pt x="3904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1000527" y="2030474"/>
              <a:ext cx="113184" cy="41927"/>
            </a:xfrm>
            <a:custGeom>
              <a:avLst/>
              <a:gdLst/>
              <a:ahLst/>
              <a:cxnLst/>
              <a:rect l="l" t="t" r="r" b="b"/>
              <a:pathLst>
                <a:path w="4772" h="1690" extrusionOk="0">
                  <a:moveTo>
                    <a:pt x="1" y="0"/>
                  </a:moveTo>
                  <a:cubicBezTo>
                    <a:pt x="69" y="571"/>
                    <a:pt x="206" y="1141"/>
                    <a:pt x="412" y="1644"/>
                  </a:cubicBezTo>
                  <a:cubicBezTo>
                    <a:pt x="434" y="1666"/>
                    <a:pt x="457" y="1689"/>
                    <a:pt x="457" y="1689"/>
                  </a:cubicBezTo>
                  <a:lnTo>
                    <a:pt x="3904" y="1689"/>
                  </a:lnTo>
                  <a:cubicBezTo>
                    <a:pt x="4383" y="1689"/>
                    <a:pt x="4771" y="1324"/>
                    <a:pt x="4771" y="845"/>
                  </a:cubicBezTo>
                  <a:cubicBezTo>
                    <a:pt x="4771" y="365"/>
                    <a:pt x="4383" y="0"/>
                    <a:pt x="3904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916090" y="1888888"/>
              <a:ext cx="72009" cy="41927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916090" y="1888888"/>
              <a:ext cx="72009" cy="41927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C984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865736" y="2512367"/>
              <a:ext cx="16271" cy="18135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rgbClr val="BA4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863032" y="2541815"/>
              <a:ext cx="17883" cy="20964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rgbClr val="BA4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874393" y="2471034"/>
              <a:ext cx="24928" cy="33418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rgbClr val="BA4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865736" y="2580319"/>
              <a:ext cx="31973" cy="24363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rgbClr val="BA4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879800" y="2617136"/>
              <a:ext cx="46037" cy="1982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rgbClr val="BA4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913908" y="2649958"/>
              <a:ext cx="129431" cy="23817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rgbClr val="BA45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873302" y="2604111"/>
              <a:ext cx="34131" cy="13050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871144" y="2504428"/>
              <a:ext cx="12476" cy="7964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897139" y="2464237"/>
              <a:ext cx="7590" cy="7368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863577" y="2529906"/>
              <a:ext cx="15702" cy="119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863577" y="2562754"/>
              <a:ext cx="22200" cy="17590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893889" y="2634105"/>
              <a:ext cx="69850" cy="19847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1024886" y="2635246"/>
              <a:ext cx="33609" cy="14737"/>
            </a:xfrm>
            <a:custGeom>
              <a:avLst/>
              <a:gdLst/>
              <a:ahLst/>
              <a:cxnLst/>
              <a:rect l="l" t="t" r="r" b="b"/>
              <a:pathLst>
                <a:path w="1417" h="594" extrusionOk="0">
                  <a:moveTo>
                    <a:pt x="1" y="0"/>
                  </a:moveTo>
                  <a:cubicBezTo>
                    <a:pt x="183" y="206"/>
                    <a:pt x="412" y="411"/>
                    <a:pt x="640" y="594"/>
                  </a:cubicBezTo>
                  <a:lnTo>
                    <a:pt x="1416" y="594"/>
                  </a:lnTo>
                  <a:cubicBezTo>
                    <a:pt x="982" y="457"/>
                    <a:pt x="571" y="252"/>
                    <a:pt x="20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879255" y="2511225"/>
              <a:ext cx="54173" cy="20418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rgbClr val="C654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878734" y="2541815"/>
              <a:ext cx="77986" cy="22676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rgbClr val="C654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907409" y="2616093"/>
              <a:ext cx="163538" cy="19177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rgbClr val="C654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963716" y="2649958"/>
              <a:ext cx="61193" cy="5706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rgbClr val="C654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885754" y="2577491"/>
              <a:ext cx="200349" cy="27488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rgbClr val="C654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1076877" y="2555956"/>
              <a:ext cx="11385" cy="10792"/>
            </a:xfrm>
            <a:custGeom>
              <a:avLst/>
              <a:gdLst/>
              <a:ahLst/>
              <a:cxnLst/>
              <a:rect l="l" t="t" r="r" b="b"/>
              <a:pathLst>
                <a:path w="480" h="435" extrusionOk="0">
                  <a:moveTo>
                    <a:pt x="0" y="1"/>
                  </a:moveTo>
                  <a:cubicBezTo>
                    <a:pt x="0" y="138"/>
                    <a:pt x="0" y="275"/>
                    <a:pt x="23" y="412"/>
                  </a:cubicBezTo>
                  <a:cubicBezTo>
                    <a:pt x="160" y="435"/>
                    <a:pt x="297" y="435"/>
                    <a:pt x="480" y="435"/>
                  </a:cubicBezTo>
                  <a:cubicBezTo>
                    <a:pt x="297" y="298"/>
                    <a:pt x="137" y="161"/>
                    <a:pt x="0" y="1"/>
                  </a:cubicBezTo>
                  <a:close/>
                </a:path>
              </a:pathLst>
            </a:custGeom>
            <a:solidFill>
              <a:srgbClr val="C654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909591" y="2446672"/>
              <a:ext cx="23837" cy="14191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rgbClr val="C654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883595" y="2471580"/>
              <a:ext cx="41721" cy="32872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rgbClr val="C654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925814" y="2633808"/>
              <a:ext cx="127795" cy="18458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925814" y="2633808"/>
              <a:ext cx="127795" cy="18458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878734" y="2530477"/>
              <a:ext cx="60102" cy="119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878734" y="2530477"/>
              <a:ext cx="60102" cy="119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881983" y="2503882"/>
              <a:ext cx="44401" cy="8510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881983" y="2503882"/>
              <a:ext cx="44401" cy="8510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899297" y="2460267"/>
              <a:ext cx="28723" cy="13050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899297" y="2460267"/>
              <a:ext cx="28723" cy="13050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880892" y="2562754"/>
              <a:ext cx="95846" cy="17590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880892" y="2562754"/>
              <a:ext cx="95846" cy="17590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897684" y="2603540"/>
              <a:ext cx="180829" cy="14166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897684" y="2603540"/>
              <a:ext cx="180829" cy="14166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1060630" y="2566153"/>
              <a:ext cx="27086" cy="13050"/>
            </a:xfrm>
            <a:custGeom>
              <a:avLst/>
              <a:gdLst/>
              <a:ahLst/>
              <a:cxnLst/>
              <a:rect l="l" t="t" r="r" b="b"/>
              <a:pathLst>
                <a:path w="1142" h="526" extrusionOk="0">
                  <a:moveTo>
                    <a:pt x="0" y="1"/>
                  </a:moveTo>
                  <a:cubicBezTo>
                    <a:pt x="23" y="183"/>
                    <a:pt x="46" y="343"/>
                    <a:pt x="69" y="526"/>
                  </a:cubicBezTo>
                  <a:cubicBezTo>
                    <a:pt x="388" y="503"/>
                    <a:pt x="754" y="480"/>
                    <a:pt x="1142" y="457"/>
                  </a:cubicBezTo>
                  <a:cubicBezTo>
                    <a:pt x="890" y="343"/>
                    <a:pt x="662" y="206"/>
                    <a:pt x="457" y="24"/>
                  </a:cubicBezTo>
                  <a:cubicBezTo>
                    <a:pt x="274" y="24"/>
                    <a:pt x="137" y="24"/>
                    <a:pt x="0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060630" y="2566153"/>
              <a:ext cx="27086" cy="13050"/>
            </a:xfrm>
            <a:custGeom>
              <a:avLst/>
              <a:gdLst/>
              <a:ahLst/>
              <a:cxnLst/>
              <a:rect l="l" t="t" r="r" b="b"/>
              <a:pathLst>
                <a:path w="1142" h="526" extrusionOk="0">
                  <a:moveTo>
                    <a:pt x="0" y="1"/>
                  </a:moveTo>
                  <a:cubicBezTo>
                    <a:pt x="23" y="183"/>
                    <a:pt x="46" y="343"/>
                    <a:pt x="69" y="526"/>
                  </a:cubicBezTo>
                  <a:cubicBezTo>
                    <a:pt x="388" y="503"/>
                    <a:pt x="754" y="480"/>
                    <a:pt x="1142" y="457"/>
                  </a:cubicBezTo>
                  <a:cubicBezTo>
                    <a:pt x="890" y="343"/>
                    <a:pt x="662" y="206"/>
                    <a:pt x="457" y="24"/>
                  </a:cubicBezTo>
                  <a:cubicBezTo>
                    <a:pt x="274" y="24"/>
                    <a:pt x="137" y="24"/>
                    <a:pt x="0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938812" y="2542385"/>
              <a:ext cx="149449" cy="24685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938812" y="2542385"/>
              <a:ext cx="149449" cy="24685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88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926360" y="2510853"/>
              <a:ext cx="159744" cy="23643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926360" y="2510853"/>
              <a:ext cx="159744" cy="23643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88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923656" y="2473292"/>
              <a:ext cx="152154" cy="31185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923656" y="2473292"/>
              <a:ext cx="152154" cy="31185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88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927996" y="2437617"/>
              <a:ext cx="126158" cy="33443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927996" y="2437617"/>
              <a:ext cx="126158" cy="33443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88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976714" y="2577243"/>
              <a:ext cx="83940" cy="11015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976714" y="2577243"/>
              <a:ext cx="83940" cy="11015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88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933404" y="2531618"/>
              <a:ext cx="154857" cy="19847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933404" y="2531618"/>
              <a:ext cx="154857" cy="19847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933404" y="2531618"/>
              <a:ext cx="154857" cy="19847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F9C0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956696" y="2564465"/>
              <a:ext cx="120205" cy="13620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956696" y="2564465"/>
              <a:ext cx="120205" cy="13620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956696" y="2564465"/>
              <a:ext cx="120205" cy="13620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F9C0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925293" y="2501599"/>
              <a:ext cx="155925" cy="13050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925293" y="2501599"/>
              <a:ext cx="155925" cy="13050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925293" y="2501599"/>
              <a:ext cx="155925" cy="13050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F9C0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925293" y="2460838"/>
              <a:ext cx="135361" cy="17565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925293" y="2460838"/>
              <a:ext cx="135361" cy="17565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925293" y="2460838"/>
              <a:ext cx="135361" cy="17565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F9C0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541434" y="1628169"/>
              <a:ext cx="175991" cy="95391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-371320" y="2486317"/>
              <a:ext cx="81781" cy="84401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-315013" y="2485746"/>
              <a:ext cx="23837" cy="26645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-377819" y="2542832"/>
              <a:ext cx="41721" cy="41009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-376183" y="2543403"/>
              <a:ext cx="40606" cy="39992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-372933" y="2546777"/>
              <a:ext cx="33585" cy="33120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-349665" y="2572380"/>
              <a:ext cx="3819" cy="36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-349926" y="2551392"/>
              <a:ext cx="9487" cy="20591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-399474" y="2485746"/>
              <a:ext cx="108843" cy="14915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572315" y="1633503"/>
              <a:ext cx="22200" cy="3570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5"/>
            <p:cNvSpPr/>
            <p:nvPr/>
          </p:nvSpPr>
          <p:spPr>
            <a:xfrm flipH="1">
              <a:off x="589630" y="1640871"/>
              <a:ext cx="22224" cy="3570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5"/>
            <p:cNvSpPr/>
            <p:nvPr/>
          </p:nvSpPr>
          <p:spPr>
            <a:xfrm flipH="1">
              <a:off x="525211" y="1680714"/>
              <a:ext cx="175421" cy="115908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5"/>
            <p:cNvSpPr/>
            <p:nvPr/>
          </p:nvSpPr>
          <p:spPr>
            <a:xfrm flipH="1">
              <a:off x="610739" y="1650497"/>
              <a:ext cx="22224" cy="3570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5"/>
            <p:cNvSpPr/>
            <p:nvPr/>
          </p:nvSpPr>
          <p:spPr>
            <a:xfrm flipH="1">
              <a:off x="532232" y="1713339"/>
              <a:ext cx="97482" cy="80456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5"/>
            <p:cNvSpPr/>
            <p:nvPr/>
          </p:nvSpPr>
          <p:spPr>
            <a:xfrm flipH="1">
              <a:off x="462950" y="1644221"/>
              <a:ext cx="243090" cy="167114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5"/>
            <p:cNvSpPr/>
            <p:nvPr/>
          </p:nvSpPr>
          <p:spPr>
            <a:xfrm flipH="1">
              <a:off x="494899" y="1742986"/>
              <a:ext cx="175967" cy="95540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5"/>
            <p:cNvSpPr/>
            <p:nvPr/>
          </p:nvSpPr>
          <p:spPr>
            <a:xfrm flipH="1">
              <a:off x="668659" y="1775064"/>
              <a:ext cx="17907" cy="26074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675159" y="1779604"/>
              <a:ext cx="32447" cy="34212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693564" y="1734873"/>
              <a:ext cx="32518" cy="33889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525756" y="1747898"/>
              <a:ext cx="22200" cy="3570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543071" y="1755812"/>
              <a:ext cx="22224" cy="3570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564180" y="1765437"/>
              <a:ext cx="22224" cy="3570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526278" y="1665159"/>
              <a:ext cx="200349" cy="197009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5"/>
            <p:cNvSpPr/>
            <p:nvPr/>
          </p:nvSpPr>
          <p:spPr>
            <a:xfrm flipH="1">
              <a:off x="570133" y="1687289"/>
              <a:ext cx="27086" cy="64033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rgbClr val="837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5"/>
            <p:cNvSpPr/>
            <p:nvPr/>
          </p:nvSpPr>
          <p:spPr>
            <a:xfrm flipH="1">
              <a:off x="573928" y="1689572"/>
              <a:ext cx="27632" cy="63437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837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5"/>
            <p:cNvSpPr/>
            <p:nvPr/>
          </p:nvSpPr>
          <p:spPr>
            <a:xfrm flipH="1">
              <a:off x="657844" y="1724106"/>
              <a:ext cx="34131" cy="73088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rgbClr val="837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5"/>
            <p:cNvSpPr/>
            <p:nvPr/>
          </p:nvSpPr>
          <p:spPr>
            <a:xfrm flipH="1">
              <a:off x="666501" y="1728075"/>
              <a:ext cx="31973" cy="71947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8375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5"/>
            <p:cNvSpPr/>
            <p:nvPr/>
          </p:nvSpPr>
          <p:spPr>
            <a:xfrm flipH="1">
              <a:off x="559318" y="1704532"/>
              <a:ext cx="19496" cy="18234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5"/>
            <p:cNvSpPr/>
            <p:nvPr/>
          </p:nvSpPr>
          <p:spPr>
            <a:xfrm flipH="1">
              <a:off x="560385" y="1705425"/>
              <a:ext cx="17362" cy="16523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rgbClr val="96D2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5"/>
            <p:cNvSpPr/>
            <p:nvPr/>
          </p:nvSpPr>
          <p:spPr>
            <a:xfrm flipH="1">
              <a:off x="572837" y="1708253"/>
              <a:ext cx="2206" cy="1985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5"/>
            <p:cNvSpPr/>
            <p:nvPr/>
          </p:nvSpPr>
          <p:spPr>
            <a:xfrm flipH="1">
              <a:off x="562330" y="1706665"/>
              <a:ext cx="10460" cy="4342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5"/>
            <p:cNvSpPr/>
            <p:nvPr/>
          </p:nvSpPr>
          <p:spPr>
            <a:xfrm flipH="1">
              <a:off x="706799" y="1759558"/>
              <a:ext cx="449131" cy="539252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5"/>
            <p:cNvSpPr/>
            <p:nvPr/>
          </p:nvSpPr>
          <p:spPr>
            <a:xfrm flipH="1">
              <a:off x="122971" y="1829991"/>
              <a:ext cx="116956" cy="131414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noFill/>
            <a:ln w="9700" cap="rnd" cmpd="sng">
              <a:solidFill>
                <a:srgbClr val="D3D6F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5"/>
            <p:cNvSpPr/>
            <p:nvPr/>
          </p:nvSpPr>
          <p:spPr>
            <a:xfrm flipH="1">
              <a:off x="495966" y="1713339"/>
              <a:ext cx="30881" cy="18731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5"/>
            <p:cNvSpPr/>
            <p:nvPr/>
          </p:nvSpPr>
          <p:spPr>
            <a:xfrm flipH="1">
              <a:off x="471062" y="1675976"/>
              <a:ext cx="17362" cy="311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5"/>
            <p:cNvSpPr/>
            <p:nvPr/>
          </p:nvSpPr>
          <p:spPr>
            <a:xfrm flipH="1">
              <a:off x="530619" y="1695228"/>
              <a:ext cx="15725" cy="30614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5"/>
            <p:cNvSpPr/>
            <p:nvPr/>
          </p:nvSpPr>
          <p:spPr>
            <a:xfrm flipH="1">
              <a:off x="501919" y="1753554"/>
              <a:ext cx="9772" cy="12479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5"/>
            <p:cNvSpPr/>
            <p:nvPr/>
          </p:nvSpPr>
          <p:spPr>
            <a:xfrm flipH="1">
              <a:off x="587994" y="1748469"/>
              <a:ext cx="32518" cy="22105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5"/>
            <p:cNvSpPr/>
            <p:nvPr/>
          </p:nvSpPr>
          <p:spPr>
            <a:xfrm flipH="1">
              <a:off x="255604" y="2060468"/>
              <a:ext cx="7044" cy="39670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rgbClr val="937FD3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5"/>
            <p:cNvSpPr/>
            <p:nvPr/>
          </p:nvSpPr>
          <p:spPr>
            <a:xfrm flipH="1">
              <a:off x="-158566" y="1995914"/>
              <a:ext cx="24406" cy="104223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noFill/>
            <a:ln w="9700" cap="rnd" cmpd="sng">
              <a:solidFill>
                <a:srgbClr val="1B0E4F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5"/>
            <p:cNvSpPr/>
            <p:nvPr/>
          </p:nvSpPr>
          <p:spPr>
            <a:xfrm flipH="1">
              <a:off x="-396770" y="2519164"/>
              <a:ext cx="24928" cy="30590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5"/>
            <p:cNvSpPr/>
            <p:nvPr/>
          </p:nvSpPr>
          <p:spPr>
            <a:xfrm>
              <a:off x="262791" y="2308027"/>
              <a:ext cx="40860" cy="60438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5"/>
            <p:cNvSpPr/>
            <p:nvPr/>
          </p:nvSpPr>
          <p:spPr>
            <a:xfrm>
              <a:off x="696170" y="2504242"/>
              <a:ext cx="40860" cy="60438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8" name="Google Shape;2698;p25"/>
          <p:cNvSpPr/>
          <p:nvPr/>
        </p:nvSpPr>
        <p:spPr>
          <a:xfrm>
            <a:off x="796688" y="2208719"/>
            <a:ext cx="37302" cy="52159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544 Metin kutusu"/>
          <p:cNvSpPr txBox="1"/>
          <p:nvPr/>
        </p:nvSpPr>
        <p:spPr>
          <a:xfrm>
            <a:off x="7018036" y="584642"/>
            <a:ext cx="2000264" cy="50475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200000"/>
              </a:lnSpc>
            </a:pP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تَكُو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نَ</a:t>
            </a:r>
          </a:p>
          <a:p>
            <a:pPr algn="r">
              <a:lnSpc>
                <a:spcPct val="200000"/>
              </a:lnSpc>
            </a:pP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تُصْبِ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حَ</a:t>
            </a:r>
          </a:p>
          <a:p>
            <a:pPr algn="r">
              <a:lnSpc>
                <a:spcPct val="200000"/>
              </a:lnSpc>
            </a:pP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تَذْهَ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</a:t>
            </a:r>
          </a:p>
          <a:p>
            <a:pPr algn="r">
              <a:lnSpc>
                <a:spcPct val="200000"/>
              </a:lnSpc>
            </a:pP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تَأْكُ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لَ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</a:p>
          <a:p>
            <a:pPr algn="r">
              <a:lnSpc>
                <a:spcPct val="200000"/>
              </a:lnSpc>
            </a:pP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تَشْرَ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</a:p>
          <a:p>
            <a:pPr algn="r">
              <a:lnSpc>
                <a:spcPct val="200000"/>
              </a:lnSpc>
            </a:pP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تَدْرُ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سَ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</a:p>
          <a:p>
            <a:pPr algn="r">
              <a:lnSpc>
                <a:spcPct val="200000"/>
              </a:lnSpc>
            </a:pPr>
            <a:endParaRPr lang="ar-SA" sz="2300" dirty="0" smtClean="0">
              <a:latin typeface="Adobe Arabic" pitchFamily="18" charset="-78"/>
              <a:cs typeface="Adobe Arabic" pitchFamily="18" charset="-78"/>
            </a:endParaRPr>
          </a:p>
        </p:txBody>
      </p:sp>
      <p:sp>
        <p:nvSpPr>
          <p:cNvPr id="546" name="545 Metin kutusu"/>
          <p:cNvSpPr txBox="1"/>
          <p:nvPr/>
        </p:nvSpPr>
        <p:spPr>
          <a:xfrm>
            <a:off x="6054414" y="847394"/>
            <a:ext cx="1857388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ol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 (bayan).</a:t>
            </a:r>
          </a:p>
        </p:txBody>
      </p:sp>
      <p:sp>
        <p:nvSpPr>
          <p:cNvPr id="564" name="563 Metin kutusu"/>
          <p:cNvSpPr txBox="1"/>
          <p:nvPr/>
        </p:nvSpPr>
        <p:spPr>
          <a:xfrm>
            <a:off x="6065520" y="1491608"/>
            <a:ext cx="1917402" cy="667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ol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</a:t>
            </a:r>
            <a:r>
              <a:rPr lang="en-US" sz="1300" dirty="0" smtClean="0">
                <a:solidFill>
                  <a:srgbClr val="00B050"/>
                </a:solidFill>
                <a:latin typeface="Tekton Pro" pitchFamily="34" charset="0"/>
              </a:rPr>
              <a:t>sun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.</a:t>
            </a:r>
          </a:p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 (erkek)</a:t>
            </a:r>
          </a:p>
        </p:txBody>
      </p:sp>
      <p:sp>
        <p:nvSpPr>
          <p:cNvPr id="565" name="564 Metin kutusu"/>
          <p:cNvSpPr txBox="1"/>
          <p:nvPr/>
        </p:nvSpPr>
        <p:spPr>
          <a:xfrm>
            <a:off x="6039174" y="2224242"/>
            <a:ext cx="1857388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git</a:t>
            </a:r>
            <a:r>
              <a:rPr lang="tr-TR" sz="1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istiyor/</a:t>
            </a:r>
            <a:r>
              <a:rPr lang="en-US" sz="1300" dirty="0" smtClean="0">
                <a:solidFill>
                  <a:srgbClr val="00B050"/>
                </a:solidFill>
                <a:latin typeface="Tekton Pro" pitchFamily="34" charset="0"/>
              </a:rPr>
              <a:t>sun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.</a:t>
            </a:r>
          </a:p>
        </p:txBody>
      </p:sp>
      <p:sp>
        <p:nvSpPr>
          <p:cNvPr id="566" name="565 Metin kutusu"/>
          <p:cNvSpPr txBox="1"/>
          <p:nvPr/>
        </p:nvSpPr>
        <p:spPr>
          <a:xfrm>
            <a:off x="6044254" y="2942278"/>
            <a:ext cx="1857388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ye</a:t>
            </a:r>
            <a:r>
              <a:rPr lang="tr-TR" sz="1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istiyor/</a:t>
            </a:r>
            <a:r>
              <a:rPr lang="en-US" sz="1300" dirty="0" smtClean="0">
                <a:solidFill>
                  <a:srgbClr val="00B050"/>
                </a:solidFill>
                <a:latin typeface="Tekton Pro" pitchFamily="34" charset="0"/>
              </a:rPr>
              <a:t>sun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.</a:t>
            </a:r>
          </a:p>
        </p:txBody>
      </p:sp>
      <p:sp>
        <p:nvSpPr>
          <p:cNvPr id="567" name="566 Metin kutusu"/>
          <p:cNvSpPr txBox="1"/>
          <p:nvPr/>
        </p:nvSpPr>
        <p:spPr>
          <a:xfrm>
            <a:off x="6044254" y="3652532"/>
            <a:ext cx="1857388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iç</a:t>
            </a:r>
            <a:r>
              <a:rPr lang="tr-TR" sz="1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istiyor/</a:t>
            </a:r>
            <a:r>
              <a:rPr lang="en-US" sz="1300" dirty="0" smtClean="0">
                <a:solidFill>
                  <a:srgbClr val="00B050"/>
                </a:solidFill>
                <a:latin typeface="Tekton Pro" pitchFamily="34" charset="0"/>
              </a:rPr>
              <a:t>sun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.</a:t>
            </a:r>
          </a:p>
        </p:txBody>
      </p:sp>
      <p:sp>
        <p:nvSpPr>
          <p:cNvPr id="568" name="567 Metin kutusu"/>
          <p:cNvSpPr txBox="1"/>
          <p:nvPr/>
        </p:nvSpPr>
        <p:spPr>
          <a:xfrm>
            <a:off x="6049016" y="4352626"/>
            <a:ext cx="2143140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çalış</a:t>
            </a:r>
            <a:r>
              <a:rPr lang="tr-TR" sz="1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istiyor/</a:t>
            </a:r>
            <a:r>
              <a:rPr lang="en-US" sz="1300" dirty="0" smtClean="0">
                <a:solidFill>
                  <a:srgbClr val="00B050"/>
                </a:solidFill>
                <a:latin typeface="Tekton Pro" pitchFamily="34" charset="0"/>
              </a:rPr>
              <a:t>sun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.</a:t>
            </a:r>
          </a:p>
        </p:txBody>
      </p:sp>
      <p:sp>
        <p:nvSpPr>
          <p:cNvPr id="569" name="568 Metin kutusu"/>
          <p:cNvSpPr txBox="1"/>
          <p:nvPr/>
        </p:nvSpPr>
        <p:spPr>
          <a:xfrm>
            <a:off x="2701272" y="615122"/>
            <a:ext cx="3214710" cy="50475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200000"/>
              </a:lnSpc>
            </a:pP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تَكُو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نَ </a:t>
            </a:r>
            <a:r>
              <a:rPr lang="ar-SA" sz="23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مُهَنْدِسَةً</a:t>
            </a:r>
            <a:endParaRPr lang="tr-TR" sz="2300" dirty="0" smtClean="0">
              <a:solidFill>
                <a:srgbClr val="0070C0"/>
              </a:solidFill>
              <a:latin typeface="Adobe Arabic" pitchFamily="18" charset="-78"/>
              <a:cs typeface="Adobe Arabic" pitchFamily="18" charset="-78"/>
            </a:endParaRPr>
          </a:p>
          <a:p>
            <a:pPr algn="r">
              <a:lnSpc>
                <a:spcPct val="200000"/>
              </a:lnSpc>
            </a:pP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تُصْبِ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حَ </a:t>
            </a:r>
            <a:r>
              <a:rPr lang="ar-SA" sz="23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مُهَنْدِسًا</a:t>
            </a:r>
            <a:endParaRPr lang="ar-SA" sz="2300" dirty="0" smtClean="0">
              <a:solidFill>
                <a:srgbClr val="FF0000"/>
              </a:solidFill>
              <a:latin typeface="Adobe Arabic" pitchFamily="18" charset="-78"/>
              <a:cs typeface="Adobe Arabic" pitchFamily="18" charset="-78"/>
            </a:endParaRPr>
          </a:p>
          <a:p>
            <a:pPr algn="r">
              <a:lnSpc>
                <a:spcPct val="200000"/>
              </a:lnSpc>
            </a:pP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تَذْهَ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 </a:t>
            </a:r>
            <a:r>
              <a:rPr lang="ar-SA" sz="23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إِلَى السُّوقِ</a:t>
            </a:r>
          </a:p>
          <a:p>
            <a:pPr algn="r">
              <a:lnSpc>
                <a:spcPct val="200000"/>
              </a:lnSpc>
            </a:pP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تَأْكُ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لَ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الشَّاوِرْمَة</a:t>
            </a:r>
          </a:p>
          <a:p>
            <a:pPr algn="r">
              <a:lnSpc>
                <a:spcPct val="200000"/>
              </a:lnSpc>
            </a:pP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تَشْرَ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الشَّايَ</a:t>
            </a:r>
          </a:p>
          <a:p>
            <a:pPr algn="r">
              <a:lnSpc>
                <a:spcPct val="200000"/>
              </a:lnSpc>
            </a:pPr>
            <a:r>
              <a:rPr lang="ar-SA" sz="2300" dirty="0" smtClean="0">
                <a:solidFill>
                  <a:srgbClr val="C00000"/>
                </a:solidFill>
                <a:latin typeface="Adobe Arabic" pitchFamily="18" charset="-78"/>
                <a:cs typeface="Adobe Arabic" pitchFamily="18" charset="-78"/>
              </a:rPr>
              <a:t>تُ</a:t>
            </a:r>
            <a:r>
              <a:rPr lang="ar-SA" sz="23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رِيدُ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تَدْرُ</a:t>
            </a:r>
            <a:r>
              <a:rPr lang="ar-SA" sz="23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سَ</a:t>
            </a:r>
            <a:r>
              <a:rPr lang="ar-SA" sz="23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3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مَادَّةَ الرِّيَاضِيَّاتِ</a:t>
            </a:r>
          </a:p>
          <a:p>
            <a:pPr algn="r">
              <a:lnSpc>
                <a:spcPct val="200000"/>
              </a:lnSpc>
            </a:pPr>
            <a:endParaRPr lang="ar-SA" sz="2300" dirty="0" smtClean="0">
              <a:latin typeface="Adobe Arabic" pitchFamily="18" charset="-78"/>
              <a:cs typeface="Adobe Arabic" pitchFamily="18" charset="-78"/>
            </a:endParaRPr>
          </a:p>
        </p:txBody>
      </p:sp>
      <p:sp>
        <p:nvSpPr>
          <p:cNvPr id="570" name="569 Metin kutusu"/>
          <p:cNvSpPr txBox="1"/>
          <p:nvPr/>
        </p:nvSpPr>
        <p:spPr>
          <a:xfrm>
            <a:off x="1973580" y="869920"/>
            <a:ext cx="2475220" cy="3924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Mühendis</a:t>
            </a:r>
            <a:r>
              <a:rPr lang="tr-TR" sz="1300" dirty="0" smtClean="0">
                <a:latin typeface="Tekton Pro" pitchFamily="34" charset="0"/>
              </a:rPr>
              <a:t> ol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istiyor.</a:t>
            </a:r>
          </a:p>
        </p:txBody>
      </p:sp>
      <p:sp>
        <p:nvSpPr>
          <p:cNvPr id="571" name="570 Metin kutusu"/>
          <p:cNvSpPr txBox="1"/>
          <p:nvPr/>
        </p:nvSpPr>
        <p:spPr>
          <a:xfrm>
            <a:off x="1652876" y="1559854"/>
            <a:ext cx="2571768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Mühendis</a:t>
            </a:r>
            <a:r>
              <a:rPr lang="tr-TR" sz="1300" dirty="0" smtClean="0">
                <a:latin typeface="Tekton Pro" pitchFamily="34" charset="0"/>
              </a:rPr>
              <a:t> ol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</a:t>
            </a:r>
            <a:r>
              <a:rPr lang="en-US" sz="1300" dirty="0" smtClean="0">
                <a:solidFill>
                  <a:srgbClr val="00B050"/>
                </a:solidFill>
                <a:latin typeface="Tekton Pro" pitchFamily="34" charset="0"/>
              </a:rPr>
              <a:t>sun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.</a:t>
            </a:r>
          </a:p>
        </p:txBody>
      </p:sp>
      <p:sp>
        <p:nvSpPr>
          <p:cNvPr id="572" name="571 Metin kutusu"/>
          <p:cNvSpPr txBox="1"/>
          <p:nvPr/>
        </p:nvSpPr>
        <p:spPr>
          <a:xfrm>
            <a:off x="1662718" y="2285348"/>
            <a:ext cx="2428892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Çarşıya</a:t>
            </a:r>
            <a:r>
              <a:rPr lang="tr-TR" sz="1300" dirty="0" smtClean="0">
                <a:latin typeface="Tekton Pro" pitchFamily="34" charset="0"/>
              </a:rPr>
              <a:t> git</a:t>
            </a:r>
            <a:r>
              <a:rPr lang="tr-TR" sz="1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istiyor/</a:t>
            </a:r>
            <a:r>
              <a:rPr lang="en-US" sz="1300" dirty="0" smtClean="0">
                <a:solidFill>
                  <a:srgbClr val="00B050"/>
                </a:solidFill>
                <a:latin typeface="Tekton Pro" pitchFamily="34" charset="0"/>
              </a:rPr>
              <a:t>sun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.</a:t>
            </a:r>
          </a:p>
        </p:txBody>
      </p:sp>
      <p:sp>
        <p:nvSpPr>
          <p:cNvPr id="573" name="572 Metin kutusu"/>
          <p:cNvSpPr txBox="1"/>
          <p:nvPr/>
        </p:nvSpPr>
        <p:spPr>
          <a:xfrm>
            <a:off x="1647796" y="2957485"/>
            <a:ext cx="2357454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Döner</a:t>
            </a:r>
            <a:r>
              <a:rPr lang="tr-TR" sz="1300" dirty="0" smtClean="0">
                <a:latin typeface="Tekton Pro" pitchFamily="34" charset="0"/>
              </a:rPr>
              <a:t> ye</a:t>
            </a:r>
            <a:r>
              <a:rPr lang="tr-TR" sz="1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istiyor/</a:t>
            </a:r>
            <a:r>
              <a:rPr lang="en-US" sz="1300" dirty="0" smtClean="0">
                <a:solidFill>
                  <a:srgbClr val="00B050"/>
                </a:solidFill>
                <a:latin typeface="Tekton Pro" pitchFamily="34" charset="0"/>
              </a:rPr>
              <a:t>sun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.</a:t>
            </a:r>
          </a:p>
        </p:txBody>
      </p:sp>
      <p:sp>
        <p:nvSpPr>
          <p:cNvPr id="574" name="573 Metin kutusu"/>
          <p:cNvSpPr txBox="1"/>
          <p:nvPr/>
        </p:nvSpPr>
        <p:spPr>
          <a:xfrm>
            <a:off x="1663036" y="3687613"/>
            <a:ext cx="2357454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Çay</a:t>
            </a:r>
            <a:r>
              <a:rPr lang="tr-TR" sz="1300" dirty="0" smtClean="0">
                <a:latin typeface="Tekton Pro" pitchFamily="34" charset="0"/>
              </a:rPr>
              <a:t> iç</a:t>
            </a:r>
            <a:r>
              <a:rPr lang="tr-TR" sz="13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istiyor/</a:t>
            </a:r>
            <a:r>
              <a:rPr lang="en-US" sz="1300" dirty="0" smtClean="0">
                <a:solidFill>
                  <a:srgbClr val="00B050"/>
                </a:solidFill>
                <a:latin typeface="Tekton Pro" pitchFamily="34" charset="0"/>
              </a:rPr>
              <a:t>sun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.</a:t>
            </a:r>
          </a:p>
        </p:txBody>
      </p:sp>
      <p:sp>
        <p:nvSpPr>
          <p:cNvPr id="575" name="574 Metin kutusu"/>
          <p:cNvSpPr txBox="1"/>
          <p:nvPr/>
        </p:nvSpPr>
        <p:spPr>
          <a:xfrm>
            <a:off x="3064480" y="4776092"/>
            <a:ext cx="2714644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Matematik dersi </a:t>
            </a:r>
            <a:r>
              <a:rPr lang="tr-TR" sz="1300" dirty="0" smtClean="0">
                <a:latin typeface="Tekton Pro" pitchFamily="34" charset="0"/>
              </a:rPr>
              <a:t>çalış</a:t>
            </a:r>
            <a:r>
              <a:rPr lang="tr-TR" sz="1300" dirty="0" smtClean="0">
                <a:solidFill>
                  <a:srgbClr val="002060"/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istiyor/</a:t>
            </a:r>
            <a:r>
              <a:rPr lang="en-US" sz="1300" dirty="0" smtClean="0">
                <a:solidFill>
                  <a:srgbClr val="00B050"/>
                </a:solidFill>
                <a:latin typeface="Tekton Pro" pitchFamily="34" charset="0"/>
              </a:rPr>
              <a:t>sun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21 Yuvarlatılmış Çapraz Köşeli Dikdörtgen"/>
          <p:cNvSpPr/>
          <p:nvPr/>
        </p:nvSpPr>
        <p:spPr>
          <a:xfrm>
            <a:off x="6332219" y="771896"/>
            <a:ext cx="2700707" cy="4371604"/>
          </a:xfrm>
          <a:prstGeom prst="round2DiagRect">
            <a:avLst>
              <a:gd name="adj1" fmla="val 12149"/>
              <a:gd name="adj2" fmla="val 0"/>
            </a:avLst>
          </a:prstGeom>
          <a:solidFill>
            <a:sysClr val="window" lastClr="FFFFFF">
              <a:lumMod val="85000"/>
              <a:alpha val="17000"/>
            </a:sysClr>
          </a:solidFill>
          <a:ln w="10000" cap="flat" cmpd="sng" algn="ctr">
            <a:solidFill>
              <a:srgbClr val="7030A0"/>
            </a:solidFill>
            <a:prstDash val="solid"/>
          </a:ln>
          <a:effectLst>
            <a:outerShdw blurRad="76200" dist="50800" dir="5400000" rotWithShape="0">
              <a:srgbClr val="4E3B30">
                <a:alpha val="6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gradFill>
                <a:gsLst>
                  <a:gs pos="0">
                    <a:srgbClr val="F0A22E">
                      <a:tint val="66000"/>
                      <a:satMod val="160000"/>
                      <a:alpha val="0"/>
                    </a:srgbClr>
                  </a:gs>
                  <a:gs pos="50000">
                    <a:srgbClr val="F0A22E">
                      <a:tint val="44500"/>
                      <a:satMod val="160000"/>
                    </a:srgbClr>
                  </a:gs>
                  <a:gs pos="100000">
                    <a:srgbClr val="F0A22E">
                      <a:tint val="23500"/>
                      <a:satMod val="160000"/>
                    </a:srgbClr>
                  </a:gs>
                </a:gsLst>
                <a:lin ang="5400000" scaled="0"/>
              </a:gradFill>
              <a:effectLst/>
              <a:uLnTx/>
              <a:uFillTx/>
              <a:latin typeface="Franklin Gothic Book"/>
              <a:ea typeface="+mn-ea"/>
              <a:cs typeface="+mn-cs"/>
            </a:endParaRPr>
          </a:p>
        </p:txBody>
      </p:sp>
      <p:sp>
        <p:nvSpPr>
          <p:cNvPr id="23" name="22 Yuvarlatılmış Çapraz Köşeli Dikdörtgen"/>
          <p:cNvSpPr/>
          <p:nvPr/>
        </p:nvSpPr>
        <p:spPr>
          <a:xfrm>
            <a:off x="-1" y="783771"/>
            <a:ext cx="6141721" cy="4359729"/>
          </a:xfrm>
          <a:prstGeom prst="round2DiagRect">
            <a:avLst>
              <a:gd name="adj1" fmla="val 9456"/>
              <a:gd name="adj2" fmla="val 0"/>
            </a:avLst>
          </a:prstGeom>
          <a:solidFill>
            <a:sysClr val="window" lastClr="FFFFFF">
              <a:lumMod val="85000"/>
              <a:alpha val="17000"/>
            </a:sysClr>
          </a:solidFill>
          <a:ln w="10000" cap="flat" cmpd="sng" algn="ctr">
            <a:solidFill>
              <a:srgbClr val="7030A0"/>
            </a:solidFill>
            <a:prstDash val="solid"/>
          </a:ln>
          <a:effectLst>
            <a:outerShdw blurRad="76200" dist="50800" dir="5400000" rotWithShape="0">
              <a:srgbClr val="4E3B30">
                <a:alpha val="60000"/>
              </a:srgbClr>
            </a:outerShdw>
          </a:effectLst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0" cap="none" spc="0" normalizeH="0" baseline="0" noProof="0">
              <a:ln>
                <a:noFill/>
              </a:ln>
              <a:gradFill>
                <a:gsLst>
                  <a:gs pos="0">
                    <a:srgbClr val="F0A22E">
                      <a:tint val="66000"/>
                      <a:satMod val="160000"/>
                      <a:alpha val="0"/>
                    </a:srgbClr>
                  </a:gs>
                  <a:gs pos="50000">
                    <a:srgbClr val="F0A22E">
                      <a:tint val="44500"/>
                      <a:satMod val="160000"/>
                    </a:srgbClr>
                  </a:gs>
                  <a:gs pos="100000">
                    <a:srgbClr val="F0A22E">
                      <a:tint val="23500"/>
                      <a:satMod val="160000"/>
                    </a:srgbClr>
                  </a:gs>
                </a:gsLst>
                <a:lin ang="5400000" scaled="0"/>
              </a:gradFill>
              <a:effectLst/>
              <a:uLnTx/>
              <a:uFillTx/>
              <a:latin typeface="Franklin Gothic Book"/>
              <a:ea typeface="+mn-ea"/>
              <a:cs typeface="+mn-cs"/>
            </a:endParaRPr>
          </a:p>
        </p:txBody>
      </p:sp>
      <p:pic>
        <p:nvPicPr>
          <p:cNvPr id="151" name="Google Shape;151;p30"/>
          <p:cNvPicPr preferRelativeResize="0"/>
          <p:nvPr/>
        </p:nvPicPr>
        <p:blipFill rotWithShape="1">
          <a:blip r:embed="rId3">
            <a:alphaModFix/>
          </a:blip>
          <a:srcRect l="2037" t="25335" r="48876" b="-2261"/>
          <a:stretch/>
        </p:blipFill>
        <p:spPr>
          <a:xfrm>
            <a:off x="-845820" y="1912620"/>
            <a:ext cx="3444240" cy="3413760"/>
          </a:xfrm>
          <a:prstGeom prst="flowChartMagneticTape">
            <a:avLst/>
          </a:prstGeom>
          <a:ln w="88900" cap="sq">
            <a:noFill/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</p:spPr>
      </p:pic>
      <p:sp>
        <p:nvSpPr>
          <p:cNvPr id="6" name="3 Başlık"/>
          <p:cNvSpPr txBox="1">
            <a:spLocks/>
          </p:cNvSpPr>
          <p:nvPr/>
        </p:nvSpPr>
        <p:spPr>
          <a:xfrm>
            <a:off x="187452" y="-91440"/>
            <a:ext cx="8686800" cy="8412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Didact Gothic"/>
              <a:buNone/>
              <a:tabLst/>
              <a:defRPr/>
            </a:pPr>
            <a:r>
              <a:rPr kumimoji="0" lang="tr-TR" sz="300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ekton Pro" pitchFamily="34" charset="0"/>
                <a:ea typeface="Didact Gothic"/>
                <a:cs typeface="Times New Roman" pitchFamily="18" charset="0"/>
                <a:sym typeface="Didact Gothic"/>
              </a:rPr>
              <a:t>(….. </a:t>
            </a:r>
            <a:r>
              <a:rPr kumimoji="0" lang="tr-TR" sz="3000" i="0" u="none" strike="noStrike" kern="0" cap="none" spc="0" normalizeH="0" baseline="0" noProof="0" dirty="0" err="1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Tekton Pro" pitchFamily="34" charset="0"/>
                <a:ea typeface="Didact Gothic"/>
                <a:cs typeface="Times New Roman" pitchFamily="18" charset="0"/>
                <a:sym typeface="Didact Gothic"/>
              </a:rPr>
              <a:t>mak</a:t>
            </a:r>
            <a:r>
              <a:rPr kumimoji="0" lang="tr-TR" sz="300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ekton Pro" pitchFamily="34" charset="0"/>
                <a:ea typeface="Didact Gothic"/>
                <a:cs typeface="Times New Roman" pitchFamily="18" charset="0"/>
                <a:sym typeface="Didact Gothic"/>
              </a:rPr>
              <a:t> </a:t>
            </a:r>
            <a:r>
              <a:rPr kumimoji="0" lang="tr-TR" sz="3000" i="0" u="none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Tekton Pro" pitchFamily="34" charset="0"/>
                <a:ea typeface="Didact Gothic"/>
                <a:cs typeface="Times New Roman" pitchFamily="18" charset="0"/>
                <a:sym typeface="Didact Gothic"/>
              </a:rPr>
              <a:t>istiyorum</a:t>
            </a:r>
            <a:r>
              <a:rPr kumimoji="0" lang="tr-TR" sz="3000" i="0" u="none" strike="noStrike" kern="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ekton Pro" pitchFamily="34" charset="0"/>
                <a:ea typeface="Didact Gothic"/>
                <a:cs typeface="Times New Roman" pitchFamily="18" charset="0"/>
                <a:sym typeface="Didact Gothic"/>
              </a:rPr>
              <a:t>) </a:t>
            </a:r>
            <a:r>
              <a:rPr kumimoji="0" lang="ar-SA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أُرِيدُ</a:t>
            </a:r>
            <a:r>
              <a:rPr kumimoji="0" lang="ar-SA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latin typeface="Adobe Arabic" pitchFamily="18" charset="-78"/>
                <a:ea typeface="Didact Gothic"/>
                <a:cs typeface="Adobe Arabic" pitchFamily="18" charset="-78"/>
                <a:sym typeface="Didact Gothic"/>
              </a:rPr>
              <a:t> أَنْ.......</a:t>
            </a:r>
            <a:endParaRPr kumimoji="0" lang="tr-TR" sz="3200" i="0" u="none" strike="noStrike" kern="0" cap="none" spc="0" normalizeH="0" baseline="0" noProof="0" dirty="0">
              <a:ln>
                <a:noFill/>
              </a:ln>
              <a:solidFill>
                <a:schemeClr val="dk1"/>
              </a:solidFill>
              <a:effectLst/>
              <a:uLnTx/>
              <a:uFillTx/>
              <a:latin typeface="Adobe Arabic" pitchFamily="18" charset="-78"/>
              <a:ea typeface="Didact Gothic"/>
              <a:cs typeface="Adobe Arabic" pitchFamily="18" charset="-78"/>
              <a:sym typeface="Didact Gothic"/>
            </a:endParaRPr>
          </a:p>
        </p:txBody>
      </p:sp>
      <p:sp>
        <p:nvSpPr>
          <p:cNvPr id="7" name="6 Metin kutusu"/>
          <p:cNvSpPr txBox="1"/>
          <p:nvPr/>
        </p:nvSpPr>
        <p:spPr>
          <a:xfrm>
            <a:off x="7010416" y="771223"/>
            <a:ext cx="2000264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200000"/>
              </a:lnSpc>
            </a:pP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أَكُو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نَ</a:t>
            </a:r>
          </a:p>
          <a:p>
            <a:pPr algn="r">
              <a:lnSpc>
                <a:spcPct val="200000"/>
              </a:lnSpc>
            </a:pP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أُصْبِ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حَ</a:t>
            </a:r>
          </a:p>
          <a:p>
            <a:pPr algn="r">
              <a:lnSpc>
                <a:spcPct val="200000"/>
              </a:lnSpc>
            </a:pP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أَذْهَ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</a:t>
            </a:r>
          </a:p>
          <a:p>
            <a:pPr algn="r">
              <a:lnSpc>
                <a:spcPct val="200000"/>
              </a:lnSpc>
            </a:pP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آكُ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لَ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</a:p>
          <a:p>
            <a:pPr algn="r">
              <a:lnSpc>
                <a:spcPct val="200000"/>
              </a:lnSpc>
            </a:pP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أَشْرَ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</a:p>
          <a:p>
            <a:pPr algn="r">
              <a:lnSpc>
                <a:spcPct val="200000"/>
              </a:lnSpc>
            </a:pP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أَدْرُ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سَ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</a:p>
          <a:p>
            <a:pPr algn="r">
              <a:lnSpc>
                <a:spcPct val="200000"/>
              </a:lnSpc>
            </a:pPr>
            <a:endParaRPr lang="ar-SA" sz="2000" dirty="0" smtClean="0">
              <a:latin typeface="Adobe Arabic" pitchFamily="18" charset="-78"/>
              <a:cs typeface="Adobe Arabic" pitchFamily="18" charset="-78"/>
            </a:endParaRPr>
          </a:p>
        </p:txBody>
      </p:sp>
      <p:sp>
        <p:nvSpPr>
          <p:cNvPr id="8" name="7 Metin kutusu"/>
          <p:cNvSpPr txBox="1"/>
          <p:nvPr/>
        </p:nvSpPr>
        <p:spPr>
          <a:xfrm>
            <a:off x="6338894" y="974394"/>
            <a:ext cx="1857388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ol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  <p:sp>
        <p:nvSpPr>
          <p:cNvPr id="10" name="9 Metin kutusu"/>
          <p:cNvSpPr txBox="1"/>
          <p:nvPr/>
        </p:nvSpPr>
        <p:spPr>
          <a:xfrm>
            <a:off x="6354134" y="1583048"/>
            <a:ext cx="1857388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ol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  <p:sp>
        <p:nvSpPr>
          <p:cNvPr id="11" name="10 Metin kutusu"/>
          <p:cNvSpPr txBox="1"/>
          <p:nvPr/>
        </p:nvSpPr>
        <p:spPr>
          <a:xfrm>
            <a:off x="6361754" y="2163282"/>
            <a:ext cx="1857388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git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  <p:sp>
        <p:nvSpPr>
          <p:cNvPr id="12" name="11 Metin kutusu"/>
          <p:cNvSpPr txBox="1"/>
          <p:nvPr/>
        </p:nvSpPr>
        <p:spPr>
          <a:xfrm>
            <a:off x="6369374" y="2774638"/>
            <a:ext cx="1857388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ye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  <p:sp>
        <p:nvSpPr>
          <p:cNvPr id="13" name="12 Metin kutusu"/>
          <p:cNvSpPr txBox="1"/>
          <p:nvPr/>
        </p:nvSpPr>
        <p:spPr>
          <a:xfrm>
            <a:off x="6369374" y="3390912"/>
            <a:ext cx="1857388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iç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  <p:sp>
        <p:nvSpPr>
          <p:cNvPr id="14" name="13 Metin kutusu"/>
          <p:cNvSpPr txBox="1"/>
          <p:nvPr/>
        </p:nvSpPr>
        <p:spPr>
          <a:xfrm>
            <a:off x="6351276" y="4030046"/>
            <a:ext cx="2143140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latin typeface="Tekton Pro" pitchFamily="34" charset="0"/>
              </a:rPr>
              <a:t>çalış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  <p:sp>
        <p:nvSpPr>
          <p:cNvPr id="21" name="20 Metin kutusu"/>
          <p:cNvSpPr txBox="1"/>
          <p:nvPr/>
        </p:nvSpPr>
        <p:spPr>
          <a:xfrm>
            <a:off x="2899392" y="778639"/>
            <a:ext cx="3214710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200000"/>
              </a:lnSpc>
            </a:pP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أَكُو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نَ </a:t>
            </a:r>
            <a:r>
              <a:rPr lang="ar-SA" sz="20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مُهَنْدِسًا</a:t>
            </a:r>
            <a:endParaRPr lang="tr-TR" sz="2000" dirty="0" smtClean="0">
              <a:solidFill>
                <a:srgbClr val="0070C0"/>
              </a:solidFill>
              <a:latin typeface="Adobe Arabic" pitchFamily="18" charset="-78"/>
              <a:cs typeface="Adobe Arabic" pitchFamily="18" charset="-78"/>
            </a:endParaRPr>
          </a:p>
          <a:p>
            <a:pPr algn="r">
              <a:lnSpc>
                <a:spcPct val="200000"/>
              </a:lnSpc>
            </a:pP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أُصْبِ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حَ </a:t>
            </a:r>
            <a:r>
              <a:rPr lang="ar-SA" sz="20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مُهَنْدِسًا</a:t>
            </a:r>
            <a:endParaRPr lang="ar-SA" sz="2000" dirty="0" smtClean="0">
              <a:solidFill>
                <a:srgbClr val="FF0000"/>
              </a:solidFill>
              <a:latin typeface="Adobe Arabic" pitchFamily="18" charset="-78"/>
              <a:cs typeface="Adobe Arabic" pitchFamily="18" charset="-78"/>
            </a:endParaRPr>
          </a:p>
          <a:p>
            <a:pPr algn="r">
              <a:lnSpc>
                <a:spcPct val="200000"/>
              </a:lnSpc>
            </a:pP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أَذْهَ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 </a:t>
            </a:r>
            <a:r>
              <a:rPr lang="ar-SA" sz="20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إِلَى السُّوقِ</a:t>
            </a:r>
          </a:p>
          <a:p>
            <a:pPr algn="r">
              <a:lnSpc>
                <a:spcPct val="200000"/>
              </a:lnSpc>
            </a:pP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آكُ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لَ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الشَّاوِرْمَة</a:t>
            </a:r>
          </a:p>
          <a:p>
            <a:pPr algn="r">
              <a:lnSpc>
                <a:spcPct val="200000"/>
              </a:lnSpc>
            </a:pP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أَشْرَ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بَ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الشَّايَ</a:t>
            </a:r>
          </a:p>
          <a:p>
            <a:pPr algn="r">
              <a:lnSpc>
                <a:spcPct val="200000"/>
              </a:lnSpc>
            </a:pPr>
            <a:r>
              <a:rPr lang="ar-SA" sz="2000" dirty="0" smtClean="0">
                <a:solidFill>
                  <a:srgbClr val="00B050"/>
                </a:solidFill>
                <a:latin typeface="Adobe Arabic" pitchFamily="18" charset="-78"/>
                <a:cs typeface="Adobe Arabic" pitchFamily="18" charset="-78"/>
              </a:rPr>
              <a:t>أُرِيدُ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أَدْرُ</a:t>
            </a:r>
            <a:r>
              <a:rPr lang="ar-SA" sz="2000" dirty="0" smtClean="0">
                <a:solidFill>
                  <a:srgbClr val="FF0000"/>
                </a:solidFill>
                <a:latin typeface="Adobe Arabic" pitchFamily="18" charset="-78"/>
                <a:cs typeface="Adobe Arabic" pitchFamily="18" charset="-78"/>
              </a:rPr>
              <a:t>سَ</a:t>
            </a:r>
            <a:r>
              <a:rPr lang="ar-SA" sz="20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2000" dirty="0" smtClean="0">
                <a:solidFill>
                  <a:srgbClr val="0070C0"/>
                </a:solidFill>
                <a:latin typeface="Adobe Arabic" pitchFamily="18" charset="-78"/>
                <a:cs typeface="Adobe Arabic" pitchFamily="18" charset="-78"/>
              </a:rPr>
              <a:t>مَادَّةَ الرِّيَاضِيَّاتِ</a:t>
            </a:r>
          </a:p>
          <a:p>
            <a:pPr algn="r">
              <a:lnSpc>
                <a:spcPct val="200000"/>
              </a:lnSpc>
            </a:pPr>
            <a:endParaRPr lang="ar-SA" sz="2000" dirty="0" smtClean="0">
              <a:latin typeface="Adobe Arabic" pitchFamily="18" charset="-78"/>
              <a:cs typeface="Adobe Arabic" pitchFamily="18" charset="-78"/>
            </a:endParaRPr>
          </a:p>
        </p:txBody>
      </p:sp>
      <p:sp>
        <p:nvSpPr>
          <p:cNvPr id="15" name="14 Metin kutusu"/>
          <p:cNvSpPr txBox="1"/>
          <p:nvPr/>
        </p:nvSpPr>
        <p:spPr>
          <a:xfrm>
            <a:off x="2239298" y="973055"/>
            <a:ext cx="2786082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Mühendis</a:t>
            </a:r>
            <a:r>
              <a:rPr lang="tr-TR" sz="1300" dirty="0" smtClean="0">
                <a:latin typeface="Tekton Pro" pitchFamily="34" charset="0"/>
              </a:rPr>
              <a:t> ol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  <p:sp>
        <p:nvSpPr>
          <p:cNvPr id="16" name="15 Metin kutusu"/>
          <p:cNvSpPr txBox="1"/>
          <p:nvPr/>
        </p:nvSpPr>
        <p:spPr>
          <a:xfrm>
            <a:off x="2265016" y="1589329"/>
            <a:ext cx="2571768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Mühendis</a:t>
            </a:r>
            <a:r>
              <a:rPr lang="tr-TR" sz="1300" dirty="0" smtClean="0">
                <a:latin typeface="Tekton Pro" pitchFamily="34" charset="0"/>
              </a:rPr>
              <a:t> ol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  <p:sp>
        <p:nvSpPr>
          <p:cNvPr id="17" name="16 Metin kutusu"/>
          <p:cNvSpPr txBox="1"/>
          <p:nvPr/>
        </p:nvSpPr>
        <p:spPr>
          <a:xfrm>
            <a:off x="2262158" y="2213223"/>
            <a:ext cx="2428892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Çarşıya</a:t>
            </a:r>
            <a:r>
              <a:rPr lang="tr-TR" sz="1300" dirty="0" smtClean="0">
                <a:latin typeface="Tekton Pro" pitchFamily="34" charset="0"/>
              </a:rPr>
              <a:t> git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  <p:sp>
        <p:nvSpPr>
          <p:cNvPr id="18" name="17 Metin kutusu"/>
          <p:cNvSpPr txBox="1"/>
          <p:nvPr/>
        </p:nvSpPr>
        <p:spPr>
          <a:xfrm>
            <a:off x="2531716" y="2796460"/>
            <a:ext cx="2357454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Döner</a:t>
            </a:r>
            <a:r>
              <a:rPr lang="tr-TR" sz="1300" dirty="0" smtClean="0">
                <a:latin typeface="Tekton Pro" pitchFamily="34" charset="0"/>
              </a:rPr>
              <a:t> ye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  <p:sp>
        <p:nvSpPr>
          <p:cNvPr id="19" name="18 Metin kutusu"/>
          <p:cNvSpPr txBox="1"/>
          <p:nvPr/>
        </p:nvSpPr>
        <p:spPr>
          <a:xfrm>
            <a:off x="2524096" y="3412288"/>
            <a:ext cx="2357454" cy="3674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Çay</a:t>
            </a:r>
            <a:r>
              <a:rPr lang="tr-TR" sz="1300" dirty="0" smtClean="0">
                <a:latin typeface="Tekton Pro" pitchFamily="34" charset="0"/>
              </a:rPr>
              <a:t> iç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mek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  <p:sp>
        <p:nvSpPr>
          <p:cNvPr id="20" name="19 Metin kutusu"/>
          <p:cNvSpPr txBox="1"/>
          <p:nvPr/>
        </p:nvSpPr>
        <p:spPr>
          <a:xfrm>
            <a:off x="3547080" y="4489715"/>
            <a:ext cx="2714644" cy="3924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008000">
              <a:lnSpc>
                <a:spcPct val="150000"/>
              </a:lnSpc>
            </a:pPr>
            <a:r>
              <a:rPr lang="tr-TR" sz="1300" dirty="0" smtClean="0">
                <a:solidFill>
                  <a:srgbClr val="0070C0"/>
                </a:solidFill>
                <a:latin typeface="Tekton Pro" pitchFamily="34" charset="0"/>
              </a:rPr>
              <a:t>Matematik dersi </a:t>
            </a:r>
            <a:r>
              <a:rPr lang="tr-TR" sz="1300" dirty="0" smtClean="0">
                <a:latin typeface="Tekton Pro" pitchFamily="34" charset="0"/>
              </a:rPr>
              <a:t>çalış</a:t>
            </a:r>
            <a:r>
              <a:rPr lang="tr-TR" sz="1300" u="sng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Tekton Pro" pitchFamily="34" charset="0"/>
              </a:rPr>
              <a:t>mak</a:t>
            </a:r>
            <a:r>
              <a:rPr lang="tr-TR" sz="1300" dirty="0" smtClean="0">
                <a:latin typeface="Tekton Pro" pitchFamily="34" charset="0"/>
              </a:rPr>
              <a:t> </a:t>
            </a:r>
            <a:r>
              <a:rPr lang="tr-TR" sz="1300" dirty="0" smtClean="0">
                <a:solidFill>
                  <a:srgbClr val="00B050"/>
                </a:solidFill>
                <a:latin typeface="Tekton Pro" pitchFamily="34" charset="0"/>
              </a:rPr>
              <a:t>istiyorum.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3 Tablo"/>
          <p:cNvGraphicFramePr>
            <a:graphicFrameLocks noGrp="1"/>
          </p:cNvGraphicFramePr>
          <p:nvPr/>
        </p:nvGraphicFramePr>
        <p:xfrm>
          <a:off x="205740" y="1282217"/>
          <a:ext cx="8762999" cy="2473338"/>
        </p:xfrm>
        <a:graphic>
          <a:graphicData uri="http://schemas.openxmlformats.org/drawingml/2006/table">
            <a:tbl>
              <a:tblPr firstRow="1" bandRow="1">
                <a:tableStyleId>{ED083AE6-46FA-4A59-8FB0-9F97EB10719F}</a:tableStyleId>
              </a:tblPr>
              <a:tblGrid>
                <a:gridCol w="2056816"/>
                <a:gridCol w="1937835"/>
                <a:gridCol w="2116386"/>
                <a:gridCol w="1433048"/>
                <a:gridCol w="1218914"/>
              </a:tblGrid>
              <a:tr h="486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500" b="0" dirty="0">
                          <a:solidFill>
                            <a:srgbClr val="7030A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Ne</a:t>
                      </a:r>
                      <a:r>
                        <a:rPr lang="tr-TR" sz="1500" b="0" dirty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 ol</a:t>
                      </a:r>
                      <a:r>
                        <a:rPr lang="tr-TR" sz="1500" b="0" dirty="0">
                          <a:solidFill>
                            <a:srgbClr val="FF000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acak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 dirty="0" smtClean="0">
                          <a:solidFill>
                            <a:srgbClr val="7030A0"/>
                          </a:solidFill>
                          <a:latin typeface="Calibri"/>
                          <a:ea typeface="Calibri"/>
                          <a:cs typeface="Huseyin Gunday"/>
                        </a:rPr>
                        <a:t>مَاذَا</a:t>
                      </a:r>
                      <a:r>
                        <a:rPr lang="ar-SA" sz="2500" b="0" dirty="0" smtClean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 </a:t>
                      </a:r>
                      <a:r>
                        <a:rPr lang="ar-SA" sz="2500" b="0" dirty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سَ</a:t>
                      </a:r>
                      <a:r>
                        <a:rPr lang="ar-SA" sz="2500" b="0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يُ</a:t>
                      </a:r>
                      <a:r>
                        <a:rPr lang="ar-SA" sz="2500" b="0" dirty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صْبِحُ</a:t>
                      </a:r>
                      <a:endParaRPr lang="tr-TR" sz="2500" b="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500" b="0" dirty="0" smtClean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ol</a:t>
                      </a:r>
                      <a:r>
                        <a:rPr lang="tr-TR" sz="1500" b="0" dirty="0" smtClean="0">
                          <a:solidFill>
                            <a:srgbClr val="FF000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acak</a:t>
                      </a:r>
                      <a:r>
                        <a:rPr lang="tr-TR" sz="1500" b="0" dirty="0" smtClean="0">
                          <a:solidFill>
                            <a:schemeClr val="tx1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/erkek</a:t>
                      </a:r>
                      <a:endParaRPr lang="tr-TR" sz="1500" b="0" dirty="0">
                        <a:solidFill>
                          <a:schemeClr val="tx1"/>
                        </a:solidFill>
                        <a:latin typeface="Comic Sans MS" pitchFamily="66" charset="0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سَ</a:t>
                      </a:r>
                      <a:r>
                        <a:rPr lang="ar-SA" sz="2500" b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يُ</a:t>
                      </a:r>
                      <a:r>
                        <a:rPr lang="ar-SA" sz="2500" b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صْبِحُ</a:t>
                      </a:r>
                      <a:endParaRPr lang="tr-TR" sz="2500" b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هُوَ</a:t>
                      </a:r>
                      <a:endParaRPr lang="tr-TR" sz="1100" b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6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500" b="0" dirty="0">
                          <a:solidFill>
                            <a:srgbClr val="7030A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Ne</a:t>
                      </a:r>
                      <a:r>
                        <a:rPr lang="tr-TR" sz="1500" b="0" dirty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 ol</a:t>
                      </a:r>
                      <a:r>
                        <a:rPr lang="tr-TR" sz="1500" b="0" dirty="0">
                          <a:solidFill>
                            <a:srgbClr val="FF000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acak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54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 dirty="0">
                          <a:solidFill>
                            <a:srgbClr val="7030A0"/>
                          </a:solidFill>
                          <a:latin typeface="Calibri"/>
                          <a:ea typeface="Calibri"/>
                          <a:cs typeface="Huseyin Gunday"/>
                        </a:rPr>
                        <a:t>مَاذَا</a:t>
                      </a:r>
                      <a:r>
                        <a:rPr lang="ar-SA" sz="2500" b="0" dirty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 سَ</a:t>
                      </a:r>
                      <a:r>
                        <a:rPr lang="ar-SA" sz="2500" b="0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تُ</a:t>
                      </a:r>
                      <a:r>
                        <a:rPr lang="ar-SA" sz="2500" b="0" dirty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صْبِحُ</a:t>
                      </a:r>
                      <a:endParaRPr lang="tr-TR" sz="2500" b="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500" b="0" dirty="0" smtClean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ol</a:t>
                      </a:r>
                      <a:r>
                        <a:rPr lang="tr-TR" sz="1500" b="0" dirty="0" smtClean="0">
                          <a:solidFill>
                            <a:srgbClr val="FF000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acak</a:t>
                      </a:r>
                      <a:r>
                        <a:rPr lang="tr-TR" sz="1500" b="0" dirty="0" smtClean="0">
                          <a:solidFill>
                            <a:schemeClr val="tx1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/bayan</a:t>
                      </a:r>
                      <a:endParaRPr lang="tr-TR" sz="1500" b="0" dirty="0">
                        <a:solidFill>
                          <a:schemeClr val="tx1"/>
                        </a:solidFill>
                        <a:latin typeface="Comic Sans MS" pitchFamily="66" charset="0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54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سَ</a:t>
                      </a:r>
                      <a:r>
                        <a:rPr lang="ar-SA" sz="2500" b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تُ</a:t>
                      </a:r>
                      <a:r>
                        <a:rPr lang="ar-SA" sz="2500" b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صْبِحُ</a:t>
                      </a:r>
                      <a:endParaRPr lang="tr-TR" sz="2500" b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 dirty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هِيَ</a:t>
                      </a:r>
                      <a:endParaRPr lang="tr-TR" sz="1100" b="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6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500" b="0" dirty="0">
                          <a:solidFill>
                            <a:srgbClr val="7030A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Ne</a:t>
                      </a:r>
                      <a:r>
                        <a:rPr lang="tr-TR" sz="1500" b="0" dirty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 ol</a:t>
                      </a:r>
                      <a:r>
                        <a:rPr lang="tr-TR" sz="1500" b="0" dirty="0">
                          <a:solidFill>
                            <a:srgbClr val="FF000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acak</a:t>
                      </a:r>
                      <a:r>
                        <a:rPr lang="tr-TR" sz="1500" b="0" dirty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sın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 dirty="0">
                          <a:solidFill>
                            <a:srgbClr val="7030A0"/>
                          </a:solidFill>
                          <a:latin typeface="Calibri"/>
                          <a:ea typeface="Calibri"/>
                          <a:cs typeface="Huseyin Gunday"/>
                        </a:rPr>
                        <a:t>مَاذَا</a:t>
                      </a:r>
                      <a:r>
                        <a:rPr lang="ar-SA" sz="2500" b="0" dirty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 سَ</a:t>
                      </a:r>
                      <a:r>
                        <a:rPr lang="ar-SA" sz="2500" b="0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تُ</a:t>
                      </a:r>
                      <a:r>
                        <a:rPr lang="ar-SA" sz="2500" b="0" dirty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صْبِحُ</a:t>
                      </a:r>
                      <a:endParaRPr lang="tr-TR" sz="2500" b="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500" b="0" dirty="0" smtClean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ol</a:t>
                      </a:r>
                      <a:r>
                        <a:rPr lang="tr-TR" sz="1500" b="0" dirty="0" smtClean="0">
                          <a:solidFill>
                            <a:srgbClr val="FF000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acak</a:t>
                      </a:r>
                      <a:r>
                        <a:rPr lang="tr-TR" sz="1500" b="0" dirty="0" smtClean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sın/erkek</a:t>
                      </a:r>
                      <a:endParaRPr lang="tr-TR" sz="1500" b="0" dirty="0">
                        <a:solidFill>
                          <a:srgbClr val="3F1C5A"/>
                        </a:solidFill>
                        <a:latin typeface="Comic Sans MS" pitchFamily="66" charset="0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سَ</a:t>
                      </a:r>
                      <a:r>
                        <a:rPr lang="ar-SA" sz="2500" b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تُ</a:t>
                      </a:r>
                      <a:r>
                        <a:rPr lang="ar-SA" sz="2500" b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صْبِحُ</a:t>
                      </a:r>
                      <a:endParaRPr lang="tr-TR" sz="2500" b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أنتَ</a:t>
                      </a:r>
                      <a:endParaRPr lang="tr-TR" sz="1100" b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2703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500" b="0" dirty="0">
                          <a:solidFill>
                            <a:srgbClr val="7030A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Ne</a:t>
                      </a:r>
                      <a:r>
                        <a:rPr lang="tr-TR" sz="1500" b="0" dirty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 ol</a:t>
                      </a:r>
                      <a:r>
                        <a:rPr lang="tr-TR" sz="1500" b="0" dirty="0">
                          <a:solidFill>
                            <a:srgbClr val="FF000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acak</a:t>
                      </a:r>
                      <a:r>
                        <a:rPr lang="tr-TR" sz="1500" b="0" dirty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sın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 dirty="0">
                          <a:solidFill>
                            <a:srgbClr val="7030A0"/>
                          </a:solidFill>
                          <a:latin typeface="Calibri"/>
                          <a:ea typeface="Calibri"/>
                          <a:cs typeface="Huseyin Gunday"/>
                        </a:rPr>
                        <a:t>مَاذَا</a:t>
                      </a:r>
                      <a:r>
                        <a:rPr lang="ar-SA" sz="2500" b="0" dirty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 سَ</a:t>
                      </a:r>
                      <a:r>
                        <a:rPr lang="ar-SA" sz="2500" b="0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تُ</a:t>
                      </a:r>
                      <a:r>
                        <a:rPr lang="ar-SA" sz="2500" b="0" dirty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صْبِحِ</a:t>
                      </a:r>
                      <a:r>
                        <a:rPr lang="ar-SA" sz="2500" b="0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ينَ</a:t>
                      </a:r>
                      <a:endParaRPr lang="tr-TR" sz="2500" b="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500" b="0" dirty="0" smtClean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ol</a:t>
                      </a:r>
                      <a:r>
                        <a:rPr lang="tr-TR" sz="1500" b="0" dirty="0" smtClean="0">
                          <a:solidFill>
                            <a:srgbClr val="FF000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acak</a:t>
                      </a:r>
                      <a:r>
                        <a:rPr lang="tr-TR" sz="1500" b="0" dirty="0" smtClean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sın/bayan</a:t>
                      </a:r>
                      <a:endParaRPr lang="tr-TR" sz="1500" b="0" dirty="0">
                        <a:solidFill>
                          <a:srgbClr val="3F1C5A"/>
                        </a:solidFill>
                        <a:latin typeface="Comic Sans MS" pitchFamily="66" charset="0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سَ</a:t>
                      </a:r>
                      <a:r>
                        <a:rPr lang="ar-SA" sz="2500" b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تُ</a:t>
                      </a:r>
                      <a:r>
                        <a:rPr lang="ar-SA" sz="2500" b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صْبِحِ</a:t>
                      </a:r>
                      <a:r>
                        <a:rPr lang="ar-SA" sz="2500" b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ينَ</a:t>
                      </a:r>
                      <a:endParaRPr lang="tr-TR" sz="2500" b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أنتِ</a:t>
                      </a:r>
                      <a:endParaRPr lang="tr-TR" sz="1100" b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6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500" b="0" dirty="0">
                          <a:solidFill>
                            <a:srgbClr val="7030A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Ne</a:t>
                      </a:r>
                      <a:r>
                        <a:rPr lang="tr-TR" sz="1500" b="0" dirty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 ol</a:t>
                      </a:r>
                      <a:r>
                        <a:rPr lang="tr-TR" sz="1500" b="0" dirty="0">
                          <a:solidFill>
                            <a:srgbClr val="FF000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acağ</a:t>
                      </a:r>
                      <a:r>
                        <a:rPr lang="tr-TR" sz="1500" b="0" dirty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ım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 dirty="0">
                          <a:solidFill>
                            <a:srgbClr val="7030A0"/>
                          </a:solidFill>
                          <a:latin typeface="Calibri"/>
                          <a:ea typeface="Calibri"/>
                          <a:cs typeface="Huseyin Gunday"/>
                        </a:rPr>
                        <a:t>مَاذَا</a:t>
                      </a:r>
                      <a:r>
                        <a:rPr lang="ar-SA" sz="2500" b="0" dirty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 سَ</a:t>
                      </a:r>
                      <a:r>
                        <a:rPr lang="ar-SA" sz="2500" b="0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أُ</a:t>
                      </a:r>
                      <a:r>
                        <a:rPr lang="ar-SA" sz="2500" b="0" dirty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صْبِحُ</a:t>
                      </a:r>
                      <a:endParaRPr lang="tr-TR" sz="2500" b="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500" b="0" dirty="0" smtClean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ol</a:t>
                      </a:r>
                      <a:r>
                        <a:rPr lang="tr-TR" sz="1500" b="0" dirty="0" smtClean="0">
                          <a:solidFill>
                            <a:srgbClr val="FF000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acağ</a:t>
                      </a:r>
                      <a:r>
                        <a:rPr lang="tr-TR" sz="1500" b="0" dirty="0" smtClean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ım</a:t>
                      </a:r>
                      <a:endParaRPr lang="tr-TR" sz="1500" b="0" dirty="0">
                        <a:solidFill>
                          <a:srgbClr val="3F1C5A"/>
                        </a:solidFill>
                        <a:latin typeface="Comic Sans MS" pitchFamily="66" charset="0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 dirty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سَ</a:t>
                      </a:r>
                      <a:r>
                        <a:rPr lang="ar-SA" sz="2500" b="0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أُ</a:t>
                      </a:r>
                      <a:r>
                        <a:rPr lang="ar-SA" sz="2500" b="0" dirty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صْبِحُ</a:t>
                      </a:r>
                      <a:endParaRPr lang="tr-TR" sz="2500" b="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0" dirty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أَنَا</a:t>
                      </a:r>
                      <a:endParaRPr lang="tr-TR" sz="1100" b="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" name="4 Tablo"/>
          <p:cNvGraphicFramePr>
            <a:graphicFrameLocks noGrp="1"/>
          </p:cNvGraphicFramePr>
          <p:nvPr/>
        </p:nvGraphicFramePr>
        <p:xfrm>
          <a:off x="4053840" y="4076700"/>
          <a:ext cx="4884420" cy="891540"/>
        </p:xfrm>
        <a:graphic>
          <a:graphicData uri="http://schemas.openxmlformats.org/drawingml/2006/table">
            <a:tbl>
              <a:tblPr firstRow="1" bandRow="1"/>
              <a:tblGrid>
                <a:gridCol w="1771007"/>
                <a:gridCol w="1485273"/>
                <a:gridCol w="1628140"/>
              </a:tblGrid>
              <a:tr h="445770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1000"/>
                        </a:spcAft>
                      </a:pPr>
                      <a:r>
                        <a:rPr lang="ar-SA" sz="2500" dirty="0" smtClean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 pitchFamily="2" charset="-78"/>
                        </a:rPr>
                        <a:t>سَ</a:t>
                      </a:r>
                      <a:r>
                        <a:rPr lang="ar-SA" sz="2500" dirty="0" smtClean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 pitchFamily="2" charset="-78"/>
                        </a:rPr>
                        <a:t>أُ</a:t>
                      </a:r>
                      <a:r>
                        <a:rPr lang="ar-SA" sz="2500" dirty="0" smtClean="0">
                          <a:latin typeface="Calibri"/>
                          <a:ea typeface="Calibri"/>
                          <a:cs typeface="Huseyin Gunday" pitchFamily="2" charset="-78"/>
                        </a:rPr>
                        <a:t>صْبِحُ........</a:t>
                      </a:r>
                      <a:endParaRPr lang="tr-TR" sz="2500" dirty="0" smtClean="0">
                        <a:latin typeface="Calibri"/>
                        <a:ea typeface="Calibri"/>
                        <a:cs typeface="Huseyin Gunday" pitchFamily="2" charset="-78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1500" b="0" dirty="0" smtClean="0">
                          <a:solidFill>
                            <a:srgbClr val="3F1C5A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ol</a:t>
                      </a:r>
                      <a:r>
                        <a:rPr lang="tr-TR" sz="1500" b="0" dirty="0" smtClean="0">
                          <a:solidFill>
                            <a:srgbClr val="FF0000"/>
                          </a:solidFill>
                          <a:latin typeface="Comic Sans MS" pitchFamily="66" charset="0"/>
                          <a:ea typeface="Calibri"/>
                          <a:cs typeface="Arial"/>
                        </a:rPr>
                        <a:t>acağım</a:t>
                      </a:r>
                      <a:endParaRPr lang="tr-TR" sz="1500" b="0" dirty="0">
                        <a:solidFill>
                          <a:srgbClr val="FF0000"/>
                        </a:solidFill>
                        <a:latin typeface="Comic Sans MS" pitchFamily="66" charset="0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mpd="sng">
                      <a:noFill/>
                      <a:prstDash val="soli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rtl="0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tr-TR" sz="2000" dirty="0" smtClean="0">
                          <a:solidFill>
                            <a:srgbClr val="2DA4D3"/>
                          </a:solidFill>
                          <a:latin typeface="Calibri"/>
                          <a:ea typeface="Calibri"/>
                          <a:cs typeface="Arial"/>
                        </a:rPr>
                        <a:t>Ne</a:t>
                      </a:r>
                      <a:r>
                        <a:rPr lang="tr-TR" sz="2000" dirty="0" smtClean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Arial"/>
                        </a:rPr>
                        <a:t> ol</a:t>
                      </a:r>
                      <a:r>
                        <a:rPr lang="tr-TR" sz="2000" dirty="0" smtClean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Arial"/>
                        </a:rPr>
                        <a:t>acak</a:t>
                      </a:r>
                      <a:r>
                        <a:rPr lang="tr-TR" sz="2000" dirty="0" smtClean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Arial"/>
                        </a:rPr>
                        <a:t>sın?</a:t>
                      </a:r>
                      <a:endParaRPr lang="tr-TR" sz="200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r" rtl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1" dirty="0">
                          <a:solidFill>
                            <a:srgbClr val="548DD4"/>
                          </a:solidFill>
                          <a:latin typeface="Calibri"/>
                          <a:ea typeface="Calibri"/>
                          <a:cs typeface="Huseyin Gunday"/>
                        </a:rPr>
                        <a:t>مَاذَا</a:t>
                      </a:r>
                      <a:r>
                        <a:rPr lang="ar-SA" sz="2500" b="1" dirty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 سَ</a:t>
                      </a:r>
                      <a:r>
                        <a:rPr lang="ar-SA" sz="2500" b="1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تُ</a:t>
                      </a:r>
                      <a:r>
                        <a:rPr lang="ar-SA" sz="2500" b="1" dirty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صْبِحُ</a:t>
                      </a:r>
                      <a:endParaRPr lang="tr-TR" sz="250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445770"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tr-TR" sz="1500" b="0" dirty="0">
                        <a:solidFill>
                          <a:srgbClr val="FF0000"/>
                        </a:solidFill>
                        <a:latin typeface="Comic Sans MS" pitchFamily="66" charset="0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/>
                </a:tc>
                <a:tc vMerge="1">
                  <a:txBody>
                    <a:bodyPr/>
                    <a:lstStyle/>
                    <a:p>
                      <a:pPr algn="ctr" rtl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tr-TR" sz="200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r" rtl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ar-SA" sz="2500" b="1" dirty="0">
                          <a:solidFill>
                            <a:srgbClr val="548DD4"/>
                          </a:solidFill>
                          <a:latin typeface="Calibri"/>
                          <a:ea typeface="Calibri"/>
                          <a:cs typeface="Huseyin Gunday"/>
                        </a:rPr>
                        <a:t>مَاذَا</a:t>
                      </a:r>
                      <a:r>
                        <a:rPr lang="ar-SA" sz="2500" b="1" dirty="0">
                          <a:solidFill>
                            <a:srgbClr val="FF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 سَ</a:t>
                      </a:r>
                      <a:r>
                        <a:rPr lang="ar-SA" sz="2500" b="1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تُ</a:t>
                      </a:r>
                      <a:r>
                        <a:rPr lang="ar-SA" sz="2500" b="1" dirty="0">
                          <a:solidFill>
                            <a:srgbClr val="5F497A"/>
                          </a:solidFill>
                          <a:latin typeface="Calibri"/>
                          <a:ea typeface="Calibri"/>
                          <a:cs typeface="Huseyin Gunday"/>
                        </a:rPr>
                        <a:t>صْبِحِ</a:t>
                      </a:r>
                      <a:r>
                        <a:rPr lang="ar-SA" sz="2500" b="1" dirty="0">
                          <a:solidFill>
                            <a:srgbClr val="000000"/>
                          </a:solidFill>
                          <a:latin typeface="Calibri"/>
                          <a:ea typeface="Calibri"/>
                          <a:cs typeface="Huseyin Gunday"/>
                        </a:rPr>
                        <a:t>ينَ</a:t>
                      </a:r>
                      <a:endParaRPr lang="tr-TR" sz="2500" dirty="0">
                        <a:solidFill>
                          <a:srgbClr val="5F497A"/>
                        </a:solidFill>
                        <a:latin typeface="Calibri"/>
                        <a:ea typeface="Calibri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  <a:prstDash val="solid"/>
                    </a:lnR>
                    <a:lnT w="12700" cap="flat" cmpd="sng" algn="ctr">
                      <a:solidFill>
                        <a:srgbClr val="FF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5"/>
          <p:cNvSpPr txBox="1">
            <a:spLocks noGrp="1"/>
          </p:cNvSpPr>
          <p:nvPr>
            <p:ph type="ctrTitle" idx="2"/>
          </p:nvPr>
        </p:nvSpPr>
        <p:spPr>
          <a:xfrm flipH="1">
            <a:off x="922020" y="3501480"/>
            <a:ext cx="569214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ar-SA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سَأَكونُ/سَأُصْبِحُ</a:t>
            </a:r>
            <a:r>
              <a:rPr lang="ar-SA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ar-SA" sz="3000" dirty="0" smtClean="0">
                <a:solidFill>
                  <a:schemeClr val="accent6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طَبِيبًا</a:t>
            </a:r>
            <a:r>
              <a:rPr lang="ar-SA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ar-SA" sz="3000" dirty="0" smtClean="0"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فِي الْمُسْتَقْبَل</a:t>
            </a:r>
            <a:endParaRPr sz="3000">
              <a:solidFill>
                <a:srgbClr val="2DA4D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43" name="Google Shape;843;p45"/>
          <p:cNvSpPr txBox="1">
            <a:spLocks noGrp="1"/>
          </p:cNvSpPr>
          <p:nvPr>
            <p:ph type="title"/>
          </p:nvPr>
        </p:nvSpPr>
        <p:spPr>
          <a:xfrm flipH="1">
            <a:off x="1478278" y="0"/>
            <a:ext cx="7498081" cy="125329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rtl="1"/>
            <a:r>
              <a:rPr lang="ar-SA" sz="5000" dirty="0" smtClean="0">
                <a:solidFill>
                  <a:srgbClr val="FFFFFF"/>
                </a:solidFill>
              </a:rPr>
              <a:t> مَاذَا </a:t>
            </a:r>
            <a:r>
              <a:rPr lang="ar-SA" sz="5000" dirty="0" smtClean="0">
                <a:solidFill>
                  <a:schemeClr val="accent6">
                    <a:lumMod val="75000"/>
                  </a:schemeClr>
                </a:solidFill>
              </a:rPr>
              <a:t>سَ</a:t>
            </a:r>
            <a:r>
              <a:rPr lang="ar-SA" sz="5000" dirty="0" smtClean="0">
                <a:solidFill>
                  <a:srgbClr val="FFFFFF"/>
                </a:solidFill>
              </a:rPr>
              <a:t>تُصْبِحُ</a:t>
            </a:r>
            <a:r>
              <a:rPr lang="tr-TR" sz="5000" dirty="0" smtClean="0">
                <a:solidFill>
                  <a:srgbClr val="FFFFFF"/>
                </a:solidFill>
              </a:rPr>
              <a:t> </a:t>
            </a:r>
            <a:r>
              <a:rPr lang="ar-SA" sz="5000" dirty="0" smtClean="0">
                <a:solidFill>
                  <a:srgbClr val="FFFFFF"/>
                </a:solidFill>
              </a:rPr>
              <a:t>فِي الْمُسْتَقْبَلِ؟</a:t>
            </a:r>
            <a:endParaRPr sz="5000">
              <a:solidFill>
                <a:srgbClr val="FFFFFF"/>
              </a:solidFill>
            </a:endParaRPr>
          </a:p>
        </p:txBody>
      </p:sp>
      <p:sp>
        <p:nvSpPr>
          <p:cNvPr id="844" name="Google Shape;844;p45"/>
          <p:cNvSpPr txBox="1">
            <a:spLocks noGrp="1"/>
          </p:cNvSpPr>
          <p:nvPr>
            <p:ph type="subTitle" idx="1"/>
          </p:nvPr>
        </p:nvSpPr>
        <p:spPr>
          <a:xfrm>
            <a:off x="920004" y="980600"/>
            <a:ext cx="4924535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/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Gelecekte ne ol</a:t>
            </a:r>
            <a:r>
              <a:rPr lang="tr-TR" sz="2500" dirty="0" smtClean="0">
                <a:solidFill>
                  <a:srgbClr val="E61E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acak</a:t>
            </a:r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sın?</a:t>
            </a:r>
            <a:endParaRPr lang="tr-TR" sz="25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sp>
        <p:nvSpPr>
          <p:cNvPr id="6" name="Google Shape;844;p45"/>
          <p:cNvSpPr txBox="1">
            <a:spLocks/>
          </p:cNvSpPr>
          <p:nvPr/>
        </p:nvSpPr>
        <p:spPr>
          <a:xfrm>
            <a:off x="2788920" y="1973580"/>
            <a:ext cx="3649979" cy="562220"/>
          </a:xfrm>
          <a:prstGeom prst="roundRect">
            <a:avLst>
              <a:gd name="adj" fmla="val 42718"/>
            </a:avLst>
          </a:prstGeom>
          <a:ln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Zilla Slab Light"/>
              <a:buNone/>
              <a:tabLst/>
              <a:defRPr/>
            </a:pPr>
            <a:r>
              <a:rPr kumimoji="0" lang="tr-TR" sz="2200" b="0" i="0" u="none" strike="noStrike" kern="0" cap="none" spc="0" normalizeH="0" baseline="0" noProof="0" dirty="0" smtClean="0">
                <a:ln>
                  <a:noFill/>
                </a:ln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Gelecekte</a:t>
            </a:r>
            <a:r>
              <a:rPr kumimoji="0" lang="tr-TR" sz="2200" b="0" i="0" u="none" strike="noStrike" kern="0" cap="none" spc="0" normalizeH="0" baseline="0" noProof="0" dirty="0" smtClean="0">
                <a:ln>
                  <a:noFill/>
                </a:ln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</a:t>
            </a:r>
            <a:r>
              <a:rPr lang="tr-TR" sz="2200" dirty="0" smtClean="0">
                <a:solidFill>
                  <a:schemeClr val="accent6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doktor</a:t>
            </a:r>
            <a:r>
              <a:rPr lang="tr-TR" sz="22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</a:t>
            </a:r>
            <a:r>
              <a:rPr kumimoji="0" lang="tr-TR" sz="22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olacağım</a:t>
            </a:r>
            <a:r>
              <a:rPr kumimoji="0" lang="tr-TR" sz="22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.</a:t>
            </a:r>
            <a:endParaRPr kumimoji="0" lang="tr-TR" sz="22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ekton Pro" pitchFamily="34" charset="-94"/>
              <a:ea typeface="Zilla Slab Light"/>
              <a:cs typeface="Zilla Slab Light"/>
              <a:sym typeface="Zilla Slab Light"/>
            </a:endParaRPr>
          </a:p>
        </p:txBody>
      </p:sp>
      <p:pic>
        <p:nvPicPr>
          <p:cNvPr id="7" name="6 Resim" descr="pngegg (5)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13144" y="346914"/>
            <a:ext cx="2847976" cy="479658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5"/>
          <p:cNvSpPr txBox="1">
            <a:spLocks noGrp="1"/>
          </p:cNvSpPr>
          <p:nvPr>
            <p:ph type="ctrTitle" idx="2"/>
          </p:nvPr>
        </p:nvSpPr>
        <p:spPr>
          <a:xfrm flipH="1">
            <a:off x="198120" y="3501480"/>
            <a:ext cx="569214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ar-SA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سَأَكونُ/سَأُصْبِحُ</a:t>
            </a:r>
            <a:r>
              <a:rPr lang="ar-SA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ar-SA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طَبِيبَةَ الْأَسْنَانِ </a:t>
            </a:r>
            <a:r>
              <a:rPr lang="ar-SA" sz="3000" dirty="0" smtClean="0"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فِي الْمُسْتَقْبَل</a:t>
            </a:r>
            <a:endParaRPr sz="3000">
              <a:solidFill>
                <a:srgbClr val="2DA4D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43" name="Google Shape;843;p45"/>
          <p:cNvSpPr txBox="1">
            <a:spLocks noGrp="1"/>
          </p:cNvSpPr>
          <p:nvPr>
            <p:ph type="title"/>
          </p:nvPr>
        </p:nvSpPr>
        <p:spPr>
          <a:xfrm flipH="1">
            <a:off x="1478278" y="0"/>
            <a:ext cx="7498081" cy="125329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rtl="1"/>
            <a:r>
              <a:rPr lang="ar-SA" sz="5000" dirty="0" smtClean="0">
                <a:solidFill>
                  <a:srgbClr val="FFFFFF"/>
                </a:solidFill>
              </a:rPr>
              <a:t> مَاذَا </a:t>
            </a:r>
            <a:r>
              <a:rPr lang="ar-SA" sz="5000" dirty="0" smtClean="0">
                <a:solidFill>
                  <a:srgbClr val="E61E4E"/>
                </a:solidFill>
              </a:rPr>
              <a:t>سَ</a:t>
            </a:r>
            <a:r>
              <a:rPr lang="ar-SA" sz="5000" dirty="0" smtClean="0">
                <a:solidFill>
                  <a:srgbClr val="FFFFFF"/>
                </a:solidFill>
              </a:rPr>
              <a:t>تُصْبِحِينَ</a:t>
            </a:r>
            <a:r>
              <a:rPr lang="tr-TR" sz="5000" dirty="0" smtClean="0">
                <a:solidFill>
                  <a:srgbClr val="FFFFFF"/>
                </a:solidFill>
              </a:rPr>
              <a:t> </a:t>
            </a:r>
            <a:r>
              <a:rPr lang="ar-SA" sz="5000" dirty="0" smtClean="0">
                <a:solidFill>
                  <a:srgbClr val="FFFFFF"/>
                </a:solidFill>
              </a:rPr>
              <a:t>فِي الْمُسْتَقْبَلِ؟</a:t>
            </a:r>
            <a:endParaRPr sz="5000">
              <a:solidFill>
                <a:srgbClr val="FFFFFF"/>
              </a:solidFill>
            </a:endParaRPr>
          </a:p>
        </p:txBody>
      </p:sp>
      <p:sp>
        <p:nvSpPr>
          <p:cNvPr id="844" name="Google Shape;844;p45"/>
          <p:cNvSpPr txBox="1">
            <a:spLocks noGrp="1"/>
          </p:cNvSpPr>
          <p:nvPr>
            <p:ph type="subTitle" idx="1"/>
          </p:nvPr>
        </p:nvSpPr>
        <p:spPr>
          <a:xfrm>
            <a:off x="920004" y="980600"/>
            <a:ext cx="4924535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/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Gelecekte ne ol</a:t>
            </a:r>
            <a:r>
              <a:rPr lang="tr-TR" sz="2500" dirty="0" smtClean="0">
                <a:solidFill>
                  <a:srgbClr val="E61E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acak</a:t>
            </a:r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sın?</a:t>
            </a:r>
            <a:endParaRPr lang="tr-TR" sz="25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sp>
        <p:nvSpPr>
          <p:cNvPr id="6" name="Google Shape;844;p45"/>
          <p:cNvSpPr txBox="1">
            <a:spLocks/>
          </p:cNvSpPr>
          <p:nvPr/>
        </p:nvSpPr>
        <p:spPr>
          <a:xfrm>
            <a:off x="813324" y="4135280"/>
            <a:ext cx="4924535" cy="5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Zilla Slab Light"/>
              <a:buNone/>
              <a:tabLst/>
              <a:defRPr/>
            </a:pP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Gelecekte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diş</a:t>
            </a:r>
            <a:r>
              <a:rPr kumimoji="0" lang="tr-TR" sz="2500" b="0" i="0" u="none" strike="noStrike" kern="0" cap="none" spc="0" normalizeH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doktoru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olacağım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.</a:t>
            </a:r>
            <a:endParaRPr kumimoji="0" lang="tr-TR" sz="25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ekton Pro" pitchFamily="34" charset="-94"/>
              <a:ea typeface="Zilla Slab Light"/>
              <a:cs typeface="Zilla Slab Light"/>
              <a:sym typeface="Zilla Slab Light"/>
            </a:endParaRPr>
          </a:p>
        </p:txBody>
      </p:sp>
      <p:pic>
        <p:nvPicPr>
          <p:cNvPr id="7" name="6 Resim" descr="—Pngtree—beautiful hijab dentist hold denture_6394889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40630" y="411480"/>
            <a:ext cx="5143500" cy="5143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5"/>
          <p:cNvSpPr txBox="1">
            <a:spLocks noGrp="1"/>
          </p:cNvSpPr>
          <p:nvPr>
            <p:ph type="ctrTitle" idx="2"/>
          </p:nvPr>
        </p:nvSpPr>
        <p:spPr>
          <a:xfrm flipH="1">
            <a:off x="198120" y="3501480"/>
            <a:ext cx="569214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ar-SA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سَأَكونُ </a:t>
            </a:r>
            <a:r>
              <a:rPr lang="ar-SA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صَحَفِيًّا</a:t>
            </a:r>
            <a:r>
              <a:rPr lang="ar-SA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ar-SA" sz="3000" dirty="0" smtClean="0"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في المُسْتَقْبَل</a:t>
            </a:r>
            <a:endParaRPr sz="3000">
              <a:solidFill>
                <a:srgbClr val="2DA4D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43" name="Google Shape;843;p45"/>
          <p:cNvSpPr txBox="1">
            <a:spLocks noGrp="1"/>
          </p:cNvSpPr>
          <p:nvPr>
            <p:ph type="title"/>
          </p:nvPr>
        </p:nvSpPr>
        <p:spPr>
          <a:xfrm flipH="1">
            <a:off x="1478278" y="0"/>
            <a:ext cx="7498081" cy="125329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rtl="1"/>
            <a:r>
              <a:rPr lang="ar-SA" sz="5000" dirty="0" smtClean="0">
                <a:solidFill>
                  <a:srgbClr val="FFFFFF"/>
                </a:solidFill>
              </a:rPr>
              <a:t> مَاذَا </a:t>
            </a:r>
            <a:r>
              <a:rPr lang="ar-SA" sz="5000" dirty="0" smtClean="0">
                <a:solidFill>
                  <a:srgbClr val="E61E4E"/>
                </a:solidFill>
              </a:rPr>
              <a:t>سَ</a:t>
            </a:r>
            <a:r>
              <a:rPr lang="ar-SA" sz="5000" dirty="0" smtClean="0">
                <a:solidFill>
                  <a:srgbClr val="FFFFFF"/>
                </a:solidFill>
              </a:rPr>
              <a:t>تُصْبِحُ</a:t>
            </a:r>
            <a:r>
              <a:rPr lang="tr-TR" sz="5000" dirty="0" smtClean="0">
                <a:solidFill>
                  <a:srgbClr val="FFFFFF"/>
                </a:solidFill>
              </a:rPr>
              <a:t> </a:t>
            </a:r>
            <a:r>
              <a:rPr lang="ar-SA" sz="5000" dirty="0" smtClean="0">
                <a:solidFill>
                  <a:srgbClr val="FFFFFF"/>
                </a:solidFill>
              </a:rPr>
              <a:t>فِي الْمُسْتَقْبَلِ؟</a:t>
            </a:r>
            <a:endParaRPr sz="5000">
              <a:solidFill>
                <a:srgbClr val="FFFFFF"/>
              </a:solidFill>
            </a:endParaRPr>
          </a:p>
        </p:txBody>
      </p:sp>
      <p:sp>
        <p:nvSpPr>
          <p:cNvPr id="844" name="Google Shape;844;p45"/>
          <p:cNvSpPr txBox="1">
            <a:spLocks noGrp="1"/>
          </p:cNvSpPr>
          <p:nvPr>
            <p:ph type="subTitle" idx="1"/>
          </p:nvPr>
        </p:nvSpPr>
        <p:spPr>
          <a:xfrm>
            <a:off x="920004" y="980600"/>
            <a:ext cx="4924535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/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Gelecekte ne ol</a:t>
            </a:r>
            <a:r>
              <a:rPr lang="tr-TR" sz="2500" dirty="0" smtClean="0">
                <a:solidFill>
                  <a:srgbClr val="E61E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acak</a:t>
            </a:r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sın?</a:t>
            </a:r>
            <a:endParaRPr lang="tr-TR" sz="25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sp>
        <p:nvSpPr>
          <p:cNvPr id="6" name="Google Shape;844;p45"/>
          <p:cNvSpPr txBox="1">
            <a:spLocks/>
          </p:cNvSpPr>
          <p:nvPr/>
        </p:nvSpPr>
        <p:spPr>
          <a:xfrm>
            <a:off x="683784" y="4158140"/>
            <a:ext cx="4924535" cy="5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Zilla Slab Light"/>
              <a:buNone/>
              <a:tabLst/>
              <a:defRPr/>
            </a:pP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Gelecekte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gazeteci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E61E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olacağım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.</a:t>
            </a:r>
            <a:endParaRPr kumimoji="0" lang="tr-TR" sz="25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ekton Pro" pitchFamily="34" charset="-94"/>
              <a:ea typeface="Zilla Slab Light"/>
              <a:cs typeface="Zilla Slab Light"/>
              <a:sym typeface="Zilla Slab Light"/>
            </a:endParaRPr>
          </a:p>
        </p:txBody>
      </p:sp>
      <p:pic>
        <p:nvPicPr>
          <p:cNvPr id="8" name="7 Resim" descr="—Pngtree—hand drawn reporter illustration creative_3831505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45430" y="1253490"/>
            <a:ext cx="3798570" cy="379857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F1C5A"/>
        </a:solidFill>
        <a:effectLst/>
      </p:bgPr>
    </p:bg>
    <p:spTree>
      <p:nvGrpSpPr>
        <p:cNvPr id="1" name="Shape 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1" name="Google Shape;711;p43"/>
          <p:cNvPicPr preferRelativeResize="0"/>
          <p:nvPr/>
        </p:nvPicPr>
        <p:blipFill rotWithShape="1">
          <a:blip r:embed="rId3">
            <a:alphaModFix/>
          </a:blip>
          <a:srcRect l="18051" t="7845" r="12547" b="4588"/>
          <a:stretch/>
        </p:blipFill>
        <p:spPr>
          <a:xfrm>
            <a:off x="2500298" y="1785932"/>
            <a:ext cx="3809600" cy="2703724"/>
          </a:xfrm>
          <a:prstGeom prst="rect">
            <a:avLst/>
          </a:prstGeom>
          <a:noFill/>
          <a:ln>
            <a:noFill/>
          </a:ln>
        </p:spPr>
      </p:pic>
      <p:sp>
        <p:nvSpPr>
          <p:cNvPr id="713" name="Google Shape;713;p43"/>
          <p:cNvSpPr txBox="1"/>
          <p:nvPr/>
        </p:nvSpPr>
        <p:spPr>
          <a:xfrm>
            <a:off x="257175" y="3145619"/>
            <a:ext cx="2161002" cy="31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lvl="0" algn="ctr">
              <a:buSzPts val="1100"/>
            </a:pPr>
            <a:r>
              <a:rPr lang="tr-TR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(o erkek) istiyor = </a:t>
            </a:r>
            <a:r>
              <a:rPr lang="ar-SA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2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يُرِيدُ</a:t>
            </a:r>
            <a:r>
              <a:rPr lang="tr-TR" sz="2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endParaRPr sz="250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dobe Arabic" pitchFamily="18" charset="-78"/>
              <a:ea typeface="Zilla Slab Light"/>
              <a:cs typeface="Adobe Arabic" pitchFamily="18" charset="-78"/>
              <a:sym typeface="Zilla Slab Light"/>
            </a:endParaRPr>
          </a:p>
        </p:txBody>
      </p:sp>
      <p:sp>
        <p:nvSpPr>
          <p:cNvPr id="61" name="60 Metin kutusu"/>
          <p:cNvSpPr txBox="1"/>
          <p:nvPr/>
        </p:nvSpPr>
        <p:spPr>
          <a:xfrm>
            <a:off x="153896" y="121831"/>
            <a:ext cx="58579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Konuya geçmeden önce bilmemiz gereken bir fiil var: </a:t>
            </a:r>
            <a:r>
              <a:rPr lang="tr-TR" sz="2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İSTEMEK</a:t>
            </a:r>
            <a:r>
              <a:rPr lang="tr-TR" sz="1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!</a:t>
            </a:r>
          </a:p>
          <a:p>
            <a:r>
              <a:rPr lang="tr-TR" sz="1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Haydi şimdi birkaç çekimini öğrenelim.</a:t>
            </a:r>
            <a:endParaRPr lang="tr-TR" sz="15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grpSp>
        <p:nvGrpSpPr>
          <p:cNvPr id="62" name="Google Shape;11044;p53"/>
          <p:cNvGrpSpPr/>
          <p:nvPr/>
        </p:nvGrpSpPr>
        <p:grpSpPr>
          <a:xfrm>
            <a:off x="2714612" y="3214692"/>
            <a:ext cx="339253" cy="339253"/>
            <a:chOff x="1492675" y="4992125"/>
            <a:chExt cx="481825" cy="481825"/>
          </a:xfrm>
          <a:solidFill>
            <a:srgbClr val="FFFF00"/>
          </a:solidFill>
          <a:effectLst>
            <a:glow rad="228600">
              <a:schemeClr val="accent4">
                <a:satMod val="175000"/>
                <a:alpha val="40000"/>
              </a:schemeClr>
            </a:glow>
          </a:effectLst>
        </p:grpSpPr>
        <p:sp>
          <p:nvSpPr>
            <p:cNvPr id="63" name="Google Shape;11045;p53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4" name="Google Shape;11046;p53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5" name="Google Shape;11047;p53"/>
          <p:cNvGrpSpPr/>
          <p:nvPr/>
        </p:nvGrpSpPr>
        <p:grpSpPr>
          <a:xfrm>
            <a:off x="3099903" y="2545748"/>
            <a:ext cx="339253" cy="339253"/>
            <a:chOff x="2085525" y="4992125"/>
            <a:chExt cx="481825" cy="481825"/>
          </a:xfrm>
          <a:solidFill>
            <a:srgbClr val="FFFF00"/>
          </a:solidFill>
          <a:effectLst>
            <a:glow rad="228600">
              <a:schemeClr val="accent4">
                <a:satMod val="175000"/>
                <a:alpha val="40000"/>
              </a:schemeClr>
            </a:glow>
          </a:effectLst>
        </p:grpSpPr>
        <p:sp>
          <p:nvSpPr>
            <p:cNvPr id="66" name="Google Shape;11048;p53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7" name="Google Shape;11049;p53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8" name="Google Shape;713;p43"/>
          <p:cNvSpPr txBox="1"/>
          <p:nvPr/>
        </p:nvSpPr>
        <p:spPr>
          <a:xfrm>
            <a:off x="1895475" y="1317430"/>
            <a:ext cx="2451174" cy="4506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>
              <a:buSzPts val="1100"/>
            </a:pPr>
            <a:r>
              <a:rPr lang="tr-TR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(O bayan) istiyor = </a:t>
            </a:r>
            <a:r>
              <a:rPr lang="ar-SA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2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تُرِيدُ</a:t>
            </a:r>
          </a:p>
          <a:p>
            <a:pPr>
              <a:buSzPts val="1100"/>
            </a:pPr>
            <a:r>
              <a:rPr lang="tr-TR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Sen (erkek) istiyorsun</a:t>
            </a:r>
            <a:endParaRPr sz="1500">
              <a:solidFill>
                <a:srgbClr val="FFFFFF"/>
              </a:solidFill>
              <a:latin typeface="Adobe Arabic" pitchFamily="18" charset="-78"/>
              <a:ea typeface="Zilla Slab Light"/>
              <a:cs typeface="Adobe Arabic" pitchFamily="18" charset="-78"/>
              <a:sym typeface="Zilla Slab Light"/>
            </a:endParaRPr>
          </a:p>
        </p:txBody>
      </p:sp>
      <p:sp>
        <p:nvSpPr>
          <p:cNvPr id="69" name="Google Shape;713;p43"/>
          <p:cNvSpPr txBox="1"/>
          <p:nvPr/>
        </p:nvSpPr>
        <p:spPr>
          <a:xfrm>
            <a:off x="6132476" y="2379627"/>
            <a:ext cx="2354299" cy="31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algn="ctr">
              <a:buSzPts val="1100"/>
            </a:pPr>
            <a:r>
              <a:rPr lang="tr-TR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(Ben) istiyorum = </a:t>
            </a:r>
            <a:r>
              <a:rPr lang="ar-SA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2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أُرِيدُ</a:t>
            </a:r>
            <a:r>
              <a:rPr lang="tr-TR" sz="2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endParaRPr sz="250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dobe Arabic" pitchFamily="18" charset="-78"/>
              <a:ea typeface="Zilla Slab Light"/>
              <a:cs typeface="Adobe Arabic" pitchFamily="18" charset="-78"/>
              <a:sym typeface="Zilla Slab Light"/>
            </a:endParaRPr>
          </a:p>
        </p:txBody>
      </p:sp>
      <p:cxnSp>
        <p:nvCxnSpPr>
          <p:cNvPr id="70" name="Google Shape;3402;p35"/>
          <p:cNvCxnSpPr/>
          <p:nvPr/>
        </p:nvCxnSpPr>
        <p:spPr>
          <a:xfrm rot="10800000">
            <a:off x="1248092" y="3154897"/>
            <a:ext cx="1421437" cy="242686"/>
          </a:xfrm>
          <a:prstGeom prst="bentConnector3">
            <a:avLst>
              <a:gd name="adj1" fmla="val 24390"/>
            </a:avLst>
          </a:prstGeom>
          <a:ln>
            <a:solidFill>
              <a:srgbClr val="FFFF00"/>
            </a:solidFill>
            <a:headEnd type="none" w="med" len="med"/>
            <a:tailEnd type="oval" w="med" len="med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76" name="Google Shape;713;p43"/>
          <p:cNvSpPr txBox="1"/>
          <p:nvPr/>
        </p:nvSpPr>
        <p:spPr>
          <a:xfrm>
            <a:off x="0" y="2458635"/>
            <a:ext cx="2687069" cy="31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lvl="0" algn="ctr">
              <a:buSzPts val="1100"/>
            </a:pPr>
            <a:r>
              <a:rPr lang="tr-TR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(O erkek) istemiyor = </a:t>
            </a:r>
            <a:r>
              <a:rPr lang="ar-SA" sz="2500" dirty="0" smtClean="0">
                <a:solidFill>
                  <a:srgbClr val="FFFF00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لَا</a:t>
            </a:r>
            <a:r>
              <a:rPr lang="ar-SA" sz="2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2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يُرِيدُ</a:t>
            </a:r>
            <a:r>
              <a:rPr lang="tr-TR" sz="2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endParaRPr sz="250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dobe Arabic" pitchFamily="18" charset="-78"/>
              <a:ea typeface="Zilla Slab Light"/>
              <a:cs typeface="Adobe Arabic" pitchFamily="18" charset="-78"/>
              <a:sym typeface="Zilla Slab Light"/>
            </a:endParaRPr>
          </a:p>
        </p:txBody>
      </p:sp>
      <p:cxnSp>
        <p:nvCxnSpPr>
          <p:cNvPr id="77" name="Google Shape;3402;p35"/>
          <p:cNvCxnSpPr/>
          <p:nvPr/>
        </p:nvCxnSpPr>
        <p:spPr>
          <a:xfrm rot="10800000">
            <a:off x="1587046" y="2448863"/>
            <a:ext cx="1421437" cy="242686"/>
          </a:xfrm>
          <a:prstGeom prst="bentConnector3">
            <a:avLst>
              <a:gd name="adj1" fmla="val 24390"/>
            </a:avLst>
          </a:prstGeom>
          <a:ln>
            <a:solidFill>
              <a:srgbClr val="FFFF00"/>
            </a:solidFill>
            <a:headEnd type="none" w="med" len="med"/>
            <a:tailEnd type="oval" w="med" len="med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cxnSp>
        <p:nvCxnSpPr>
          <p:cNvPr id="78" name="Google Shape;3402;p35"/>
          <p:cNvCxnSpPr/>
          <p:nvPr/>
        </p:nvCxnSpPr>
        <p:spPr>
          <a:xfrm rot="10800000">
            <a:off x="2582856" y="1261092"/>
            <a:ext cx="1353547" cy="764170"/>
          </a:xfrm>
          <a:prstGeom prst="bentConnector3">
            <a:avLst>
              <a:gd name="adj1" fmla="val -907"/>
            </a:avLst>
          </a:prstGeom>
          <a:ln>
            <a:solidFill>
              <a:srgbClr val="FFFF00"/>
            </a:solidFill>
            <a:headEnd type="none" w="med" len="med"/>
            <a:tailEnd type="oval" w="med" len="med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84" name="Google Shape;11044;p53"/>
          <p:cNvGrpSpPr/>
          <p:nvPr/>
        </p:nvGrpSpPr>
        <p:grpSpPr>
          <a:xfrm>
            <a:off x="3790079" y="2084332"/>
            <a:ext cx="339253" cy="339253"/>
            <a:chOff x="1492675" y="4992125"/>
            <a:chExt cx="481825" cy="481825"/>
          </a:xfrm>
          <a:solidFill>
            <a:srgbClr val="FFFF00"/>
          </a:solidFill>
          <a:effectLst>
            <a:glow rad="228600">
              <a:schemeClr val="accent4">
                <a:satMod val="175000"/>
                <a:alpha val="40000"/>
              </a:schemeClr>
            </a:glow>
          </a:effectLst>
        </p:grpSpPr>
        <p:sp>
          <p:nvSpPr>
            <p:cNvPr id="85" name="Google Shape;11045;p53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6" name="Google Shape;11046;p53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87" name="Google Shape;11047;p53"/>
          <p:cNvGrpSpPr/>
          <p:nvPr/>
        </p:nvGrpSpPr>
        <p:grpSpPr>
          <a:xfrm>
            <a:off x="4678073" y="2082770"/>
            <a:ext cx="339253" cy="339253"/>
            <a:chOff x="2085525" y="4992125"/>
            <a:chExt cx="481825" cy="481825"/>
          </a:xfrm>
          <a:solidFill>
            <a:srgbClr val="FFFF00"/>
          </a:solidFill>
          <a:effectLst>
            <a:glow rad="228600">
              <a:schemeClr val="accent4">
                <a:satMod val="175000"/>
                <a:alpha val="40000"/>
              </a:schemeClr>
            </a:glow>
          </a:effectLst>
        </p:grpSpPr>
        <p:sp>
          <p:nvSpPr>
            <p:cNvPr id="88" name="Google Shape;11048;p53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89" name="Google Shape;11049;p53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90" name="Google Shape;713;p43"/>
          <p:cNvSpPr txBox="1"/>
          <p:nvPr/>
        </p:nvSpPr>
        <p:spPr>
          <a:xfrm>
            <a:off x="4953115" y="1235813"/>
            <a:ext cx="3152660" cy="4506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>
              <a:buSzPts val="1100"/>
            </a:pPr>
            <a:r>
              <a:rPr lang="tr-TR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(O bayan) istemiyor = </a:t>
            </a:r>
            <a:r>
              <a:rPr lang="ar-SA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2500" dirty="0" smtClean="0">
                <a:solidFill>
                  <a:srgbClr val="FFFF00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لَا</a:t>
            </a:r>
            <a:r>
              <a:rPr lang="ar-SA" sz="2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2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تُرِيدُ</a:t>
            </a:r>
          </a:p>
          <a:p>
            <a:pPr>
              <a:buSzPts val="1100"/>
            </a:pPr>
            <a:r>
              <a:rPr lang="tr-TR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Sen (erkek) istemiyorsun</a:t>
            </a:r>
            <a:endParaRPr sz="1500">
              <a:solidFill>
                <a:srgbClr val="FFFFFF"/>
              </a:solidFill>
              <a:latin typeface="Adobe Arabic" pitchFamily="18" charset="-78"/>
              <a:ea typeface="Zilla Slab Light"/>
              <a:cs typeface="Adobe Arabic" pitchFamily="18" charset="-78"/>
              <a:sym typeface="Zilla Slab Light"/>
            </a:endParaRPr>
          </a:p>
        </p:txBody>
      </p:sp>
      <p:cxnSp>
        <p:nvCxnSpPr>
          <p:cNvPr id="91" name="Google Shape;3402;p35"/>
          <p:cNvCxnSpPr/>
          <p:nvPr/>
        </p:nvCxnSpPr>
        <p:spPr>
          <a:xfrm rot="10800000" flipH="1">
            <a:off x="4845744" y="1261815"/>
            <a:ext cx="1353547" cy="764170"/>
          </a:xfrm>
          <a:prstGeom prst="bentConnector3">
            <a:avLst>
              <a:gd name="adj1" fmla="val -907"/>
            </a:avLst>
          </a:prstGeom>
          <a:ln>
            <a:solidFill>
              <a:srgbClr val="FFFF00"/>
            </a:solidFill>
            <a:headEnd type="none" w="med" len="med"/>
            <a:tailEnd type="oval" w="med" len="med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grpSp>
        <p:nvGrpSpPr>
          <p:cNvPr id="92" name="Google Shape;11044;p53"/>
          <p:cNvGrpSpPr/>
          <p:nvPr/>
        </p:nvGrpSpPr>
        <p:grpSpPr>
          <a:xfrm>
            <a:off x="5358551" y="2539420"/>
            <a:ext cx="339253" cy="339253"/>
            <a:chOff x="1492675" y="4992125"/>
            <a:chExt cx="481825" cy="481825"/>
          </a:xfrm>
          <a:solidFill>
            <a:srgbClr val="FFFF00"/>
          </a:solidFill>
          <a:effectLst>
            <a:glow rad="228600">
              <a:schemeClr val="accent4">
                <a:satMod val="175000"/>
                <a:alpha val="40000"/>
              </a:schemeClr>
            </a:glow>
          </a:effectLst>
        </p:grpSpPr>
        <p:sp>
          <p:nvSpPr>
            <p:cNvPr id="93" name="Google Shape;11045;p53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4" name="Google Shape;11046;p53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95" name="Google Shape;11047;p53"/>
          <p:cNvGrpSpPr/>
          <p:nvPr/>
        </p:nvGrpSpPr>
        <p:grpSpPr>
          <a:xfrm>
            <a:off x="5741336" y="3204477"/>
            <a:ext cx="339253" cy="339253"/>
            <a:chOff x="2085525" y="4992125"/>
            <a:chExt cx="481825" cy="481825"/>
          </a:xfrm>
          <a:solidFill>
            <a:srgbClr val="FFFF00"/>
          </a:solidFill>
          <a:effectLst>
            <a:glow rad="228600">
              <a:schemeClr val="accent4">
                <a:satMod val="175000"/>
                <a:alpha val="40000"/>
              </a:schemeClr>
            </a:glow>
          </a:effectLst>
        </p:grpSpPr>
        <p:sp>
          <p:nvSpPr>
            <p:cNvPr id="96" name="Google Shape;11048;p53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97" name="Google Shape;11049;p53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cxnSp>
        <p:nvCxnSpPr>
          <p:cNvPr id="98" name="Google Shape;3402;p35"/>
          <p:cNvCxnSpPr/>
          <p:nvPr/>
        </p:nvCxnSpPr>
        <p:spPr>
          <a:xfrm rot="10800000" flipH="1">
            <a:off x="5793102" y="2439407"/>
            <a:ext cx="1421437" cy="242686"/>
          </a:xfrm>
          <a:prstGeom prst="bentConnector3">
            <a:avLst>
              <a:gd name="adj1" fmla="val 24390"/>
            </a:avLst>
          </a:prstGeom>
          <a:ln>
            <a:solidFill>
              <a:srgbClr val="FFFF00"/>
            </a:solidFill>
            <a:headEnd type="none" w="med" len="med"/>
            <a:tailEnd type="oval" w="med" len="med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99" name="Google Shape;713;p43"/>
          <p:cNvSpPr txBox="1"/>
          <p:nvPr/>
        </p:nvSpPr>
        <p:spPr>
          <a:xfrm>
            <a:off x="6497433" y="3069438"/>
            <a:ext cx="2646567" cy="3169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algn="ctr">
              <a:buSzPts val="1100"/>
            </a:pPr>
            <a:r>
              <a:rPr lang="tr-TR" sz="1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(Ben) istemiyorum = </a:t>
            </a:r>
            <a:r>
              <a:rPr lang="ar-SA" sz="2500" dirty="0" smtClean="0">
                <a:solidFill>
                  <a:srgbClr val="FFFF00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لَا</a:t>
            </a:r>
            <a:r>
              <a:rPr lang="ar-SA" sz="2500" dirty="0" smtClean="0">
                <a:solidFill>
                  <a:srgbClr val="FFFFFF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2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أُرِيدُ</a:t>
            </a:r>
            <a:r>
              <a:rPr lang="tr-TR" sz="25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endParaRPr sz="250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dobe Arabic" pitchFamily="18" charset="-78"/>
              <a:ea typeface="Zilla Slab Light"/>
              <a:cs typeface="Adobe Arabic" pitchFamily="18" charset="-78"/>
              <a:sym typeface="Zilla Slab Light"/>
            </a:endParaRPr>
          </a:p>
        </p:txBody>
      </p:sp>
      <p:cxnSp>
        <p:nvCxnSpPr>
          <p:cNvPr id="100" name="Google Shape;3402;p35"/>
          <p:cNvCxnSpPr/>
          <p:nvPr/>
        </p:nvCxnSpPr>
        <p:spPr>
          <a:xfrm rot="10800000" flipH="1">
            <a:off x="6158060" y="3129218"/>
            <a:ext cx="1421437" cy="242686"/>
          </a:xfrm>
          <a:prstGeom prst="bentConnector3">
            <a:avLst>
              <a:gd name="adj1" fmla="val 24390"/>
            </a:avLst>
          </a:prstGeom>
          <a:ln>
            <a:solidFill>
              <a:srgbClr val="FFFF00"/>
            </a:solidFill>
            <a:headEnd type="none" w="med" len="med"/>
            <a:tailEnd type="oval" w="med" len="med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pic>
        <p:nvPicPr>
          <p:cNvPr id="34" name="33 Resim" descr="no.gif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36898" y="1068531"/>
            <a:ext cx="1033895" cy="1033895"/>
          </a:xfrm>
          <a:prstGeom prst="rect">
            <a:avLst/>
          </a:prstGeom>
        </p:spPr>
      </p:pic>
      <p:pic>
        <p:nvPicPr>
          <p:cNvPr id="35" name="34 Resim" descr="yes.gif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6261" y="1128156"/>
            <a:ext cx="1077016" cy="1077016"/>
          </a:xfrm>
          <a:prstGeom prst="rect">
            <a:avLst/>
          </a:prstGeom>
        </p:spPr>
      </p:pic>
      <p:sp>
        <p:nvSpPr>
          <p:cNvPr id="43" name="Google Shape;693;p19"/>
          <p:cNvSpPr/>
          <p:nvPr/>
        </p:nvSpPr>
        <p:spPr>
          <a:xfrm rot="10800000" flipH="1">
            <a:off x="427898" y="4477620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694;p19"/>
          <p:cNvSpPr/>
          <p:nvPr/>
        </p:nvSpPr>
        <p:spPr>
          <a:xfrm rot="10800000" flipH="1">
            <a:off x="760544" y="4931116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" name="Google Shape;695;p19"/>
          <p:cNvSpPr/>
          <p:nvPr/>
        </p:nvSpPr>
        <p:spPr>
          <a:xfrm rot="10800000" flipH="1">
            <a:off x="939878" y="465728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" name="Google Shape;696;p19"/>
          <p:cNvSpPr/>
          <p:nvPr/>
        </p:nvSpPr>
        <p:spPr>
          <a:xfrm rot="10800000" flipH="1">
            <a:off x="1616382" y="4935978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" name="Google Shape;697;p19"/>
          <p:cNvSpPr/>
          <p:nvPr/>
        </p:nvSpPr>
        <p:spPr>
          <a:xfrm rot="10800000" flipH="1">
            <a:off x="2267157" y="4955757"/>
            <a:ext cx="54349" cy="76941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698;p19"/>
          <p:cNvSpPr/>
          <p:nvPr/>
        </p:nvSpPr>
        <p:spPr>
          <a:xfrm rot="10800000" flipH="1">
            <a:off x="1498791" y="4211999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" name="Google Shape;699;p19"/>
          <p:cNvSpPr/>
          <p:nvPr/>
        </p:nvSpPr>
        <p:spPr>
          <a:xfrm rot="10800000" flipH="1">
            <a:off x="2504823" y="4469413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" name="Google Shape;700;p19"/>
          <p:cNvSpPr/>
          <p:nvPr/>
        </p:nvSpPr>
        <p:spPr>
          <a:xfrm rot="10800000" flipH="1">
            <a:off x="1170628" y="5011286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" name="Google Shape;701;p19"/>
          <p:cNvSpPr/>
          <p:nvPr/>
        </p:nvSpPr>
        <p:spPr>
          <a:xfrm rot="10800000" flipH="1">
            <a:off x="427903" y="4893749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702;p19"/>
          <p:cNvSpPr/>
          <p:nvPr/>
        </p:nvSpPr>
        <p:spPr>
          <a:xfrm rot="10800000" flipH="1">
            <a:off x="573852" y="4161755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703;p19"/>
          <p:cNvSpPr/>
          <p:nvPr/>
        </p:nvSpPr>
        <p:spPr>
          <a:xfrm rot="10800000" flipH="1">
            <a:off x="2700082" y="4915883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" name="Google Shape;704;p19"/>
          <p:cNvGrpSpPr/>
          <p:nvPr/>
        </p:nvGrpSpPr>
        <p:grpSpPr>
          <a:xfrm rot="15582693" flipH="1">
            <a:off x="3702635" y="4864699"/>
            <a:ext cx="169069" cy="177313"/>
            <a:chOff x="4298580" y="207227"/>
            <a:chExt cx="169073" cy="177317"/>
          </a:xfrm>
        </p:grpSpPr>
        <p:sp>
          <p:nvSpPr>
            <p:cNvPr id="55" name="Google Shape;705;p19"/>
            <p:cNvSpPr/>
            <p:nvPr/>
          </p:nvSpPr>
          <p:spPr>
            <a:xfrm>
              <a:off x="4304148" y="212174"/>
              <a:ext cx="35788" cy="35193"/>
            </a:xfrm>
            <a:custGeom>
              <a:avLst/>
              <a:gdLst/>
              <a:ahLst/>
              <a:cxnLst/>
              <a:rect l="l" t="t" r="r" b="b"/>
              <a:pathLst>
                <a:path w="1324" h="1302" extrusionOk="0">
                  <a:moveTo>
                    <a:pt x="685" y="0"/>
                  </a:moveTo>
                  <a:cubicBezTo>
                    <a:pt x="639" y="0"/>
                    <a:pt x="594" y="0"/>
                    <a:pt x="548" y="23"/>
                  </a:cubicBezTo>
                  <a:cubicBezTo>
                    <a:pt x="479" y="23"/>
                    <a:pt x="411" y="69"/>
                    <a:pt x="343" y="114"/>
                  </a:cubicBezTo>
                  <a:cubicBezTo>
                    <a:pt x="320" y="114"/>
                    <a:pt x="274" y="160"/>
                    <a:pt x="251" y="183"/>
                  </a:cubicBezTo>
                  <a:cubicBezTo>
                    <a:pt x="251" y="183"/>
                    <a:pt x="228" y="206"/>
                    <a:pt x="228" y="206"/>
                  </a:cubicBezTo>
                  <a:cubicBezTo>
                    <a:pt x="183" y="228"/>
                    <a:pt x="137" y="251"/>
                    <a:pt x="91" y="297"/>
                  </a:cubicBezTo>
                  <a:cubicBezTo>
                    <a:pt x="0" y="411"/>
                    <a:pt x="0" y="616"/>
                    <a:pt x="23" y="753"/>
                  </a:cubicBezTo>
                  <a:cubicBezTo>
                    <a:pt x="46" y="799"/>
                    <a:pt x="69" y="845"/>
                    <a:pt x="91" y="890"/>
                  </a:cubicBezTo>
                  <a:cubicBezTo>
                    <a:pt x="91" y="936"/>
                    <a:pt x="114" y="959"/>
                    <a:pt x="114" y="982"/>
                  </a:cubicBezTo>
                  <a:cubicBezTo>
                    <a:pt x="160" y="1050"/>
                    <a:pt x="206" y="1073"/>
                    <a:pt x="228" y="1119"/>
                  </a:cubicBezTo>
                  <a:cubicBezTo>
                    <a:pt x="274" y="1187"/>
                    <a:pt x="365" y="1233"/>
                    <a:pt x="434" y="1255"/>
                  </a:cubicBezTo>
                  <a:cubicBezTo>
                    <a:pt x="525" y="1278"/>
                    <a:pt x="616" y="1301"/>
                    <a:pt x="708" y="1301"/>
                  </a:cubicBezTo>
                  <a:cubicBezTo>
                    <a:pt x="776" y="1301"/>
                    <a:pt x="845" y="1278"/>
                    <a:pt x="890" y="1255"/>
                  </a:cubicBezTo>
                  <a:cubicBezTo>
                    <a:pt x="982" y="1210"/>
                    <a:pt x="1050" y="1164"/>
                    <a:pt x="1119" y="1119"/>
                  </a:cubicBezTo>
                  <a:cubicBezTo>
                    <a:pt x="1187" y="1050"/>
                    <a:pt x="1233" y="959"/>
                    <a:pt x="1278" y="867"/>
                  </a:cubicBezTo>
                  <a:cubicBezTo>
                    <a:pt x="1324" y="799"/>
                    <a:pt x="1324" y="708"/>
                    <a:pt x="1324" y="616"/>
                  </a:cubicBezTo>
                  <a:cubicBezTo>
                    <a:pt x="1324" y="548"/>
                    <a:pt x="1301" y="457"/>
                    <a:pt x="1278" y="388"/>
                  </a:cubicBezTo>
                  <a:cubicBezTo>
                    <a:pt x="1256" y="342"/>
                    <a:pt x="1233" y="297"/>
                    <a:pt x="1187" y="251"/>
                  </a:cubicBezTo>
                  <a:cubicBezTo>
                    <a:pt x="1164" y="206"/>
                    <a:pt x="1141" y="183"/>
                    <a:pt x="1119" y="160"/>
                  </a:cubicBezTo>
                  <a:cubicBezTo>
                    <a:pt x="1073" y="114"/>
                    <a:pt x="1027" y="91"/>
                    <a:pt x="1004" y="69"/>
                  </a:cubicBezTo>
                  <a:cubicBezTo>
                    <a:pt x="936" y="46"/>
                    <a:pt x="867" y="23"/>
                    <a:pt x="822" y="23"/>
                  </a:cubicBezTo>
                  <a:cubicBezTo>
                    <a:pt x="776" y="0"/>
                    <a:pt x="731" y="0"/>
                    <a:pt x="68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706;p19"/>
            <p:cNvSpPr/>
            <p:nvPr/>
          </p:nvSpPr>
          <p:spPr>
            <a:xfrm>
              <a:off x="4396077" y="219553"/>
              <a:ext cx="66656" cy="74684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1"/>
                  </a:moveTo>
                  <a:cubicBezTo>
                    <a:pt x="867" y="1"/>
                    <a:pt x="776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57" y="161"/>
                    <a:pt x="411" y="206"/>
                    <a:pt x="365" y="252"/>
                  </a:cubicBezTo>
                  <a:cubicBezTo>
                    <a:pt x="342" y="275"/>
                    <a:pt x="320" y="298"/>
                    <a:pt x="297" y="343"/>
                  </a:cubicBezTo>
                  <a:cubicBezTo>
                    <a:pt x="228" y="389"/>
                    <a:pt x="183" y="457"/>
                    <a:pt x="160" y="549"/>
                  </a:cubicBezTo>
                  <a:cubicBezTo>
                    <a:pt x="114" y="640"/>
                    <a:pt x="91" y="731"/>
                    <a:pt x="69" y="823"/>
                  </a:cubicBezTo>
                  <a:cubicBezTo>
                    <a:pt x="23" y="982"/>
                    <a:pt x="0" y="1142"/>
                    <a:pt x="0" y="1302"/>
                  </a:cubicBezTo>
                  <a:cubicBezTo>
                    <a:pt x="23" y="1462"/>
                    <a:pt x="69" y="1622"/>
                    <a:pt x="137" y="1759"/>
                  </a:cubicBezTo>
                  <a:cubicBezTo>
                    <a:pt x="206" y="1918"/>
                    <a:pt x="274" y="2078"/>
                    <a:pt x="388" y="2215"/>
                  </a:cubicBezTo>
                  <a:cubicBezTo>
                    <a:pt x="434" y="2284"/>
                    <a:pt x="479" y="2352"/>
                    <a:pt x="548" y="2398"/>
                  </a:cubicBezTo>
                  <a:cubicBezTo>
                    <a:pt x="639" y="2489"/>
                    <a:pt x="753" y="2557"/>
                    <a:pt x="867" y="2626"/>
                  </a:cubicBezTo>
                  <a:cubicBezTo>
                    <a:pt x="1050" y="2717"/>
                    <a:pt x="1255" y="2740"/>
                    <a:pt x="1438" y="2763"/>
                  </a:cubicBezTo>
                  <a:cubicBezTo>
                    <a:pt x="1644" y="2763"/>
                    <a:pt x="1826" y="2694"/>
                    <a:pt x="1986" y="2603"/>
                  </a:cubicBezTo>
                  <a:cubicBezTo>
                    <a:pt x="2100" y="2535"/>
                    <a:pt x="2191" y="2443"/>
                    <a:pt x="2260" y="2352"/>
                  </a:cubicBezTo>
                  <a:cubicBezTo>
                    <a:pt x="2465" y="2101"/>
                    <a:pt x="2465" y="1781"/>
                    <a:pt x="2397" y="1485"/>
                  </a:cubicBezTo>
                  <a:cubicBezTo>
                    <a:pt x="2397" y="1393"/>
                    <a:pt x="2374" y="1302"/>
                    <a:pt x="2351" y="1211"/>
                  </a:cubicBezTo>
                  <a:cubicBezTo>
                    <a:pt x="2305" y="1119"/>
                    <a:pt x="2260" y="1028"/>
                    <a:pt x="2214" y="937"/>
                  </a:cubicBezTo>
                  <a:cubicBezTo>
                    <a:pt x="2191" y="868"/>
                    <a:pt x="2146" y="823"/>
                    <a:pt x="2123" y="754"/>
                  </a:cubicBezTo>
                  <a:cubicBezTo>
                    <a:pt x="2077" y="686"/>
                    <a:pt x="2032" y="640"/>
                    <a:pt x="1986" y="572"/>
                  </a:cubicBezTo>
                  <a:cubicBezTo>
                    <a:pt x="1917" y="503"/>
                    <a:pt x="1872" y="435"/>
                    <a:pt x="1780" y="366"/>
                  </a:cubicBezTo>
                  <a:cubicBezTo>
                    <a:pt x="1712" y="298"/>
                    <a:pt x="1621" y="252"/>
                    <a:pt x="1529" y="184"/>
                  </a:cubicBezTo>
                  <a:cubicBezTo>
                    <a:pt x="1392" y="115"/>
                    <a:pt x="1255" y="47"/>
                    <a:pt x="1096" y="24"/>
                  </a:cubicBezTo>
                  <a:cubicBezTo>
                    <a:pt x="1050" y="1"/>
                    <a:pt x="1004" y="1"/>
                    <a:pt x="95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707;p19"/>
            <p:cNvSpPr/>
            <p:nvPr/>
          </p:nvSpPr>
          <p:spPr>
            <a:xfrm>
              <a:off x="4404700" y="322591"/>
              <a:ext cx="58655" cy="56493"/>
            </a:xfrm>
            <a:custGeom>
              <a:avLst/>
              <a:gdLst/>
              <a:ahLst/>
              <a:cxnLst/>
              <a:rect l="l" t="t" r="r" b="b"/>
              <a:pathLst>
                <a:path w="2170" h="2090" extrusionOk="0">
                  <a:moveTo>
                    <a:pt x="1028" y="1"/>
                  </a:moveTo>
                  <a:cubicBezTo>
                    <a:pt x="914" y="1"/>
                    <a:pt x="822" y="24"/>
                    <a:pt x="708" y="46"/>
                  </a:cubicBezTo>
                  <a:cubicBezTo>
                    <a:pt x="663" y="46"/>
                    <a:pt x="594" y="69"/>
                    <a:pt x="548" y="92"/>
                  </a:cubicBezTo>
                  <a:cubicBezTo>
                    <a:pt x="503" y="115"/>
                    <a:pt x="457" y="138"/>
                    <a:pt x="434" y="161"/>
                  </a:cubicBezTo>
                  <a:cubicBezTo>
                    <a:pt x="366" y="183"/>
                    <a:pt x="297" y="252"/>
                    <a:pt x="252" y="298"/>
                  </a:cubicBezTo>
                  <a:cubicBezTo>
                    <a:pt x="229" y="343"/>
                    <a:pt x="206" y="389"/>
                    <a:pt x="183" y="434"/>
                  </a:cubicBezTo>
                  <a:cubicBezTo>
                    <a:pt x="115" y="480"/>
                    <a:pt x="92" y="594"/>
                    <a:pt x="69" y="663"/>
                  </a:cubicBezTo>
                  <a:cubicBezTo>
                    <a:pt x="23" y="868"/>
                    <a:pt x="1" y="1096"/>
                    <a:pt x="69" y="1302"/>
                  </a:cubicBezTo>
                  <a:cubicBezTo>
                    <a:pt x="115" y="1393"/>
                    <a:pt x="160" y="1484"/>
                    <a:pt x="206" y="1599"/>
                  </a:cubicBezTo>
                  <a:cubicBezTo>
                    <a:pt x="206" y="1621"/>
                    <a:pt x="229" y="1667"/>
                    <a:pt x="252" y="1690"/>
                  </a:cubicBezTo>
                  <a:cubicBezTo>
                    <a:pt x="275" y="1736"/>
                    <a:pt x="320" y="1781"/>
                    <a:pt x="366" y="1827"/>
                  </a:cubicBezTo>
                  <a:cubicBezTo>
                    <a:pt x="389" y="1850"/>
                    <a:pt x="434" y="1872"/>
                    <a:pt x="457" y="1895"/>
                  </a:cubicBezTo>
                  <a:cubicBezTo>
                    <a:pt x="526" y="1941"/>
                    <a:pt x="594" y="1987"/>
                    <a:pt x="663" y="2009"/>
                  </a:cubicBezTo>
                  <a:cubicBezTo>
                    <a:pt x="731" y="2032"/>
                    <a:pt x="777" y="2055"/>
                    <a:pt x="845" y="2055"/>
                  </a:cubicBezTo>
                  <a:cubicBezTo>
                    <a:pt x="914" y="2078"/>
                    <a:pt x="994" y="2089"/>
                    <a:pt x="1073" y="2089"/>
                  </a:cubicBezTo>
                  <a:cubicBezTo>
                    <a:pt x="1153" y="2089"/>
                    <a:pt x="1233" y="2078"/>
                    <a:pt x="1302" y="2055"/>
                  </a:cubicBezTo>
                  <a:cubicBezTo>
                    <a:pt x="1393" y="2032"/>
                    <a:pt x="1461" y="2009"/>
                    <a:pt x="1530" y="1964"/>
                  </a:cubicBezTo>
                  <a:cubicBezTo>
                    <a:pt x="1576" y="1941"/>
                    <a:pt x="1644" y="1918"/>
                    <a:pt x="1690" y="1895"/>
                  </a:cubicBezTo>
                  <a:cubicBezTo>
                    <a:pt x="1781" y="1850"/>
                    <a:pt x="1872" y="1781"/>
                    <a:pt x="1964" y="1690"/>
                  </a:cubicBezTo>
                  <a:cubicBezTo>
                    <a:pt x="2009" y="1621"/>
                    <a:pt x="2078" y="1530"/>
                    <a:pt x="2101" y="1439"/>
                  </a:cubicBezTo>
                  <a:cubicBezTo>
                    <a:pt x="2123" y="1416"/>
                    <a:pt x="2123" y="1370"/>
                    <a:pt x="2146" y="1325"/>
                  </a:cubicBezTo>
                  <a:cubicBezTo>
                    <a:pt x="2169" y="1256"/>
                    <a:pt x="2169" y="1188"/>
                    <a:pt x="2169" y="1142"/>
                  </a:cubicBezTo>
                  <a:cubicBezTo>
                    <a:pt x="2169" y="1096"/>
                    <a:pt x="2146" y="1051"/>
                    <a:pt x="2146" y="1005"/>
                  </a:cubicBezTo>
                  <a:cubicBezTo>
                    <a:pt x="2146" y="937"/>
                    <a:pt x="2123" y="891"/>
                    <a:pt x="2123" y="823"/>
                  </a:cubicBezTo>
                  <a:cubicBezTo>
                    <a:pt x="2101" y="731"/>
                    <a:pt x="2055" y="617"/>
                    <a:pt x="1986" y="526"/>
                  </a:cubicBezTo>
                  <a:cubicBezTo>
                    <a:pt x="1964" y="457"/>
                    <a:pt x="1895" y="389"/>
                    <a:pt x="1827" y="343"/>
                  </a:cubicBezTo>
                  <a:cubicBezTo>
                    <a:pt x="1758" y="252"/>
                    <a:pt x="1644" y="183"/>
                    <a:pt x="1553" y="138"/>
                  </a:cubicBezTo>
                  <a:cubicBezTo>
                    <a:pt x="1484" y="92"/>
                    <a:pt x="1393" y="69"/>
                    <a:pt x="1302" y="46"/>
                  </a:cubicBezTo>
                  <a:cubicBezTo>
                    <a:pt x="1210" y="1"/>
                    <a:pt x="1119" y="1"/>
                    <a:pt x="102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708;p19"/>
            <p:cNvSpPr/>
            <p:nvPr/>
          </p:nvSpPr>
          <p:spPr>
            <a:xfrm>
              <a:off x="4390509" y="214634"/>
              <a:ext cx="77144" cy="87010"/>
            </a:xfrm>
            <a:custGeom>
              <a:avLst/>
              <a:gdLst/>
              <a:ahLst/>
              <a:cxnLst/>
              <a:rect l="l" t="t" r="r" b="b"/>
              <a:pathLst>
                <a:path w="2854" h="3219" extrusionOk="0">
                  <a:moveTo>
                    <a:pt x="1347" y="320"/>
                  </a:moveTo>
                  <a:cubicBezTo>
                    <a:pt x="1439" y="343"/>
                    <a:pt x="1530" y="366"/>
                    <a:pt x="1621" y="388"/>
                  </a:cubicBezTo>
                  <a:cubicBezTo>
                    <a:pt x="1713" y="457"/>
                    <a:pt x="1827" y="503"/>
                    <a:pt x="1918" y="571"/>
                  </a:cubicBezTo>
                  <a:cubicBezTo>
                    <a:pt x="2009" y="662"/>
                    <a:pt x="2101" y="731"/>
                    <a:pt x="2169" y="845"/>
                  </a:cubicBezTo>
                  <a:cubicBezTo>
                    <a:pt x="2260" y="959"/>
                    <a:pt x="2329" y="1073"/>
                    <a:pt x="2375" y="1210"/>
                  </a:cubicBezTo>
                  <a:cubicBezTo>
                    <a:pt x="2443" y="1324"/>
                    <a:pt x="2466" y="1461"/>
                    <a:pt x="2489" y="1598"/>
                  </a:cubicBezTo>
                  <a:cubicBezTo>
                    <a:pt x="2511" y="1735"/>
                    <a:pt x="2511" y="1895"/>
                    <a:pt x="2489" y="2032"/>
                  </a:cubicBezTo>
                  <a:cubicBezTo>
                    <a:pt x="2489" y="2123"/>
                    <a:pt x="2443" y="2214"/>
                    <a:pt x="2420" y="2329"/>
                  </a:cubicBezTo>
                  <a:cubicBezTo>
                    <a:pt x="2375" y="2397"/>
                    <a:pt x="2329" y="2488"/>
                    <a:pt x="2283" y="2557"/>
                  </a:cubicBezTo>
                  <a:cubicBezTo>
                    <a:pt x="2238" y="2602"/>
                    <a:pt x="2192" y="2671"/>
                    <a:pt x="2123" y="2717"/>
                  </a:cubicBezTo>
                  <a:cubicBezTo>
                    <a:pt x="2078" y="2739"/>
                    <a:pt x="2009" y="2785"/>
                    <a:pt x="1941" y="2808"/>
                  </a:cubicBezTo>
                  <a:cubicBezTo>
                    <a:pt x="1872" y="2854"/>
                    <a:pt x="1804" y="2854"/>
                    <a:pt x="1735" y="2876"/>
                  </a:cubicBezTo>
                  <a:lnTo>
                    <a:pt x="1507" y="2876"/>
                  </a:lnTo>
                  <a:cubicBezTo>
                    <a:pt x="1416" y="2854"/>
                    <a:pt x="1325" y="2831"/>
                    <a:pt x="1256" y="2808"/>
                  </a:cubicBezTo>
                  <a:cubicBezTo>
                    <a:pt x="1142" y="2762"/>
                    <a:pt x="1028" y="2694"/>
                    <a:pt x="914" y="2625"/>
                  </a:cubicBezTo>
                  <a:cubicBezTo>
                    <a:pt x="822" y="2534"/>
                    <a:pt x="754" y="2466"/>
                    <a:pt x="685" y="2351"/>
                  </a:cubicBezTo>
                  <a:cubicBezTo>
                    <a:pt x="594" y="2260"/>
                    <a:pt x="526" y="2146"/>
                    <a:pt x="480" y="2009"/>
                  </a:cubicBezTo>
                  <a:cubicBezTo>
                    <a:pt x="412" y="1872"/>
                    <a:pt x="366" y="1712"/>
                    <a:pt x="343" y="1575"/>
                  </a:cubicBezTo>
                  <a:cubicBezTo>
                    <a:pt x="343" y="1507"/>
                    <a:pt x="343" y="1438"/>
                    <a:pt x="343" y="1347"/>
                  </a:cubicBezTo>
                  <a:cubicBezTo>
                    <a:pt x="343" y="1301"/>
                    <a:pt x="343" y="1256"/>
                    <a:pt x="343" y="1210"/>
                  </a:cubicBezTo>
                  <a:lnTo>
                    <a:pt x="343" y="1187"/>
                  </a:lnTo>
                  <a:cubicBezTo>
                    <a:pt x="366" y="1073"/>
                    <a:pt x="389" y="982"/>
                    <a:pt x="434" y="891"/>
                  </a:cubicBezTo>
                  <a:cubicBezTo>
                    <a:pt x="480" y="799"/>
                    <a:pt x="526" y="708"/>
                    <a:pt x="571" y="639"/>
                  </a:cubicBezTo>
                  <a:cubicBezTo>
                    <a:pt x="594" y="617"/>
                    <a:pt x="594" y="617"/>
                    <a:pt x="617" y="594"/>
                  </a:cubicBezTo>
                  <a:cubicBezTo>
                    <a:pt x="640" y="548"/>
                    <a:pt x="685" y="525"/>
                    <a:pt x="731" y="480"/>
                  </a:cubicBezTo>
                  <a:cubicBezTo>
                    <a:pt x="777" y="457"/>
                    <a:pt x="822" y="434"/>
                    <a:pt x="868" y="411"/>
                  </a:cubicBezTo>
                  <a:cubicBezTo>
                    <a:pt x="868" y="411"/>
                    <a:pt x="868" y="411"/>
                    <a:pt x="868" y="388"/>
                  </a:cubicBezTo>
                  <a:lnTo>
                    <a:pt x="891" y="388"/>
                  </a:lnTo>
                  <a:cubicBezTo>
                    <a:pt x="947" y="370"/>
                    <a:pt x="1004" y="351"/>
                    <a:pt x="1074" y="332"/>
                  </a:cubicBezTo>
                  <a:lnTo>
                    <a:pt x="1074" y="332"/>
                  </a:lnTo>
                  <a:cubicBezTo>
                    <a:pt x="1073" y="335"/>
                    <a:pt x="1073" y="338"/>
                    <a:pt x="1073" y="343"/>
                  </a:cubicBezTo>
                  <a:cubicBezTo>
                    <a:pt x="1073" y="343"/>
                    <a:pt x="1073" y="337"/>
                    <a:pt x="1076" y="331"/>
                  </a:cubicBezTo>
                  <a:lnTo>
                    <a:pt x="1076" y="331"/>
                  </a:lnTo>
                  <a:cubicBezTo>
                    <a:pt x="1076" y="331"/>
                    <a:pt x="1075" y="332"/>
                    <a:pt x="1074" y="332"/>
                  </a:cubicBezTo>
                  <a:lnTo>
                    <a:pt x="1074" y="332"/>
                  </a:lnTo>
                  <a:cubicBezTo>
                    <a:pt x="1074" y="320"/>
                    <a:pt x="1078" y="320"/>
                    <a:pt x="1096" y="320"/>
                  </a:cubicBezTo>
                  <a:cubicBezTo>
                    <a:pt x="1085" y="320"/>
                    <a:pt x="1079" y="325"/>
                    <a:pt x="1076" y="331"/>
                  </a:cubicBezTo>
                  <a:lnTo>
                    <a:pt x="1076" y="331"/>
                  </a:lnTo>
                  <a:cubicBezTo>
                    <a:pt x="1090" y="327"/>
                    <a:pt x="1104" y="324"/>
                    <a:pt x="1119" y="320"/>
                  </a:cubicBezTo>
                  <a:close/>
                  <a:moveTo>
                    <a:pt x="1233" y="0"/>
                  </a:moveTo>
                  <a:cubicBezTo>
                    <a:pt x="1165" y="0"/>
                    <a:pt x="1073" y="0"/>
                    <a:pt x="1005" y="23"/>
                  </a:cubicBezTo>
                  <a:lnTo>
                    <a:pt x="982" y="23"/>
                  </a:lnTo>
                  <a:cubicBezTo>
                    <a:pt x="914" y="46"/>
                    <a:pt x="868" y="46"/>
                    <a:pt x="822" y="69"/>
                  </a:cubicBezTo>
                  <a:cubicBezTo>
                    <a:pt x="800" y="69"/>
                    <a:pt x="800" y="69"/>
                    <a:pt x="800" y="92"/>
                  </a:cubicBezTo>
                  <a:cubicBezTo>
                    <a:pt x="754" y="92"/>
                    <a:pt x="731" y="115"/>
                    <a:pt x="708" y="115"/>
                  </a:cubicBezTo>
                  <a:cubicBezTo>
                    <a:pt x="708" y="115"/>
                    <a:pt x="685" y="137"/>
                    <a:pt x="685" y="137"/>
                  </a:cubicBezTo>
                  <a:lnTo>
                    <a:pt x="663" y="137"/>
                  </a:lnTo>
                  <a:cubicBezTo>
                    <a:pt x="663" y="137"/>
                    <a:pt x="663" y="160"/>
                    <a:pt x="640" y="160"/>
                  </a:cubicBezTo>
                  <a:lnTo>
                    <a:pt x="617" y="160"/>
                  </a:lnTo>
                  <a:cubicBezTo>
                    <a:pt x="617" y="160"/>
                    <a:pt x="617" y="183"/>
                    <a:pt x="617" y="183"/>
                  </a:cubicBezTo>
                  <a:lnTo>
                    <a:pt x="594" y="183"/>
                  </a:lnTo>
                  <a:cubicBezTo>
                    <a:pt x="594" y="183"/>
                    <a:pt x="571" y="183"/>
                    <a:pt x="571" y="206"/>
                  </a:cubicBezTo>
                  <a:cubicBezTo>
                    <a:pt x="480" y="274"/>
                    <a:pt x="389" y="366"/>
                    <a:pt x="320" y="457"/>
                  </a:cubicBezTo>
                  <a:lnTo>
                    <a:pt x="297" y="457"/>
                  </a:lnTo>
                  <a:cubicBezTo>
                    <a:pt x="229" y="548"/>
                    <a:pt x="160" y="662"/>
                    <a:pt x="115" y="799"/>
                  </a:cubicBezTo>
                  <a:cubicBezTo>
                    <a:pt x="23" y="1050"/>
                    <a:pt x="1" y="1324"/>
                    <a:pt x="23" y="1575"/>
                  </a:cubicBezTo>
                  <a:cubicBezTo>
                    <a:pt x="23" y="1575"/>
                    <a:pt x="23" y="1575"/>
                    <a:pt x="23" y="1598"/>
                  </a:cubicBezTo>
                  <a:cubicBezTo>
                    <a:pt x="46" y="1804"/>
                    <a:pt x="115" y="1986"/>
                    <a:pt x="183" y="2169"/>
                  </a:cubicBezTo>
                  <a:cubicBezTo>
                    <a:pt x="366" y="2557"/>
                    <a:pt x="663" y="2876"/>
                    <a:pt x="1051" y="3082"/>
                  </a:cubicBezTo>
                  <a:cubicBezTo>
                    <a:pt x="1233" y="3173"/>
                    <a:pt x="1439" y="3219"/>
                    <a:pt x="1667" y="3219"/>
                  </a:cubicBezTo>
                  <a:cubicBezTo>
                    <a:pt x="1758" y="3196"/>
                    <a:pt x="1850" y="3196"/>
                    <a:pt x="1964" y="3150"/>
                  </a:cubicBezTo>
                  <a:cubicBezTo>
                    <a:pt x="2078" y="3127"/>
                    <a:pt x="2169" y="3082"/>
                    <a:pt x="2260" y="3013"/>
                  </a:cubicBezTo>
                  <a:cubicBezTo>
                    <a:pt x="2443" y="2899"/>
                    <a:pt x="2580" y="2739"/>
                    <a:pt x="2671" y="2557"/>
                  </a:cubicBezTo>
                  <a:cubicBezTo>
                    <a:pt x="2785" y="2351"/>
                    <a:pt x="2831" y="2123"/>
                    <a:pt x="2831" y="1895"/>
                  </a:cubicBezTo>
                  <a:cubicBezTo>
                    <a:pt x="2854" y="1667"/>
                    <a:pt x="2808" y="1461"/>
                    <a:pt x="2740" y="1256"/>
                  </a:cubicBezTo>
                  <a:cubicBezTo>
                    <a:pt x="2694" y="1050"/>
                    <a:pt x="2580" y="868"/>
                    <a:pt x="2466" y="708"/>
                  </a:cubicBezTo>
                  <a:cubicBezTo>
                    <a:pt x="2215" y="343"/>
                    <a:pt x="1827" y="69"/>
                    <a:pt x="139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709;p19"/>
            <p:cNvSpPr/>
            <p:nvPr/>
          </p:nvSpPr>
          <p:spPr>
            <a:xfrm>
              <a:off x="4298580" y="207227"/>
              <a:ext cx="46924" cy="46681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914" y="343"/>
                  </a:moveTo>
                  <a:cubicBezTo>
                    <a:pt x="959" y="343"/>
                    <a:pt x="982" y="343"/>
                    <a:pt x="1028" y="366"/>
                  </a:cubicBezTo>
                  <a:cubicBezTo>
                    <a:pt x="1073" y="366"/>
                    <a:pt x="1119" y="389"/>
                    <a:pt x="1165" y="411"/>
                  </a:cubicBezTo>
                  <a:cubicBezTo>
                    <a:pt x="1188" y="457"/>
                    <a:pt x="1233" y="480"/>
                    <a:pt x="1256" y="503"/>
                  </a:cubicBezTo>
                  <a:cubicBezTo>
                    <a:pt x="1302" y="548"/>
                    <a:pt x="1325" y="571"/>
                    <a:pt x="1347" y="617"/>
                  </a:cubicBezTo>
                  <a:cubicBezTo>
                    <a:pt x="1370" y="662"/>
                    <a:pt x="1370" y="708"/>
                    <a:pt x="1393" y="754"/>
                  </a:cubicBezTo>
                  <a:cubicBezTo>
                    <a:pt x="1393" y="799"/>
                    <a:pt x="1393" y="845"/>
                    <a:pt x="1393" y="891"/>
                  </a:cubicBezTo>
                  <a:cubicBezTo>
                    <a:pt x="1393" y="936"/>
                    <a:pt x="1393" y="982"/>
                    <a:pt x="1370" y="1028"/>
                  </a:cubicBezTo>
                  <a:cubicBezTo>
                    <a:pt x="1347" y="1073"/>
                    <a:pt x="1325" y="1142"/>
                    <a:pt x="1302" y="1187"/>
                  </a:cubicBezTo>
                  <a:cubicBezTo>
                    <a:pt x="1279" y="1210"/>
                    <a:pt x="1256" y="1233"/>
                    <a:pt x="1210" y="1279"/>
                  </a:cubicBezTo>
                  <a:cubicBezTo>
                    <a:pt x="1188" y="1302"/>
                    <a:pt x="1142" y="1324"/>
                    <a:pt x="1096" y="1347"/>
                  </a:cubicBezTo>
                  <a:cubicBezTo>
                    <a:pt x="1051" y="1370"/>
                    <a:pt x="1005" y="1393"/>
                    <a:pt x="959" y="1393"/>
                  </a:cubicBezTo>
                  <a:lnTo>
                    <a:pt x="822" y="1393"/>
                  </a:lnTo>
                  <a:cubicBezTo>
                    <a:pt x="777" y="1393"/>
                    <a:pt x="731" y="1393"/>
                    <a:pt x="685" y="1370"/>
                  </a:cubicBezTo>
                  <a:cubicBezTo>
                    <a:pt x="640" y="1347"/>
                    <a:pt x="617" y="1347"/>
                    <a:pt x="571" y="1302"/>
                  </a:cubicBezTo>
                  <a:cubicBezTo>
                    <a:pt x="526" y="1279"/>
                    <a:pt x="503" y="1256"/>
                    <a:pt x="457" y="1210"/>
                  </a:cubicBezTo>
                  <a:cubicBezTo>
                    <a:pt x="434" y="1187"/>
                    <a:pt x="412" y="1142"/>
                    <a:pt x="389" y="1096"/>
                  </a:cubicBezTo>
                  <a:cubicBezTo>
                    <a:pt x="366" y="1050"/>
                    <a:pt x="343" y="1005"/>
                    <a:pt x="343" y="959"/>
                  </a:cubicBezTo>
                  <a:cubicBezTo>
                    <a:pt x="320" y="913"/>
                    <a:pt x="320" y="891"/>
                    <a:pt x="320" y="845"/>
                  </a:cubicBezTo>
                  <a:cubicBezTo>
                    <a:pt x="343" y="777"/>
                    <a:pt x="343" y="731"/>
                    <a:pt x="366" y="685"/>
                  </a:cubicBezTo>
                  <a:cubicBezTo>
                    <a:pt x="366" y="662"/>
                    <a:pt x="366" y="640"/>
                    <a:pt x="389" y="640"/>
                  </a:cubicBezTo>
                  <a:cubicBezTo>
                    <a:pt x="389" y="617"/>
                    <a:pt x="389" y="617"/>
                    <a:pt x="389" y="594"/>
                  </a:cubicBezTo>
                  <a:lnTo>
                    <a:pt x="412" y="594"/>
                  </a:lnTo>
                  <a:cubicBezTo>
                    <a:pt x="412" y="594"/>
                    <a:pt x="412" y="571"/>
                    <a:pt x="412" y="571"/>
                  </a:cubicBezTo>
                  <a:cubicBezTo>
                    <a:pt x="434" y="525"/>
                    <a:pt x="480" y="503"/>
                    <a:pt x="503" y="457"/>
                  </a:cubicBezTo>
                  <a:cubicBezTo>
                    <a:pt x="549" y="434"/>
                    <a:pt x="594" y="411"/>
                    <a:pt x="617" y="389"/>
                  </a:cubicBezTo>
                  <a:cubicBezTo>
                    <a:pt x="640" y="389"/>
                    <a:pt x="663" y="366"/>
                    <a:pt x="685" y="366"/>
                  </a:cubicBezTo>
                  <a:cubicBezTo>
                    <a:pt x="708" y="366"/>
                    <a:pt x="731" y="343"/>
                    <a:pt x="754" y="343"/>
                  </a:cubicBezTo>
                  <a:close/>
                  <a:moveTo>
                    <a:pt x="868" y="0"/>
                  </a:moveTo>
                  <a:cubicBezTo>
                    <a:pt x="777" y="0"/>
                    <a:pt x="663" y="23"/>
                    <a:pt x="571" y="46"/>
                  </a:cubicBezTo>
                  <a:cubicBezTo>
                    <a:pt x="526" y="69"/>
                    <a:pt x="457" y="115"/>
                    <a:pt x="412" y="137"/>
                  </a:cubicBezTo>
                  <a:cubicBezTo>
                    <a:pt x="366" y="160"/>
                    <a:pt x="320" y="206"/>
                    <a:pt x="275" y="229"/>
                  </a:cubicBezTo>
                  <a:cubicBezTo>
                    <a:pt x="275" y="252"/>
                    <a:pt x="275" y="252"/>
                    <a:pt x="252" y="252"/>
                  </a:cubicBezTo>
                  <a:cubicBezTo>
                    <a:pt x="252" y="274"/>
                    <a:pt x="229" y="297"/>
                    <a:pt x="206" y="320"/>
                  </a:cubicBezTo>
                  <a:cubicBezTo>
                    <a:pt x="160" y="366"/>
                    <a:pt x="138" y="411"/>
                    <a:pt x="92" y="480"/>
                  </a:cubicBezTo>
                  <a:cubicBezTo>
                    <a:pt x="92" y="503"/>
                    <a:pt x="69" y="525"/>
                    <a:pt x="69" y="571"/>
                  </a:cubicBezTo>
                  <a:cubicBezTo>
                    <a:pt x="46" y="571"/>
                    <a:pt x="46" y="594"/>
                    <a:pt x="46" y="594"/>
                  </a:cubicBezTo>
                  <a:cubicBezTo>
                    <a:pt x="46" y="617"/>
                    <a:pt x="46" y="617"/>
                    <a:pt x="24" y="640"/>
                  </a:cubicBezTo>
                  <a:cubicBezTo>
                    <a:pt x="24" y="708"/>
                    <a:pt x="1" y="777"/>
                    <a:pt x="1" y="845"/>
                  </a:cubicBezTo>
                  <a:cubicBezTo>
                    <a:pt x="1" y="868"/>
                    <a:pt x="1" y="913"/>
                    <a:pt x="1" y="936"/>
                  </a:cubicBezTo>
                  <a:cubicBezTo>
                    <a:pt x="1" y="1005"/>
                    <a:pt x="24" y="1050"/>
                    <a:pt x="24" y="1096"/>
                  </a:cubicBezTo>
                  <a:cubicBezTo>
                    <a:pt x="46" y="1142"/>
                    <a:pt x="69" y="1187"/>
                    <a:pt x="92" y="1233"/>
                  </a:cubicBezTo>
                  <a:cubicBezTo>
                    <a:pt x="115" y="1302"/>
                    <a:pt x="160" y="1347"/>
                    <a:pt x="183" y="1393"/>
                  </a:cubicBezTo>
                  <a:cubicBezTo>
                    <a:pt x="297" y="1530"/>
                    <a:pt x="412" y="1621"/>
                    <a:pt x="571" y="1667"/>
                  </a:cubicBezTo>
                  <a:cubicBezTo>
                    <a:pt x="658" y="1710"/>
                    <a:pt x="745" y="1726"/>
                    <a:pt x="838" y="1726"/>
                  </a:cubicBezTo>
                  <a:cubicBezTo>
                    <a:pt x="891" y="1726"/>
                    <a:pt x="947" y="1721"/>
                    <a:pt x="1005" y="1712"/>
                  </a:cubicBezTo>
                  <a:cubicBezTo>
                    <a:pt x="1142" y="1690"/>
                    <a:pt x="1302" y="1621"/>
                    <a:pt x="1416" y="1530"/>
                  </a:cubicBezTo>
                  <a:cubicBezTo>
                    <a:pt x="1530" y="1438"/>
                    <a:pt x="1598" y="1324"/>
                    <a:pt x="1667" y="1210"/>
                  </a:cubicBezTo>
                  <a:cubicBezTo>
                    <a:pt x="1735" y="1050"/>
                    <a:pt x="1735" y="891"/>
                    <a:pt x="1713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53" y="343"/>
                    <a:pt x="1507" y="297"/>
                    <a:pt x="1462" y="252"/>
                  </a:cubicBezTo>
                  <a:cubicBezTo>
                    <a:pt x="1416" y="183"/>
                    <a:pt x="1325" y="137"/>
                    <a:pt x="1279" y="115"/>
                  </a:cubicBezTo>
                  <a:cubicBezTo>
                    <a:pt x="1233" y="69"/>
                    <a:pt x="1165" y="69"/>
                    <a:pt x="1119" y="46"/>
                  </a:cubicBezTo>
                  <a:cubicBezTo>
                    <a:pt x="1073" y="23"/>
                    <a:pt x="1028" y="23"/>
                    <a:pt x="982" y="23"/>
                  </a:cubicBezTo>
                  <a:cubicBezTo>
                    <a:pt x="937" y="0"/>
                    <a:pt x="914" y="0"/>
                    <a:pt x="86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710;p19"/>
            <p:cNvSpPr/>
            <p:nvPr/>
          </p:nvSpPr>
          <p:spPr>
            <a:xfrm>
              <a:off x="4399781" y="317672"/>
              <a:ext cx="67872" cy="66872"/>
            </a:xfrm>
            <a:custGeom>
              <a:avLst/>
              <a:gdLst/>
              <a:ahLst/>
              <a:cxnLst/>
              <a:rect l="l" t="t" r="r" b="b"/>
              <a:pathLst>
                <a:path w="2511" h="2474" extrusionOk="0">
                  <a:moveTo>
                    <a:pt x="1324" y="320"/>
                  </a:moveTo>
                  <a:cubicBezTo>
                    <a:pt x="1415" y="320"/>
                    <a:pt x="1484" y="343"/>
                    <a:pt x="1552" y="365"/>
                  </a:cubicBezTo>
                  <a:cubicBezTo>
                    <a:pt x="1643" y="388"/>
                    <a:pt x="1712" y="434"/>
                    <a:pt x="1780" y="480"/>
                  </a:cubicBezTo>
                  <a:cubicBezTo>
                    <a:pt x="1849" y="525"/>
                    <a:pt x="1895" y="571"/>
                    <a:pt x="1963" y="639"/>
                  </a:cubicBezTo>
                  <a:cubicBezTo>
                    <a:pt x="2009" y="685"/>
                    <a:pt x="2054" y="753"/>
                    <a:pt x="2077" y="822"/>
                  </a:cubicBezTo>
                  <a:cubicBezTo>
                    <a:pt x="2123" y="890"/>
                    <a:pt x="2146" y="982"/>
                    <a:pt x="2168" y="1073"/>
                  </a:cubicBezTo>
                  <a:cubicBezTo>
                    <a:pt x="2168" y="1141"/>
                    <a:pt x="2191" y="1233"/>
                    <a:pt x="2168" y="1301"/>
                  </a:cubicBezTo>
                  <a:cubicBezTo>
                    <a:pt x="2168" y="1393"/>
                    <a:pt x="2146" y="1461"/>
                    <a:pt x="2123" y="1552"/>
                  </a:cubicBezTo>
                  <a:cubicBezTo>
                    <a:pt x="2100" y="1621"/>
                    <a:pt x="2054" y="1689"/>
                    <a:pt x="2009" y="1758"/>
                  </a:cubicBezTo>
                  <a:cubicBezTo>
                    <a:pt x="1986" y="1826"/>
                    <a:pt x="1917" y="1872"/>
                    <a:pt x="1872" y="1918"/>
                  </a:cubicBezTo>
                  <a:cubicBezTo>
                    <a:pt x="1803" y="1986"/>
                    <a:pt x="1758" y="2009"/>
                    <a:pt x="1666" y="2054"/>
                  </a:cubicBezTo>
                  <a:cubicBezTo>
                    <a:pt x="1598" y="2100"/>
                    <a:pt x="1507" y="2123"/>
                    <a:pt x="1438" y="2146"/>
                  </a:cubicBezTo>
                  <a:lnTo>
                    <a:pt x="1187" y="2146"/>
                  </a:lnTo>
                  <a:cubicBezTo>
                    <a:pt x="1096" y="2146"/>
                    <a:pt x="1027" y="2123"/>
                    <a:pt x="959" y="2100"/>
                  </a:cubicBezTo>
                  <a:cubicBezTo>
                    <a:pt x="890" y="2077"/>
                    <a:pt x="822" y="2032"/>
                    <a:pt x="753" y="2009"/>
                  </a:cubicBezTo>
                  <a:cubicBezTo>
                    <a:pt x="685" y="1940"/>
                    <a:pt x="616" y="1895"/>
                    <a:pt x="548" y="1826"/>
                  </a:cubicBezTo>
                  <a:cubicBezTo>
                    <a:pt x="525" y="1781"/>
                    <a:pt x="479" y="1712"/>
                    <a:pt x="434" y="1666"/>
                  </a:cubicBezTo>
                  <a:cubicBezTo>
                    <a:pt x="411" y="1575"/>
                    <a:pt x="388" y="1507"/>
                    <a:pt x="365" y="1415"/>
                  </a:cubicBezTo>
                  <a:cubicBezTo>
                    <a:pt x="342" y="1347"/>
                    <a:pt x="342" y="1256"/>
                    <a:pt x="342" y="1164"/>
                  </a:cubicBezTo>
                  <a:cubicBezTo>
                    <a:pt x="365" y="1096"/>
                    <a:pt x="365" y="1027"/>
                    <a:pt x="388" y="936"/>
                  </a:cubicBezTo>
                  <a:cubicBezTo>
                    <a:pt x="434" y="868"/>
                    <a:pt x="457" y="799"/>
                    <a:pt x="502" y="731"/>
                  </a:cubicBezTo>
                  <a:cubicBezTo>
                    <a:pt x="525" y="685"/>
                    <a:pt x="548" y="662"/>
                    <a:pt x="571" y="616"/>
                  </a:cubicBezTo>
                  <a:cubicBezTo>
                    <a:pt x="594" y="594"/>
                    <a:pt x="616" y="571"/>
                    <a:pt x="639" y="548"/>
                  </a:cubicBezTo>
                  <a:cubicBezTo>
                    <a:pt x="662" y="525"/>
                    <a:pt x="685" y="525"/>
                    <a:pt x="708" y="502"/>
                  </a:cubicBezTo>
                  <a:cubicBezTo>
                    <a:pt x="753" y="480"/>
                    <a:pt x="776" y="457"/>
                    <a:pt x="822" y="434"/>
                  </a:cubicBezTo>
                  <a:cubicBezTo>
                    <a:pt x="822" y="434"/>
                    <a:pt x="845" y="411"/>
                    <a:pt x="845" y="411"/>
                  </a:cubicBezTo>
                  <a:cubicBezTo>
                    <a:pt x="890" y="388"/>
                    <a:pt x="936" y="388"/>
                    <a:pt x="982" y="365"/>
                  </a:cubicBezTo>
                  <a:lnTo>
                    <a:pt x="1004" y="365"/>
                  </a:lnTo>
                  <a:cubicBezTo>
                    <a:pt x="1004" y="365"/>
                    <a:pt x="1004" y="343"/>
                    <a:pt x="1027" y="343"/>
                  </a:cubicBezTo>
                  <a:lnTo>
                    <a:pt x="1096" y="343"/>
                  </a:lnTo>
                  <a:cubicBezTo>
                    <a:pt x="1164" y="320"/>
                    <a:pt x="1210" y="320"/>
                    <a:pt x="1278" y="320"/>
                  </a:cubicBezTo>
                  <a:close/>
                  <a:moveTo>
                    <a:pt x="1255" y="0"/>
                  </a:moveTo>
                  <a:cubicBezTo>
                    <a:pt x="1187" y="0"/>
                    <a:pt x="1096" y="0"/>
                    <a:pt x="1027" y="23"/>
                  </a:cubicBezTo>
                  <a:cubicBezTo>
                    <a:pt x="959" y="23"/>
                    <a:pt x="913" y="46"/>
                    <a:pt x="845" y="69"/>
                  </a:cubicBezTo>
                  <a:cubicBezTo>
                    <a:pt x="822" y="69"/>
                    <a:pt x="799" y="91"/>
                    <a:pt x="776" y="91"/>
                  </a:cubicBezTo>
                  <a:lnTo>
                    <a:pt x="753" y="91"/>
                  </a:lnTo>
                  <a:cubicBezTo>
                    <a:pt x="730" y="114"/>
                    <a:pt x="685" y="137"/>
                    <a:pt x="662" y="160"/>
                  </a:cubicBezTo>
                  <a:lnTo>
                    <a:pt x="639" y="160"/>
                  </a:lnTo>
                  <a:cubicBezTo>
                    <a:pt x="548" y="206"/>
                    <a:pt x="479" y="274"/>
                    <a:pt x="411" y="320"/>
                  </a:cubicBezTo>
                  <a:cubicBezTo>
                    <a:pt x="411" y="343"/>
                    <a:pt x="411" y="343"/>
                    <a:pt x="388" y="343"/>
                  </a:cubicBezTo>
                  <a:cubicBezTo>
                    <a:pt x="365" y="365"/>
                    <a:pt x="342" y="388"/>
                    <a:pt x="320" y="411"/>
                  </a:cubicBezTo>
                  <a:cubicBezTo>
                    <a:pt x="251" y="502"/>
                    <a:pt x="205" y="571"/>
                    <a:pt x="160" y="662"/>
                  </a:cubicBezTo>
                  <a:cubicBezTo>
                    <a:pt x="137" y="731"/>
                    <a:pt x="91" y="799"/>
                    <a:pt x="69" y="868"/>
                  </a:cubicBezTo>
                  <a:cubicBezTo>
                    <a:pt x="69" y="890"/>
                    <a:pt x="69" y="913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1"/>
                    <a:pt x="0" y="1324"/>
                    <a:pt x="46" y="1507"/>
                  </a:cubicBezTo>
                  <a:cubicBezTo>
                    <a:pt x="91" y="1689"/>
                    <a:pt x="183" y="1872"/>
                    <a:pt x="297" y="2032"/>
                  </a:cubicBezTo>
                  <a:cubicBezTo>
                    <a:pt x="434" y="2169"/>
                    <a:pt x="594" y="2306"/>
                    <a:pt x="776" y="2374"/>
                  </a:cubicBezTo>
                  <a:cubicBezTo>
                    <a:pt x="916" y="2444"/>
                    <a:pt x="1082" y="2474"/>
                    <a:pt x="1254" y="2474"/>
                  </a:cubicBezTo>
                  <a:cubicBezTo>
                    <a:pt x="1307" y="2474"/>
                    <a:pt x="1361" y="2471"/>
                    <a:pt x="1415" y="2465"/>
                  </a:cubicBezTo>
                  <a:cubicBezTo>
                    <a:pt x="1621" y="2442"/>
                    <a:pt x="1826" y="2374"/>
                    <a:pt x="1986" y="2237"/>
                  </a:cubicBezTo>
                  <a:cubicBezTo>
                    <a:pt x="2146" y="2146"/>
                    <a:pt x="2260" y="1986"/>
                    <a:pt x="2351" y="1826"/>
                  </a:cubicBezTo>
                  <a:cubicBezTo>
                    <a:pt x="2397" y="1735"/>
                    <a:pt x="2442" y="1644"/>
                    <a:pt x="2465" y="1552"/>
                  </a:cubicBezTo>
                  <a:cubicBezTo>
                    <a:pt x="2488" y="1438"/>
                    <a:pt x="2511" y="1324"/>
                    <a:pt x="2511" y="1210"/>
                  </a:cubicBezTo>
                  <a:cubicBezTo>
                    <a:pt x="2511" y="1096"/>
                    <a:pt x="2488" y="982"/>
                    <a:pt x="2442" y="868"/>
                  </a:cubicBezTo>
                  <a:cubicBezTo>
                    <a:pt x="2420" y="776"/>
                    <a:pt x="2374" y="685"/>
                    <a:pt x="2328" y="616"/>
                  </a:cubicBezTo>
                  <a:cubicBezTo>
                    <a:pt x="2283" y="525"/>
                    <a:pt x="2214" y="457"/>
                    <a:pt x="2168" y="365"/>
                  </a:cubicBezTo>
                  <a:cubicBezTo>
                    <a:pt x="2100" y="320"/>
                    <a:pt x="2032" y="251"/>
                    <a:pt x="1963" y="206"/>
                  </a:cubicBezTo>
                  <a:cubicBezTo>
                    <a:pt x="1780" y="91"/>
                    <a:pt x="1575" y="23"/>
                    <a:pt x="137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" name="Google Shape;711;p19"/>
          <p:cNvSpPr/>
          <p:nvPr/>
        </p:nvSpPr>
        <p:spPr>
          <a:xfrm rot="10800000" flipH="1">
            <a:off x="4306707" y="4931483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712;p19"/>
          <p:cNvSpPr/>
          <p:nvPr/>
        </p:nvSpPr>
        <p:spPr>
          <a:xfrm rot="10800000" flipH="1">
            <a:off x="3171750" y="4741090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713;p19"/>
          <p:cNvSpPr/>
          <p:nvPr/>
        </p:nvSpPr>
        <p:spPr>
          <a:xfrm rot="10800000" flipH="1">
            <a:off x="2831866" y="467939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14;p19"/>
          <p:cNvSpPr/>
          <p:nvPr/>
        </p:nvSpPr>
        <p:spPr>
          <a:xfrm rot="10800000" flipH="1">
            <a:off x="2918477" y="4945348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15;p19"/>
          <p:cNvSpPr/>
          <p:nvPr/>
        </p:nvSpPr>
        <p:spPr>
          <a:xfrm rot="10800000" flipH="1">
            <a:off x="3440578" y="475129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16;p19"/>
          <p:cNvSpPr/>
          <p:nvPr/>
        </p:nvSpPr>
        <p:spPr>
          <a:xfrm rot="10800000" flipH="1">
            <a:off x="4070941" y="4915091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" name="Google Shape;717;p19"/>
          <p:cNvGrpSpPr/>
          <p:nvPr/>
        </p:nvGrpSpPr>
        <p:grpSpPr>
          <a:xfrm rot="18900000" flipH="1">
            <a:off x="2082337" y="4564579"/>
            <a:ext cx="275192" cy="229968"/>
            <a:chOff x="1192779" y="389220"/>
            <a:chExt cx="275192" cy="229972"/>
          </a:xfrm>
        </p:grpSpPr>
        <p:sp>
          <p:nvSpPr>
            <p:cNvPr id="81" name="Google Shape;718;p19"/>
            <p:cNvSpPr/>
            <p:nvPr/>
          </p:nvSpPr>
          <p:spPr>
            <a:xfrm>
              <a:off x="1406857" y="549643"/>
              <a:ext cx="58033" cy="65413"/>
            </a:xfrm>
            <a:custGeom>
              <a:avLst/>
              <a:gdLst/>
              <a:ahLst/>
              <a:cxnLst/>
              <a:rect l="l" t="t" r="r" b="b"/>
              <a:pathLst>
                <a:path w="2147" h="2420" extrusionOk="0">
                  <a:moveTo>
                    <a:pt x="754" y="0"/>
                  </a:moveTo>
                  <a:cubicBezTo>
                    <a:pt x="708" y="0"/>
                    <a:pt x="662" y="23"/>
                    <a:pt x="617" y="23"/>
                  </a:cubicBezTo>
                  <a:cubicBezTo>
                    <a:pt x="503" y="46"/>
                    <a:pt x="366" y="92"/>
                    <a:pt x="297" y="183"/>
                  </a:cubicBezTo>
                  <a:cubicBezTo>
                    <a:pt x="252" y="229"/>
                    <a:pt x="229" y="297"/>
                    <a:pt x="206" y="343"/>
                  </a:cubicBezTo>
                  <a:cubicBezTo>
                    <a:pt x="160" y="389"/>
                    <a:pt x="137" y="434"/>
                    <a:pt x="115" y="457"/>
                  </a:cubicBezTo>
                  <a:cubicBezTo>
                    <a:pt x="46" y="594"/>
                    <a:pt x="0" y="754"/>
                    <a:pt x="0" y="959"/>
                  </a:cubicBezTo>
                  <a:cubicBezTo>
                    <a:pt x="23" y="1050"/>
                    <a:pt x="46" y="1165"/>
                    <a:pt x="46" y="1233"/>
                  </a:cubicBezTo>
                  <a:cubicBezTo>
                    <a:pt x="69" y="1302"/>
                    <a:pt x="92" y="1370"/>
                    <a:pt x="115" y="1438"/>
                  </a:cubicBezTo>
                  <a:cubicBezTo>
                    <a:pt x="183" y="1598"/>
                    <a:pt x="274" y="1735"/>
                    <a:pt x="366" y="1872"/>
                  </a:cubicBezTo>
                  <a:cubicBezTo>
                    <a:pt x="434" y="1941"/>
                    <a:pt x="503" y="2009"/>
                    <a:pt x="571" y="2078"/>
                  </a:cubicBezTo>
                  <a:cubicBezTo>
                    <a:pt x="617" y="2146"/>
                    <a:pt x="685" y="2192"/>
                    <a:pt x="731" y="2237"/>
                  </a:cubicBezTo>
                  <a:cubicBezTo>
                    <a:pt x="777" y="2260"/>
                    <a:pt x="799" y="2283"/>
                    <a:pt x="845" y="2306"/>
                  </a:cubicBezTo>
                  <a:cubicBezTo>
                    <a:pt x="913" y="2351"/>
                    <a:pt x="1005" y="2374"/>
                    <a:pt x="1096" y="2397"/>
                  </a:cubicBezTo>
                  <a:cubicBezTo>
                    <a:pt x="1165" y="2420"/>
                    <a:pt x="1210" y="2420"/>
                    <a:pt x="1279" y="2420"/>
                  </a:cubicBezTo>
                  <a:lnTo>
                    <a:pt x="1438" y="2420"/>
                  </a:lnTo>
                  <a:cubicBezTo>
                    <a:pt x="1484" y="2420"/>
                    <a:pt x="1530" y="2397"/>
                    <a:pt x="1598" y="2374"/>
                  </a:cubicBezTo>
                  <a:cubicBezTo>
                    <a:pt x="1621" y="2374"/>
                    <a:pt x="1667" y="2374"/>
                    <a:pt x="1690" y="2351"/>
                  </a:cubicBezTo>
                  <a:cubicBezTo>
                    <a:pt x="1781" y="2306"/>
                    <a:pt x="1827" y="2260"/>
                    <a:pt x="1872" y="2215"/>
                  </a:cubicBezTo>
                  <a:cubicBezTo>
                    <a:pt x="2009" y="2078"/>
                    <a:pt x="2078" y="1918"/>
                    <a:pt x="2100" y="1758"/>
                  </a:cubicBezTo>
                  <a:cubicBezTo>
                    <a:pt x="2146" y="1621"/>
                    <a:pt x="2146" y="1461"/>
                    <a:pt x="2123" y="1302"/>
                  </a:cubicBezTo>
                  <a:cubicBezTo>
                    <a:pt x="2078" y="1165"/>
                    <a:pt x="2032" y="1028"/>
                    <a:pt x="1941" y="868"/>
                  </a:cubicBezTo>
                  <a:cubicBezTo>
                    <a:pt x="1895" y="777"/>
                    <a:pt x="1849" y="708"/>
                    <a:pt x="1804" y="662"/>
                  </a:cubicBezTo>
                  <a:cubicBezTo>
                    <a:pt x="1758" y="571"/>
                    <a:pt x="1690" y="480"/>
                    <a:pt x="1598" y="411"/>
                  </a:cubicBezTo>
                  <a:cubicBezTo>
                    <a:pt x="1461" y="252"/>
                    <a:pt x="1279" y="137"/>
                    <a:pt x="1073" y="69"/>
                  </a:cubicBezTo>
                  <a:cubicBezTo>
                    <a:pt x="982" y="46"/>
                    <a:pt x="868" y="0"/>
                    <a:pt x="75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719;p19"/>
            <p:cNvSpPr/>
            <p:nvPr/>
          </p:nvSpPr>
          <p:spPr>
            <a:xfrm>
              <a:off x="1197699" y="502746"/>
              <a:ext cx="50627" cy="50627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14" y="1"/>
                  </a:moveTo>
                  <a:cubicBezTo>
                    <a:pt x="845" y="1"/>
                    <a:pt x="754" y="24"/>
                    <a:pt x="685" y="46"/>
                  </a:cubicBezTo>
                  <a:cubicBezTo>
                    <a:pt x="640" y="46"/>
                    <a:pt x="571" y="69"/>
                    <a:pt x="503" y="115"/>
                  </a:cubicBezTo>
                  <a:cubicBezTo>
                    <a:pt x="480" y="138"/>
                    <a:pt x="457" y="138"/>
                    <a:pt x="457" y="161"/>
                  </a:cubicBezTo>
                  <a:cubicBezTo>
                    <a:pt x="434" y="183"/>
                    <a:pt x="412" y="206"/>
                    <a:pt x="389" y="206"/>
                  </a:cubicBezTo>
                  <a:cubicBezTo>
                    <a:pt x="366" y="229"/>
                    <a:pt x="366" y="229"/>
                    <a:pt x="343" y="252"/>
                  </a:cubicBezTo>
                  <a:cubicBezTo>
                    <a:pt x="275" y="298"/>
                    <a:pt x="229" y="343"/>
                    <a:pt x="206" y="412"/>
                  </a:cubicBezTo>
                  <a:cubicBezTo>
                    <a:pt x="115" y="480"/>
                    <a:pt x="69" y="594"/>
                    <a:pt x="46" y="686"/>
                  </a:cubicBezTo>
                  <a:cubicBezTo>
                    <a:pt x="24" y="754"/>
                    <a:pt x="24" y="822"/>
                    <a:pt x="24" y="891"/>
                  </a:cubicBezTo>
                  <a:cubicBezTo>
                    <a:pt x="24" y="1005"/>
                    <a:pt x="1" y="1119"/>
                    <a:pt x="46" y="1233"/>
                  </a:cubicBezTo>
                  <a:cubicBezTo>
                    <a:pt x="115" y="1416"/>
                    <a:pt x="229" y="1576"/>
                    <a:pt x="389" y="1713"/>
                  </a:cubicBezTo>
                  <a:cubicBezTo>
                    <a:pt x="480" y="1758"/>
                    <a:pt x="594" y="1827"/>
                    <a:pt x="708" y="1850"/>
                  </a:cubicBezTo>
                  <a:cubicBezTo>
                    <a:pt x="822" y="1872"/>
                    <a:pt x="914" y="1872"/>
                    <a:pt x="1005" y="1872"/>
                  </a:cubicBezTo>
                  <a:cubicBezTo>
                    <a:pt x="1051" y="1872"/>
                    <a:pt x="1096" y="1850"/>
                    <a:pt x="1142" y="1850"/>
                  </a:cubicBezTo>
                  <a:cubicBezTo>
                    <a:pt x="1210" y="1827"/>
                    <a:pt x="1256" y="1827"/>
                    <a:pt x="1279" y="1804"/>
                  </a:cubicBezTo>
                  <a:cubicBezTo>
                    <a:pt x="1416" y="1758"/>
                    <a:pt x="1553" y="1713"/>
                    <a:pt x="1644" y="1599"/>
                  </a:cubicBezTo>
                  <a:cubicBezTo>
                    <a:pt x="1667" y="1576"/>
                    <a:pt x="1690" y="1530"/>
                    <a:pt x="1735" y="1484"/>
                  </a:cubicBezTo>
                  <a:cubicBezTo>
                    <a:pt x="1758" y="1416"/>
                    <a:pt x="1781" y="1370"/>
                    <a:pt x="1804" y="1302"/>
                  </a:cubicBezTo>
                  <a:cubicBezTo>
                    <a:pt x="1827" y="1233"/>
                    <a:pt x="1827" y="1188"/>
                    <a:pt x="1850" y="1165"/>
                  </a:cubicBezTo>
                  <a:cubicBezTo>
                    <a:pt x="1872" y="1074"/>
                    <a:pt x="1850" y="982"/>
                    <a:pt x="1827" y="891"/>
                  </a:cubicBezTo>
                  <a:cubicBezTo>
                    <a:pt x="1804" y="777"/>
                    <a:pt x="1758" y="708"/>
                    <a:pt x="1713" y="617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66"/>
                    <a:pt x="1439" y="343"/>
                    <a:pt x="1370" y="298"/>
                  </a:cubicBezTo>
                  <a:cubicBezTo>
                    <a:pt x="1370" y="275"/>
                    <a:pt x="1370" y="252"/>
                    <a:pt x="1347" y="229"/>
                  </a:cubicBezTo>
                  <a:cubicBezTo>
                    <a:pt x="1302" y="161"/>
                    <a:pt x="1279" y="138"/>
                    <a:pt x="1233" y="115"/>
                  </a:cubicBezTo>
                  <a:cubicBezTo>
                    <a:pt x="1165" y="46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720;p19"/>
            <p:cNvSpPr/>
            <p:nvPr/>
          </p:nvSpPr>
          <p:spPr>
            <a:xfrm>
              <a:off x="1243974" y="392329"/>
              <a:ext cx="39518" cy="30868"/>
            </a:xfrm>
            <a:custGeom>
              <a:avLst/>
              <a:gdLst/>
              <a:ahLst/>
              <a:cxnLst/>
              <a:rect l="l" t="t" r="r" b="b"/>
              <a:pathLst>
                <a:path w="1462" h="1142" extrusionOk="0">
                  <a:moveTo>
                    <a:pt x="571" y="0"/>
                  </a:moveTo>
                  <a:cubicBezTo>
                    <a:pt x="503" y="0"/>
                    <a:pt x="411" y="0"/>
                    <a:pt x="320" y="46"/>
                  </a:cubicBezTo>
                  <a:cubicBezTo>
                    <a:pt x="275" y="69"/>
                    <a:pt x="229" y="91"/>
                    <a:pt x="183" y="137"/>
                  </a:cubicBezTo>
                  <a:cubicBezTo>
                    <a:pt x="138" y="160"/>
                    <a:pt x="115" y="205"/>
                    <a:pt x="69" y="274"/>
                  </a:cubicBezTo>
                  <a:lnTo>
                    <a:pt x="46" y="320"/>
                  </a:lnTo>
                  <a:cubicBezTo>
                    <a:pt x="23" y="365"/>
                    <a:pt x="23" y="411"/>
                    <a:pt x="1" y="457"/>
                  </a:cubicBezTo>
                  <a:cubicBezTo>
                    <a:pt x="1" y="479"/>
                    <a:pt x="1" y="525"/>
                    <a:pt x="1" y="594"/>
                  </a:cubicBezTo>
                  <a:cubicBezTo>
                    <a:pt x="23" y="730"/>
                    <a:pt x="115" y="867"/>
                    <a:pt x="183" y="936"/>
                  </a:cubicBezTo>
                  <a:cubicBezTo>
                    <a:pt x="275" y="1004"/>
                    <a:pt x="366" y="1073"/>
                    <a:pt x="480" y="1118"/>
                  </a:cubicBezTo>
                  <a:cubicBezTo>
                    <a:pt x="548" y="1141"/>
                    <a:pt x="617" y="1141"/>
                    <a:pt x="708" y="1141"/>
                  </a:cubicBezTo>
                  <a:lnTo>
                    <a:pt x="777" y="1141"/>
                  </a:lnTo>
                  <a:cubicBezTo>
                    <a:pt x="822" y="1141"/>
                    <a:pt x="891" y="1118"/>
                    <a:pt x="959" y="1096"/>
                  </a:cubicBezTo>
                  <a:cubicBezTo>
                    <a:pt x="1005" y="1096"/>
                    <a:pt x="1051" y="1073"/>
                    <a:pt x="1119" y="1050"/>
                  </a:cubicBezTo>
                  <a:cubicBezTo>
                    <a:pt x="1188" y="1004"/>
                    <a:pt x="1256" y="959"/>
                    <a:pt x="1302" y="913"/>
                  </a:cubicBezTo>
                  <a:cubicBezTo>
                    <a:pt x="1347" y="867"/>
                    <a:pt x="1393" y="799"/>
                    <a:pt x="1439" y="730"/>
                  </a:cubicBezTo>
                  <a:cubicBezTo>
                    <a:pt x="1461" y="685"/>
                    <a:pt x="1461" y="616"/>
                    <a:pt x="1461" y="594"/>
                  </a:cubicBezTo>
                  <a:cubicBezTo>
                    <a:pt x="1461" y="571"/>
                    <a:pt x="1461" y="525"/>
                    <a:pt x="1439" y="502"/>
                  </a:cubicBezTo>
                  <a:cubicBezTo>
                    <a:pt x="1439" y="457"/>
                    <a:pt x="1416" y="434"/>
                    <a:pt x="1393" y="411"/>
                  </a:cubicBezTo>
                  <a:cubicBezTo>
                    <a:pt x="1279" y="183"/>
                    <a:pt x="1028" y="46"/>
                    <a:pt x="66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721;p19"/>
            <p:cNvSpPr/>
            <p:nvPr/>
          </p:nvSpPr>
          <p:spPr>
            <a:xfrm>
              <a:off x="1192779" y="499665"/>
              <a:ext cx="60466" cy="60277"/>
            </a:xfrm>
            <a:custGeom>
              <a:avLst/>
              <a:gdLst/>
              <a:ahLst/>
              <a:cxnLst/>
              <a:rect l="l" t="t" r="r" b="b"/>
              <a:pathLst>
                <a:path w="2237" h="2230" extrusionOk="0">
                  <a:moveTo>
                    <a:pt x="1164" y="343"/>
                  </a:moveTo>
                  <a:cubicBezTo>
                    <a:pt x="1233" y="343"/>
                    <a:pt x="1301" y="366"/>
                    <a:pt x="1370" y="366"/>
                  </a:cubicBezTo>
                  <a:cubicBezTo>
                    <a:pt x="1415" y="412"/>
                    <a:pt x="1484" y="434"/>
                    <a:pt x="1552" y="457"/>
                  </a:cubicBezTo>
                  <a:cubicBezTo>
                    <a:pt x="1598" y="503"/>
                    <a:pt x="1644" y="548"/>
                    <a:pt x="1712" y="594"/>
                  </a:cubicBezTo>
                  <a:cubicBezTo>
                    <a:pt x="1758" y="663"/>
                    <a:pt x="1780" y="708"/>
                    <a:pt x="1826" y="777"/>
                  </a:cubicBezTo>
                  <a:cubicBezTo>
                    <a:pt x="1849" y="822"/>
                    <a:pt x="1872" y="891"/>
                    <a:pt x="1872" y="936"/>
                  </a:cubicBezTo>
                  <a:cubicBezTo>
                    <a:pt x="1895" y="1028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49" y="1370"/>
                  </a:cubicBezTo>
                  <a:cubicBezTo>
                    <a:pt x="1826" y="1439"/>
                    <a:pt x="1803" y="1484"/>
                    <a:pt x="1758" y="1553"/>
                  </a:cubicBezTo>
                  <a:cubicBezTo>
                    <a:pt x="1735" y="1621"/>
                    <a:pt x="1689" y="1667"/>
                    <a:pt x="1621" y="1713"/>
                  </a:cubicBezTo>
                  <a:cubicBezTo>
                    <a:pt x="1575" y="1758"/>
                    <a:pt x="1507" y="1804"/>
                    <a:pt x="1461" y="1827"/>
                  </a:cubicBezTo>
                  <a:cubicBezTo>
                    <a:pt x="1392" y="1849"/>
                    <a:pt x="1324" y="1872"/>
                    <a:pt x="1255" y="1895"/>
                  </a:cubicBezTo>
                  <a:lnTo>
                    <a:pt x="1050" y="1895"/>
                  </a:lnTo>
                  <a:cubicBezTo>
                    <a:pt x="982" y="1895"/>
                    <a:pt x="936" y="1895"/>
                    <a:pt x="867" y="1872"/>
                  </a:cubicBezTo>
                  <a:cubicBezTo>
                    <a:pt x="799" y="1849"/>
                    <a:pt x="731" y="1804"/>
                    <a:pt x="685" y="1781"/>
                  </a:cubicBezTo>
                  <a:cubicBezTo>
                    <a:pt x="616" y="1735"/>
                    <a:pt x="571" y="1690"/>
                    <a:pt x="525" y="1644"/>
                  </a:cubicBezTo>
                  <a:cubicBezTo>
                    <a:pt x="525" y="1644"/>
                    <a:pt x="525" y="1644"/>
                    <a:pt x="525" y="1621"/>
                  </a:cubicBezTo>
                  <a:lnTo>
                    <a:pt x="502" y="1621"/>
                  </a:lnTo>
                  <a:cubicBezTo>
                    <a:pt x="479" y="1576"/>
                    <a:pt x="434" y="1530"/>
                    <a:pt x="411" y="1461"/>
                  </a:cubicBezTo>
                  <a:cubicBezTo>
                    <a:pt x="388" y="1439"/>
                    <a:pt x="388" y="1439"/>
                    <a:pt x="388" y="1439"/>
                  </a:cubicBezTo>
                  <a:cubicBezTo>
                    <a:pt x="365" y="1393"/>
                    <a:pt x="365" y="1325"/>
                    <a:pt x="342" y="1279"/>
                  </a:cubicBezTo>
                  <a:cubicBezTo>
                    <a:pt x="342" y="1279"/>
                    <a:pt x="342" y="1256"/>
                    <a:pt x="342" y="1256"/>
                  </a:cubicBezTo>
                  <a:cubicBezTo>
                    <a:pt x="342" y="1256"/>
                    <a:pt x="342" y="1233"/>
                    <a:pt x="342" y="1233"/>
                  </a:cubicBezTo>
                  <a:cubicBezTo>
                    <a:pt x="342" y="1210"/>
                    <a:pt x="320" y="1165"/>
                    <a:pt x="320" y="1142"/>
                  </a:cubicBezTo>
                  <a:cubicBezTo>
                    <a:pt x="320" y="1142"/>
                    <a:pt x="320" y="1119"/>
                    <a:pt x="320" y="1119"/>
                  </a:cubicBezTo>
                  <a:cubicBezTo>
                    <a:pt x="320" y="1096"/>
                    <a:pt x="320" y="1096"/>
                    <a:pt x="320" y="1073"/>
                  </a:cubicBezTo>
                  <a:cubicBezTo>
                    <a:pt x="342" y="1005"/>
                    <a:pt x="342" y="936"/>
                    <a:pt x="365" y="891"/>
                  </a:cubicBezTo>
                  <a:cubicBezTo>
                    <a:pt x="388" y="822"/>
                    <a:pt x="411" y="754"/>
                    <a:pt x="457" y="685"/>
                  </a:cubicBezTo>
                  <a:cubicBezTo>
                    <a:pt x="502" y="640"/>
                    <a:pt x="525" y="594"/>
                    <a:pt x="571" y="548"/>
                  </a:cubicBezTo>
                  <a:cubicBezTo>
                    <a:pt x="639" y="503"/>
                    <a:pt x="708" y="457"/>
                    <a:pt x="753" y="412"/>
                  </a:cubicBezTo>
                  <a:cubicBezTo>
                    <a:pt x="822" y="389"/>
                    <a:pt x="890" y="366"/>
                    <a:pt x="959" y="343"/>
                  </a:cubicBezTo>
                  <a:close/>
                  <a:moveTo>
                    <a:pt x="1096" y="1"/>
                  </a:moveTo>
                  <a:cubicBezTo>
                    <a:pt x="1073" y="1"/>
                    <a:pt x="1050" y="1"/>
                    <a:pt x="1050" y="23"/>
                  </a:cubicBezTo>
                  <a:cubicBezTo>
                    <a:pt x="959" y="23"/>
                    <a:pt x="867" y="46"/>
                    <a:pt x="776" y="69"/>
                  </a:cubicBezTo>
                  <a:cubicBezTo>
                    <a:pt x="685" y="92"/>
                    <a:pt x="594" y="138"/>
                    <a:pt x="525" y="183"/>
                  </a:cubicBezTo>
                  <a:cubicBezTo>
                    <a:pt x="434" y="229"/>
                    <a:pt x="388" y="297"/>
                    <a:pt x="320" y="343"/>
                  </a:cubicBezTo>
                  <a:cubicBezTo>
                    <a:pt x="251" y="412"/>
                    <a:pt x="206" y="480"/>
                    <a:pt x="160" y="571"/>
                  </a:cubicBezTo>
                  <a:cubicBezTo>
                    <a:pt x="91" y="640"/>
                    <a:pt x="69" y="731"/>
                    <a:pt x="46" y="822"/>
                  </a:cubicBezTo>
                  <a:cubicBezTo>
                    <a:pt x="46" y="845"/>
                    <a:pt x="23" y="868"/>
                    <a:pt x="23" y="868"/>
                  </a:cubicBezTo>
                  <a:cubicBezTo>
                    <a:pt x="23" y="936"/>
                    <a:pt x="0" y="1005"/>
                    <a:pt x="0" y="1051"/>
                  </a:cubicBezTo>
                  <a:cubicBezTo>
                    <a:pt x="0" y="1119"/>
                    <a:pt x="0" y="1165"/>
                    <a:pt x="0" y="1210"/>
                  </a:cubicBezTo>
                  <a:cubicBezTo>
                    <a:pt x="0" y="1233"/>
                    <a:pt x="0" y="1233"/>
                    <a:pt x="0" y="1233"/>
                  </a:cubicBezTo>
                  <a:cubicBezTo>
                    <a:pt x="0" y="1279"/>
                    <a:pt x="23" y="1325"/>
                    <a:pt x="23" y="1370"/>
                  </a:cubicBezTo>
                  <a:cubicBezTo>
                    <a:pt x="46" y="1416"/>
                    <a:pt x="69" y="1484"/>
                    <a:pt x="91" y="1553"/>
                  </a:cubicBezTo>
                  <a:cubicBezTo>
                    <a:pt x="114" y="1621"/>
                    <a:pt x="160" y="1713"/>
                    <a:pt x="206" y="1781"/>
                  </a:cubicBezTo>
                  <a:cubicBezTo>
                    <a:pt x="228" y="1804"/>
                    <a:pt x="251" y="1827"/>
                    <a:pt x="274" y="1849"/>
                  </a:cubicBezTo>
                  <a:cubicBezTo>
                    <a:pt x="297" y="1872"/>
                    <a:pt x="297" y="1872"/>
                    <a:pt x="297" y="1895"/>
                  </a:cubicBezTo>
                  <a:cubicBezTo>
                    <a:pt x="320" y="1918"/>
                    <a:pt x="342" y="1941"/>
                    <a:pt x="388" y="1964"/>
                  </a:cubicBezTo>
                  <a:lnTo>
                    <a:pt x="411" y="1964"/>
                  </a:lnTo>
                  <a:cubicBezTo>
                    <a:pt x="502" y="2078"/>
                    <a:pt x="639" y="2146"/>
                    <a:pt x="776" y="2192"/>
                  </a:cubicBezTo>
                  <a:cubicBezTo>
                    <a:pt x="883" y="2219"/>
                    <a:pt x="990" y="2230"/>
                    <a:pt x="1097" y="2230"/>
                  </a:cubicBezTo>
                  <a:cubicBezTo>
                    <a:pt x="1173" y="2230"/>
                    <a:pt x="1248" y="2224"/>
                    <a:pt x="1324" y="2215"/>
                  </a:cubicBezTo>
                  <a:cubicBezTo>
                    <a:pt x="1529" y="2169"/>
                    <a:pt x="1712" y="2078"/>
                    <a:pt x="1849" y="1941"/>
                  </a:cubicBezTo>
                  <a:cubicBezTo>
                    <a:pt x="2009" y="1804"/>
                    <a:pt x="2123" y="1644"/>
                    <a:pt x="2169" y="1461"/>
                  </a:cubicBezTo>
                  <a:cubicBezTo>
                    <a:pt x="2191" y="1370"/>
                    <a:pt x="2214" y="1302"/>
                    <a:pt x="2214" y="1210"/>
                  </a:cubicBezTo>
                  <a:cubicBezTo>
                    <a:pt x="2237" y="1119"/>
                    <a:pt x="2214" y="1005"/>
                    <a:pt x="2191" y="891"/>
                  </a:cubicBezTo>
                  <a:cubicBezTo>
                    <a:pt x="2169" y="731"/>
                    <a:pt x="2100" y="571"/>
                    <a:pt x="1986" y="434"/>
                  </a:cubicBezTo>
                  <a:cubicBezTo>
                    <a:pt x="1872" y="297"/>
                    <a:pt x="1735" y="183"/>
                    <a:pt x="1575" y="115"/>
                  </a:cubicBezTo>
                  <a:cubicBezTo>
                    <a:pt x="1415" y="46"/>
                    <a:pt x="1255" y="1"/>
                    <a:pt x="109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722;p19"/>
            <p:cNvSpPr/>
            <p:nvPr/>
          </p:nvSpPr>
          <p:spPr>
            <a:xfrm>
              <a:off x="1237811" y="389220"/>
              <a:ext cx="48762" cy="39788"/>
            </a:xfrm>
            <a:custGeom>
              <a:avLst/>
              <a:gdLst/>
              <a:ahLst/>
              <a:cxnLst/>
              <a:rect l="l" t="t" r="r" b="b"/>
              <a:pathLst>
                <a:path w="1804" h="1472" extrusionOk="0">
                  <a:moveTo>
                    <a:pt x="913" y="320"/>
                  </a:moveTo>
                  <a:cubicBezTo>
                    <a:pt x="982" y="343"/>
                    <a:pt x="1027" y="343"/>
                    <a:pt x="1096" y="366"/>
                  </a:cubicBezTo>
                  <a:cubicBezTo>
                    <a:pt x="1164" y="389"/>
                    <a:pt x="1210" y="412"/>
                    <a:pt x="1279" y="435"/>
                  </a:cubicBezTo>
                  <a:cubicBezTo>
                    <a:pt x="1324" y="480"/>
                    <a:pt x="1347" y="503"/>
                    <a:pt x="1393" y="549"/>
                  </a:cubicBezTo>
                  <a:cubicBezTo>
                    <a:pt x="1416" y="572"/>
                    <a:pt x="1438" y="594"/>
                    <a:pt x="1461" y="640"/>
                  </a:cubicBezTo>
                  <a:cubicBezTo>
                    <a:pt x="1461" y="663"/>
                    <a:pt x="1484" y="686"/>
                    <a:pt x="1484" y="731"/>
                  </a:cubicBezTo>
                  <a:cubicBezTo>
                    <a:pt x="1484" y="754"/>
                    <a:pt x="1484" y="800"/>
                    <a:pt x="1484" y="845"/>
                  </a:cubicBezTo>
                  <a:cubicBezTo>
                    <a:pt x="1461" y="891"/>
                    <a:pt x="1438" y="914"/>
                    <a:pt x="1438" y="937"/>
                  </a:cubicBezTo>
                  <a:cubicBezTo>
                    <a:pt x="1416" y="960"/>
                    <a:pt x="1393" y="982"/>
                    <a:pt x="1370" y="1005"/>
                  </a:cubicBezTo>
                  <a:cubicBezTo>
                    <a:pt x="1324" y="1028"/>
                    <a:pt x="1301" y="1051"/>
                    <a:pt x="1256" y="1074"/>
                  </a:cubicBezTo>
                  <a:cubicBezTo>
                    <a:pt x="1210" y="1097"/>
                    <a:pt x="1164" y="1119"/>
                    <a:pt x="1096" y="1142"/>
                  </a:cubicBezTo>
                  <a:lnTo>
                    <a:pt x="913" y="1142"/>
                  </a:lnTo>
                  <a:cubicBezTo>
                    <a:pt x="845" y="1142"/>
                    <a:pt x="776" y="1119"/>
                    <a:pt x="708" y="1097"/>
                  </a:cubicBezTo>
                  <a:cubicBezTo>
                    <a:pt x="662" y="1074"/>
                    <a:pt x="594" y="1051"/>
                    <a:pt x="548" y="1028"/>
                  </a:cubicBezTo>
                  <a:cubicBezTo>
                    <a:pt x="503" y="1005"/>
                    <a:pt x="457" y="960"/>
                    <a:pt x="434" y="937"/>
                  </a:cubicBezTo>
                  <a:lnTo>
                    <a:pt x="411" y="914"/>
                  </a:lnTo>
                  <a:cubicBezTo>
                    <a:pt x="388" y="891"/>
                    <a:pt x="388" y="868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617"/>
                    <a:pt x="366" y="617"/>
                    <a:pt x="366" y="594"/>
                  </a:cubicBezTo>
                  <a:cubicBezTo>
                    <a:pt x="366" y="594"/>
                    <a:pt x="366" y="594"/>
                    <a:pt x="366" y="572"/>
                  </a:cubicBezTo>
                  <a:cubicBezTo>
                    <a:pt x="366" y="572"/>
                    <a:pt x="388" y="549"/>
                    <a:pt x="388" y="549"/>
                  </a:cubicBezTo>
                  <a:cubicBezTo>
                    <a:pt x="411" y="526"/>
                    <a:pt x="434" y="480"/>
                    <a:pt x="457" y="457"/>
                  </a:cubicBezTo>
                  <a:cubicBezTo>
                    <a:pt x="503" y="435"/>
                    <a:pt x="525" y="412"/>
                    <a:pt x="571" y="389"/>
                  </a:cubicBezTo>
                  <a:cubicBezTo>
                    <a:pt x="617" y="366"/>
                    <a:pt x="662" y="366"/>
                    <a:pt x="708" y="343"/>
                  </a:cubicBezTo>
                  <a:cubicBezTo>
                    <a:pt x="776" y="343"/>
                    <a:pt x="845" y="320"/>
                    <a:pt x="913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92"/>
                  </a:cubicBezTo>
                  <a:cubicBezTo>
                    <a:pt x="366" y="115"/>
                    <a:pt x="274" y="184"/>
                    <a:pt x="206" y="252"/>
                  </a:cubicBezTo>
                  <a:cubicBezTo>
                    <a:pt x="206" y="252"/>
                    <a:pt x="183" y="275"/>
                    <a:pt x="183" y="275"/>
                  </a:cubicBezTo>
                  <a:cubicBezTo>
                    <a:pt x="183" y="275"/>
                    <a:pt x="160" y="298"/>
                    <a:pt x="160" y="298"/>
                  </a:cubicBezTo>
                  <a:cubicBezTo>
                    <a:pt x="137" y="343"/>
                    <a:pt x="114" y="389"/>
                    <a:pt x="92" y="412"/>
                  </a:cubicBezTo>
                  <a:cubicBezTo>
                    <a:pt x="92" y="435"/>
                    <a:pt x="69" y="435"/>
                    <a:pt x="69" y="435"/>
                  </a:cubicBezTo>
                  <a:cubicBezTo>
                    <a:pt x="46" y="480"/>
                    <a:pt x="46" y="526"/>
                    <a:pt x="23" y="572"/>
                  </a:cubicBezTo>
                  <a:cubicBezTo>
                    <a:pt x="23" y="594"/>
                    <a:pt x="23" y="594"/>
                    <a:pt x="23" y="617"/>
                  </a:cubicBezTo>
                  <a:cubicBezTo>
                    <a:pt x="0" y="731"/>
                    <a:pt x="23" y="845"/>
                    <a:pt x="69" y="960"/>
                  </a:cubicBezTo>
                  <a:cubicBezTo>
                    <a:pt x="92" y="1005"/>
                    <a:pt x="114" y="1028"/>
                    <a:pt x="137" y="1074"/>
                  </a:cubicBezTo>
                  <a:cubicBezTo>
                    <a:pt x="160" y="1119"/>
                    <a:pt x="206" y="1165"/>
                    <a:pt x="251" y="1211"/>
                  </a:cubicBezTo>
                  <a:cubicBezTo>
                    <a:pt x="297" y="1233"/>
                    <a:pt x="320" y="1279"/>
                    <a:pt x="366" y="1302"/>
                  </a:cubicBezTo>
                  <a:cubicBezTo>
                    <a:pt x="388" y="1325"/>
                    <a:pt x="411" y="1325"/>
                    <a:pt x="457" y="1348"/>
                  </a:cubicBezTo>
                  <a:cubicBezTo>
                    <a:pt x="457" y="1348"/>
                    <a:pt x="457" y="1348"/>
                    <a:pt x="480" y="1370"/>
                  </a:cubicBezTo>
                  <a:lnTo>
                    <a:pt x="503" y="1370"/>
                  </a:lnTo>
                  <a:cubicBezTo>
                    <a:pt x="548" y="1393"/>
                    <a:pt x="617" y="1416"/>
                    <a:pt x="662" y="1439"/>
                  </a:cubicBezTo>
                  <a:cubicBezTo>
                    <a:pt x="743" y="1455"/>
                    <a:pt x="835" y="1471"/>
                    <a:pt x="922" y="1471"/>
                  </a:cubicBezTo>
                  <a:cubicBezTo>
                    <a:pt x="959" y="1471"/>
                    <a:pt x="994" y="1468"/>
                    <a:pt x="1027" y="1462"/>
                  </a:cubicBezTo>
                  <a:cubicBezTo>
                    <a:pt x="1187" y="1462"/>
                    <a:pt x="1324" y="1416"/>
                    <a:pt x="1461" y="1348"/>
                  </a:cubicBezTo>
                  <a:cubicBezTo>
                    <a:pt x="1507" y="1302"/>
                    <a:pt x="1552" y="1279"/>
                    <a:pt x="1598" y="1233"/>
                  </a:cubicBezTo>
                  <a:cubicBezTo>
                    <a:pt x="1621" y="1211"/>
                    <a:pt x="1644" y="1188"/>
                    <a:pt x="1667" y="1165"/>
                  </a:cubicBezTo>
                  <a:cubicBezTo>
                    <a:pt x="1689" y="1142"/>
                    <a:pt x="1712" y="1097"/>
                    <a:pt x="1735" y="1051"/>
                  </a:cubicBezTo>
                  <a:cubicBezTo>
                    <a:pt x="1758" y="1005"/>
                    <a:pt x="1781" y="960"/>
                    <a:pt x="1804" y="891"/>
                  </a:cubicBezTo>
                  <a:cubicBezTo>
                    <a:pt x="1804" y="868"/>
                    <a:pt x="1804" y="845"/>
                    <a:pt x="1804" y="823"/>
                  </a:cubicBezTo>
                  <a:cubicBezTo>
                    <a:pt x="1804" y="754"/>
                    <a:pt x="1804" y="709"/>
                    <a:pt x="1804" y="663"/>
                  </a:cubicBezTo>
                  <a:cubicBezTo>
                    <a:pt x="1781" y="594"/>
                    <a:pt x="1758" y="526"/>
                    <a:pt x="1735" y="480"/>
                  </a:cubicBezTo>
                  <a:cubicBezTo>
                    <a:pt x="1689" y="389"/>
                    <a:pt x="1644" y="343"/>
                    <a:pt x="1598" y="275"/>
                  </a:cubicBezTo>
                  <a:cubicBezTo>
                    <a:pt x="1552" y="229"/>
                    <a:pt x="1484" y="184"/>
                    <a:pt x="1438" y="161"/>
                  </a:cubicBezTo>
                  <a:cubicBezTo>
                    <a:pt x="1370" y="115"/>
                    <a:pt x="1301" y="92"/>
                    <a:pt x="1210" y="69"/>
                  </a:cubicBezTo>
                  <a:cubicBezTo>
                    <a:pt x="1096" y="24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723;p19"/>
            <p:cNvSpPr/>
            <p:nvPr/>
          </p:nvSpPr>
          <p:spPr>
            <a:xfrm>
              <a:off x="1403775" y="547184"/>
              <a:ext cx="64196" cy="72008"/>
            </a:xfrm>
            <a:custGeom>
              <a:avLst/>
              <a:gdLst/>
              <a:ahLst/>
              <a:cxnLst/>
              <a:rect l="l" t="t" r="r" b="b"/>
              <a:pathLst>
                <a:path w="2375" h="2664" extrusionOk="0">
                  <a:moveTo>
                    <a:pt x="1438" y="480"/>
                  </a:moveTo>
                  <a:cubicBezTo>
                    <a:pt x="1454" y="495"/>
                    <a:pt x="1459" y="500"/>
                    <a:pt x="1468" y="502"/>
                  </a:cubicBezTo>
                  <a:lnTo>
                    <a:pt x="1468" y="502"/>
                  </a:lnTo>
                  <a:cubicBezTo>
                    <a:pt x="1458" y="494"/>
                    <a:pt x="1448" y="487"/>
                    <a:pt x="1438" y="480"/>
                  </a:cubicBezTo>
                  <a:close/>
                  <a:moveTo>
                    <a:pt x="982" y="320"/>
                  </a:moveTo>
                  <a:cubicBezTo>
                    <a:pt x="1050" y="343"/>
                    <a:pt x="1142" y="343"/>
                    <a:pt x="1210" y="365"/>
                  </a:cubicBezTo>
                  <a:cubicBezTo>
                    <a:pt x="1286" y="403"/>
                    <a:pt x="1362" y="441"/>
                    <a:pt x="1438" y="480"/>
                  </a:cubicBezTo>
                  <a:lnTo>
                    <a:pt x="1438" y="480"/>
                  </a:lnTo>
                  <a:cubicBezTo>
                    <a:pt x="1438" y="480"/>
                    <a:pt x="1438" y="480"/>
                    <a:pt x="1438" y="480"/>
                  </a:cubicBezTo>
                  <a:lnTo>
                    <a:pt x="1438" y="480"/>
                  </a:lnTo>
                  <a:cubicBezTo>
                    <a:pt x="1454" y="487"/>
                    <a:pt x="1469" y="495"/>
                    <a:pt x="1484" y="502"/>
                  </a:cubicBezTo>
                  <a:cubicBezTo>
                    <a:pt x="1477" y="502"/>
                    <a:pt x="1472" y="502"/>
                    <a:pt x="1468" y="502"/>
                  </a:cubicBezTo>
                  <a:lnTo>
                    <a:pt x="1468" y="502"/>
                  </a:lnTo>
                  <a:cubicBezTo>
                    <a:pt x="1549" y="563"/>
                    <a:pt x="1628" y="624"/>
                    <a:pt x="1689" y="685"/>
                  </a:cubicBezTo>
                  <a:cubicBezTo>
                    <a:pt x="1781" y="799"/>
                    <a:pt x="1849" y="890"/>
                    <a:pt x="1895" y="1005"/>
                  </a:cubicBezTo>
                  <a:cubicBezTo>
                    <a:pt x="1963" y="1119"/>
                    <a:pt x="2009" y="1233"/>
                    <a:pt x="2032" y="1370"/>
                  </a:cubicBezTo>
                  <a:cubicBezTo>
                    <a:pt x="2055" y="1461"/>
                    <a:pt x="2055" y="1575"/>
                    <a:pt x="2055" y="1666"/>
                  </a:cubicBezTo>
                  <a:cubicBezTo>
                    <a:pt x="2032" y="1735"/>
                    <a:pt x="2032" y="1826"/>
                    <a:pt x="2009" y="1895"/>
                  </a:cubicBezTo>
                  <a:cubicBezTo>
                    <a:pt x="1986" y="1963"/>
                    <a:pt x="1963" y="2009"/>
                    <a:pt x="1918" y="2077"/>
                  </a:cubicBezTo>
                  <a:cubicBezTo>
                    <a:pt x="1895" y="2123"/>
                    <a:pt x="1849" y="2169"/>
                    <a:pt x="1804" y="2191"/>
                  </a:cubicBezTo>
                  <a:cubicBezTo>
                    <a:pt x="1781" y="2237"/>
                    <a:pt x="1735" y="2260"/>
                    <a:pt x="1689" y="2283"/>
                  </a:cubicBezTo>
                  <a:cubicBezTo>
                    <a:pt x="1644" y="2306"/>
                    <a:pt x="1598" y="2328"/>
                    <a:pt x="1552" y="2328"/>
                  </a:cubicBezTo>
                  <a:cubicBezTo>
                    <a:pt x="1484" y="2351"/>
                    <a:pt x="1438" y="2351"/>
                    <a:pt x="1370" y="2351"/>
                  </a:cubicBezTo>
                  <a:cubicBezTo>
                    <a:pt x="1301" y="2328"/>
                    <a:pt x="1233" y="2328"/>
                    <a:pt x="1187" y="2306"/>
                  </a:cubicBezTo>
                  <a:cubicBezTo>
                    <a:pt x="1073" y="2283"/>
                    <a:pt x="1005" y="2237"/>
                    <a:pt x="913" y="2191"/>
                  </a:cubicBezTo>
                  <a:cubicBezTo>
                    <a:pt x="822" y="2123"/>
                    <a:pt x="754" y="2054"/>
                    <a:pt x="685" y="1986"/>
                  </a:cubicBezTo>
                  <a:cubicBezTo>
                    <a:pt x="594" y="1872"/>
                    <a:pt x="525" y="1758"/>
                    <a:pt x="457" y="1644"/>
                  </a:cubicBezTo>
                  <a:cubicBezTo>
                    <a:pt x="434" y="1598"/>
                    <a:pt x="411" y="1529"/>
                    <a:pt x="388" y="1484"/>
                  </a:cubicBezTo>
                  <a:cubicBezTo>
                    <a:pt x="388" y="1461"/>
                    <a:pt x="388" y="1461"/>
                    <a:pt x="388" y="1461"/>
                  </a:cubicBezTo>
                  <a:cubicBezTo>
                    <a:pt x="366" y="1415"/>
                    <a:pt x="366" y="1347"/>
                    <a:pt x="343" y="1301"/>
                  </a:cubicBezTo>
                  <a:cubicBezTo>
                    <a:pt x="343" y="1233"/>
                    <a:pt x="320" y="1164"/>
                    <a:pt x="320" y="1119"/>
                  </a:cubicBezTo>
                  <a:cubicBezTo>
                    <a:pt x="320" y="1073"/>
                    <a:pt x="320" y="1050"/>
                    <a:pt x="320" y="1027"/>
                  </a:cubicBezTo>
                  <a:cubicBezTo>
                    <a:pt x="320" y="959"/>
                    <a:pt x="343" y="913"/>
                    <a:pt x="343" y="845"/>
                  </a:cubicBezTo>
                  <a:cubicBezTo>
                    <a:pt x="343" y="822"/>
                    <a:pt x="366" y="799"/>
                    <a:pt x="366" y="776"/>
                  </a:cubicBezTo>
                  <a:cubicBezTo>
                    <a:pt x="388" y="708"/>
                    <a:pt x="411" y="639"/>
                    <a:pt x="457" y="594"/>
                  </a:cubicBezTo>
                  <a:cubicBezTo>
                    <a:pt x="480" y="548"/>
                    <a:pt x="525" y="502"/>
                    <a:pt x="571" y="480"/>
                  </a:cubicBezTo>
                  <a:cubicBezTo>
                    <a:pt x="594" y="434"/>
                    <a:pt x="639" y="411"/>
                    <a:pt x="685" y="388"/>
                  </a:cubicBezTo>
                  <a:cubicBezTo>
                    <a:pt x="731" y="365"/>
                    <a:pt x="776" y="343"/>
                    <a:pt x="845" y="343"/>
                  </a:cubicBezTo>
                  <a:cubicBezTo>
                    <a:pt x="891" y="320"/>
                    <a:pt x="936" y="320"/>
                    <a:pt x="982" y="320"/>
                  </a:cubicBezTo>
                  <a:close/>
                  <a:moveTo>
                    <a:pt x="959" y="0"/>
                  </a:moveTo>
                  <a:cubicBezTo>
                    <a:pt x="868" y="0"/>
                    <a:pt x="776" y="23"/>
                    <a:pt x="685" y="46"/>
                  </a:cubicBezTo>
                  <a:cubicBezTo>
                    <a:pt x="617" y="46"/>
                    <a:pt x="525" y="114"/>
                    <a:pt x="457" y="160"/>
                  </a:cubicBezTo>
                  <a:cubicBezTo>
                    <a:pt x="388" y="183"/>
                    <a:pt x="320" y="251"/>
                    <a:pt x="274" y="297"/>
                  </a:cubicBezTo>
                  <a:cubicBezTo>
                    <a:pt x="274" y="297"/>
                    <a:pt x="274" y="297"/>
                    <a:pt x="251" y="320"/>
                  </a:cubicBezTo>
                  <a:cubicBezTo>
                    <a:pt x="229" y="343"/>
                    <a:pt x="229" y="343"/>
                    <a:pt x="229" y="365"/>
                  </a:cubicBezTo>
                  <a:cubicBezTo>
                    <a:pt x="183" y="411"/>
                    <a:pt x="137" y="480"/>
                    <a:pt x="114" y="548"/>
                  </a:cubicBezTo>
                  <a:cubicBezTo>
                    <a:pt x="69" y="639"/>
                    <a:pt x="46" y="731"/>
                    <a:pt x="23" y="822"/>
                  </a:cubicBezTo>
                  <a:cubicBezTo>
                    <a:pt x="0" y="868"/>
                    <a:pt x="0" y="913"/>
                    <a:pt x="0" y="959"/>
                  </a:cubicBezTo>
                  <a:cubicBezTo>
                    <a:pt x="0" y="1005"/>
                    <a:pt x="0" y="1050"/>
                    <a:pt x="0" y="1119"/>
                  </a:cubicBezTo>
                  <a:cubicBezTo>
                    <a:pt x="0" y="1210"/>
                    <a:pt x="0" y="1324"/>
                    <a:pt x="23" y="1415"/>
                  </a:cubicBezTo>
                  <a:cubicBezTo>
                    <a:pt x="46" y="1438"/>
                    <a:pt x="46" y="1461"/>
                    <a:pt x="46" y="1461"/>
                  </a:cubicBezTo>
                  <a:lnTo>
                    <a:pt x="46" y="1484"/>
                  </a:lnTo>
                  <a:cubicBezTo>
                    <a:pt x="69" y="1598"/>
                    <a:pt x="114" y="1712"/>
                    <a:pt x="160" y="1803"/>
                  </a:cubicBezTo>
                  <a:cubicBezTo>
                    <a:pt x="183" y="1803"/>
                    <a:pt x="183" y="1826"/>
                    <a:pt x="183" y="1826"/>
                  </a:cubicBezTo>
                  <a:lnTo>
                    <a:pt x="183" y="1849"/>
                  </a:lnTo>
                  <a:cubicBezTo>
                    <a:pt x="229" y="1918"/>
                    <a:pt x="274" y="1986"/>
                    <a:pt x="320" y="2054"/>
                  </a:cubicBezTo>
                  <a:cubicBezTo>
                    <a:pt x="343" y="2054"/>
                    <a:pt x="343" y="2077"/>
                    <a:pt x="366" y="2100"/>
                  </a:cubicBezTo>
                  <a:cubicBezTo>
                    <a:pt x="366" y="2100"/>
                    <a:pt x="366" y="2123"/>
                    <a:pt x="366" y="2123"/>
                  </a:cubicBezTo>
                  <a:cubicBezTo>
                    <a:pt x="457" y="2237"/>
                    <a:pt x="571" y="2328"/>
                    <a:pt x="662" y="2420"/>
                  </a:cubicBezTo>
                  <a:cubicBezTo>
                    <a:pt x="880" y="2565"/>
                    <a:pt x="1144" y="2664"/>
                    <a:pt x="1407" y="2664"/>
                  </a:cubicBezTo>
                  <a:cubicBezTo>
                    <a:pt x="1558" y="2664"/>
                    <a:pt x="1708" y="2631"/>
                    <a:pt x="1849" y="2557"/>
                  </a:cubicBezTo>
                  <a:cubicBezTo>
                    <a:pt x="1941" y="2534"/>
                    <a:pt x="2009" y="2465"/>
                    <a:pt x="2077" y="2397"/>
                  </a:cubicBezTo>
                  <a:cubicBezTo>
                    <a:pt x="2146" y="2328"/>
                    <a:pt x="2192" y="2260"/>
                    <a:pt x="2237" y="2169"/>
                  </a:cubicBezTo>
                  <a:cubicBezTo>
                    <a:pt x="2283" y="2100"/>
                    <a:pt x="2306" y="2009"/>
                    <a:pt x="2329" y="1918"/>
                  </a:cubicBezTo>
                  <a:cubicBezTo>
                    <a:pt x="2374" y="1803"/>
                    <a:pt x="2374" y="1666"/>
                    <a:pt x="2374" y="1552"/>
                  </a:cubicBezTo>
                  <a:cubicBezTo>
                    <a:pt x="2374" y="1438"/>
                    <a:pt x="2351" y="1324"/>
                    <a:pt x="2329" y="1233"/>
                  </a:cubicBezTo>
                  <a:cubicBezTo>
                    <a:pt x="2306" y="1096"/>
                    <a:pt x="2260" y="982"/>
                    <a:pt x="2192" y="890"/>
                  </a:cubicBezTo>
                  <a:cubicBezTo>
                    <a:pt x="2123" y="708"/>
                    <a:pt x="1986" y="548"/>
                    <a:pt x="1849" y="388"/>
                  </a:cubicBezTo>
                  <a:cubicBezTo>
                    <a:pt x="1712" y="251"/>
                    <a:pt x="1530" y="137"/>
                    <a:pt x="1347" y="69"/>
                  </a:cubicBezTo>
                  <a:cubicBezTo>
                    <a:pt x="1233" y="23"/>
                    <a:pt x="1119" y="0"/>
                    <a:pt x="100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" name="Google Shape;724;p19"/>
          <p:cNvSpPr/>
          <p:nvPr/>
        </p:nvSpPr>
        <p:spPr>
          <a:xfrm rot="10800000" flipH="1">
            <a:off x="994207" y="4235803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725;p19"/>
          <p:cNvSpPr/>
          <p:nvPr/>
        </p:nvSpPr>
        <p:spPr>
          <a:xfrm rot="8516960" flipH="1">
            <a:off x="1973876" y="4326488"/>
            <a:ext cx="54330" cy="76521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726;p19"/>
          <p:cNvSpPr/>
          <p:nvPr/>
        </p:nvSpPr>
        <p:spPr>
          <a:xfrm rot="10800000" flipH="1">
            <a:off x="4674077" y="5001710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727;p19"/>
          <p:cNvSpPr/>
          <p:nvPr/>
        </p:nvSpPr>
        <p:spPr>
          <a:xfrm rot="10800000" flipH="1">
            <a:off x="3393114" y="4965548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" name="Google Shape;728;p19"/>
          <p:cNvGrpSpPr/>
          <p:nvPr/>
        </p:nvGrpSpPr>
        <p:grpSpPr>
          <a:xfrm rot="6840263" flipH="1">
            <a:off x="97823" y="4419503"/>
            <a:ext cx="275187" cy="229968"/>
            <a:chOff x="1192779" y="389220"/>
            <a:chExt cx="275192" cy="229972"/>
          </a:xfrm>
        </p:grpSpPr>
        <p:sp>
          <p:nvSpPr>
            <p:cNvPr id="109" name="Google Shape;729;p19"/>
            <p:cNvSpPr/>
            <p:nvPr/>
          </p:nvSpPr>
          <p:spPr>
            <a:xfrm>
              <a:off x="1406857" y="549643"/>
              <a:ext cx="58033" cy="65413"/>
            </a:xfrm>
            <a:custGeom>
              <a:avLst/>
              <a:gdLst/>
              <a:ahLst/>
              <a:cxnLst/>
              <a:rect l="l" t="t" r="r" b="b"/>
              <a:pathLst>
                <a:path w="2147" h="2420" extrusionOk="0">
                  <a:moveTo>
                    <a:pt x="754" y="0"/>
                  </a:moveTo>
                  <a:cubicBezTo>
                    <a:pt x="708" y="0"/>
                    <a:pt x="662" y="23"/>
                    <a:pt x="617" y="23"/>
                  </a:cubicBezTo>
                  <a:cubicBezTo>
                    <a:pt x="503" y="46"/>
                    <a:pt x="366" y="92"/>
                    <a:pt x="297" y="183"/>
                  </a:cubicBezTo>
                  <a:cubicBezTo>
                    <a:pt x="252" y="229"/>
                    <a:pt x="229" y="297"/>
                    <a:pt x="206" y="343"/>
                  </a:cubicBezTo>
                  <a:cubicBezTo>
                    <a:pt x="160" y="389"/>
                    <a:pt x="137" y="434"/>
                    <a:pt x="115" y="457"/>
                  </a:cubicBezTo>
                  <a:cubicBezTo>
                    <a:pt x="46" y="594"/>
                    <a:pt x="0" y="754"/>
                    <a:pt x="0" y="959"/>
                  </a:cubicBezTo>
                  <a:cubicBezTo>
                    <a:pt x="23" y="1050"/>
                    <a:pt x="46" y="1165"/>
                    <a:pt x="46" y="1233"/>
                  </a:cubicBezTo>
                  <a:cubicBezTo>
                    <a:pt x="69" y="1302"/>
                    <a:pt x="92" y="1370"/>
                    <a:pt x="115" y="1438"/>
                  </a:cubicBezTo>
                  <a:cubicBezTo>
                    <a:pt x="183" y="1598"/>
                    <a:pt x="274" y="1735"/>
                    <a:pt x="366" y="1872"/>
                  </a:cubicBezTo>
                  <a:cubicBezTo>
                    <a:pt x="434" y="1941"/>
                    <a:pt x="503" y="2009"/>
                    <a:pt x="571" y="2078"/>
                  </a:cubicBezTo>
                  <a:cubicBezTo>
                    <a:pt x="617" y="2146"/>
                    <a:pt x="685" y="2192"/>
                    <a:pt x="731" y="2237"/>
                  </a:cubicBezTo>
                  <a:cubicBezTo>
                    <a:pt x="777" y="2260"/>
                    <a:pt x="799" y="2283"/>
                    <a:pt x="845" y="2306"/>
                  </a:cubicBezTo>
                  <a:cubicBezTo>
                    <a:pt x="913" y="2351"/>
                    <a:pt x="1005" y="2374"/>
                    <a:pt x="1096" y="2397"/>
                  </a:cubicBezTo>
                  <a:cubicBezTo>
                    <a:pt x="1165" y="2420"/>
                    <a:pt x="1210" y="2420"/>
                    <a:pt x="1279" y="2420"/>
                  </a:cubicBezTo>
                  <a:lnTo>
                    <a:pt x="1438" y="2420"/>
                  </a:lnTo>
                  <a:cubicBezTo>
                    <a:pt x="1484" y="2420"/>
                    <a:pt x="1530" y="2397"/>
                    <a:pt x="1598" y="2374"/>
                  </a:cubicBezTo>
                  <a:cubicBezTo>
                    <a:pt x="1621" y="2374"/>
                    <a:pt x="1667" y="2374"/>
                    <a:pt x="1690" y="2351"/>
                  </a:cubicBezTo>
                  <a:cubicBezTo>
                    <a:pt x="1781" y="2306"/>
                    <a:pt x="1827" y="2260"/>
                    <a:pt x="1872" y="2215"/>
                  </a:cubicBezTo>
                  <a:cubicBezTo>
                    <a:pt x="2009" y="2078"/>
                    <a:pt x="2078" y="1918"/>
                    <a:pt x="2100" y="1758"/>
                  </a:cubicBezTo>
                  <a:cubicBezTo>
                    <a:pt x="2146" y="1621"/>
                    <a:pt x="2146" y="1461"/>
                    <a:pt x="2123" y="1302"/>
                  </a:cubicBezTo>
                  <a:cubicBezTo>
                    <a:pt x="2078" y="1165"/>
                    <a:pt x="2032" y="1028"/>
                    <a:pt x="1941" y="868"/>
                  </a:cubicBezTo>
                  <a:cubicBezTo>
                    <a:pt x="1895" y="777"/>
                    <a:pt x="1849" y="708"/>
                    <a:pt x="1804" y="662"/>
                  </a:cubicBezTo>
                  <a:cubicBezTo>
                    <a:pt x="1758" y="571"/>
                    <a:pt x="1690" y="480"/>
                    <a:pt x="1598" y="411"/>
                  </a:cubicBezTo>
                  <a:cubicBezTo>
                    <a:pt x="1461" y="252"/>
                    <a:pt x="1279" y="137"/>
                    <a:pt x="1073" y="69"/>
                  </a:cubicBezTo>
                  <a:cubicBezTo>
                    <a:pt x="982" y="46"/>
                    <a:pt x="868" y="0"/>
                    <a:pt x="75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730;p19"/>
            <p:cNvSpPr/>
            <p:nvPr/>
          </p:nvSpPr>
          <p:spPr>
            <a:xfrm>
              <a:off x="1197699" y="502746"/>
              <a:ext cx="50627" cy="50627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14" y="1"/>
                  </a:moveTo>
                  <a:cubicBezTo>
                    <a:pt x="845" y="1"/>
                    <a:pt x="754" y="24"/>
                    <a:pt x="685" y="46"/>
                  </a:cubicBezTo>
                  <a:cubicBezTo>
                    <a:pt x="640" y="46"/>
                    <a:pt x="571" y="69"/>
                    <a:pt x="503" y="115"/>
                  </a:cubicBezTo>
                  <a:cubicBezTo>
                    <a:pt x="480" y="138"/>
                    <a:pt x="457" y="138"/>
                    <a:pt x="457" y="161"/>
                  </a:cubicBezTo>
                  <a:cubicBezTo>
                    <a:pt x="434" y="183"/>
                    <a:pt x="412" y="206"/>
                    <a:pt x="389" y="206"/>
                  </a:cubicBezTo>
                  <a:cubicBezTo>
                    <a:pt x="366" y="229"/>
                    <a:pt x="366" y="229"/>
                    <a:pt x="343" y="252"/>
                  </a:cubicBezTo>
                  <a:cubicBezTo>
                    <a:pt x="275" y="298"/>
                    <a:pt x="229" y="343"/>
                    <a:pt x="206" y="412"/>
                  </a:cubicBezTo>
                  <a:cubicBezTo>
                    <a:pt x="115" y="480"/>
                    <a:pt x="69" y="594"/>
                    <a:pt x="46" y="686"/>
                  </a:cubicBezTo>
                  <a:cubicBezTo>
                    <a:pt x="24" y="754"/>
                    <a:pt x="24" y="822"/>
                    <a:pt x="24" y="891"/>
                  </a:cubicBezTo>
                  <a:cubicBezTo>
                    <a:pt x="24" y="1005"/>
                    <a:pt x="1" y="1119"/>
                    <a:pt x="46" y="1233"/>
                  </a:cubicBezTo>
                  <a:cubicBezTo>
                    <a:pt x="115" y="1416"/>
                    <a:pt x="229" y="1576"/>
                    <a:pt x="389" y="1713"/>
                  </a:cubicBezTo>
                  <a:cubicBezTo>
                    <a:pt x="480" y="1758"/>
                    <a:pt x="594" y="1827"/>
                    <a:pt x="708" y="1850"/>
                  </a:cubicBezTo>
                  <a:cubicBezTo>
                    <a:pt x="822" y="1872"/>
                    <a:pt x="914" y="1872"/>
                    <a:pt x="1005" y="1872"/>
                  </a:cubicBezTo>
                  <a:cubicBezTo>
                    <a:pt x="1051" y="1872"/>
                    <a:pt x="1096" y="1850"/>
                    <a:pt x="1142" y="1850"/>
                  </a:cubicBezTo>
                  <a:cubicBezTo>
                    <a:pt x="1210" y="1827"/>
                    <a:pt x="1256" y="1827"/>
                    <a:pt x="1279" y="1804"/>
                  </a:cubicBezTo>
                  <a:cubicBezTo>
                    <a:pt x="1416" y="1758"/>
                    <a:pt x="1553" y="1713"/>
                    <a:pt x="1644" y="1599"/>
                  </a:cubicBezTo>
                  <a:cubicBezTo>
                    <a:pt x="1667" y="1576"/>
                    <a:pt x="1690" y="1530"/>
                    <a:pt x="1735" y="1484"/>
                  </a:cubicBezTo>
                  <a:cubicBezTo>
                    <a:pt x="1758" y="1416"/>
                    <a:pt x="1781" y="1370"/>
                    <a:pt x="1804" y="1302"/>
                  </a:cubicBezTo>
                  <a:cubicBezTo>
                    <a:pt x="1827" y="1233"/>
                    <a:pt x="1827" y="1188"/>
                    <a:pt x="1850" y="1165"/>
                  </a:cubicBezTo>
                  <a:cubicBezTo>
                    <a:pt x="1872" y="1074"/>
                    <a:pt x="1850" y="982"/>
                    <a:pt x="1827" y="891"/>
                  </a:cubicBezTo>
                  <a:cubicBezTo>
                    <a:pt x="1804" y="777"/>
                    <a:pt x="1758" y="708"/>
                    <a:pt x="1713" y="617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66"/>
                    <a:pt x="1439" y="343"/>
                    <a:pt x="1370" y="298"/>
                  </a:cubicBezTo>
                  <a:cubicBezTo>
                    <a:pt x="1370" y="275"/>
                    <a:pt x="1370" y="252"/>
                    <a:pt x="1347" y="229"/>
                  </a:cubicBezTo>
                  <a:cubicBezTo>
                    <a:pt x="1302" y="161"/>
                    <a:pt x="1279" y="138"/>
                    <a:pt x="1233" y="115"/>
                  </a:cubicBezTo>
                  <a:cubicBezTo>
                    <a:pt x="1165" y="46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731;p19"/>
            <p:cNvSpPr/>
            <p:nvPr/>
          </p:nvSpPr>
          <p:spPr>
            <a:xfrm>
              <a:off x="1243974" y="392329"/>
              <a:ext cx="39518" cy="30868"/>
            </a:xfrm>
            <a:custGeom>
              <a:avLst/>
              <a:gdLst/>
              <a:ahLst/>
              <a:cxnLst/>
              <a:rect l="l" t="t" r="r" b="b"/>
              <a:pathLst>
                <a:path w="1462" h="1142" extrusionOk="0">
                  <a:moveTo>
                    <a:pt x="571" y="0"/>
                  </a:moveTo>
                  <a:cubicBezTo>
                    <a:pt x="503" y="0"/>
                    <a:pt x="411" y="0"/>
                    <a:pt x="320" y="46"/>
                  </a:cubicBezTo>
                  <a:cubicBezTo>
                    <a:pt x="275" y="69"/>
                    <a:pt x="229" y="91"/>
                    <a:pt x="183" y="137"/>
                  </a:cubicBezTo>
                  <a:cubicBezTo>
                    <a:pt x="138" y="160"/>
                    <a:pt x="115" y="205"/>
                    <a:pt x="69" y="274"/>
                  </a:cubicBezTo>
                  <a:lnTo>
                    <a:pt x="46" y="320"/>
                  </a:lnTo>
                  <a:cubicBezTo>
                    <a:pt x="23" y="365"/>
                    <a:pt x="23" y="411"/>
                    <a:pt x="1" y="457"/>
                  </a:cubicBezTo>
                  <a:cubicBezTo>
                    <a:pt x="1" y="479"/>
                    <a:pt x="1" y="525"/>
                    <a:pt x="1" y="594"/>
                  </a:cubicBezTo>
                  <a:cubicBezTo>
                    <a:pt x="23" y="730"/>
                    <a:pt x="115" y="867"/>
                    <a:pt x="183" y="936"/>
                  </a:cubicBezTo>
                  <a:cubicBezTo>
                    <a:pt x="275" y="1004"/>
                    <a:pt x="366" y="1073"/>
                    <a:pt x="480" y="1118"/>
                  </a:cubicBezTo>
                  <a:cubicBezTo>
                    <a:pt x="548" y="1141"/>
                    <a:pt x="617" y="1141"/>
                    <a:pt x="708" y="1141"/>
                  </a:cubicBezTo>
                  <a:lnTo>
                    <a:pt x="777" y="1141"/>
                  </a:lnTo>
                  <a:cubicBezTo>
                    <a:pt x="822" y="1141"/>
                    <a:pt x="891" y="1118"/>
                    <a:pt x="959" y="1096"/>
                  </a:cubicBezTo>
                  <a:cubicBezTo>
                    <a:pt x="1005" y="1096"/>
                    <a:pt x="1051" y="1073"/>
                    <a:pt x="1119" y="1050"/>
                  </a:cubicBezTo>
                  <a:cubicBezTo>
                    <a:pt x="1188" y="1004"/>
                    <a:pt x="1256" y="959"/>
                    <a:pt x="1302" y="913"/>
                  </a:cubicBezTo>
                  <a:cubicBezTo>
                    <a:pt x="1347" y="867"/>
                    <a:pt x="1393" y="799"/>
                    <a:pt x="1439" y="730"/>
                  </a:cubicBezTo>
                  <a:cubicBezTo>
                    <a:pt x="1461" y="685"/>
                    <a:pt x="1461" y="616"/>
                    <a:pt x="1461" y="594"/>
                  </a:cubicBezTo>
                  <a:cubicBezTo>
                    <a:pt x="1461" y="571"/>
                    <a:pt x="1461" y="525"/>
                    <a:pt x="1439" y="502"/>
                  </a:cubicBezTo>
                  <a:cubicBezTo>
                    <a:pt x="1439" y="457"/>
                    <a:pt x="1416" y="434"/>
                    <a:pt x="1393" y="411"/>
                  </a:cubicBezTo>
                  <a:cubicBezTo>
                    <a:pt x="1279" y="183"/>
                    <a:pt x="1028" y="46"/>
                    <a:pt x="66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732;p19"/>
            <p:cNvSpPr/>
            <p:nvPr/>
          </p:nvSpPr>
          <p:spPr>
            <a:xfrm>
              <a:off x="1192779" y="499665"/>
              <a:ext cx="60466" cy="60277"/>
            </a:xfrm>
            <a:custGeom>
              <a:avLst/>
              <a:gdLst/>
              <a:ahLst/>
              <a:cxnLst/>
              <a:rect l="l" t="t" r="r" b="b"/>
              <a:pathLst>
                <a:path w="2237" h="2230" extrusionOk="0">
                  <a:moveTo>
                    <a:pt x="1164" y="343"/>
                  </a:moveTo>
                  <a:cubicBezTo>
                    <a:pt x="1233" y="343"/>
                    <a:pt x="1301" y="366"/>
                    <a:pt x="1370" y="366"/>
                  </a:cubicBezTo>
                  <a:cubicBezTo>
                    <a:pt x="1415" y="412"/>
                    <a:pt x="1484" y="434"/>
                    <a:pt x="1552" y="457"/>
                  </a:cubicBezTo>
                  <a:cubicBezTo>
                    <a:pt x="1598" y="503"/>
                    <a:pt x="1644" y="548"/>
                    <a:pt x="1712" y="594"/>
                  </a:cubicBezTo>
                  <a:cubicBezTo>
                    <a:pt x="1758" y="663"/>
                    <a:pt x="1780" y="708"/>
                    <a:pt x="1826" y="777"/>
                  </a:cubicBezTo>
                  <a:cubicBezTo>
                    <a:pt x="1849" y="822"/>
                    <a:pt x="1872" y="891"/>
                    <a:pt x="1872" y="936"/>
                  </a:cubicBezTo>
                  <a:cubicBezTo>
                    <a:pt x="1895" y="1028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49" y="1370"/>
                  </a:cubicBezTo>
                  <a:cubicBezTo>
                    <a:pt x="1826" y="1439"/>
                    <a:pt x="1803" y="1484"/>
                    <a:pt x="1758" y="1553"/>
                  </a:cubicBezTo>
                  <a:cubicBezTo>
                    <a:pt x="1735" y="1621"/>
                    <a:pt x="1689" y="1667"/>
                    <a:pt x="1621" y="1713"/>
                  </a:cubicBezTo>
                  <a:cubicBezTo>
                    <a:pt x="1575" y="1758"/>
                    <a:pt x="1507" y="1804"/>
                    <a:pt x="1461" y="1827"/>
                  </a:cubicBezTo>
                  <a:cubicBezTo>
                    <a:pt x="1392" y="1849"/>
                    <a:pt x="1324" y="1872"/>
                    <a:pt x="1255" y="1895"/>
                  </a:cubicBezTo>
                  <a:lnTo>
                    <a:pt x="1050" y="1895"/>
                  </a:lnTo>
                  <a:cubicBezTo>
                    <a:pt x="982" y="1895"/>
                    <a:pt x="936" y="1895"/>
                    <a:pt x="867" y="1872"/>
                  </a:cubicBezTo>
                  <a:cubicBezTo>
                    <a:pt x="799" y="1849"/>
                    <a:pt x="731" y="1804"/>
                    <a:pt x="685" y="1781"/>
                  </a:cubicBezTo>
                  <a:cubicBezTo>
                    <a:pt x="616" y="1735"/>
                    <a:pt x="571" y="1690"/>
                    <a:pt x="525" y="1644"/>
                  </a:cubicBezTo>
                  <a:cubicBezTo>
                    <a:pt x="525" y="1644"/>
                    <a:pt x="525" y="1644"/>
                    <a:pt x="525" y="1621"/>
                  </a:cubicBezTo>
                  <a:lnTo>
                    <a:pt x="502" y="1621"/>
                  </a:lnTo>
                  <a:cubicBezTo>
                    <a:pt x="479" y="1576"/>
                    <a:pt x="434" y="1530"/>
                    <a:pt x="411" y="1461"/>
                  </a:cubicBezTo>
                  <a:cubicBezTo>
                    <a:pt x="388" y="1439"/>
                    <a:pt x="388" y="1439"/>
                    <a:pt x="388" y="1439"/>
                  </a:cubicBezTo>
                  <a:cubicBezTo>
                    <a:pt x="365" y="1393"/>
                    <a:pt x="365" y="1325"/>
                    <a:pt x="342" y="1279"/>
                  </a:cubicBezTo>
                  <a:cubicBezTo>
                    <a:pt x="342" y="1279"/>
                    <a:pt x="342" y="1256"/>
                    <a:pt x="342" y="1256"/>
                  </a:cubicBezTo>
                  <a:cubicBezTo>
                    <a:pt x="342" y="1256"/>
                    <a:pt x="342" y="1233"/>
                    <a:pt x="342" y="1233"/>
                  </a:cubicBezTo>
                  <a:cubicBezTo>
                    <a:pt x="342" y="1210"/>
                    <a:pt x="320" y="1165"/>
                    <a:pt x="320" y="1142"/>
                  </a:cubicBezTo>
                  <a:cubicBezTo>
                    <a:pt x="320" y="1142"/>
                    <a:pt x="320" y="1119"/>
                    <a:pt x="320" y="1119"/>
                  </a:cubicBezTo>
                  <a:cubicBezTo>
                    <a:pt x="320" y="1096"/>
                    <a:pt x="320" y="1096"/>
                    <a:pt x="320" y="1073"/>
                  </a:cubicBezTo>
                  <a:cubicBezTo>
                    <a:pt x="342" y="1005"/>
                    <a:pt x="342" y="936"/>
                    <a:pt x="365" y="891"/>
                  </a:cubicBezTo>
                  <a:cubicBezTo>
                    <a:pt x="388" y="822"/>
                    <a:pt x="411" y="754"/>
                    <a:pt x="457" y="685"/>
                  </a:cubicBezTo>
                  <a:cubicBezTo>
                    <a:pt x="502" y="640"/>
                    <a:pt x="525" y="594"/>
                    <a:pt x="571" y="548"/>
                  </a:cubicBezTo>
                  <a:cubicBezTo>
                    <a:pt x="639" y="503"/>
                    <a:pt x="708" y="457"/>
                    <a:pt x="753" y="412"/>
                  </a:cubicBezTo>
                  <a:cubicBezTo>
                    <a:pt x="822" y="389"/>
                    <a:pt x="890" y="366"/>
                    <a:pt x="959" y="343"/>
                  </a:cubicBezTo>
                  <a:close/>
                  <a:moveTo>
                    <a:pt x="1096" y="1"/>
                  </a:moveTo>
                  <a:cubicBezTo>
                    <a:pt x="1073" y="1"/>
                    <a:pt x="1050" y="1"/>
                    <a:pt x="1050" y="23"/>
                  </a:cubicBezTo>
                  <a:cubicBezTo>
                    <a:pt x="959" y="23"/>
                    <a:pt x="867" y="46"/>
                    <a:pt x="776" y="69"/>
                  </a:cubicBezTo>
                  <a:cubicBezTo>
                    <a:pt x="685" y="92"/>
                    <a:pt x="594" y="138"/>
                    <a:pt x="525" y="183"/>
                  </a:cubicBezTo>
                  <a:cubicBezTo>
                    <a:pt x="434" y="229"/>
                    <a:pt x="388" y="297"/>
                    <a:pt x="320" y="343"/>
                  </a:cubicBezTo>
                  <a:cubicBezTo>
                    <a:pt x="251" y="412"/>
                    <a:pt x="206" y="480"/>
                    <a:pt x="160" y="571"/>
                  </a:cubicBezTo>
                  <a:cubicBezTo>
                    <a:pt x="91" y="640"/>
                    <a:pt x="69" y="731"/>
                    <a:pt x="46" y="822"/>
                  </a:cubicBezTo>
                  <a:cubicBezTo>
                    <a:pt x="46" y="845"/>
                    <a:pt x="23" y="868"/>
                    <a:pt x="23" y="868"/>
                  </a:cubicBezTo>
                  <a:cubicBezTo>
                    <a:pt x="23" y="936"/>
                    <a:pt x="0" y="1005"/>
                    <a:pt x="0" y="1051"/>
                  </a:cubicBezTo>
                  <a:cubicBezTo>
                    <a:pt x="0" y="1119"/>
                    <a:pt x="0" y="1165"/>
                    <a:pt x="0" y="1210"/>
                  </a:cubicBezTo>
                  <a:cubicBezTo>
                    <a:pt x="0" y="1233"/>
                    <a:pt x="0" y="1233"/>
                    <a:pt x="0" y="1233"/>
                  </a:cubicBezTo>
                  <a:cubicBezTo>
                    <a:pt x="0" y="1279"/>
                    <a:pt x="23" y="1325"/>
                    <a:pt x="23" y="1370"/>
                  </a:cubicBezTo>
                  <a:cubicBezTo>
                    <a:pt x="46" y="1416"/>
                    <a:pt x="69" y="1484"/>
                    <a:pt x="91" y="1553"/>
                  </a:cubicBezTo>
                  <a:cubicBezTo>
                    <a:pt x="114" y="1621"/>
                    <a:pt x="160" y="1713"/>
                    <a:pt x="206" y="1781"/>
                  </a:cubicBezTo>
                  <a:cubicBezTo>
                    <a:pt x="228" y="1804"/>
                    <a:pt x="251" y="1827"/>
                    <a:pt x="274" y="1849"/>
                  </a:cubicBezTo>
                  <a:cubicBezTo>
                    <a:pt x="297" y="1872"/>
                    <a:pt x="297" y="1872"/>
                    <a:pt x="297" y="1895"/>
                  </a:cubicBezTo>
                  <a:cubicBezTo>
                    <a:pt x="320" y="1918"/>
                    <a:pt x="342" y="1941"/>
                    <a:pt x="388" y="1964"/>
                  </a:cubicBezTo>
                  <a:lnTo>
                    <a:pt x="411" y="1964"/>
                  </a:lnTo>
                  <a:cubicBezTo>
                    <a:pt x="502" y="2078"/>
                    <a:pt x="639" y="2146"/>
                    <a:pt x="776" y="2192"/>
                  </a:cubicBezTo>
                  <a:cubicBezTo>
                    <a:pt x="883" y="2219"/>
                    <a:pt x="990" y="2230"/>
                    <a:pt x="1097" y="2230"/>
                  </a:cubicBezTo>
                  <a:cubicBezTo>
                    <a:pt x="1173" y="2230"/>
                    <a:pt x="1248" y="2224"/>
                    <a:pt x="1324" y="2215"/>
                  </a:cubicBezTo>
                  <a:cubicBezTo>
                    <a:pt x="1529" y="2169"/>
                    <a:pt x="1712" y="2078"/>
                    <a:pt x="1849" y="1941"/>
                  </a:cubicBezTo>
                  <a:cubicBezTo>
                    <a:pt x="2009" y="1804"/>
                    <a:pt x="2123" y="1644"/>
                    <a:pt x="2169" y="1461"/>
                  </a:cubicBezTo>
                  <a:cubicBezTo>
                    <a:pt x="2191" y="1370"/>
                    <a:pt x="2214" y="1302"/>
                    <a:pt x="2214" y="1210"/>
                  </a:cubicBezTo>
                  <a:cubicBezTo>
                    <a:pt x="2237" y="1119"/>
                    <a:pt x="2214" y="1005"/>
                    <a:pt x="2191" y="891"/>
                  </a:cubicBezTo>
                  <a:cubicBezTo>
                    <a:pt x="2169" y="731"/>
                    <a:pt x="2100" y="571"/>
                    <a:pt x="1986" y="434"/>
                  </a:cubicBezTo>
                  <a:cubicBezTo>
                    <a:pt x="1872" y="297"/>
                    <a:pt x="1735" y="183"/>
                    <a:pt x="1575" y="115"/>
                  </a:cubicBezTo>
                  <a:cubicBezTo>
                    <a:pt x="1415" y="46"/>
                    <a:pt x="1255" y="1"/>
                    <a:pt x="109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733;p19"/>
            <p:cNvSpPr/>
            <p:nvPr/>
          </p:nvSpPr>
          <p:spPr>
            <a:xfrm>
              <a:off x="1237811" y="389220"/>
              <a:ext cx="48762" cy="39788"/>
            </a:xfrm>
            <a:custGeom>
              <a:avLst/>
              <a:gdLst/>
              <a:ahLst/>
              <a:cxnLst/>
              <a:rect l="l" t="t" r="r" b="b"/>
              <a:pathLst>
                <a:path w="1804" h="1472" extrusionOk="0">
                  <a:moveTo>
                    <a:pt x="913" y="320"/>
                  </a:moveTo>
                  <a:cubicBezTo>
                    <a:pt x="982" y="343"/>
                    <a:pt x="1027" y="343"/>
                    <a:pt x="1096" y="366"/>
                  </a:cubicBezTo>
                  <a:cubicBezTo>
                    <a:pt x="1164" y="389"/>
                    <a:pt x="1210" y="412"/>
                    <a:pt x="1279" y="435"/>
                  </a:cubicBezTo>
                  <a:cubicBezTo>
                    <a:pt x="1324" y="480"/>
                    <a:pt x="1347" y="503"/>
                    <a:pt x="1393" y="549"/>
                  </a:cubicBezTo>
                  <a:cubicBezTo>
                    <a:pt x="1416" y="572"/>
                    <a:pt x="1438" y="594"/>
                    <a:pt x="1461" y="640"/>
                  </a:cubicBezTo>
                  <a:cubicBezTo>
                    <a:pt x="1461" y="663"/>
                    <a:pt x="1484" y="686"/>
                    <a:pt x="1484" y="731"/>
                  </a:cubicBezTo>
                  <a:cubicBezTo>
                    <a:pt x="1484" y="754"/>
                    <a:pt x="1484" y="800"/>
                    <a:pt x="1484" y="845"/>
                  </a:cubicBezTo>
                  <a:cubicBezTo>
                    <a:pt x="1461" y="891"/>
                    <a:pt x="1438" y="914"/>
                    <a:pt x="1438" y="937"/>
                  </a:cubicBezTo>
                  <a:cubicBezTo>
                    <a:pt x="1416" y="960"/>
                    <a:pt x="1393" y="982"/>
                    <a:pt x="1370" y="1005"/>
                  </a:cubicBezTo>
                  <a:cubicBezTo>
                    <a:pt x="1324" y="1028"/>
                    <a:pt x="1301" y="1051"/>
                    <a:pt x="1256" y="1074"/>
                  </a:cubicBezTo>
                  <a:cubicBezTo>
                    <a:pt x="1210" y="1097"/>
                    <a:pt x="1164" y="1119"/>
                    <a:pt x="1096" y="1142"/>
                  </a:cubicBezTo>
                  <a:lnTo>
                    <a:pt x="913" y="1142"/>
                  </a:lnTo>
                  <a:cubicBezTo>
                    <a:pt x="845" y="1142"/>
                    <a:pt x="776" y="1119"/>
                    <a:pt x="708" y="1097"/>
                  </a:cubicBezTo>
                  <a:cubicBezTo>
                    <a:pt x="662" y="1074"/>
                    <a:pt x="594" y="1051"/>
                    <a:pt x="548" y="1028"/>
                  </a:cubicBezTo>
                  <a:cubicBezTo>
                    <a:pt x="503" y="1005"/>
                    <a:pt x="457" y="960"/>
                    <a:pt x="434" y="937"/>
                  </a:cubicBezTo>
                  <a:lnTo>
                    <a:pt x="411" y="914"/>
                  </a:lnTo>
                  <a:cubicBezTo>
                    <a:pt x="388" y="891"/>
                    <a:pt x="388" y="868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617"/>
                    <a:pt x="366" y="617"/>
                    <a:pt x="366" y="594"/>
                  </a:cubicBezTo>
                  <a:cubicBezTo>
                    <a:pt x="366" y="594"/>
                    <a:pt x="366" y="594"/>
                    <a:pt x="366" y="572"/>
                  </a:cubicBezTo>
                  <a:cubicBezTo>
                    <a:pt x="366" y="572"/>
                    <a:pt x="388" y="549"/>
                    <a:pt x="388" y="549"/>
                  </a:cubicBezTo>
                  <a:cubicBezTo>
                    <a:pt x="411" y="526"/>
                    <a:pt x="434" y="480"/>
                    <a:pt x="457" y="457"/>
                  </a:cubicBezTo>
                  <a:cubicBezTo>
                    <a:pt x="503" y="435"/>
                    <a:pt x="525" y="412"/>
                    <a:pt x="571" y="389"/>
                  </a:cubicBezTo>
                  <a:cubicBezTo>
                    <a:pt x="617" y="366"/>
                    <a:pt x="662" y="366"/>
                    <a:pt x="708" y="343"/>
                  </a:cubicBezTo>
                  <a:cubicBezTo>
                    <a:pt x="776" y="343"/>
                    <a:pt x="845" y="320"/>
                    <a:pt x="913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92"/>
                  </a:cubicBezTo>
                  <a:cubicBezTo>
                    <a:pt x="366" y="115"/>
                    <a:pt x="274" y="184"/>
                    <a:pt x="206" y="252"/>
                  </a:cubicBezTo>
                  <a:cubicBezTo>
                    <a:pt x="206" y="252"/>
                    <a:pt x="183" y="275"/>
                    <a:pt x="183" y="275"/>
                  </a:cubicBezTo>
                  <a:cubicBezTo>
                    <a:pt x="183" y="275"/>
                    <a:pt x="160" y="298"/>
                    <a:pt x="160" y="298"/>
                  </a:cubicBezTo>
                  <a:cubicBezTo>
                    <a:pt x="137" y="343"/>
                    <a:pt x="114" y="389"/>
                    <a:pt x="92" y="412"/>
                  </a:cubicBezTo>
                  <a:cubicBezTo>
                    <a:pt x="92" y="435"/>
                    <a:pt x="69" y="435"/>
                    <a:pt x="69" y="435"/>
                  </a:cubicBezTo>
                  <a:cubicBezTo>
                    <a:pt x="46" y="480"/>
                    <a:pt x="46" y="526"/>
                    <a:pt x="23" y="572"/>
                  </a:cubicBezTo>
                  <a:cubicBezTo>
                    <a:pt x="23" y="594"/>
                    <a:pt x="23" y="594"/>
                    <a:pt x="23" y="617"/>
                  </a:cubicBezTo>
                  <a:cubicBezTo>
                    <a:pt x="0" y="731"/>
                    <a:pt x="23" y="845"/>
                    <a:pt x="69" y="960"/>
                  </a:cubicBezTo>
                  <a:cubicBezTo>
                    <a:pt x="92" y="1005"/>
                    <a:pt x="114" y="1028"/>
                    <a:pt x="137" y="1074"/>
                  </a:cubicBezTo>
                  <a:cubicBezTo>
                    <a:pt x="160" y="1119"/>
                    <a:pt x="206" y="1165"/>
                    <a:pt x="251" y="1211"/>
                  </a:cubicBezTo>
                  <a:cubicBezTo>
                    <a:pt x="297" y="1233"/>
                    <a:pt x="320" y="1279"/>
                    <a:pt x="366" y="1302"/>
                  </a:cubicBezTo>
                  <a:cubicBezTo>
                    <a:pt x="388" y="1325"/>
                    <a:pt x="411" y="1325"/>
                    <a:pt x="457" y="1348"/>
                  </a:cubicBezTo>
                  <a:cubicBezTo>
                    <a:pt x="457" y="1348"/>
                    <a:pt x="457" y="1348"/>
                    <a:pt x="480" y="1370"/>
                  </a:cubicBezTo>
                  <a:lnTo>
                    <a:pt x="503" y="1370"/>
                  </a:lnTo>
                  <a:cubicBezTo>
                    <a:pt x="548" y="1393"/>
                    <a:pt x="617" y="1416"/>
                    <a:pt x="662" y="1439"/>
                  </a:cubicBezTo>
                  <a:cubicBezTo>
                    <a:pt x="743" y="1455"/>
                    <a:pt x="835" y="1471"/>
                    <a:pt x="922" y="1471"/>
                  </a:cubicBezTo>
                  <a:cubicBezTo>
                    <a:pt x="959" y="1471"/>
                    <a:pt x="994" y="1468"/>
                    <a:pt x="1027" y="1462"/>
                  </a:cubicBezTo>
                  <a:cubicBezTo>
                    <a:pt x="1187" y="1462"/>
                    <a:pt x="1324" y="1416"/>
                    <a:pt x="1461" y="1348"/>
                  </a:cubicBezTo>
                  <a:cubicBezTo>
                    <a:pt x="1507" y="1302"/>
                    <a:pt x="1552" y="1279"/>
                    <a:pt x="1598" y="1233"/>
                  </a:cubicBezTo>
                  <a:cubicBezTo>
                    <a:pt x="1621" y="1211"/>
                    <a:pt x="1644" y="1188"/>
                    <a:pt x="1667" y="1165"/>
                  </a:cubicBezTo>
                  <a:cubicBezTo>
                    <a:pt x="1689" y="1142"/>
                    <a:pt x="1712" y="1097"/>
                    <a:pt x="1735" y="1051"/>
                  </a:cubicBezTo>
                  <a:cubicBezTo>
                    <a:pt x="1758" y="1005"/>
                    <a:pt x="1781" y="960"/>
                    <a:pt x="1804" y="891"/>
                  </a:cubicBezTo>
                  <a:cubicBezTo>
                    <a:pt x="1804" y="868"/>
                    <a:pt x="1804" y="845"/>
                    <a:pt x="1804" y="823"/>
                  </a:cubicBezTo>
                  <a:cubicBezTo>
                    <a:pt x="1804" y="754"/>
                    <a:pt x="1804" y="709"/>
                    <a:pt x="1804" y="663"/>
                  </a:cubicBezTo>
                  <a:cubicBezTo>
                    <a:pt x="1781" y="594"/>
                    <a:pt x="1758" y="526"/>
                    <a:pt x="1735" y="480"/>
                  </a:cubicBezTo>
                  <a:cubicBezTo>
                    <a:pt x="1689" y="389"/>
                    <a:pt x="1644" y="343"/>
                    <a:pt x="1598" y="275"/>
                  </a:cubicBezTo>
                  <a:cubicBezTo>
                    <a:pt x="1552" y="229"/>
                    <a:pt x="1484" y="184"/>
                    <a:pt x="1438" y="161"/>
                  </a:cubicBezTo>
                  <a:cubicBezTo>
                    <a:pt x="1370" y="115"/>
                    <a:pt x="1301" y="92"/>
                    <a:pt x="1210" y="69"/>
                  </a:cubicBezTo>
                  <a:cubicBezTo>
                    <a:pt x="1096" y="24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734;p19"/>
            <p:cNvSpPr/>
            <p:nvPr/>
          </p:nvSpPr>
          <p:spPr>
            <a:xfrm>
              <a:off x="1403775" y="547184"/>
              <a:ext cx="64196" cy="72008"/>
            </a:xfrm>
            <a:custGeom>
              <a:avLst/>
              <a:gdLst/>
              <a:ahLst/>
              <a:cxnLst/>
              <a:rect l="l" t="t" r="r" b="b"/>
              <a:pathLst>
                <a:path w="2375" h="2664" extrusionOk="0">
                  <a:moveTo>
                    <a:pt x="1438" y="480"/>
                  </a:moveTo>
                  <a:cubicBezTo>
                    <a:pt x="1454" y="495"/>
                    <a:pt x="1459" y="500"/>
                    <a:pt x="1468" y="502"/>
                  </a:cubicBezTo>
                  <a:lnTo>
                    <a:pt x="1468" y="502"/>
                  </a:lnTo>
                  <a:cubicBezTo>
                    <a:pt x="1458" y="494"/>
                    <a:pt x="1448" y="487"/>
                    <a:pt x="1438" y="480"/>
                  </a:cubicBezTo>
                  <a:close/>
                  <a:moveTo>
                    <a:pt x="982" y="320"/>
                  </a:moveTo>
                  <a:cubicBezTo>
                    <a:pt x="1050" y="343"/>
                    <a:pt x="1142" y="343"/>
                    <a:pt x="1210" y="365"/>
                  </a:cubicBezTo>
                  <a:cubicBezTo>
                    <a:pt x="1286" y="403"/>
                    <a:pt x="1362" y="441"/>
                    <a:pt x="1438" y="480"/>
                  </a:cubicBezTo>
                  <a:lnTo>
                    <a:pt x="1438" y="480"/>
                  </a:lnTo>
                  <a:cubicBezTo>
                    <a:pt x="1438" y="480"/>
                    <a:pt x="1438" y="480"/>
                    <a:pt x="1438" y="480"/>
                  </a:cubicBezTo>
                  <a:lnTo>
                    <a:pt x="1438" y="480"/>
                  </a:lnTo>
                  <a:cubicBezTo>
                    <a:pt x="1454" y="487"/>
                    <a:pt x="1469" y="495"/>
                    <a:pt x="1484" y="502"/>
                  </a:cubicBezTo>
                  <a:cubicBezTo>
                    <a:pt x="1477" y="502"/>
                    <a:pt x="1472" y="502"/>
                    <a:pt x="1468" y="502"/>
                  </a:cubicBezTo>
                  <a:lnTo>
                    <a:pt x="1468" y="502"/>
                  </a:lnTo>
                  <a:cubicBezTo>
                    <a:pt x="1549" y="563"/>
                    <a:pt x="1628" y="624"/>
                    <a:pt x="1689" y="685"/>
                  </a:cubicBezTo>
                  <a:cubicBezTo>
                    <a:pt x="1781" y="799"/>
                    <a:pt x="1849" y="890"/>
                    <a:pt x="1895" y="1005"/>
                  </a:cubicBezTo>
                  <a:cubicBezTo>
                    <a:pt x="1963" y="1119"/>
                    <a:pt x="2009" y="1233"/>
                    <a:pt x="2032" y="1370"/>
                  </a:cubicBezTo>
                  <a:cubicBezTo>
                    <a:pt x="2055" y="1461"/>
                    <a:pt x="2055" y="1575"/>
                    <a:pt x="2055" y="1666"/>
                  </a:cubicBezTo>
                  <a:cubicBezTo>
                    <a:pt x="2032" y="1735"/>
                    <a:pt x="2032" y="1826"/>
                    <a:pt x="2009" y="1895"/>
                  </a:cubicBezTo>
                  <a:cubicBezTo>
                    <a:pt x="1986" y="1963"/>
                    <a:pt x="1963" y="2009"/>
                    <a:pt x="1918" y="2077"/>
                  </a:cubicBezTo>
                  <a:cubicBezTo>
                    <a:pt x="1895" y="2123"/>
                    <a:pt x="1849" y="2169"/>
                    <a:pt x="1804" y="2191"/>
                  </a:cubicBezTo>
                  <a:cubicBezTo>
                    <a:pt x="1781" y="2237"/>
                    <a:pt x="1735" y="2260"/>
                    <a:pt x="1689" y="2283"/>
                  </a:cubicBezTo>
                  <a:cubicBezTo>
                    <a:pt x="1644" y="2306"/>
                    <a:pt x="1598" y="2328"/>
                    <a:pt x="1552" y="2328"/>
                  </a:cubicBezTo>
                  <a:cubicBezTo>
                    <a:pt x="1484" y="2351"/>
                    <a:pt x="1438" y="2351"/>
                    <a:pt x="1370" y="2351"/>
                  </a:cubicBezTo>
                  <a:cubicBezTo>
                    <a:pt x="1301" y="2328"/>
                    <a:pt x="1233" y="2328"/>
                    <a:pt x="1187" y="2306"/>
                  </a:cubicBezTo>
                  <a:cubicBezTo>
                    <a:pt x="1073" y="2283"/>
                    <a:pt x="1005" y="2237"/>
                    <a:pt x="913" y="2191"/>
                  </a:cubicBezTo>
                  <a:cubicBezTo>
                    <a:pt x="822" y="2123"/>
                    <a:pt x="754" y="2054"/>
                    <a:pt x="685" y="1986"/>
                  </a:cubicBezTo>
                  <a:cubicBezTo>
                    <a:pt x="594" y="1872"/>
                    <a:pt x="525" y="1758"/>
                    <a:pt x="457" y="1644"/>
                  </a:cubicBezTo>
                  <a:cubicBezTo>
                    <a:pt x="434" y="1598"/>
                    <a:pt x="411" y="1529"/>
                    <a:pt x="388" y="1484"/>
                  </a:cubicBezTo>
                  <a:cubicBezTo>
                    <a:pt x="388" y="1461"/>
                    <a:pt x="388" y="1461"/>
                    <a:pt x="388" y="1461"/>
                  </a:cubicBezTo>
                  <a:cubicBezTo>
                    <a:pt x="366" y="1415"/>
                    <a:pt x="366" y="1347"/>
                    <a:pt x="343" y="1301"/>
                  </a:cubicBezTo>
                  <a:cubicBezTo>
                    <a:pt x="343" y="1233"/>
                    <a:pt x="320" y="1164"/>
                    <a:pt x="320" y="1119"/>
                  </a:cubicBezTo>
                  <a:cubicBezTo>
                    <a:pt x="320" y="1073"/>
                    <a:pt x="320" y="1050"/>
                    <a:pt x="320" y="1027"/>
                  </a:cubicBezTo>
                  <a:cubicBezTo>
                    <a:pt x="320" y="959"/>
                    <a:pt x="343" y="913"/>
                    <a:pt x="343" y="845"/>
                  </a:cubicBezTo>
                  <a:cubicBezTo>
                    <a:pt x="343" y="822"/>
                    <a:pt x="366" y="799"/>
                    <a:pt x="366" y="776"/>
                  </a:cubicBezTo>
                  <a:cubicBezTo>
                    <a:pt x="388" y="708"/>
                    <a:pt x="411" y="639"/>
                    <a:pt x="457" y="594"/>
                  </a:cubicBezTo>
                  <a:cubicBezTo>
                    <a:pt x="480" y="548"/>
                    <a:pt x="525" y="502"/>
                    <a:pt x="571" y="480"/>
                  </a:cubicBezTo>
                  <a:cubicBezTo>
                    <a:pt x="594" y="434"/>
                    <a:pt x="639" y="411"/>
                    <a:pt x="685" y="388"/>
                  </a:cubicBezTo>
                  <a:cubicBezTo>
                    <a:pt x="731" y="365"/>
                    <a:pt x="776" y="343"/>
                    <a:pt x="845" y="343"/>
                  </a:cubicBezTo>
                  <a:cubicBezTo>
                    <a:pt x="891" y="320"/>
                    <a:pt x="936" y="320"/>
                    <a:pt x="982" y="320"/>
                  </a:cubicBezTo>
                  <a:close/>
                  <a:moveTo>
                    <a:pt x="959" y="0"/>
                  </a:moveTo>
                  <a:cubicBezTo>
                    <a:pt x="868" y="0"/>
                    <a:pt x="776" y="23"/>
                    <a:pt x="685" y="46"/>
                  </a:cubicBezTo>
                  <a:cubicBezTo>
                    <a:pt x="617" y="46"/>
                    <a:pt x="525" y="114"/>
                    <a:pt x="457" y="160"/>
                  </a:cubicBezTo>
                  <a:cubicBezTo>
                    <a:pt x="388" y="183"/>
                    <a:pt x="320" y="251"/>
                    <a:pt x="274" y="297"/>
                  </a:cubicBezTo>
                  <a:cubicBezTo>
                    <a:pt x="274" y="297"/>
                    <a:pt x="274" y="297"/>
                    <a:pt x="251" y="320"/>
                  </a:cubicBezTo>
                  <a:cubicBezTo>
                    <a:pt x="229" y="343"/>
                    <a:pt x="229" y="343"/>
                    <a:pt x="229" y="365"/>
                  </a:cubicBezTo>
                  <a:cubicBezTo>
                    <a:pt x="183" y="411"/>
                    <a:pt x="137" y="480"/>
                    <a:pt x="114" y="548"/>
                  </a:cubicBezTo>
                  <a:cubicBezTo>
                    <a:pt x="69" y="639"/>
                    <a:pt x="46" y="731"/>
                    <a:pt x="23" y="822"/>
                  </a:cubicBezTo>
                  <a:cubicBezTo>
                    <a:pt x="0" y="868"/>
                    <a:pt x="0" y="913"/>
                    <a:pt x="0" y="959"/>
                  </a:cubicBezTo>
                  <a:cubicBezTo>
                    <a:pt x="0" y="1005"/>
                    <a:pt x="0" y="1050"/>
                    <a:pt x="0" y="1119"/>
                  </a:cubicBezTo>
                  <a:cubicBezTo>
                    <a:pt x="0" y="1210"/>
                    <a:pt x="0" y="1324"/>
                    <a:pt x="23" y="1415"/>
                  </a:cubicBezTo>
                  <a:cubicBezTo>
                    <a:pt x="46" y="1438"/>
                    <a:pt x="46" y="1461"/>
                    <a:pt x="46" y="1461"/>
                  </a:cubicBezTo>
                  <a:lnTo>
                    <a:pt x="46" y="1484"/>
                  </a:lnTo>
                  <a:cubicBezTo>
                    <a:pt x="69" y="1598"/>
                    <a:pt x="114" y="1712"/>
                    <a:pt x="160" y="1803"/>
                  </a:cubicBezTo>
                  <a:cubicBezTo>
                    <a:pt x="183" y="1803"/>
                    <a:pt x="183" y="1826"/>
                    <a:pt x="183" y="1826"/>
                  </a:cubicBezTo>
                  <a:lnTo>
                    <a:pt x="183" y="1849"/>
                  </a:lnTo>
                  <a:cubicBezTo>
                    <a:pt x="229" y="1918"/>
                    <a:pt x="274" y="1986"/>
                    <a:pt x="320" y="2054"/>
                  </a:cubicBezTo>
                  <a:cubicBezTo>
                    <a:pt x="343" y="2054"/>
                    <a:pt x="343" y="2077"/>
                    <a:pt x="366" y="2100"/>
                  </a:cubicBezTo>
                  <a:cubicBezTo>
                    <a:pt x="366" y="2100"/>
                    <a:pt x="366" y="2123"/>
                    <a:pt x="366" y="2123"/>
                  </a:cubicBezTo>
                  <a:cubicBezTo>
                    <a:pt x="457" y="2237"/>
                    <a:pt x="571" y="2328"/>
                    <a:pt x="662" y="2420"/>
                  </a:cubicBezTo>
                  <a:cubicBezTo>
                    <a:pt x="880" y="2565"/>
                    <a:pt x="1144" y="2664"/>
                    <a:pt x="1407" y="2664"/>
                  </a:cubicBezTo>
                  <a:cubicBezTo>
                    <a:pt x="1558" y="2664"/>
                    <a:pt x="1708" y="2631"/>
                    <a:pt x="1849" y="2557"/>
                  </a:cubicBezTo>
                  <a:cubicBezTo>
                    <a:pt x="1941" y="2534"/>
                    <a:pt x="2009" y="2465"/>
                    <a:pt x="2077" y="2397"/>
                  </a:cubicBezTo>
                  <a:cubicBezTo>
                    <a:pt x="2146" y="2328"/>
                    <a:pt x="2192" y="2260"/>
                    <a:pt x="2237" y="2169"/>
                  </a:cubicBezTo>
                  <a:cubicBezTo>
                    <a:pt x="2283" y="2100"/>
                    <a:pt x="2306" y="2009"/>
                    <a:pt x="2329" y="1918"/>
                  </a:cubicBezTo>
                  <a:cubicBezTo>
                    <a:pt x="2374" y="1803"/>
                    <a:pt x="2374" y="1666"/>
                    <a:pt x="2374" y="1552"/>
                  </a:cubicBezTo>
                  <a:cubicBezTo>
                    <a:pt x="2374" y="1438"/>
                    <a:pt x="2351" y="1324"/>
                    <a:pt x="2329" y="1233"/>
                  </a:cubicBezTo>
                  <a:cubicBezTo>
                    <a:pt x="2306" y="1096"/>
                    <a:pt x="2260" y="982"/>
                    <a:pt x="2192" y="890"/>
                  </a:cubicBezTo>
                  <a:cubicBezTo>
                    <a:pt x="2123" y="708"/>
                    <a:pt x="1986" y="548"/>
                    <a:pt x="1849" y="388"/>
                  </a:cubicBezTo>
                  <a:cubicBezTo>
                    <a:pt x="1712" y="251"/>
                    <a:pt x="1530" y="137"/>
                    <a:pt x="1347" y="69"/>
                  </a:cubicBezTo>
                  <a:cubicBezTo>
                    <a:pt x="1233" y="23"/>
                    <a:pt x="1119" y="0"/>
                    <a:pt x="100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" name="Google Shape;735;p19"/>
          <p:cNvGrpSpPr/>
          <p:nvPr/>
        </p:nvGrpSpPr>
        <p:grpSpPr>
          <a:xfrm rot="2553491">
            <a:off x="1188857" y="4396041"/>
            <a:ext cx="743477" cy="566995"/>
            <a:chOff x="177221" y="1113333"/>
            <a:chExt cx="2791876" cy="2129160"/>
          </a:xfrm>
        </p:grpSpPr>
        <p:sp>
          <p:nvSpPr>
            <p:cNvPr id="116" name="Google Shape;736;p19"/>
            <p:cNvSpPr/>
            <p:nvPr/>
          </p:nvSpPr>
          <p:spPr>
            <a:xfrm flipH="1">
              <a:off x="177221" y="1113333"/>
              <a:ext cx="2791876" cy="2129160"/>
            </a:xfrm>
            <a:custGeom>
              <a:avLst/>
              <a:gdLst/>
              <a:ahLst/>
              <a:cxnLst/>
              <a:rect l="l" t="t" r="r" b="b"/>
              <a:pathLst>
                <a:path w="80186" h="61152" extrusionOk="0">
                  <a:moveTo>
                    <a:pt x="12597" y="1"/>
                  </a:moveTo>
                  <a:cubicBezTo>
                    <a:pt x="11984" y="1"/>
                    <a:pt x="11414" y="403"/>
                    <a:pt x="11253" y="1030"/>
                  </a:cubicBezTo>
                  <a:lnTo>
                    <a:pt x="183" y="43736"/>
                  </a:lnTo>
                  <a:cubicBezTo>
                    <a:pt x="0" y="44467"/>
                    <a:pt x="434" y="45220"/>
                    <a:pt x="1164" y="45425"/>
                  </a:cubicBezTo>
                  <a:lnTo>
                    <a:pt x="34877" y="54921"/>
                  </a:lnTo>
                  <a:lnTo>
                    <a:pt x="35334" y="55012"/>
                  </a:lnTo>
                  <a:lnTo>
                    <a:pt x="69823" y="61129"/>
                  </a:lnTo>
                  <a:cubicBezTo>
                    <a:pt x="69906" y="61144"/>
                    <a:pt x="69990" y="61152"/>
                    <a:pt x="70071" y="61152"/>
                  </a:cubicBezTo>
                  <a:cubicBezTo>
                    <a:pt x="70726" y="61152"/>
                    <a:pt x="71301" y="60683"/>
                    <a:pt x="71443" y="60034"/>
                  </a:cubicBezTo>
                  <a:lnTo>
                    <a:pt x="80026" y="16757"/>
                  </a:lnTo>
                  <a:cubicBezTo>
                    <a:pt x="80185" y="15935"/>
                    <a:pt x="79592" y="15159"/>
                    <a:pt x="78770" y="15113"/>
                  </a:cubicBezTo>
                  <a:lnTo>
                    <a:pt x="45034" y="12443"/>
                  </a:lnTo>
                  <a:cubicBezTo>
                    <a:pt x="44897" y="12420"/>
                    <a:pt x="44761" y="12397"/>
                    <a:pt x="44646" y="12352"/>
                  </a:cubicBezTo>
                  <a:lnTo>
                    <a:pt x="13102" y="94"/>
                  </a:lnTo>
                  <a:cubicBezTo>
                    <a:pt x="12935" y="31"/>
                    <a:pt x="12764" y="1"/>
                    <a:pt x="12597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737;p19"/>
            <p:cNvSpPr/>
            <p:nvPr/>
          </p:nvSpPr>
          <p:spPr>
            <a:xfrm flipH="1">
              <a:off x="273387" y="1644265"/>
              <a:ext cx="1455163" cy="1504708"/>
            </a:xfrm>
            <a:custGeom>
              <a:avLst/>
              <a:gdLst/>
              <a:ahLst/>
              <a:cxnLst/>
              <a:rect l="l" t="t" r="r" b="b"/>
              <a:pathLst>
                <a:path w="41794" h="43217" extrusionOk="0">
                  <a:moveTo>
                    <a:pt x="9515" y="0"/>
                  </a:moveTo>
                  <a:cubicBezTo>
                    <a:pt x="8920" y="0"/>
                    <a:pt x="8419" y="405"/>
                    <a:pt x="8286" y="983"/>
                  </a:cubicBezTo>
                  <a:lnTo>
                    <a:pt x="160" y="37526"/>
                  </a:lnTo>
                  <a:cubicBezTo>
                    <a:pt x="0" y="38234"/>
                    <a:pt x="503" y="38941"/>
                    <a:pt x="1210" y="39033"/>
                  </a:cubicBezTo>
                  <a:lnTo>
                    <a:pt x="33097" y="43210"/>
                  </a:lnTo>
                  <a:cubicBezTo>
                    <a:pt x="33143" y="43214"/>
                    <a:pt x="33189" y="43217"/>
                    <a:pt x="33234" y="43217"/>
                  </a:cubicBezTo>
                  <a:cubicBezTo>
                    <a:pt x="33842" y="43217"/>
                    <a:pt x="34383" y="42798"/>
                    <a:pt x="34489" y="42182"/>
                  </a:cubicBezTo>
                  <a:lnTo>
                    <a:pt x="41657" y="2992"/>
                  </a:lnTo>
                  <a:cubicBezTo>
                    <a:pt x="41794" y="2238"/>
                    <a:pt x="41246" y="1554"/>
                    <a:pt x="40492" y="1508"/>
                  </a:cubicBezTo>
                  <a:lnTo>
                    <a:pt x="9564" y="1"/>
                  </a:lnTo>
                  <a:cubicBezTo>
                    <a:pt x="9548" y="1"/>
                    <a:pt x="9532" y="0"/>
                    <a:pt x="951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738;p19"/>
            <p:cNvSpPr/>
            <p:nvPr/>
          </p:nvSpPr>
          <p:spPr>
            <a:xfrm flipH="1">
              <a:off x="561084" y="2705676"/>
              <a:ext cx="1169067" cy="458964"/>
            </a:xfrm>
            <a:custGeom>
              <a:avLst/>
              <a:gdLst/>
              <a:ahLst/>
              <a:cxnLst/>
              <a:rect l="l" t="t" r="r" b="b"/>
              <a:pathLst>
                <a:path w="33577" h="13182" extrusionOk="0">
                  <a:moveTo>
                    <a:pt x="16776" y="1"/>
                  </a:moveTo>
                  <a:cubicBezTo>
                    <a:pt x="9172" y="1"/>
                    <a:pt x="1" y="6607"/>
                    <a:pt x="1" y="6607"/>
                  </a:cubicBezTo>
                  <a:lnTo>
                    <a:pt x="33234" y="13181"/>
                  </a:lnTo>
                  <a:lnTo>
                    <a:pt x="33577" y="11036"/>
                  </a:lnTo>
                  <a:cubicBezTo>
                    <a:pt x="33577" y="11036"/>
                    <a:pt x="26547" y="1449"/>
                    <a:pt x="18649" y="148"/>
                  </a:cubicBezTo>
                  <a:cubicBezTo>
                    <a:pt x="18040" y="47"/>
                    <a:pt x="17414" y="1"/>
                    <a:pt x="16776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739;p19"/>
            <p:cNvSpPr/>
            <p:nvPr/>
          </p:nvSpPr>
          <p:spPr>
            <a:xfrm flipH="1">
              <a:off x="324255" y="1504055"/>
              <a:ext cx="1405896" cy="1585867"/>
            </a:xfrm>
            <a:custGeom>
              <a:avLst/>
              <a:gdLst/>
              <a:ahLst/>
              <a:cxnLst/>
              <a:rect l="l" t="t" r="r" b="b"/>
              <a:pathLst>
                <a:path w="40379" h="45548" extrusionOk="0">
                  <a:moveTo>
                    <a:pt x="19480" y="0"/>
                  </a:moveTo>
                  <a:cubicBezTo>
                    <a:pt x="12958" y="0"/>
                    <a:pt x="8629" y="3138"/>
                    <a:pt x="8629" y="3138"/>
                  </a:cubicBezTo>
                  <a:lnTo>
                    <a:pt x="1233" y="35687"/>
                  </a:lnTo>
                  <a:lnTo>
                    <a:pt x="1" y="41119"/>
                  </a:lnTo>
                  <a:cubicBezTo>
                    <a:pt x="5884" y="38633"/>
                    <a:pt x="10954" y="37708"/>
                    <a:pt x="15241" y="37708"/>
                  </a:cubicBezTo>
                  <a:cubicBezTo>
                    <a:pt x="27722" y="37708"/>
                    <a:pt x="33577" y="45548"/>
                    <a:pt x="33577" y="45548"/>
                  </a:cubicBezTo>
                  <a:lnTo>
                    <a:pt x="40379" y="7338"/>
                  </a:lnTo>
                  <a:cubicBezTo>
                    <a:pt x="40379" y="7338"/>
                    <a:pt x="39785" y="7019"/>
                    <a:pt x="36339" y="5466"/>
                  </a:cubicBezTo>
                  <a:cubicBezTo>
                    <a:pt x="34490" y="4645"/>
                    <a:pt x="31842" y="3458"/>
                    <a:pt x="28007" y="1814"/>
                  </a:cubicBezTo>
                  <a:cubicBezTo>
                    <a:pt x="24915" y="480"/>
                    <a:pt x="22030" y="0"/>
                    <a:pt x="1948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740;p19"/>
            <p:cNvSpPr/>
            <p:nvPr/>
          </p:nvSpPr>
          <p:spPr>
            <a:xfrm flipH="1">
              <a:off x="1429711" y="1204346"/>
              <a:ext cx="1456764" cy="1778687"/>
            </a:xfrm>
            <a:custGeom>
              <a:avLst/>
              <a:gdLst/>
              <a:ahLst/>
              <a:cxnLst/>
              <a:rect l="l" t="t" r="r" b="b"/>
              <a:pathLst>
                <a:path w="41840" h="51086" extrusionOk="0">
                  <a:moveTo>
                    <a:pt x="11915" y="0"/>
                  </a:moveTo>
                  <a:cubicBezTo>
                    <a:pt x="11412" y="0"/>
                    <a:pt x="10939" y="321"/>
                    <a:pt x="10797" y="836"/>
                  </a:cubicBezTo>
                  <a:lnTo>
                    <a:pt x="161" y="39479"/>
                  </a:lnTo>
                  <a:cubicBezTo>
                    <a:pt x="1" y="40072"/>
                    <a:pt x="320" y="40666"/>
                    <a:pt x="914" y="40871"/>
                  </a:cubicBezTo>
                  <a:lnTo>
                    <a:pt x="31637" y="51028"/>
                  </a:lnTo>
                  <a:cubicBezTo>
                    <a:pt x="31757" y="51067"/>
                    <a:pt x="31879" y="51086"/>
                    <a:pt x="31999" y="51086"/>
                  </a:cubicBezTo>
                  <a:cubicBezTo>
                    <a:pt x="32515" y="51086"/>
                    <a:pt x="32991" y="50744"/>
                    <a:pt x="33120" y="50207"/>
                  </a:cubicBezTo>
                  <a:lnTo>
                    <a:pt x="41703" y="13572"/>
                  </a:lnTo>
                  <a:cubicBezTo>
                    <a:pt x="41840" y="13024"/>
                    <a:pt x="41566" y="12477"/>
                    <a:pt x="41041" y="12248"/>
                  </a:cubicBezTo>
                  <a:lnTo>
                    <a:pt x="12349" y="83"/>
                  </a:lnTo>
                  <a:cubicBezTo>
                    <a:pt x="12207" y="27"/>
                    <a:pt x="12060" y="0"/>
                    <a:pt x="1191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741;p19"/>
            <p:cNvSpPr/>
            <p:nvPr/>
          </p:nvSpPr>
          <p:spPr>
            <a:xfrm flipH="1">
              <a:off x="1722178" y="2433787"/>
              <a:ext cx="1141248" cy="503566"/>
            </a:xfrm>
            <a:custGeom>
              <a:avLst/>
              <a:gdLst/>
              <a:ahLst/>
              <a:cxnLst/>
              <a:rect l="l" t="t" r="r" b="b"/>
              <a:pathLst>
                <a:path w="32778" h="14463" extrusionOk="0">
                  <a:moveTo>
                    <a:pt x="14741" y="1"/>
                  </a:moveTo>
                  <a:cubicBezTo>
                    <a:pt x="7877" y="1"/>
                    <a:pt x="594" y="3871"/>
                    <a:pt x="594" y="3871"/>
                  </a:cubicBezTo>
                  <a:lnTo>
                    <a:pt x="1" y="5948"/>
                  </a:lnTo>
                  <a:lnTo>
                    <a:pt x="32778" y="14462"/>
                  </a:lnTo>
                  <a:cubicBezTo>
                    <a:pt x="32778" y="14462"/>
                    <a:pt x="26455" y="2798"/>
                    <a:pt x="18786" y="539"/>
                  </a:cubicBezTo>
                  <a:cubicBezTo>
                    <a:pt x="17497" y="159"/>
                    <a:pt x="16127" y="1"/>
                    <a:pt x="14741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742;p19"/>
            <p:cNvSpPr/>
            <p:nvPr/>
          </p:nvSpPr>
          <p:spPr>
            <a:xfrm flipH="1">
              <a:off x="1418569" y="1267226"/>
              <a:ext cx="1424175" cy="1670126"/>
            </a:xfrm>
            <a:custGeom>
              <a:avLst/>
              <a:gdLst/>
              <a:ahLst/>
              <a:cxnLst/>
              <a:rect l="l" t="t" r="r" b="b"/>
              <a:pathLst>
                <a:path w="40904" h="47968" extrusionOk="0">
                  <a:moveTo>
                    <a:pt x="11226" y="0"/>
                  </a:moveTo>
                  <a:cubicBezTo>
                    <a:pt x="10652" y="0"/>
                    <a:pt x="10500" y="11"/>
                    <a:pt x="10500" y="11"/>
                  </a:cubicBezTo>
                  <a:lnTo>
                    <a:pt x="1210" y="33085"/>
                  </a:lnTo>
                  <a:lnTo>
                    <a:pt x="0" y="37376"/>
                  </a:lnTo>
                  <a:cubicBezTo>
                    <a:pt x="0" y="37376"/>
                    <a:pt x="3398" y="35613"/>
                    <a:pt x="8691" y="35613"/>
                  </a:cubicBezTo>
                  <a:cubicBezTo>
                    <a:pt x="14777" y="35613"/>
                    <a:pt x="23370" y="37944"/>
                    <a:pt x="32184" y="47967"/>
                  </a:cubicBezTo>
                  <a:lnTo>
                    <a:pt x="40903" y="10009"/>
                  </a:lnTo>
                  <a:cubicBezTo>
                    <a:pt x="40903" y="10009"/>
                    <a:pt x="39191" y="6813"/>
                    <a:pt x="35288" y="4097"/>
                  </a:cubicBezTo>
                  <a:cubicBezTo>
                    <a:pt x="32595" y="2248"/>
                    <a:pt x="28897" y="605"/>
                    <a:pt x="24035" y="399"/>
                  </a:cubicBezTo>
                  <a:cubicBezTo>
                    <a:pt x="15797" y="54"/>
                    <a:pt x="12489" y="0"/>
                    <a:pt x="11226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743;p19"/>
            <p:cNvSpPr/>
            <p:nvPr/>
          </p:nvSpPr>
          <p:spPr>
            <a:xfrm flipH="1">
              <a:off x="1722178" y="2573718"/>
              <a:ext cx="1133275" cy="363634"/>
            </a:xfrm>
            <a:custGeom>
              <a:avLst/>
              <a:gdLst/>
              <a:ahLst/>
              <a:cxnLst/>
              <a:rect l="l" t="t" r="r" b="b"/>
              <a:pathLst>
                <a:path w="32549" h="10444" extrusionOk="0">
                  <a:moveTo>
                    <a:pt x="7968" y="0"/>
                  </a:moveTo>
                  <a:cubicBezTo>
                    <a:pt x="6749" y="0"/>
                    <a:pt x="5539" y="85"/>
                    <a:pt x="4314" y="217"/>
                  </a:cubicBezTo>
                  <a:cubicBezTo>
                    <a:pt x="2853" y="423"/>
                    <a:pt x="1392" y="651"/>
                    <a:pt x="0" y="1130"/>
                  </a:cubicBezTo>
                  <a:cubicBezTo>
                    <a:pt x="2202" y="624"/>
                    <a:pt x="4444" y="411"/>
                    <a:pt x="6676" y="411"/>
                  </a:cubicBezTo>
                  <a:cubicBezTo>
                    <a:pt x="7358" y="411"/>
                    <a:pt x="8040" y="431"/>
                    <a:pt x="8719" y="468"/>
                  </a:cubicBezTo>
                  <a:cubicBezTo>
                    <a:pt x="11641" y="651"/>
                    <a:pt x="14540" y="1108"/>
                    <a:pt x="17325" y="1998"/>
                  </a:cubicBezTo>
                  <a:cubicBezTo>
                    <a:pt x="18032" y="2180"/>
                    <a:pt x="18694" y="2454"/>
                    <a:pt x="19379" y="2705"/>
                  </a:cubicBezTo>
                  <a:lnTo>
                    <a:pt x="20406" y="3071"/>
                  </a:lnTo>
                  <a:cubicBezTo>
                    <a:pt x="20748" y="3185"/>
                    <a:pt x="21091" y="3344"/>
                    <a:pt x="21410" y="3504"/>
                  </a:cubicBezTo>
                  <a:lnTo>
                    <a:pt x="23419" y="4394"/>
                  </a:lnTo>
                  <a:cubicBezTo>
                    <a:pt x="24035" y="4760"/>
                    <a:pt x="24697" y="5102"/>
                    <a:pt x="25336" y="5467"/>
                  </a:cubicBezTo>
                  <a:lnTo>
                    <a:pt x="26295" y="5992"/>
                  </a:lnTo>
                  <a:cubicBezTo>
                    <a:pt x="26614" y="6175"/>
                    <a:pt x="26911" y="6380"/>
                    <a:pt x="27208" y="6586"/>
                  </a:cubicBezTo>
                  <a:lnTo>
                    <a:pt x="29034" y="7795"/>
                  </a:lnTo>
                  <a:cubicBezTo>
                    <a:pt x="30244" y="8617"/>
                    <a:pt x="31362" y="9576"/>
                    <a:pt x="32549" y="10443"/>
                  </a:cubicBezTo>
                  <a:lnTo>
                    <a:pt x="30906" y="8982"/>
                  </a:lnTo>
                  <a:lnTo>
                    <a:pt x="30061" y="8252"/>
                  </a:lnTo>
                  <a:cubicBezTo>
                    <a:pt x="29787" y="8001"/>
                    <a:pt x="29513" y="7773"/>
                    <a:pt x="29217" y="7567"/>
                  </a:cubicBezTo>
                  <a:lnTo>
                    <a:pt x="27413" y="6266"/>
                  </a:lnTo>
                  <a:cubicBezTo>
                    <a:pt x="27117" y="6061"/>
                    <a:pt x="26820" y="5832"/>
                    <a:pt x="26523" y="5627"/>
                  </a:cubicBezTo>
                  <a:lnTo>
                    <a:pt x="25564" y="5056"/>
                  </a:lnTo>
                  <a:cubicBezTo>
                    <a:pt x="24925" y="4691"/>
                    <a:pt x="24286" y="4303"/>
                    <a:pt x="23647" y="3938"/>
                  </a:cubicBezTo>
                  <a:lnTo>
                    <a:pt x="21639" y="3002"/>
                  </a:lnTo>
                  <a:cubicBezTo>
                    <a:pt x="21296" y="2865"/>
                    <a:pt x="20977" y="2683"/>
                    <a:pt x="20634" y="2546"/>
                  </a:cubicBezTo>
                  <a:lnTo>
                    <a:pt x="19584" y="2158"/>
                  </a:lnTo>
                  <a:cubicBezTo>
                    <a:pt x="18877" y="1929"/>
                    <a:pt x="18215" y="1610"/>
                    <a:pt x="17484" y="1427"/>
                  </a:cubicBezTo>
                  <a:lnTo>
                    <a:pt x="15339" y="856"/>
                  </a:lnTo>
                  <a:cubicBezTo>
                    <a:pt x="14608" y="697"/>
                    <a:pt x="13878" y="583"/>
                    <a:pt x="13170" y="446"/>
                  </a:cubicBezTo>
                  <a:lnTo>
                    <a:pt x="12623" y="332"/>
                  </a:lnTo>
                  <a:lnTo>
                    <a:pt x="12052" y="286"/>
                  </a:lnTo>
                  <a:lnTo>
                    <a:pt x="10956" y="149"/>
                  </a:lnTo>
                  <a:cubicBezTo>
                    <a:pt x="10226" y="58"/>
                    <a:pt x="9473" y="58"/>
                    <a:pt x="8742" y="12"/>
                  </a:cubicBezTo>
                  <a:cubicBezTo>
                    <a:pt x="8484" y="4"/>
                    <a:pt x="8226" y="0"/>
                    <a:pt x="79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744;p19"/>
            <p:cNvSpPr/>
            <p:nvPr/>
          </p:nvSpPr>
          <p:spPr>
            <a:xfrm flipH="1">
              <a:off x="1921647" y="2639140"/>
              <a:ext cx="727999" cy="218724"/>
            </a:xfrm>
            <a:custGeom>
              <a:avLst/>
              <a:gdLst/>
              <a:ahLst/>
              <a:cxnLst/>
              <a:rect l="l" t="t" r="r" b="b"/>
              <a:pathLst>
                <a:path w="20909" h="6282" extrusionOk="0">
                  <a:moveTo>
                    <a:pt x="1651" y="1"/>
                  </a:moveTo>
                  <a:cubicBezTo>
                    <a:pt x="1101" y="1"/>
                    <a:pt x="551" y="16"/>
                    <a:pt x="1" y="50"/>
                  </a:cubicBezTo>
                  <a:cubicBezTo>
                    <a:pt x="914" y="119"/>
                    <a:pt x="1850" y="187"/>
                    <a:pt x="2763" y="301"/>
                  </a:cubicBezTo>
                  <a:cubicBezTo>
                    <a:pt x="3676" y="415"/>
                    <a:pt x="4589" y="552"/>
                    <a:pt x="5479" y="689"/>
                  </a:cubicBezTo>
                  <a:cubicBezTo>
                    <a:pt x="7305" y="1009"/>
                    <a:pt x="9085" y="1397"/>
                    <a:pt x="10843" y="1899"/>
                  </a:cubicBezTo>
                  <a:cubicBezTo>
                    <a:pt x="12623" y="2378"/>
                    <a:pt x="14335" y="3018"/>
                    <a:pt x="16024" y="3748"/>
                  </a:cubicBezTo>
                  <a:lnTo>
                    <a:pt x="17280" y="4296"/>
                  </a:lnTo>
                  <a:lnTo>
                    <a:pt x="18512" y="4935"/>
                  </a:lnTo>
                  <a:lnTo>
                    <a:pt x="19128" y="5232"/>
                  </a:lnTo>
                  <a:lnTo>
                    <a:pt x="19722" y="5597"/>
                  </a:lnTo>
                  <a:cubicBezTo>
                    <a:pt x="20110" y="5825"/>
                    <a:pt x="20521" y="6053"/>
                    <a:pt x="20909" y="6282"/>
                  </a:cubicBezTo>
                  <a:cubicBezTo>
                    <a:pt x="19448" y="5163"/>
                    <a:pt x="17896" y="4113"/>
                    <a:pt x="16207" y="3314"/>
                  </a:cubicBezTo>
                  <a:cubicBezTo>
                    <a:pt x="14541" y="2493"/>
                    <a:pt x="12806" y="1831"/>
                    <a:pt x="11003" y="1328"/>
                  </a:cubicBezTo>
                  <a:cubicBezTo>
                    <a:pt x="9222" y="849"/>
                    <a:pt x="7396" y="461"/>
                    <a:pt x="5547" y="233"/>
                  </a:cubicBezTo>
                  <a:cubicBezTo>
                    <a:pt x="4248" y="89"/>
                    <a:pt x="2950" y="1"/>
                    <a:pt x="16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745;p19"/>
            <p:cNvSpPr/>
            <p:nvPr/>
          </p:nvSpPr>
          <p:spPr>
            <a:xfrm flipH="1">
              <a:off x="568221" y="2866568"/>
              <a:ext cx="1161930" cy="269453"/>
            </a:xfrm>
            <a:custGeom>
              <a:avLst/>
              <a:gdLst/>
              <a:ahLst/>
              <a:cxnLst/>
              <a:rect l="l" t="t" r="r" b="b"/>
              <a:pathLst>
                <a:path w="33372" h="7739" extrusionOk="0">
                  <a:moveTo>
                    <a:pt x="10843" y="1"/>
                  </a:moveTo>
                  <a:cubicBezTo>
                    <a:pt x="10112" y="46"/>
                    <a:pt x="9382" y="115"/>
                    <a:pt x="8629" y="183"/>
                  </a:cubicBezTo>
                  <a:lnTo>
                    <a:pt x="7533" y="275"/>
                  </a:lnTo>
                  <a:cubicBezTo>
                    <a:pt x="7168" y="320"/>
                    <a:pt x="6803" y="389"/>
                    <a:pt x="6437" y="457"/>
                  </a:cubicBezTo>
                  <a:lnTo>
                    <a:pt x="4269" y="822"/>
                  </a:lnTo>
                  <a:cubicBezTo>
                    <a:pt x="3904" y="891"/>
                    <a:pt x="3539" y="982"/>
                    <a:pt x="3196" y="1096"/>
                  </a:cubicBezTo>
                  <a:lnTo>
                    <a:pt x="2123" y="1393"/>
                  </a:lnTo>
                  <a:lnTo>
                    <a:pt x="1" y="1986"/>
                  </a:lnTo>
                  <a:cubicBezTo>
                    <a:pt x="1439" y="1713"/>
                    <a:pt x="2877" y="1347"/>
                    <a:pt x="4315" y="1119"/>
                  </a:cubicBezTo>
                  <a:lnTo>
                    <a:pt x="6483" y="822"/>
                  </a:lnTo>
                  <a:cubicBezTo>
                    <a:pt x="6848" y="777"/>
                    <a:pt x="7214" y="708"/>
                    <a:pt x="7579" y="685"/>
                  </a:cubicBezTo>
                  <a:lnTo>
                    <a:pt x="8674" y="640"/>
                  </a:lnTo>
                  <a:cubicBezTo>
                    <a:pt x="9405" y="594"/>
                    <a:pt x="10135" y="548"/>
                    <a:pt x="10866" y="503"/>
                  </a:cubicBezTo>
                  <a:lnTo>
                    <a:pt x="13057" y="571"/>
                  </a:lnTo>
                  <a:cubicBezTo>
                    <a:pt x="13422" y="571"/>
                    <a:pt x="13787" y="571"/>
                    <a:pt x="14130" y="594"/>
                  </a:cubicBezTo>
                  <a:lnTo>
                    <a:pt x="15225" y="731"/>
                  </a:lnTo>
                  <a:cubicBezTo>
                    <a:pt x="15956" y="822"/>
                    <a:pt x="16686" y="845"/>
                    <a:pt x="17394" y="982"/>
                  </a:cubicBezTo>
                  <a:cubicBezTo>
                    <a:pt x="20292" y="1393"/>
                    <a:pt x="23100" y="2260"/>
                    <a:pt x="25793" y="3356"/>
                  </a:cubicBezTo>
                  <a:cubicBezTo>
                    <a:pt x="28487" y="4474"/>
                    <a:pt x="31066" y="5890"/>
                    <a:pt x="33371" y="7738"/>
                  </a:cubicBezTo>
                  <a:cubicBezTo>
                    <a:pt x="32321" y="6711"/>
                    <a:pt x="31112" y="5844"/>
                    <a:pt x="29879" y="5022"/>
                  </a:cubicBezTo>
                  <a:cubicBezTo>
                    <a:pt x="28624" y="4246"/>
                    <a:pt x="27323" y="3539"/>
                    <a:pt x="25976" y="2945"/>
                  </a:cubicBezTo>
                  <a:cubicBezTo>
                    <a:pt x="25291" y="2648"/>
                    <a:pt x="24629" y="2306"/>
                    <a:pt x="23922" y="2101"/>
                  </a:cubicBezTo>
                  <a:lnTo>
                    <a:pt x="22872" y="1735"/>
                  </a:lnTo>
                  <a:lnTo>
                    <a:pt x="22347" y="1553"/>
                  </a:lnTo>
                  <a:lnTo>
                    <a:pt x="21822" y="1393"/>
                  </a:lnTo>
                  <a:cubicBezTo>
                    <a:pt x="21091" y="1210"/>
                    <a:pt x="20384" y="1005"/>
                    <a:pt x="19676" y="822"/>
                  </a:cubicBezTo>
                  <a:lnTo>
                    <a:pt x="17485" y="412"/>
                  </a:lnTo>
                  <a:cubicBezTo>
                    <a:pt x="16755" y="275"/>
                    <a:pt x="16024" y="252"/>
                    <a:pt x="15271" y="160"/>
                  </a:cubicBezTo>
                  <a:lnTo>
                    <a:pt x="14175" y="46"/>
                  </a:lnTo>
                  <a:cubicBezTo>
                    <a:pt x="13810" y="23"/>
                    <a:pt x="13445" y="23"/>
                    <a:pt x="13057" y="23"/>
                  </a:cubicBezTo>
                  <a:lnTo>
                    <a:pt x="10843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746;p19"/>
            <p:cNvSpPr/>
            <p:nvPr/>
          </p:nvSpPr>
          <p:spPr>
            <a:xfrm flipH="1">
              <a:off x="766124" y="2928508"/>
              <a:ext cx="750247" cy="143135"/>
            </a:xfrm>
            <a:custGeom>
              <a:avLst/>
              <a:gdLst/>
              <a:ahLst/>
              <a:cxnLst/>
              <a:rect l="l" t="t" r="r" b="b"/>
              <a:pathLst>
                <a:path w="21548" h="4111" extrusionOk="0">
                  <a:moveTo>
                    <a:pt x="5308" y="1"/>
                  </a:moveTo>
                  <a:cubicBezTo>
                    <a:pt x="3530" y="1"/>
                    <a:pt x="1734" y="268"/>
                    <a:pt x="1" y="641"/>
                  </a:cubicBezTo>
                  <a:cubicBezTo>
                    <a:pt x="480" y="595"/>
                    <a:pt x="937" y="573"/>
                    <a:pt x="1393" y="527"/>
                  </a:cubicBezTo>
                  <a:lnTo>
                    <a:pt x="2078" y="459"/>
                  </a:lnTo>
                  <a:lnTo>
                    <a:pt x="2763" y="459"/>
                  </a:lnTo>
                  <a:lnTo>
                    <a:pt x="4155" y="413"/>
                  </a:lnTo>
                  <a:lnTo>
                    <a:pt x="5524" y="459"/>
                  </a:lnTo>
                  <a:cubicBezTo>
                    <a:pt x="7351" y="550"/>
                    <a:pt x="9177" y="732"/>
                    <a:pt x="10980" y="1075"/>
                  </a:cubicBezTo>
                  <a:cubicBezTo>
                    <a:pt x="12783" y="1372"/>
                    <a:pt x="14563" y="1805"/>
                    <a:pt x="16344" y="2307"/>
                  </a:cubicBezTo>
                  <a:cubicBezTo>
                    <a:pt x="17211" y="2558"/>
                    <a:pt x="18101" y="2832"/>
                    <a:pt x="18969" y="3129"/>
                  </a:cubicBezTo>
                  <a:cubicBezTo>
                    <a:pt x="19836" y="3426"/>
                    <a:pt x="20703" y="3768"/>
                    <a:pt x="21548" y="4111"/>
                  </a:cubicBezTo>
                  <a:cubicBezTo>
                    <a:pt x="19950" y="3198"/>
                    <a:pt x="18215" y="2467"/>
                    <a:pt x="16481" y="1874"/>
                  </a:cubicBezTo>
                  <a:cubicBezTo>
                    <a:pt x="14723" y="1257"/>
                    <a:pt x="12920" y="801"/>
                    <a:pt x="11071" y="481"/>
                  </a:cubicBezTo>
                  <a:cubicBezTo>
                    <a:pt x="9245" y="162"/>
                    <a:pt x="7396" y="2"/>
                    <a:pt x="5524" y="2"/>
                  </a:cubicBezTo>
                  <a:cubicBezTo>
                    <a:pt x="5453" y="1"/>
                    <a:pt x="5380" y="1"/>
                    <a:pt x="530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747;p19"/>
            <p:cNvSpPr/>
            <p:nvPr/>
          </p:nvSpPr>
          <p:spPr>
            <a:xfrm flipH="1">
              <a:off x="1517903" y="1370808"/>
              <a:ext cx="881405" cy="279863"/>
            </a:xfrm>
            <a:custGeom>
              <a:avLst/>
              <a:gdLst/>
              <a:ahLst/>
              <a:cxnLst/>
              <a:rect l="l" t="t" r="r" b="b"/>
              <a:pathLst>
                <a:path w="25315" h="8038" extrusionOk="0">
                  <a:moveTo>
                    <a:pt x="6318" y="0"/>
                  </a:moveTo>
                  <a:cubicBezTo>
                    <a:pt x="4209" y="0"/>
                    <a:pt x="2086" y="102"/>
                    <a:pt x="1" y="392"/>
                  </a:cubicBezTo>
                  <a:cubicBezTo>
                    <a:pt x="804" y="376"/>
                    <a:pt x="1607" y="349"/>
                    <a:pt x="2410" y="349"/>
                  </a:cubicBezTo>
                  <a:cubicBezTo>
                    <a:pt x="2771" y="349"/>
                    <a:pt x="3132" y="355"/>
                    <a:pt x="3493" y="369"/>
                  </a:cubicBezTo>
                  <a:cubicBezTo>
                    <a:pt x="4657" y="369"/>
                    <a:pt x="5798" y="392"/>
                    <a:pt x="6963" y="460"/>
                  </a:cubicBezTo>
                  <a:cubicBezTo>
                    <a:pt x="9268" y="620"/>
                    <a:pt x="11573" y="825"/>
                    <a:pt x="13810" y="1305"/>
                  </a:cubicBezTo>
                  <a:cubicBezTo>
                    <a:pt x="16070" y="1715"/>
                    <a:pt x="18307" y="2400"/>
                    <a:pt x="20338" y="3427"/>
                  </a:cubicBezTo>
                  <a:cubicBezTo>
                    <a:pt x="22370" y="4454"/>
                    <a:pt x="24196" y="5984"/>
                    <a:pt x="25314" y="8038"/>
                  </a:cubicBezTo>
                  <a:cubicBezTo>
                    <a:pt x="24880" y="6965"/>
                    <a:pt x="24196" y="5984"/>
                    <a:pt x="23374" y="5139"/>
                  </a:cubicBezTo>
                  <a:cubicBezTo>
                    <a:pt x="22552" y="4295"/>
                    <a:pt x="21594" y="3610"/>
                    <a:pt x="20566" y="3016"/>
                  </a:cubicBezTo>
                  <a:cubicBezTo>
                    <a:pt x="18489" y="1875"/>
                    <a:pt x="16230" y="1190"/>
                    <a:pt x="13947" y="711"/>
                  </a:cubicBezTo>
                  <a:cubicBezTo>
                    <a:pt x="11642" y="300"/>
                    <a:pt x="9314" y="49"/>
                    <a:pt x="6985" y="4"/>
                  </a:cubicBezTo>
                  <a:cubicBezTo>
                    <a:pt x="6763" y="1"/>
                    <a:pt x="6541" y="0"/>
                    <a:pt x="631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748;p19"/>
            <p:cNvSpPr/>
            <p:nvPr/>
          </p:nvSpPr>
          <p:spPr>
            <a:xfrm flipH="1">
              <a:off x="1548926" y="1490789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6" y="1"/>
                  </a:moveTo>
                  <a:cubicBezTo>
                    <a:pt x="4190" y="1"/>
                    <a:pt x="2086" y="103"/>
                    <a:pt x="0" y="392"/>
                  </a:cubicBezTo>
                  <a:cubicBezTo>
                    <a:pt x="942" y="374"/>
                    <a:pt x="1869" y="340"/>
                    <a:pt x="2805" y="340"/>
                  </a:cubicBezTo>
                  <a:cubicBezTo>
                    <a:pt x="3026" y="340"/>
                    <a:pt x="3248" y="342"/>
                    <a:pt x="3470" y="347"/>
                  </a:cubicBezTo>
                  <a:cubicBezTo>
                    <a:pt x="4634" y="369"/>
                    <a:pt x="5798" y="392"/>
                    <a:pt x="6939" y="461"/>
                  </a:cubicBezTo>
                  <a:cubicBezTo>
                    <a:pt x="9245" y="598"/>
                    <a:pt x="11550" y="826"/>
                    <a:pt x="13810" y="1305"/>
                  </a:cubicBezTo>
                  <a:cubicBezTo>
                    <a:pt x="16069" y="1716"/>
                    <a:pt x="18284" y="2401"/>
                    <a:pt x="20315" y="3428"/>
                  </a:cubicBezTo>
                  <a:cubicBezTo>
                    <a:pt x="22346" y="4455"/>
                    <a:pt x="24195" y="5984"/>
                    <a:pt x="25291" y="8039"/>
                  </a:cubicBezTo>
                  <a:cubicBezTo>
                    <a:pt x="24857" y="6966"/>
                    <a:pt x="24172" y="5984"/>
                    <a:pt x="23351" y="5140"/>
                  </a:cubicBezTo>
                  <a:cubicBezTo>
                    <a:pt x="22529" y="4295"/>
                    <a:pt x="21570" y="3611"/>
                    <a:pt x="20543" y="3017"/>
                  </a:cubicBezTo>
                  <a:cubicBezTo>
                    <a:pt x="18489" y="1876"/>
                    <a:pt x="16206" y="1191"/>
                    <a:pt x="13924" y="712"/>
                  </a:cubicBezTo>
                  <a:cubicBezTo>
                    <a:pt x="11619" y="278"/>
                    <a:pt x="9290" y="50"/>
                    <a:pt x="6962" y="4"/>
                  </a:cubicBezTo>
                  <a:cubicBezTo>
                    <a:pt x="6740" y="2"/>
                    <a:pt x="6518" y="1"/>
                    <a:pt x="629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749;p19"/>
            <p:cNvSpPr/>
            <p:nvPr/>
          </p:nvSpPr>
          <p:spPr>
            <a:xfrm flipH="1">
              <a:off x="1579913" y="1610805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5" y="0"/>
                  </a:moveTo>
                  <a:cubicBezTo>
                    <a:pt x="4190" y="0"/>
                    <a:pt x="2086" y="103"/>
                    <a:pt x="0" y="392"/>
                  </a:cubicBezTo>
                  <a:cubicBezTo>
                    <a:pt x="852" y="358"/>
                    <a:pt x="1705" y="337"/>
                    <a:pt x="2548" y="337"/>
                  </a:cubicBezTo>
                  <a:cubicBezTo>
                    <a:pt x="2856" y="337"/>
                    <a:pt x="3164" y="340"/>
                    <a:pt x="3470" y="346"/>
                  </a:cubicBezTo>
                  <a:cubicBezTo>
                    <a:pt x="4634" y="369"/>
                    <a:pt x="5798" y="392"/>
                    <a:pt x="6939" y="460"/>
                  </a:cubicBezTo>
                  <a:cubicBezTo>
                    <a:pt x="9245" y="597"/>
                    <a:pt x="11550" y="825"/>
                    <a:pt x="13810" y="1305"/>
                  </a:cubicBezTo>
                  <a:cubicBezTo>
                    <a:pt x="16069" y="1716"/>
                    <a:pt x="18283" y="2400"/>
                    <a:pt x="20338" y="3428"/>
                  </a:cubicBezTo>
                  <a:cubicBezTo>
                    <a:pt x="22369" y="4455"/>
                    <a:pt x="24195" y="5984"/>
                    <a:pt x="25291" y="8038"/>
                  </a:cubicBezTo>
                  <a:cubicBezTo>
                    <a:pt x="24857" y="6965"/>
                    <a:pt x="24172" y="5984"/>
                    <a:pt x="23351" y="5139"/>
                  </a:cubicBezTo>
                  <a:cubicBezTo>
                    <a:pt x="22529" y="4295"/>
                    <a:pt x="21570" y="3587"/>
                    <a:pt x="20543" y="3017"/>
                  </a:cubicBezTo>
                  <a:cubicBezTo>
                    <a:pt x="18489" y="1875"/>
                    <a:pt x="16206" y="1191"/>
                    <a:pt x="13924" y="711"/>
                  </a:cubicBezTo>
                  <a:cubicBezTo>
                    <a:pt x="11618" y="278"/>
                    <a:pt x="9290" y="49"/>
                    <a:pt x="6962" y="4"/>
                  </a:cubicBezTo>
                  <a:cubicBezTo>
                    <a:pt x="6740" y="2"/>
                    <a:pt x="6518" y="0"/>
                    <a:pt x="629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750;p19"/>
            <p:cNvSpPr/>
            <p:nvPr/>
          </p:nvSpPr>
          <p:spPr>
            <a:xfrm flipH="1">
              <a:off x="1610100" y="1730821"/>
              <a:ext cx="881370" cy="279863"/>
            </a:xfrm>
            <a:custGeom>
              <a:avLst/>
              <a:gdLst/>
              <a:ahLst/>
              <a:cxnLst/>
              <a:rect l="l" t="t" r="r" b="b"/>
              <a:pathLst>
                <a:path w="25314" h="8038" extrusionOk="0">
                  <a:moveTo>
                    <a:pt x="6295" y="0"/>
                  </a:moveTo>
                  <a:cubicBezTo>
                    <a:pt x="4189" y="0"/>
                    <a:pt x="2085" y="102"/>
                    <a:pt x="0" y="391"/>
                  </a:cubicBezTo>
                  <a:cubicBezTo>
                    <a:pt x="852" y="358"/>
                    <a:pt x="1704" y="337"/>
                    <a:pt x="2557" y="337"/>
                  </a:cubicBezTo>
                  <a:cubicBezTo>
                    <a:pt x="2869" y="337"/>
                    <a:pt x="3180" y="340"/>
                    <a:pt x="3492" y="346"/>
                  </a:cubicBezTo>
                  <a:cubicBezTo>
                    <a:pt x="4634" y="369"/>
                    <a:pt x="5798" y="391"/>
                    <a:pt x="6962" y="460"/>
                  </a:cubicBezTo>
                  <a:cubicBezTo>
                    <a:pt x="9267" y="597"/>
                    <a:pt x="11550" y="825"/>
                    <a:pt x="13809" y="1304"/>
                  </a:cubicBezTo>
                  <a:cubicBezTo>
                    <a:pt x="16069" y="1715"/>
                    <a:pt x="18283" y="2400"/>
                    <a:pt x="20337" y="3427"/>
                  </a:cubicBezTo>
                  <a:cubicBezTo>
                    <a:pt x="22369" y="4454"/>
                    <a:pt x="24195" y="5984"/>
                    <a:pt x="25313" y="8038"/>
                  </a:cubicBezTo>
                  <a:cubicBezTo>
                    <a:pt x="24857" y="6942"/>
                    <a:pt x="24172" y="5984"/>
                    <a:pt x="23373" y="5139"/>
                  </a:cubicBezTo>
                  <a:cubicBezTo>
                    <a:pt x="22529" y="4294"/>
                    <a:pt x="21570" y="3587"/>
                    <a:pt x="20543" y="3016"/>
                  </a:cubicBezTo>
                  <a:cubicBezTo>
                    <a:pt x="18489" y="1875"/>
                    <a:pt x="16206" y="1190"/>
                    <a:pt x="13924" y="711"/>
                  </a:cubicBezTo>
                  <a:cubicBezTo>
                    <a:pt x="11618" y="277"/>
                    <a:pt x="9290" y="49"/>
                    <a:pt x="6962" y="3"/>
                  </a:cubicBezTo>
                  <a:cubicBezTo>
                    <a:pt x="6740" y="1"/>
                    <a:pt x="6517" y="0"/>
                    <a:pt x="629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751;p19"/>
            <p:cNvSpPr/>
            <p:nvPr/>
          </p:nvSpPr>
          <p:spPr>
            <a:xfrm flipH="1">
              <a:off x="1641088" y="1850802"/>
              <a:ext cx="881405" cy="279898"/>
            </a:xfrm>
            <a:custGeom>
              <a:avLst/>
              <a:gdLst/>
              <a:ahLst/>
              <a:cxnLst/>
              <a:rect l="l" t="t" r="r" b="b"/>
              <a:pathLst>
                <a:path w="25315" h="8039" extrusionOk="0">
                  <a:moveTo>
                    <a:pt x="6313" y="1"/>
                  </a:moveTo>
                  <a:cubicBezTo>
                    <a:pt x="4190" y="1"/>
                    <a:pt x="2086" y="103"/>
                    <a:pt x="1" y="392"/>
                  </a:cubicBezTo>
                  <a:cubicBezTo>
                    <a:pt x="853" y="359"/>
                    <a:pt x="1705" y="337"/>
                    <a:pt x="2557" y="337"/>
                  </a:cubicBezTo>
                  <a:cubicBezTo>
                    <a:pt x="2869" y="337"/>
                    <a:pt x="3181" y="340"/>
                    <a:pt x="3493" y="346"/>
                  </a:cubicBezTo>
                  <a:cubicBezTo>
                    <a:pt x="4657" y="369"/>
                    <a:pt x="5799" y="392"/>
                    <a:pt x="6963" y="460"/>
                  </a:cubicBezTo>
                  <a:cubicBezTo>
                    <a:pt x="9268" y="597"/>
                    <a:pt x="11573" y="826"/>
                    <a:pt x="13810" y="1305"/>
                  </a:cubicBezTo>
                  <a:cubicBezTo>
                    <a:pt x="16070" y="1716"/>
                    <a:pt x="18307" y="2401"/>
                    <a:pt x="20338" y="3428"/>
                  </a:cubicBezTo>
                  <a:cubicBezTo>
                    <a:pt x="22370" y="4455"/>
                    <a:pt x="24196" y="5984"/>
                    <a:pt x="25314" y="8038"/>
                  </a:cubicBezTo>
                  <a:cubicBezTo>
                    <a:pt x="24880" y="6943"/>
                    <a:pt x="24196" y="5984"/>
                    <a:pt x="23374" y="5140"/>
                  </a:cubicBezTo>
                  <a:cubicBezTo>
                    <a:pt x="22552" y="4295"/>
                    <a:pt x="21594" y="3588"/>
                    <a:pt x="20567" y="3017"/>
                  </a:cubicBezTo>
                  <a:cubicBezTo>
                    <a:pt x="18489" y="1876"/>
                    <a:pt x="16230" y="1191"/>
                    <a:pt x="13924" y="712"/>
                  </a:cubicBezTo>
                  <a:cubicBezTo>
                    <a:pt x="11642" y="278"/>
                    <a:pt x="9314" y="50"/>
                    <a:pt x="6985" y="4"/>
                  </a:cubicBezTo>
                  <a:cubicBezTo>
                    <a:pt x="6761" y="2"/>
                    <a:pt x="6537" y="1"/>
                    <a:pt x="631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752;p19"/>
            <p:cNvSpPr/>
            <p:nvPr/>
          </p:nvSpPr>
          <p:spPr>
            <a:xfrm flipH="1">
              <a:off x="1672110" y="1970818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6" y="0"/>
                  </a:moveTo>
                  <a:cubicBezTo>
                    <a:pt x="4190" y="0"/>
                    <a:pt x="2086" y="103"/>
                    <a:pt x="1" y="392"/>
                  </a:cubicBezTo>
                  <a:cubicBezTo>
                    <a:pt x="853" y="358"/>
                    <a:pt x="1693" y="337"/>
                    <a:pt x="2538" y="337"/>
                  </a:cubicBezTo>
                  <a:cubicBezTo>
                    <a:pt x="2848" y="337"/>
                    <a:pt x="3158" y="340"/>
                    <a:pt x="3470" y="346"/>
                  </a:cubicBezTo>
                  <a:cubicBezTo>
                    <a:pt x="4634" y="346"/>
                    <a:pt x="5775" y="392"/>
                    <a:pt x="6939" y="460"/>
                  </a:cubicBezTo>
                  <a:cubicBezTo>
                    <a:pt x="9245" y="597"/>
                    <a:pt x="11550" y="825"/>
                    <a:pt x="13810" y="1305"/>
                  </a:cubicBezTo>
                  <a:cubicBezTo>
                    <a:pt x="16070" y="1715"/>
                    <a:pt x="18284" y="2377"/>
                    <a:pt x="20315" y="3427"/>
                  </a:cubicBezTo>
                  <a:cubicBezTo>
                    <a:pt x="22347" y="4455"/>
                    <a:pt x="24195" y="5984"/>
                    <a:pt x="25291" y="8038"/>
                  </a:cubicBezTo>
                  <a:cubicBezTo>
                    <a:pt x="24857" y="6942"/>
                    <a:pt x="24173" y="5984"/>
                    <a:pt x="23351" y="5139"/>
                  </a:cubicBezTo>
                  <a:cubicBezTo>
                    <a:pt x="22529" y="4295"/>
                    <a:pt x="21570" y="3587"/>
                    <a:pt x="20543" y="3017"/>
                  </a:cubicBezTo>
                  <a:cubicBezTo>
                    <a:pt x="18489" y="1875"/>
                    <a:pt x="16207" y="1190"/>
                    <a:pt x="13924" y="711"/>
                  </a:cubicBezTo>
                  <a:cubicBezTo>
                    <a:pt x="11619" y="277"/>
                    <a:pt x="9290" y="49"/>
                    <a:pt x="6962" y="4"/>
                  </a:cubicBezTo>
                  <a:cubicBezTo>
                    <a:pt x="6740" y="1"/>
                    <a:pt x="6518" y="0"/>
                    <a:pt x="62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753;p19"/>
            <p:cNvSpPr/>
            <p:nvPr/>
          </p:nvSpPr>
          <p:spPr>
            <a:xfrm flipH="1">
              <a:off x="1703098" y="2090799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5" y="1"/>
                  </a:moveTo>
                  <a:cubicBezTo>
                    <a:pt x="4190" y="1"/>
                    <a:pt x="2086" y="103"/>
                    <a:pt x="0" y="392"/>
                  </a:cubicBezTo>
                  <a:cubicBezTo>
                    <a:pt x="853" y="359"/>
                    <a:pt x="1705" y="338"/>
                    <a:pt x="2548" y="338"/>
                  </a:cubicBezTo>
                  <a:cubicBezTo>
                    <a:pt x="2857" y="338"/>
                    <a:pt x="3164" y="340"/>
                    <a:pt x="3470" y="347"/>
                  </a:cubicBezTo>
                  <a:cubicBezTo>
                    <a:pt x="4634" y="347"/>
                    <a:pt x="5798" y="392"/>
                    <a:pt x="6939" y="461"/>
                  </a:cubicBezTo>
                  <a:cubicBezTo>
                    <a:pt x="9245" y="598"/>
                    <a:pt x="11550" y="826"/>
                    <a:pt x="13810" y="1282"/>
                  </a:cubicBezTo>
                  <a:cubicBezTo>
                    <a:pt x="16069" y="1716"/>
                    <a:pt x="18283" y="2378"/>
                    <a:pt x="20338" y="3405"/>
                  </a:cubicBezTo>
                  <a:cubicBezTo>
                    <a:pt x="22369" y="4455"/>
                    <a:pt x="24195" y="5984"/>
                    <a:pt x="25291" y="8039"/>
                  </a:cubicBezTo>
                  <a:cubicBezTo>
                    <a:pt x="24857" y="6943"/>
                    <a:pt x="24172" y="5984"/>
                    <a:pt x="23351" y="5140"/>
                  </a:cubicBezTo>
                  <a:cubicBezTo>
                    <a:pt x="22529" y="4295"/>
                    <a:pt x="21570" y="3588"/>
                    <a:pt x="20543" y="3017"/>
                  </a:cubicBezTo>
                  <a:cubicBezTo>
                    <a:pt x="18489" y="1876"/>
                    <a:pt x="16206" y="1191"/>
                    <a:pt x="13924" y="712"/>
                  </a:cubicBezTo>
                  <a:cubicBezTo>
                    <a:pt x="11618" y="278"/>
                    <a:pt x="9290" y="50"/>
                    <a:pt x="6962" y="4"/>
                  </a:cubicBezTo>
                  <a:cubicBezTo>
                    <a:pt x="6740" y="2"/>
                    <a:pt x="6518" y="1"/>
                    <a:pt x="62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754;p19"/>
            <p:cNvSpPr/>
            <p:nvPr/>
          </p:nvSpPr>
          <p:spPr>
            <a:xfrm flipH="1">
              <a:off x="1733285" y="2210606"/>
              <a:ext cx="881370" cy="280107"/>
            </a:xfrm>
            <a:custGeom>
              <a:avLst/>
              <a:gdLst/>
              <a:ahLst/>
              <a:cxnLst/>
              <a:rect l="l" t="t" r="r" b="b"/>
              <a:pathLst>
                <a:path w="25314" h="8045" extrusionOk="0">
                  <a:moveTo>
                    <a:pt x="5984" y="0"/>
                  </a:moveTo>
                  <a:cubicBezTo>
                    <a:pt x="3982" y="0"/>
                    <a:pt x="1983" y="123"/>
                    <a:pt x="0" y="398"/>
                  </a:cubicBezTo>
                  <a:cubicBezTo>
                    <a:pt x="852" y="364"/>
                    <a:pt x="1705" y="343"/>
                    <a:pt x="2557" y="343"/>
                  </a:cubicBezTo>
                  <a:cubicBezTo>
                    <a:pt x="2869" y="343"/>
                    <a:pt x="3181" y="346"/>
                    <a:pt x="3492" y="352"/>
                  </a:cubicBezTo>
                  <a:cubicBezTo>
                    <a:pt x="4634" y="352"/>
                    <a:pt x="5798" y="398"/>
                    <a:pt x="6962" y="466"/>
                  </a:cubicBezTo>
                  <a:cubicBezTo>
                    <a:pt x="9267" y="603"/>
                    <a:pt x="11550" y="832"/>
                    <a:pt x="13809" y="1288"/>
                  </a:cubicBezTo>
                  <a:cubicBezTo>
                    <a:pt x="16069" y="1722"/>
                    <a:pt x="18283" y="2384"/>
                    <a:pt x="20338" y="3411"/>
                  </a:cubicBezTo>
                  <a:cubicBezTo>
                    <a:pt x="22369" y="4461"/>
                    <a:pt x="24195" y="5967"/>
                    <a:pt x="25313" y="8044"/>
                  </a:cubicBezTo>
                  <a:cubicBezTo>
                    <a:pt x="24857" y="6949"/>
                    <a:pt x="24172" y="5990"/>
                    <a:pt x="23373" y="5145"/>
                  </a:cubicBezTo>
                  <a:cubicBezTo>
                    <a:pt x="22529" y="4301"/>
                    <a:pt x="21570" y="3593"/>
                    <a:pt x="20543" y="3023"/>
                  </a:cubicBezTo>
                  <a:cubicBezTo>
                    <a:pt x="18489" y="1881"/>
                    <a:pt x="16206" y="1197"/>
                    <a:pt x="13924" y="717"/>
                  </a:cubicBezTo>
                  <a:cubicBezTo>
                    <a:pt x="11618" y="284"/>
                    <a:pt x="9290" y="55"/>
                    <a:pt x="6962" y="10"/>
                  </a:cubicBezTo>
                  <a:cubicBezTo>
                    <a:pt x="6636" y="3"/>
                    <a:pt x="6310" y="0"/>
                    <a:pt x="598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755;p19"/>
            <p:cNvSpPr/>
            <p:nvPr/>
          </p:nvSpPr>
          <p:spPr>
            <a:xfrm flipH="1">
              <a:off x="1764272" y="2330588"/>
              <a:ext cx="881405" cy="279341"/>
            </a:xfrm>
            <a:custGeom>
              <a:avLst/>
              <a:gdLst/>
              <a:ahLst/>
              <a:cxnLst/>
              <a:rect l="l" t="t" r="r" b="b"/>
              <a:pathLst>
                <a:path w="25315" h="8023" extrusionOk="0">
                  <a:moveTo>
                    <a:pt x="5999" y="1"/>
                  </a:moveTo>
                  <a:cubicBezTo>
                    <a:pt x="3983" y="1"/>
                    <a:pt x="1983" y="124"/>
                    <a:pt x="1" y="398"/>
                  </a:cubicBezTo>
                  <a:cubicBezTo>
                    <a:pt x="853" y="365"/>
                    <a:pt x="1705" y="344"/>
                    <a:pt x="2558" y="344"/>
                  </a:cubicBezTo>
                  <a:cubicBezTo>
                    <a:pt x="2869" y="344"/>
                    <a:pt x="3181" y="347"/>
                    <a:pt x="3493" y="353"/>
                  </a:cubicBezTo>
                  <a:cubicBezTo>
                    <a:pt x="4657" y="353"/>
                    <a:pt x="5799" y="398"/>
                    <a:pt x="6963" y="467"/>
                  </a:cubicBezTo>
                  <a:cubicBezTo>
                    <a:pt x="9268" y="604"/>
                    <a:pt x="11573" y="832"/>
                    <a:pt x="13810" y="1289"/>
                  </a:cubicBezTo>
                  <a:cubicBezTo>
                    <a:pt x="16070" y="1722"/>
                    <a:pt x="18307" y="2384"/>
                    <a:pt x="20338" y="3411"/>
                  </a:cubicBezTo>
                  <a:cubicBezTo>
                    <a:pt x="22370" y="4461"/>
                    <a:pt x="24196" y="5968"/>
                    <a:pt x="25314" y="8022"/>
                  </a:cubicBezTo>
                  <a:cubicBezTo>
                    <a:pt x="24881" y="6949"/>
                    <a:pt x="24196" y="5991"/>
                    <a:pt x="23374" y="5123"/>
                  </a:cubicBezTo>
                  <a:cubicBezTo>
                    <a:pt x="22552" y="4302"/>
                    <a:pt x="21594" y="3594"/>
                    <a:pt x="20567" y="3023"/>
                  </a:cubicBezTo>
                  <a:cubicBezTo>
                    <a:pt x="18489" y="1882"/>
                    <a:pt x="16230" y="1197"/>
                    <a:pt x="13924" y="718"/>
                  </a:cubicBezTo>
                  <a:cubicBezTo>
                    <a:pt x="11642" y="284"/>
                    <a:pt x="9314" y="56"/>
                    <a:pt x="6986" y="10"/>
                  </a:cubicBezTo>
                  <a:cubicBezTo>
                    <a:pt x="6656" y="4"/>
                    <a:pt x="6327" y="1"/>
                    <a:pt x="599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756;p19"/>
            <p:cNvSpPr/>
            <p:nvPr/>
          </p:nvSpPr>
          <p:spPr>
            <a:xfrm flipH="1">
              <a:off x="445838" y="1601231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22" y="0"/>
                  </a:moveTo>
                  <a:cubicBezTo>
                    <a:pt x="7102" y="0"/>
                    <a:pt x="6781" y="9"/>
                    <a:pt x="6460" y="28"/>
                  </a:cubicBezTo>
                  <a:cubicBezTo>
                    <a:pt x="5296" y="119"/>
                    <a:pt x="4132" y="324"/>
                    <a:pt x="3013" y="712"/>
                  </a:cubicBezTo>
                  <a:cubicBezTo>
                    <a:pt x="1918" y="1123"/>
                    <a:pt x="868" y="1717"/>
                    <a:pt x="0" y="2493"/>
                  </a:cubicBezTo>
                  <a:cubicBezTo>
                    <a:pt x="1895" y="1123"/>
                    <a:pt x="4200" y="553"/>
                    <a:pt x="6483" y="484"/>
                  </a:cubicBezTo>
                  <a:cubicBezTo>
                    <a:pt x="6554" y="483"/>
                    <a:pt x="6626" y="483"/>
                    <a:pt x="6698" y="483"/>
                  </a:cubicBezTo>
                  <a:cubicBezTo>
                    <a:pt x="8910" y="483"/>
                    <a:pt x="11140" y="823"/>
                    <a:pt x="13285" y="1420"/>
                  </a:cubicBezTo>
                  <a:cubicBezTo>
                    <a:pt x="15521" y="1968"/>
                    <a:pt x="17690" y="2767"/>
                    <a:pt x="19835" y="3657"/>
                  </a:cubicBezTo>
                  <a:cubicBezTo>
                    <a:pt x="20885" y="4091"/>
                    <a:pt x="21958" y="4547"/>
                    <a:pt x="22985" y="5049"/>
                  </a:cubicBezTo>
                  <a:cubicBezTo>
                    <a:pt x="24058" y="5529"/>
                    <a:pt x="25085" y="6054"/>
                    <a:pt x="26112" y="6601"/>
                  </a:cubicBezTo>
                  <a:cubicBezTo>
                    <a:pt x="24172" y="5300"/>
                    <a:pt x="22118" y="4205"/>
                    <a:pt x="19995" y="3223"/>
                  </a:cubicBezTo>
                  <a:cubicBezTo>
                    <a:pt x="17895" y="2265"/>
                    <a:pt x="15681" y="1443"/>
                    <a:pt x="13422" y="849"/>
                  </a:cubicBezTo>
                  <a:cubicBezTo>
                    <a:pt x="11470" y="357"/>
                    <a:pt x="9451" y="0"/>
                    <a:pt x="742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757;p19"/>
            <p:cNvSpPr/>
            <p:nvPr/>
          </p:nvSpPr>
          <p:spPr>
            <a:xfrm flipH="1">
              <a:off x="470489" y="1722813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48" y="0"/>
                  </a:moveTo>
                  <a:cubicBezTo>
                    <a:pt x="7127" y="0"/>
                    <a:pt x="6805" y="9"/>
                    <a:pt x="6483" y="28"/>
                  </a:cubicBezTo>
                  <a:cubicBezTo>
                    <a:pt x="5296" y="119"/>
                    <a:pt x="4132" y="325"/>
                    <a:pt x="3014" y="713"/>
                  </a:cubicBezTo>
                  <a:cubicBezTo>
                    <a:pt x="1918" y="1124"/>
                    <a:pt x="868" y="1694"/>
                    <a:pt x="1" y="2493"/>
                  </a:cubicBezTo>
                  <a:cubicBezTo>
                    <a:pt x="1895" y="1124"/>
                    <a:pt x="4223" y="530"/>
                    <a:pt x="6483" y="484"/>
                  </a:cubicBezTo>
                  <a:cubicBezTo>
                    <a:pt x="6555" y="484"/>
                    <a:pt x="6628" y="483"/>
                    <a:pt x="6700" y="483"/>
                  </a:cubicBezTo>
                  <a:cubicBezTo>
                    <a:pt x="8932" y="483"/>
                    <a:pt x="11140" y="823"/>
                    <a:pt x="13285" y="1420"/>
                  </a:cubicBezTo>
                  <a:cubicBezTo>
                    <a:pt x="15522" y="1968"/>
                    <a:pt x="17690" y="2767"/>
                    <a:pt x="19836" y="3634"/>
                  </a:cubicBezTo>
                  <a:cubicBezTo>
                    <a:pt x="20909" y="4091"/>
                    <a:pt x="21959" y="4547"/>
                    <a:pt x="23009" y="5049"/>
                  </a:cubicBezTo>
                  <a:cubicBezTo>
                    <a:pt x="24059" y="5529"/>
                    <a:pt x="25086" y="6054"/>
                    <a:pt x="26113" y="6602"/>
                  </a:cubicBezTo>
                  <a:cubicBezTo>
                    <a:pt x="24196" y="5301"/>
                    <a:pt x="22118" y="4205"/>
                    <a:pt x="20018" y="3223"/>
                  </a:cubicBezTo>
                  <a:cubicBezTo>
                    <a:pt x="17896" y="2265"/>
                    <a:pt x="15705" y="1443"/>
                    <a:pt x="13445" y="827"/>
                  </a:cubicBezTo>
                  <a:cubicBezTo>
                    <a:pt x="11475" y="354"/>
                    <a:pt x="9471" y="0"/>
                    <a:pt x="744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758;p19"/>
            <p:cNvSpPr/>
            <p:nvPr/>
          </p:nvSpPr>
          <p:spPr>
            <a:xfrm flipH="1">
              <a:off x="494304" y="1844361"/>
              <a:ext cx="909224" cy="229900"/>
            </a:xfrm>
            <a:custGeom>
              <a:avLst/>
              <a:gdLst/>
              <a:ahLst/>
              <a:cxnLst/>
              <a:rect l="l" t="t" r="r" b="b"/>
              <a:pathLst>
                <a:path w="26114" h="6603" extrusionOk="0">
                  <a:moveTo>
                    <a:pt x="7464" y="0"/>
                  </a:moveTo>
                  <a:cubicBezTo>
                    <a:pt x="7130" y="0"/>
                    <a:pt x="6795" y="10"/>
                    <a:pt x="6461" y="29"/>
                  </a:cubicBezTo>
                  <a:cubicBezTo>
                    <a:pt x="5274" y="98"/>
                    <a:pt x="4110" y="326"/>
                    <a:pt x="3014" y="714"/>
                  </a:cubicBezTo>
                  <a:cubicBezTo>
                    <a:pt x="1895" y="1125"/>
                    <a:pt x="868" y="1695"/>
                    <a:pt x="1" y="2471"/>
                  </a:cubicBezTo>
                  <a:cubicBezTo>
                    <a:pt x="1895" y="1102"/>
                    <a:pt x="4201" y="531"/>
                    <a:pt x="6483" y="486"/>
                  </a:cubicBezTo>
                  <a:cubicBezTo>
                    <a:pt x="6612" y="483"/>
                    <a:pt x="6740" y="482"/>
                    <a:pt x="6869" y="482"/>
                  </a:cubicBezTo>
                  <a:cubicBezTo>
                    <a:pt x="9023" y="482"/>
                    <a:pt x="11174" y="839"/>
                    <a:pt x="13285" y="1399"/>
                  </a:cubicBezTo>
                  <a:cubicBezTo>
                    <a:pt x="15499" y="1969"/>
                    <a:pt x="17691" y="2768"/>
                    <a:pt x="19813" y="3636"/>
                  </a:cubicBezTo>
                  <a:cubicBezTo>
                    <a:pt x="20886" y="4069"/>
                    <a:pt x="21936" y="4549"/>
                    <a:pt x="22986" y="5051"/>
                  </a:cubicBezTo>
                  <a:cubicBezTo>
                    <a:pt x="24036" y="5530"/>
                    <a:pt x="25086" y="6055"/>
                    <a:pt x="26113" y="6603"/>
                  </a:cubicBezTo>
                  <a:cubicBezTo>
                    <a:pt x="24173" y="5302"/>
                    <a:pt x="22119" y="4206"/>
                    <a:pt x="19996" y="3225"/>
                  </a:cubicBezTo>
                  <a:cubicBezTo>
                    <a:pt x="17873" y="2243"/>
                    <a:pt x="15682" y="1444"/>
                    <a:pt x="13422" y="828"/>
                  </a:cubicBezTo>
                  <a:cubicBezTo>
                    <a:pt x="11484" y="339"/>
                    <a:pt x="9479" y="0"/>
                    <a:pt x="746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759;p19"/>
            <p:cNvSpPr/>
            <p:nvPr/>
          </p:nvSpPr>
          <p:spPr>
            <a:xfrm flipH="1">
              <a:off x="518955" y="1965944"/>
              <a:ext cx="909189" cy="229134"/>
            </a:xfrm>
            <a:custGeom>
              <a:avLst/>
              <a:gdLst/>
              <a:ahLst/>
              <a:cxnLst/>
              <a:rect l="l" t="t" r="r" b="b"/>
              <a:pathLst>
                <a:path w="26113" h="6581" extrusionOk="0">
                  <a:moveTo>
                    <a:pt x="7464" y="1"/>
                  </a:moveTo>
                  <a:cubicBezTo>
                    <a:pt x="7129" y="1"/>
                    <a:pt x="6795" y="10"/>
                    <a:pt x="6460" y="29"/>
                  </a:cubicBezTo>
                  <a:cubicBezTo>
                    <a:pt x="5296" y="98"/>
                    <a:pt x="4132" y="326"/>
                    <a:pt x="3013" y="714"/>
                  </a:cubicBezTo>
                  <a:cubicBezTo>
                    <a:pt x="1918" y="1125"/>
                    <a:pt x="868" y="1696"/>
                    <a:pt x="0" y="2472"/>
                  </a:cubicBezTo>
                  <a:cubicBezTo>
                    <a:pt x="1895" y="1102"/>
                    <a:pt x="4200" y="532"/>
                    <a:pt x="6483" y="486"/>
                  </a:cubicBezTo>
                  <a:cubicBezTo>
                    <a:pt x="6611" y="483"/>
                    <a:pt x="6740" y="482"/>
                    <a:pt x="6868" y="482"/>
                  </a:cubicBezTo>
                  <a:cubicBezTo>
                    <a:pt x="9024" y="482"/>
                    <a:pt x="11195" y="839"/>
                    <a:pt x="13285" y="1399"/>
                  </a:cubicBezTo>
                  <a:cubicBezTo>
                    <a:pt x="15522" y="1947"/>
                    <a:pt x="17690" y="2768"/>
                    <a:pt x="19836" y="3636"/>
                  </a:cubicBezTo>
                  <a:cubicBezTo>
                    <a:pt x="20886" y="4070"/>
                    <a:pt x="21958" y="4549"/>
                    <a:pt x="22985" y="5051"/>
                  </a:cubicBezTo>
                  <a:cubicBezTo>
                    <a:pt x="24058" y="5530"/>
                    <a:pt x="25085" y="6055"/>
                    <a:pt x="26113" y="6580"/>
                  </a:cubicBezTo>
                  <a:cubicBezTo>
                    <a:pt x="24172" y="5302"/>
                    <a:pt x="22118" y="4206"/>
                    <a:pt x="19995" y="3225"/>
                  </a:cubicBezTo>
                  <a:cubicBezTo>
                    <a:pt x="17895" y="2244"/>
                    <a:pt x="15681" y="1445"/>
                    <a:pt x="13422" y="828"/>
                  </a:cubicBezTo>
                  <a:cubicBezTo>
                    <a:pt x="11484" y="339"/>
                    <a:pt x="9478" y="1"/>
                    <a:pt x="746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760;p19"/>
            <p:cNvSpPr/>
            <p:nvPr/>
          </p:nvSpPr>
          <p:spPr>
            <a:xfrm flipH="1">
              <a:off x="543605" y="2087527"/>
              <a:ext cx="909189" cy="229134"/>
            </a:xfrm>
            <a:custGeom>
              <a:avLst/>
              <a:gdLst/>
              <a:ahLst/>
              <a:cxnLst/>
              <a:rect l="l" t="t" r="r" b="b"/>
              <a:pathLst>
                <a:path w="26113" h="6581" extrusionOk="0">
                  <a:moveTo>
                    <a:pt x="7486" y="1"/>
                  </a:moveTo>
                  <a:cubicBezTo>
                    <a:pt x="7152" y="1"/>
                    <a:pt x="6818" y="10"/>
                    <a:pt x="6483" y="30"/>
                  </a:cubicBezTo>
                  <a:cubicBezTo>
                    <a:pt x="5296" y="98"/>
                    <a:pt x="4132" y="304"/>
                    <a:pt x="3014" y="714"/>
                  </a:cubicBezTo>
                  <a:cubicBezTo>
                    <a:pt x="1918" y="1103"/>
                    <a:pt x="868" y="1696"/>
                    <a:pt x="1" y="2472"/>
                  </a:cubicBezTo>
                  <a:cubicBezTo>
                    <a:pt x="1895" y="1103"/>
                    <a:pt x="4223" y="532"/>
                    <a:pt x="6483" y="486"/>
                  </a:cubicBezTo>
                  <a:cubicBezTo>
                    <a:pt x="6613" y="484"/>
                    <a:pt x="6742" y="482"/>
                    <a:pt x="6872" y="482"/>
                  </a:cubicBezTo>
                  <a:cubicBezTo>
                    <a:pt x="9045" y="482"/>
                    <a:pt x="11196" y="839"/>
                    <a:pt x="13285" y="1399"/>
                  </a:cubicBezTo>
                  <a:cubicBezTo>
                    <a:pt x="15522" y="1947"/>
                    <a:pt x="17690" y="2746"/>
                    <a:pt x="19836" y="3636"/>
                  </a:cubicBezTo>
                  <a:cubicBezTo>
                    <a:pt x="20909" y="4070"/>
                    <a:pt x="21959" y="4549"/>
                    <a:pt x="23009" y="5028"/>
                  </a:cubicBezTo>
                  <a:cubicBezTo>
                    <a:pt x="24059" y="5508"/>
                    <a:pt x="25086" y="6056"/>
                    <a:pt x="26113" y="6581"/>
                  </a:cubicBezTo>
                  <a:cubicBezTo>
                    <a:pt x="24196" y="5302"/>
                    <a:pt x="22118" y="4184"/>
                    <a:pt x="20019" y="3202"/>
                  </a:cubicBezTo>
                  <a:cubicBezTo>
                    <a:pt x="17896" y="2244"/>
                    <a:pt x="15705" y="1445"/>
                    <a:pt x="13445" y="829"/>
                  </a:cubicBezTo>
                  <a:cubicBezTo>
                    <a:pt x="11487" y="339"/>
                    <a:pt x="9496" y="1"/>
                    <a:pt x="748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761;p19"/>
            <p:cNvSpPr/>
            <p:nvPr/>
          </p:nvSpPr>
          <p:spPr>
            <a:xfrm flipH="1">
              <a:off x="567421" y="2208378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22" y="1"/>
                  </a:moveTo>
                  <a:cubicBezTo>
                    <a:pt x="7101" y="1"/>
                    <a:pt x="6781" y="9"/>
                    <a:pt x="6460" y="28"/>
                  </a:cubicBezTo>
                  <a:cubicBezTo>
                    <a:pt x="5273" y="119"/>
                    <a:pt x="4109" y="325"/>
                    <a:pt x="3013" y="713"/>
                  </a:cubicBezTo>
                  <a:cubicBezTo>
                    <a:pt x="1895" y="1124"/>
                    <a:pt x="867" y="1717"/>
                    <a:pt x="0" y="2493"/>
                  </a:cubicBezTo>
                  <a:cubicBezTo>
                    <a:pt x="1895" y="1124"/>
                    <a:pt x="4200" y="553"/>
                    <a:pt x="6482" y="485"/>
                  </a:cubicBezTo>
                  <a:cubicBezTo>
                    <a:pt x="6554" y="484"/>
                    <a:pt x="6626" y="484"/>
                    <a:pt x="6697" y="484"/>
                  </a:cubicBezTo>
                  <a:cubicBezTo>
                    <a:pt x="8908" y="484"/>
                    <a:pt x="11118" y="824"/>
                    <a:pt x="13284" y="1420"/>
                  </a:cubicBezTo>
                  <a:cubicBezTo>
                    <a:pt x="15498" y="1968"/>
                    <a:pt x="17690" y="2767"/>
                    <a:pt x="19812" y="3657"/>
                  </a:cubicBezTo>
                  <a:cubicBezTo>
                    <a:pt x="20885" y="4091"/>
                    <a:pt x="21935" y="4548"/>
                    <a:pt x="22985" y="5050"/>
                  </a:cubicBezTo>
                  <a:cubicBezTo>
                    <a:pt x="24035" y="5529"/>
                    <a:pt x="25085" y="6054"/>
                    <a:pt x="26112" y="6602"/>
                  </a:cubicBezTo>
                  <a:cubicBezTo>
                    <a:pt x="24172" y="5301"/>
                    <a:pt x="22118" y="4205"/>
                    <a:pt x="19995" y="3224"/>
                  </a:cubicBezTo>
                  <a:cubicBezTo>
                    <a:pt x="17872" y="2265"/>
                    <a:pt x="15681" y="1443"/>
                    <a:pt x="13421" y="850"/>
                  </a:cubicBezTo>
                  <a:cubicBezTo>
                    <a:pt x="11470" y="357"/>
                    <a:pt x="9451" y="1"/>
                    <a:pt x="742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762;p19"/>
            <p:cNvSpPr/>
            <p:nvPr/>
          </p:nvSpPr>
          <p:spPr>
            <a:xfrm flipH="1">
              <a:off x="592071" y="2329961"/>
              <a:ext cx="909189" cy="229900"/>
            </a:xfrm>
            <a:custGeom>
              <a:avLst/>
              <a:gdLst/>
              <a:ahLst/>
              <a:cxnLst/>
              <a:rect l="l" t="t" r="r" b="b"/>
              <a:pathLst>
                <a:path w="26113" h="6603" extrusionOk="0">
                  <a:moveTo>
                    <a:pt x="7426" y="1"/>
                  </a:moveTo>
                  <a:cubicBezTo>
                    <a:pt x="7104" y="1"/>
                    <a:pt x="6782" y="10"/>
                    <a:pt x="6460" y="28"/>
                  </a:cubicBezTo>
                  <a:cubicBezTo>
                    <a:pt x="5296" y="97"/>
                    <a:pt x="4109" y="325"/>
                    <a:pt x="3013" y="713"/>
                  </a:cubicBezTo>
                  <a:cubicBezTo>
                    <a:pt x="1918" y="1124"/>
                    <a:pt x="868" y="1695"/>
                    <a:pt x="0" y="2494"/>
                  </a:cubicBezTo>
                  <a:cubicBezTo>
                    <a:pt x="1895" y="1124"/>
                    <a:pt x="4200" y="531"/>
                    <a:pt x="6483" y="485"/>
                  </a:cubicBezTo>
                  <a:cubicBezTo>
                    <a:pt x="6611" y="482"/>
                    <a:pt x="6739" y="481"/>
                    <a:pt x="6868" y="481"/>
                  </a:cubicBezTo>
                  <a:cubicBezTo>
                    <a:pt x="9024" y="481"/>
                    <a:pt x="11195" y="839"/>
                    <a:pt x="13285" y="1421"/>
                  </a:cubicBezTo>
                  <a:cubicBezTo>
                    <a:pt x="15522" y="1969"/>
                    <a:pt x="17690" y="2767"/>
                    <a:pt x="19836" y="3635"/>
                  </a:cubicBezTo>
                  <a:cubicBezTo>
                    <a:pt x="20886" y="4068"/>
                    <a:pt x="21958" y="4548"/>
                    <a:pt x="22986" y="5050"/>
                  </a:cubicBezTo>
                  <a:cubicBezTo>
                    <a:pt x="24058" y="5529"/>
                    <a:pt x="25085" y="6054"/>
                    <a:pt x="26113" y="6602"/>
                  </a:cubicBezTo>
                  <a:cubicBezTo>
                    <a:pt x="24172" y="5301"/>
                    <a:pt x="22118" y="4205"/>
                    <a:pt x="19995" y="3224"/>
                  </a:cubicBezTo>
                  <a:cubicBezTo>
                    <a:pt x="17895" y="2242"/>
                    <a:pt x="15681" y="1444"/>
                    <a:pt x="13422" y="827"/>
                  </a:cubicBezTo>
                  <a:cubicBezTo>
                    <a:pt x="11471" y="355"/>
                    <a:pt x="9453" y="1"/>
                    <a:pt x="742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763;p19"/>
            <p:cNvSpPr/>
            <p:nvPr/>
          </p:nvSpPr>
          <p:spPr>
            <a:xfrm flipH="1">
              <a:off x="616722" y="2451509"/>
              <a:ext cx="909189" cy="229935"/>
            </a:xfrm>
            <a:custGeom>
              <a:avLst/>
              <a:gdLst/>
              <a:ahLst/>
              <a:cxnLst/>
              <a:rect l="l" t="t" r="r" b="b"/>
              <a:pathLst>
                <a:path w="26113" h="6604" extrusionOk="0">
                  <a:moveTo>
                    <a:pt x="7471" y="1"/>
                  </a:moveTo>
                  <a:cubicBezTo>
                    <a:pt x="7135" y="1"/>
                    <a:pt x="6798" y="10"/>
                    <a:pt x="6460" y="30"/>
                  </a:cubicBezTo>
                  <a:cubicBezTo>
                    <a:pt x="5296" y="98"/>
                    <a:pt x="4132" y="326"/>
                    <a:pt x="3014" y="714"/>
                  </a:cubicBezTo>
                  <a:cubicBezTo>
                    <a:pt x="1918" y="1125"/>
                    <a:pt x="868" y="1696"/>
                    <a:pt x="1" y="2472"/>
                  </a:cubicBezTo>
                  <a:cubicBezTo>
                    <a:pt x="1895" y="1102"/>
                    <a:pt x="4224" y="532"/>
                    <a:pt x="6483" y="486"/>
                  </a:cubicBezTo>
                  <a:cubicBezTo>
                    <a:pt x="6613" y="484"/>
                    <a:pt x="6743" y="482"/>
                    <a:pt x="6872" y="482"/>
                  </a:cubicBezTo>
                  <a:cubicBezTo>
                    <a:pt x="9045" y="482"/>
                    <a:pt x="11196" y="839"/>
                    <a:pt x="13285" y="1399"/>
                  </a:cubicBezTo>
                  <a:cubicBezTo>
                    <a:pt x="15522" y="1970"/>
                    <a:pt x="17690" y="2769"/>
                    <a:pt x="19836" y="3636"/>
                  </a:cubicBezTo>
                  <a:cubicBezTo>
                    <a:pt x="20909" y="4070"/>
                    <a:pt x="21959" y="4549"/>
                    <a:pt x="23009" y="5051"/>
                  </a:cubicBezTo>
                  <a:cubicBezTo>
                    <a:pt x="24059" y="5531"/>
                    <a:pt x="25086" y="6056"/>
                    <a:pt x="26113" y="6603"/>
                  </a:cubicBezTo>
                  <a:cubicBezTo>
                    <a:pt x="24196" y="5302"/>
                    <a:pt x="22119" y="4207"/>
                    <a:pt x="20019" y="3225"/>
                  </a:cubicBezTo>
                  <a:cubicBezTo>
                    <a:pt x="17896" y="2244"/>
                    <a:pt x="15705" y="1445"/>
                    <a:pt x="13445" y="829"/>
                  </a:cubicBezTo>
                  <a:cubicBezTo>
                    <a:pt x="11487" y="339"/>
                    <a:pt x="9496" y="1"/>
                    <a:pt x="747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764;p19"/>
            <p:cNvSpPr/>
            <p:nvPr/>
          </p:nvSpPr>
          <p:spPr>
            <a:xfrm flipH="1">
              <a:off x="640537" y="2573126"/>
              <a:ext cx="909189" cy="229099"/>
            </a:xfrm>
            <a:custGeom>
              <a:avLst/>
              <a:gdLst/>
              <a:ahLst/>
              <a:cxnLst/>
              <a:rect l="l" t="t" r="r" b="b"/>
              <a:pathLst>
                <a:path w="26113" h="6580" extrusionOk="0">
                  <a:moveTo>
                    <a:pt x="7463" y="0"/>
                  </a:moveTo>
                  <a:cubicBezTo>
                    <a:pt x="7129" y="0"/>
                    <a:pt x="6794" y="9"/>
                    <a:pt x="6460" y="29"/>
                  </a:cubicBezTo>
                  <a:cubicBezTo>
                    <a:pt x="5273" y="97"/>
                    <a:pt x="4109" y="326"/>
                    <a:pt x="3013" y="714"/>
                  </a:cubicBezTo>
                  <a:cubicBezTo>
                    <a:pt x="1895" y="1125"/>
                    <a:pt x="867" y="1695"/>
                    <a:pt x="0" y="2471"/>
                  </a:cubicBezTo>
                  <a:cubicBezTo>
                    <a:pt x="1895" y="1102"/>
                    <a:pt x="4200" y="531"/>
                    <a:pt x="6482" y="485"/>
                  </a:cubicBezTo>
                  <a:cubicBezTo>
                    <a:pt x="6611" y="483"/>
                    <a:pt x="6739" y="482"/>
                    <a:pt x="6868" y="482"/>
                  </a:cubicBezTo>
                  <a:cubicBezTo>
                    <a:pt x="9022" y="482"/>
                    <a:pt x="11172" y="838"/>
                    <a:pt x="13262" y="1398"/>
                  </a:cubicBezTo>
                  <a:cubicBezTo>
                    <a:pt x="15498" y="1946"/>
                    <a:pt x="17667" y="2768"/>
                    <a:pt x="19812" y="3635"/>
                  </a:cubicBezTo>
                  <a:cubicBezTo>
                    <a:pt x="20885" y="4069"/>
                    <a:pt x="21935" y="4548"/>
                    <a:pt x="22985" y="5051"/>
                  </a:cubicBezTo>
                  <a:cubicBezTo>
                    <a:pt x="24035" y="5530"/>
                    <a:pt x="25085" y="6055"/>
                    <a:pt x="26112" y="6580"/>
                  </a:cubicBezTo>
                  <a:cubicBezTo>
                    <a:pt x="24172" y="5302"/>
                    <a:pt x="22118" y="4206"/>
                    <a:pt x="19995" y="3224"/>
                  </a:cubicBezTo>
                  <a:cubicBezTo>
                    <a:pt x="17872" y="2243"/>
                    <a:pt x="15681" y="1444"/>
                    <a:pt x="13421" y="828"/>
                  </a:cubicBezTo>
                  <a:cubicBezTo>
                    <a:pt x="11483" y="338"/>
                    <a:pt x="9478" y="0"/>
                    <a:pt x="74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765;p19"/>
            <p:cNvSpPr/>
            <p:nvPr/>
          </p:nvSpPr>
          <p:spPr>
            <a:xfrm flipH="1">
              <a:off x="1422538" y="1583891"/>
              <a:ext cx="340968" cy="1324040"/>
            </a:xfrm>
            <a:custGeom>
              <a:avLst/>
              <a:gdLst/>
              <a:ahLst/>
              <a:cxnLst/>
              <a:rect l="l" t="t" r="r" b="b"/>
              <a:pathLst>
                <a:path w="9793" h="38028" extrusionOk="0">
                  <a:moveTo>
                    <a:pt x="9336" y="1"/>
                  </a:moveTo>
                  <a:lnTo>
                    <a:pt x="0" y="37845"/>
                  </a:lnTo>
                  <a:lnTo>
                    <a:pt x="2853" y="38028"/>
                  </a:lnTo>
                  <a:lnTo>
                    <a:pt x="9792" y="708"/>
                  </a:lnTo>
                  <a:lnTo>
                    <a:pt x="9336" y="1"/>
                  </a:lnTo>
                  <a:close/>
                </a:path>
              </a:pathLst>
            </a:custGeom>
            <a:solidFill>
              <a:srgbClr val="AF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766;p19"/>
            <p:cNvSpPr/>
            <p:nvPr/>
          </p:nvSpPr>
          <p:spPr>
            <a:xfrm flipH="1">
              <a:off x="1626012" y="2901525"/>
              <a:ext cx="137494" cy="285364"/>
            </a:xfrm>
            <a:custGeom>
              <a:avLst/>
              <a:gdLst/>
              <a:ahLst/>
              <a:cxnLst/>
              <a:rect l="l" t="t" r="r" b="b"/>
              <a:pathLst>
                <a:path w="3949" h="8196" extrusionOk="0">
                  <a:moveTo>
                    <a:pt x="0" y="1"/>
                  </a:moveTo>
                  <a:lnTo>
                    <a:pt x="662" y="8195"/>
                  </a:lnTo>
                  <a:lnTo>
                    <a:pt x="1963" y="5776"/>
                  </a:lnTo>
                  <a:lnTo>
                    <a:pt x="3949" y="7419"/>
                  </a:lnTo>
                  <a:lnTo>
                    <a:pt x="2853" y="1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767;p19"/>
            <p:cNvSpPr/>
            <p:nvPr/>
          </p:nvSpPr>
          <p:spPr>
            <a:xfrm flipH="1">
              <a:off x="2694108" y="1730926"/>
              <a:ext cx="85860" cy="343335"/>
            </a:xfrm>
            <a:custGeom>
              <a:avLst/>
              <a:gdLst/>
              <a:ahLst/>
              <a:cxnLst/>
              <a:rect l="l" t="t" r="r" b="b"/>
              <a:pathLst>
                <a:path w="2466" h="9861" fill="none" extrusionOk="0">
                  <a:moveTo>
                    <a:pt x="1" y="9861"/>
                  </a:moveTo>
                  <a:lnTo>
                    <a:pt x="2466" y="0"/>
                  </a:lnTo>
                </a:path>
              </a:pathLst>
            </a:custGeom>
            <a:noFill/>
            <a:ln w="19050" cap="rnd" cmpd="sng">
              <a:solidFill>
                <a:srgbClr val="58C3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" name="Google Shape;693;p19"/>
          <p:cNvSpPr/>
          <p:nvPr/>
        </p:nvSpPr>
        <p:spPr>
          <a:xfrm rot="10800000" flipV="1">
            <a:off x="8929810" y="419167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694;p19"/>
          <p:cNvSpPr/>
          <p:nvPr/>
        </p:nvSpPr>
        <p:spPr>
          <a:xfrm rot="10800000" flipV="1">
            <a:off x="8658874" y="30489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695;p19"/>
          <p:cNvSpPr/>
          <p:nvPr/>
        </p:nvSpPr>
        <p:spPr>
          <a:xfrm rot="10800000" flipV="1">
            <a:off x="8556981" y="354000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696;p19"/>
          <p:cNvSpPr/>
          <p:nvPr/>
        </p:nvSpPr>
        <p:spPr>
          <a:xfrm rot="10800000" flipV="1">
            <a:off x="7803036" y="25627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697;p19"/>
          <p:cNvSpPr/>
          <p:nvPr/>
        </p:nvSpPr>
        <p:spPr>
          <a:xfrm rot="10800000" flipV="1">
            <a:off x="7229683" y="55110"/>
            <a:ext cx="54349" cy="76941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698;p19"/>
          <p:cNvSpPr/>
          <p:nvPr/>
        </p:nvSpPr>
        <p:spPr>
          <a:xfrm rot="10800000" flipV="1">
            <a:off x="7998068" y="799287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699;p19"/>
          <p:cNvSpPr/>
          <p:nvPr/>
        </p:nvSpPr>
        <p:spPr>
          <a:xfrm rot="10800000" flipV="1">
            <a:off x="6852885" y="427374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700;p19"/>
          <p:cNvSpPr/>
          <p:nvPr/>
        </p:nvSpPr>
        <p:spPr>
          <a:xfrm rot="10800000" flipV="1">
            <a:off x="8326231" y="0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701;p19"/>
          <p:cNvSpPr/>
          <p:nvPr/>
        </p:nvSpPr>
        <p:spPr>
          <a:xfrm rot="10800000" flipV="1">
            <a:off x="9068956" y="117537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702;p19"/>
          <p:cNvSpPr/>
          <p:nvPr/>
        </p:nvSpPr>
        <p:spPr>
          <a:xfrm rot="10800000" flipV="1">
            <a:off x="8929818" y="858775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703;p19"/>
          <p:cNvSpPr/>
          <p:nvPr/>
        </p:nvSpPr>
        <p:spPr>
          <a:xfrm rot="10800000" flipV="1">
            <a:off x="6719336" y="45722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" name="Google Shape;704;p19"/>
          <p:cNvGrpSpPr/>
          <p:nvPr/>
        </p:nvGrpSpPr>
        <p:grpSpPr>
          <a:xfrm rot="15582693" flipV="1">
            <a:off x="5679485" y="45796"/>
            <a:ext cx="169069" cy="177313"/>
            <a:chOff x="4298580" y="207227"/>
            <a:chExt cx="169073" cy="177317"/>
          </a:xfrm>
        </p:grpSpPr>
        <p:sp>
          <p:nvSpPr>
            <p:cNvPr id="160" name="Google Shape;705;p19"/>
            <p:cNvSpPr/>
            <p:nvPr/>
          </p:nvSpPr>
          <p:spPr>
            <a:xfrm>
              <a:off x="4304148" y="212174"/>
              <a:ext cx="35788" cy="35193"/>
            </a:xfrm>
            <a:custGeom>
              <a:avLst/>
              <a:gdLst/>
              <a:ahLst/>
              <a:cxnLst/>
              <a:rect l="l" t="t" r="r" b="b"/>
              <a:pathLst>
                <a:path w="1324" h="1302" extrusionOk="0">
                  <a:moveTo>
                    <a:pt x="685" y="0"/>
                  </a:moveTo>
                  <a:cubicBezTo>
                    <a:pt x="639" y="0"/>
                    <a:pt x="594" y="0"/>
                    <a:pt x="548" y="23"/>
                  </a:cubicBezTo>
                  <a:cubicBezTo>
                    <a:pt x="479" y="23"/>
                    <a:pt x="411" y="69"/>
                    <a:pt x="343" y="114"/>
                  </a:cubicBezTo>
                  <a:cubicBezTo>
                    <a:pt x="320" y="114"/>
                    <a:pt x="274" y="160"/>
                    <a:pt x="251" y="183"/>
                  </a:cubicBezTo>
                  <a:cubicBezTo>
                    <a:pt x="251" y="183"/>
                    <a:pt x="228" y="206"/>
                    <a:pt x="228" y="206"/>
                  </a:cubicBezTo>
                  <a:cubicBezTo>
                    <a:pt x="183" y="228"/>
                    <a:pt x="137" y="251"/>
                    <a:pt x="91" y="297"/>
                  </a:cubicBezTo>
                  <a:cubicBezTo>
                    <a:pt x="0" y="411"/>
                    <a:pt x="0" y="616"/>
                    <a:pt x="23" y="753"/>
                  </a:cubicBezTo>
                  <a:cubicBezTo>
                    <a:pt x="46" y="799"/>
                    <a:pt x="69" y="845"/>
                    <a:pt x="91" y="890"/>
                  </a:cubicBezTo>
                  <a:cubicBezTo>
                    <a:pt x="91" y="936"/>
                    <a:pt x="114" y="959"/>
                    <a:pt x="114" y="982"/>
                  </a:cubicBezTo>
                  <a:cubicBezTo>
                    <a:pt x="160" y="1050"/>
                    <a:pt x="206" y="1073"/>
                    <a:pt x="228" y="1119"/>
                  </a:cubicBezTo>
                  <a:cubicBezTo>
                    <a:pt x="274" y="1187"/>
                    <a:pt x="365" y="1233"/>
                    <a:pt x="434" y="1255"/>
                  </a:cubicBezTo>
                  <a:cubicBezTo>
                    <a:pt x="525" y="1278"/>
                    <a:pt x="616" y="1301"/>
                    <a:pt x="708" y="1301"/>
                  </a:cubicBezTo>
                  <a:cubicBezTo>
                    <a:pt x="776" y="1301"/>
                    <a:pt x="845" y="1278"/>
                    <a:pt x="890" y="1255"/>
                  </a:cubicBezTo>
                  <a:cubicBezTo>
                    <a:pt x="982" y="1210"/>
                    <a:pt x="1050" y="1164"/>
                    <a:pt x="1119" y="1119"/>
                  </a:cubicBezTo>
                  <a:cubicBezTo>
                    <a:pt x="1187" y="1050"/>
                    <a:pt x="1233" y="959"/>
                    <a:pt x="1278" y="867"/>
                  </a:cubicBezTo>
                  <a:cubicBezTo>
                    <a:pt x="1324" y="799"/>
                    <a:pt x="1324" y="708"/>
                    <a:pt x="1324" y="616"/>
                  </a:cubicBezTo>
                  <a:cubicBezTo>
                    <a:pt x="1324" y="548"/>
                    <a:pt x="1301" y="457"/>
                    <a:pt x="1278" y="388"/>
                  </a:cubicBezTo>
                  <a:cubicBezTo>
                    <a:pt x="1256" y="342"/>
                    <a:pt x="1233" y="297"/>
                    <a:pt x="1187" y="251"/>
                  </a:cubicBezTo>
                  <a:cubicBezTo>
                    <a:pt x="1164" y="206"/>
                    <a:pt x="1141" y="183"/>
                    <a:pt x="1119" y="160"/>
                  </a:cubicBezTo>
                  <a:cubicBezTo>
                    <a:pt x="1073" y="114"/>
                    <a:pt x="1027" y="91"/>
                    <a:pt x="1004" y="69"/>
                  </a:cubicBezTo>
                  <a:cubicBezTo>
                    <a:pt x="936" y="46"/>
                    <a:pt x="867" y="23"/>
                    <a:pt x="822" y="23"/>
                  </a:cubicBezTo>
                  <a:cubicBezTo>
                    <a:pt x="776" y="0"/>
                    <a:pt x="731" y="0"/>
                    <a:pt x="68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706;p19"/>
            <p:cNvSpPr/>
            <p:nvPr/>
          </p:nvSpPr>
          <p:spPr>
            <a:xfrm>
              <a:off x="4396077" y="219553"/>
              <a:ext cx="66656" cy="74684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1"/>
                  </a:moveTo>
                  <a:cubicBezTo>
                    <a:pt x="867" y="1"/>
                    <a:pt x="776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57" y="161"/>
                    <a:pt x="411" y="206"/>
                    <a:pt x="365" y="252"/>
                  </a:cubicBezTo>
                  <a:cubicBezTo>
                    <a:pt x="342" y="275"/>
                    <a:pt x="320" y="298"/>
                    <a:pt x="297" y="343"/>
                  </a:cubicBezTo>
                  <a:cubicBezTo>
                    <a:pt x="228" y="389"/>
                    <a:pt x="183" y="457"/>
                    <a:pt x="160" y="549"/>
                  </a:cubicBezTo>
                  <a:cubicBezTo>
                    <a:pt x="114" y="640"/>
                    <a:pt x="91" y="731"/>
                    <a:pt x="69" y="823"/>
                  </a:cubicBezTo>
                  <a:cubicBezTo>
                    <a:pt x="23" y="982"/>
                    <a:pt x="0" y="1142"/>
                    <a:pt x="0" y="1302"/>
                  </a:cubicBezTo>
                  <a:cubicBezTo>
                    <a:pt x="23" y="1462"/>
                    <a:pt x="69" y="1622"/>
                    <a:pt x="137" y="1759"/>
                  </a:cubicBezTo>
                  <a:cubicBezTo>
                    <a:pt x="206" y="1918"/>
                    <a:pt x="274" y="2078"/>
                    <a:pt x="388" y="2215"/>
                  </a:cubicBezTo>
                  <a:cubicBezTo>
                    <a:pt x="434" y="2284"/>
                    <a:pt x="479" y="2352"/>
                    <a:pt x="548" y="2398"/>
                  </a:cubicBezTo>
                  <a:cubicBezTo>
                    <a:pt x="639" y="2489"/>
                    <a:pt x="753" y="2557"/>
                    <a:pt x="867" y="2626"/>
                  </a:cubicBezTo>
                  <a:cubicBezTo>
                    <a:pt x="1050" y="2717"/>
                    <a:pt x="1255" y="2740"/>
                    <a:pt x="1438" y="2763"/>
                  </a:cubicBezTo>
                  <a:cubicBezTo>
                    <a:pt x="1644" y="2763"/>
                    <a:pt x="1826" y="2694"/>
                    <a:pt x="1986" y="2603"/>
                  </a:cubicBezTo>
                  <a:cubicBezTo>
                    <a:pt x="2100" y="2535"/>
                    <a:pt x="2191" y="2443"/>
                    <a:pt x="2260" y="2352"/>
                  </a:cubicBezTo>
                  <a:cubicBezTo>
                    <a:pt x="2465" y="2101"/>
                    <a:pt x="2465" y="1781"/>
                    <a:pt x="2397" y="1485"/>
                  </a:cubicBezTo>
                  <a:cubicBezTo>
                    <a:pt x="2397" y="1393"/>
                    <a:pt x="2374" y="1302"/>
                    <a:pt x="2351" y="1211"/>
                  </a:cubicBezTo>
                  <a:cubicBezTo>
                    <a:pt x="2305" y="1119"/>
                    <a:pt x="2260" y="1028"/>
                    <a:pt x="2214" y="937"/>
                  </a:cubicBezTo>
                  <a:cubicBezTo>
                    <a:pt x="2191" y="868"/>
                    <a:pt x="2146" y="823"/>
                    <a:pt x="2123" y="754"/>
                  </a:cubicBezTo>
                  <a:cubicBezTo>
                    <a:pt x="2077" y="686"/>
                    <a:pt x="2032" y="640"/>
                    <a:pt x="1986" y="572"/>
                  </a:cubicBezTo>
                  <a:cubicBezTo>
                    <a:pt x="1917" y="503"/>
                    <a:pt x="1872" y="435"/>
                    <a:pt x="1780" y="366"/>
                  </a:cubicBezTo>
                  <a:cubicBezTo>
                    <a:pt x="1712" y="298"/>
                    <a:pt x="1621" y="252"/>
                    <a:pt x="1529" y="184"/>
                  </a:cubicBezTo>
                  <a:cubicBezTo>
                    <a:pt x="1392" y="115"/>
                    <a:pt x="1255" y="47"/>
                    <a:pt x="1096" y="24"/>
                  </a:cubicBezTo>
                  <a:cubicBezTo>
                    <a:pt x="1050" y="1"/>
                    <a:pt x="1004" y="1"/>
                    <a:pt x="95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707;p19"/>
            <p:cNvSpPr/>
            <p:nvPr/>
          </p:nvSpPr>
          <p:spPr>
            <a:xfrm>
              <a:off x="4404700" y="322591"/>
              <a:ext cx="58655" cy="56493"/>
            </a:xfrm>
            <a:custGeom>
              <a:avLst/>
              <a:gdLst/>
              <a:ahLst/>
              <a:cxnLst/>
              <a:rect l="l" t="t" r="r" b="b"/>
              <a:pathLst>
                <a:path w="2170" h="2090" extrusionOk="0">
                  <a:moveTo>
                    <a:pt x="1028" y="1"/>
                  </a:moveTo>
                  <a:cubicBezTo>
                    <a:pt x="914" y="1"/>
                    <a:pt x="822" y="24"/>
                    <a:pt x="708" y="46"/>
                  </a:cubicBezTo>
                  <a:cubicBezTo>
                    <a:pt x="663" y="46"/>
                    <a:pt x="594" y="69"/>
                    <a:pt x="548" y="92"/>
                  </a:cubicBezTo>
                  <a:cubicBezTo>
                    <a:pt x="503" y="115"/>
                    <a:pt x="457" y="138"/>
                    <a:pt x="434" y="161"/>
                  </a:cubicBezTo>
                  <a:cubicBezTo>
                    <a:pt x="366" y="183"/>
                    <a:pt x="297" y="252"/>
                    <a:pt x="252" y="298"/>
                  </a:cubicBezTo>
                  <a:cubicBezTo>
                    <a:pt x="229" y="343"/>
                    <a:pt x="206" y="389"/>
                    <a:pt x="183" y="434"/>
                  </a:cubicBezTo>
                  <a:cubicBezTo>
                    <a:pt x="115" y="480"/>
                    <a:pt x="92" y="594"/>
                    <a:pt x="69" y="663"/>
                  </a:cubicBezTo>
                  <a:cubicBezTo>
                    <a:pt x="23" y="868"/>
                    <a:pt x="1" y="1096"/>
                    <a:pt x="69" y="1302"/>
                  </a:cubicBezTo>
                  <a:cubicBezTo>
                    <a:pt x="115" y="1393"/>
                    <a:pt x="160" y="1484"/>
                    <a:pt x="206" y="1599"/>
                  </a:cubicBezTo>
                  <a:cubicBezTo>
                    <a:pt x="206" y="1621"/>
                    <a:pt x="229" y="1667"/>
                    <a:pt x="252" y="1690"/>
                  </a:cubicBezTo>
                  <a:cubicBezTo>
                    <a:pt x="275" y="1736"/>
                    <a:pt x="320" y="1781"/>
                    <a:pt x="366" y="1827"/>
                  </a:cubicBezTo>
                  <a:cubicBezTo>
                    <a:pt x="389" y="1850"/>
                    <a:pt x="434" y="1872"/>
                    <a:pt x="457" y="1895"/>
                  </a:cubicBezTo>
                  <a:cubicBezTo>
                    <a:pt x="526" y="1941"/>
                    <a:pt x="594" y="1987"/>
                    <a:pt x="663" y="2009"/>
                  </a:cubicBezTo>
                  <a:cubicBezTo>
                    <a:pt x="731" y="2032"/>
                    <a:pt x="777" y="2055"/>
                    <a:pt x="845" y="2055"/>
                  </a:cubicBezTo>
                  <a:cubicBezTo>
                    <a:pt x="914" y="2078"/>
                    <a:pt x="994" y="2089"/>
                    <a:pt x="1073" y="2089"/>
                  </a:cubicBezTo>
                  <a:cubicBezTo>
                    <a:pt x="1153" y="2089"/>
                    <a:pt x="1233" y="2078"/>
                    <a:pt x="1302" y="2055"/>
                  </a:cubicBezTo>
                  <a:cubicBezTo>
                    <a:pt x="1393" y="2032"/>
                    <a:pt x="1461" y="2009"/>
                    <a:pt x="1530" y="1964"/>
                  </a:cubicBezTo>
                  <a:cubicBezTo>
                    <a:pt x="1576" y="1941"/>
                    <a:pt x="1644" y="1918"/>
                    <a:pt x="1690" y="1895"/>
                  </a:cubicBezTo>
                  <a:cubicBezTo>
                    <a:pt x="1781" y="1850"/>
                    <a:pt x="1872" y="1781"/>
                    <a:pt x="1964" y="1690"/>
                  </a:cubicBezTo>
                  <a:cubicBezTo>
                    <a:pt x="2009" y="1621"/>
                    <a:pt x="2078" y="1530"/>
                    <a:pt x="2101" y="1439"/>
                  </a:cubicBezTo>
                  <a:cubicBezTo>
                    <a:pt x="2123" y="1416"/>
                    <a:pt x="2123" y="1370"/>
                    <a:pt x="2146" y="1325"/>
                  </a:cubicBezTo>
                  <a:cubicBezTo>
                    <a:pt x="2169" y="1256"/>
                    <a:pt x="2169" y="1188"/>
                    <a:pt x="2169" y="1142"/>
                  </a:cubicBezTo>
                  <a:cubicBezTo>
                    <a:pt x="2169" y="1096"/>
                    <a:pt x="2146" y="1051"/>
                    <a:pt x="2146" y="1005"/>
                  </a:cubicBezTo>
                  <a:cubicBezTo>
                    <a:pt x="2146" y="937"/>
                    <a:pt x="2123" y="891"/>
                    <a:pt x="2123" y="823"/>
                  </a:cubicBezTo>
                  <a:cubicBezTo>
                    <a:pt x="2101" y="731"/>
                    <a:pt x="2055" y="617"/>
                    <a:pt x="1986" y="526"/>
                  </a:cubicBezTo>
                  <a:cubicBezTo>
                    <a:pt x="1964" y="457"/>
                    <a:pt x="1895" y="389"/>
                    <a:pt x="1827" y="343"/>
                  </a:cubicBezTo>
                  <a:cubicBezTo>
                    <a:pt x="1758" y="252"/>
                    <a:pt x="1644" y="183"/>
                    <a:pt x="1553" y="138"/>
                  </a:cubicBezTo>
                  <a:cubicBezTo>
                    <a:pt x="1484" y="92"/>
                    <a:pt x="1393" y="69"/>
                    <a:pt x="1302" y="46"/>
                  </a:cubicBezTo>
                  <a:cubicBezTo>
                    <a:pt x="1210" y="1"/>
                    <a:pt x="1119" y="1"/>
                    <a:pt x="102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708;p19"/>
            <p:cNvSpPr/>
            <p:nvPr/>
          </p:nvSpPr>
          <p:spPr>
            <a:xfrm>
              <a:off x="4390509" y="214634"/>
              <a:ext cx="77144" cy="87010"/>
            </a:xfrm>
            <a:custGeom>
              <a:avLst/>
              <a:gdLst/>
              <a:ahLst/>
              <a:cxnLst/>
              <a:rect l="l" t="t" r="r" b="b"/>
              <a:pathLst>
                <a:path w="2854" h="3219" extrusionOk="0">
                  <a:moveTo>
                    <a:pt x="1347" y="320"/>
                  </a:moveTo>
                  <a:cubicBezTo>
                    <a:pt x="1439" y="343"/>
                    <a:pt x="1530" y="366"/>
                    <a:pt x="1621" y="388"/>
                  </a:cubicBezTo>
                  <a:cubicBezTo>
                    <a:pt x="1713" y="457"/>
                    <a:pt x="1827" y="503"/>
                    <a:pt x="1918" y="571"/>
                  </a:cubicBezTo>
                  <a:cubicBezTo>
                    <a:pt x="2009" y="662"/>
                    <a:pt x="2101" y="731"/>
                    <a:pt x="2169" y="845"/>
                  </a:cubicBezTo>
                  <a:cubicBezTo>
                    <a:pt x="2260" y="959"/>
                    <a:pt x="2329" y="1073"/>
                    <a:pt x="2375" y="1210"/>
                  </a:cubicBezTo>
                  <a:cubicBezTo>
                    <a:pt x="2443" y="1324"/>
                    <a:pt x="2466" y="1461"/>
                    <a:pt x="2489" y="1598"/>
                  </a:cubicBezTo>
                  <a:cubicBezTo>
                    <a:pt x="2511" y="1735"/>
                    <a:pt x="2511" y="1895"/>
                    <a:pt x="2489" y="2032"/>
                  </a:cubicBezTo>
                  <a:cubicBezTo>
                    <a:pt x="2489" y="2123"/>
                    <a:pt x="2443" y="2214"/>
                    <a:pt x="2420" y="2329"/>
                  </a:cubicBezTo>
                  <a:cubicBezTo>
                    <a:pt x="2375" y="2397"/>
                    <a:pt x="2329" y="2488"/>
                    <a:pt x="2283" y="2557"/>
                  </a:cubicBezTo>
                  <a:cubicBezTo>
                    <a:pt x="2238" y="2602"/>
                    <a:pt x="2192" y="2671"/>
                    <a:pt x="2123" y="2717"/>
                  </a:cubicBezTo>
                  <a:cubicBezTo>
                    <a:pt x="2078" y="2739"/>
                    <a:pt x="2009" y="2785"/>
                    <a:pt x="1941" y="2808"/>
                  </a:cubicBezTo>
                  <a:cubicBezTo>
                    <a:pt x="1872" y="2854"/>
                    <a:pt x="1804" y="2854"/>
                    <a:pt x="1735" y="2876"/>
                  </a:cubicBezTo>
                  <a:lnTo>
                    <a:pt x="1507" y="2876"/>
                  </a:lnTo>
                  <a:cubicBezTo>
                    <a:pt x="1416" y="2854"/>
                    <a:pt x="1325" y="2831"/>
                    <a:pt x="1256" y="2808"/>
                  </a:cubicBezTo>
                  <a:cubicBezTo>
                    <a:pt x="1142" y="2762"/>
                    <a:pt x="1028" y="2694"/>
                    <a:pt x="914" y="2625"/>
                  </a:cubicBezTo>
                  <a:cubicBezTo>
                    <a:pt x="822" y="2534"/>
                    <a:pt x="754" y="2466"/>
                    <a:pt x="685" y="2351"/>
                  </a:cubicBezTo>
                  <a:cubicBezTo>
                    <a:pt x="594" y="2260"/>
                    <a:pt x="526" y="2146"/>
                    <a:pt x="480" y="2009"/>
                  </a:cubicBezTo>
                  <a:cubicBezTo>
                    <a:pt x="412" y="1872"/>
                    <a:pt x="366" y="1712"/>
                    <a:pt x="343" y="1575"/>
                  </a:cubicBezTo>
                  <a:cubicBezTo>
                    <a:pt x="343" y="1507"/>
                    <a:pt x="343" y="1438"/>
                    <a:pt x="343" y="1347"/>
                  </a:cubicBezTo>
                  <a:cubicBezTo>
                    <a:pt x="343" y="1301"/>
                    <a:pt x="343" y="1256"/>
                    <a:pt x="343" y="1210"/>
                  </a:cubicBezTo>
                  <a:lnTo>
                    <a:pt x="343" y="1187"/>
                  </a:lnTo>
                  <a:cubicBezTo>
                    <a:pt x="366" y="1073"/>
                    <a:pt x="389" y="982"/>
                    <a:pt x="434" y="891"/>
                  </a:cubicBezTo>
                  <a:cubicBezTo>
                    <a:pt x="480" y="799"/>
                    <a:pt x="526" y="708"/>
                    <a:pt x="571" y="639"/>
                  </a:cubicBezTo>
                  <a:cubicBezTo>
                    <a:pt x="594" y="617"/>
                    <a:pt x="594" y="617"/>
                    <a:pt x="617" y="594"/>
                  </a:cubicBezTo>
                  <a:cubicBezTo>
                    <a:pt x="640" y="548"/>
                    <a:pt x="685" y="525"/>
                    <a:pt x="731" y="480"/>
                  </a:cubicBezTo>
                  <a:cubicBezTo>
                    <a:pt x="777" y="457"/>
                    <a:pt x="822" y="434"/>
                    <a:pt x="868" y="411"/>
                  </a:cubicBezTo>
                  <a:cubicBezTo>
                    <a:pt x="868" y="411"/>
                    <a:pt x="868" y="411"/>
                    <a:pt x="868" y="388"/>
                  </a:cubicBezTo>
                  <a:lnTo>
                    <a:pt x="891" y="388"/>
                  </a:lnTo>
                  <a:cubicBezTo>
                    <a:pt x="947" y="370"/>
                    <a:pt x="1004" y="351"/>
                    <a:pt x="1074" y="332"/>
                  </a:cubicBezTo>
                  <a:lnTo>
                    <a:pt x="1074" y="332"/>
                  </a:lnTo>
                  <a:cubicBezTo>
                    <a:pt x="1073" y="335"/>
                    <a:pt x="1073" y="338"/>
                    <a:pt x="1073" y="343"/>
                  </a:cubicBezTo>
                  <a:cubicBezTo>
                    <a:pt x="1073" y="343"/>
                    <a:pt x="1073" y="337"/>
                    <a:pt x="1076" y="331"/>
                  </a:cubicBezTo>
                  <a:lnTo>
                    <a:pt x="1076" y="331"/>
                  </a:lnTo>
                  <a:cubicBezTo>
                    <a:pt x="1076" y="331"/>
                    <a:pt x="1075" y="332"/>
                    <a:pt x="1074" y="332"/>
                  </a:cubicBezTo>
                  <a:lnTo>
                    <a:pt x="1074" y="332"/>
                  </a:lnTo>
                  <a:cubicBezTo>
                    <a:pt x="1074" y="320"/>
                    <a:pt x="1078" y="320"/>
                    <a:pt x="1096" y="320"/>
                  </a:cubicBezTo>
                  <a:cubicBezTo>
                    <a:pt x="1085" y="320"/>
                    <a:pt x="1079" y="325"/>
                    <a:pt x="1076" y="331"/>
                  </a:cubicBezTo>
                  <a:lnTo>
                    <a:pt x="1076" y="331"/>
                  </a:lnTo>
                  <a:cubicBezTo>
                    <a:pt x="1090" y="327"/>
                    <a:pt x="1104" y="324"/>
                    <a:pt x="1119" y="320"/>
                  </a:cubicBezTo>
                  <a:close/>
                  <a:moveTo>
                    <a:pt x="1233" y="0"/>
                  </a:moveTo>
                  <a:cubicBezTo>
                    <a:pt x="1165" y="0"/>
                    <a:pt x="1073" y="0"/>
                    <a:pt x="1005" y="23"/>
                  </a:cubicBezTo>
                  <a:lnTo>
                    <a:pt x="982" y="23"/>
                  </a:lnTo>
                  <a:cubicBezTo>
                    <a:pt x="914" y="46"/>
                    <a:pt x="868" y="46"/>
                    <a:pt x="822" y="69"/>
                  </a:cubicBezTo>
                  <a:cubicBezTo>
                    <a:pt x="800" y="69"/>
                    <a:pt x="800" y="69"/>
                    <a:pt x="800" y="92"/>
                  </a:cubicBezTo>
                  <a:cubicBezTo>
                    <a:pt x="754" y="92"/>
                    <a:pt x="731" y="115"/>
                    <a:pt x="708" y="115"/>
                  </a:cubicBezTo>
                  <a:cubicBezTo>
                    <a:pt x="708" y="115"/>
                    <a:pt x="685" y="137"/>
                    <a:pt x="685" y="137"/>
                  </a:cubicBezTo>
                  <a:lnTo>
                    <a:pt x="663" y="137"/>
                  </a:lnTo>
                  <a:cubicBezTo>
                    <a:pt x="663" y="137"/>
                    <a:pt x="663" y="160"/>
                    <a:pt x="640" y="160"/>
                  </a:cubicBezTo>
                  <a:lnTo>
                    <a:pt x="617" y="160"/>
                  </a:lnTo>
                  <a:cubicBezTo>
                    <a:pt x="617" y="160"/>
                    <a:pt x="617" y="183"/>
                    <a:pt x="617" y="183"/>
                  </a:cubicBezTo>
                  <a:lnTo>
                    <a:pt x="594" y="183"/>
                  </a:lnTo>
                  <a:cubicBezTo>
                    <a:pt x="594" y="183"/>
                    <a:pt x="571" y="183"/>
                    <a:pt x="571" y="206"/>
                  </a:cubicBezTo>
                  <a:cubicBezTo>
                    <a:pt x="480" y="274"/>
                    <a:pt x="389" y="366"/>
                    <a:pt x="320" y="457"/>
                  </a:cubicBezTo>
                  <a:lnTo>
                    <a:pt x="297" y="457"/>
                  </a:lnTo>
                  <a:cubicBezTo>
                    <a:pt x="229" y="548"/>
                    <a:pt x="160" y="662"/>
                    <a:pt x="115" y="799"/>
                  </a:cubicBezTo>
                  <a:cubicBezTo>
                    <a:pt x="23" y="1050"/>
                    <a:pt x="1" y="1324"/>
                    <a:pt x="23" y="1575"/>
                  </a:cubicBezTo>
                  <a:cubicBezTo>
                    <a:pt x="23" y="1575"/>
                    <a:pt x="23" y="1575"/>
                    <a:pt x="23" y="1598"/>
                  </a:cubicBezTo>
                  <a:cubicBezTo>
                    <a:pt x="46" y="1804"/>
                    <a:pt x="115" y="1986"/>
                    <a:pt x="183" y="2169"/>
                  </a:cubicBezTo>
                  <a:cubicBezTo>
                    <a:pt x="366" y="2557"/>
                    <a:pt x="663" y="2876"/>
                    <a:pt x="1051" y="3082"/>
                  </a:cubicBezTo>
                  <a:cubicBezTo>
                    <a:pt x="1233" y="3173"/>
                    <a:pt x="1439" y="3219"/>
                    <a:pt x="1667" y="3219"/>
                  </a:cubicBezTo>
                  <a:cubicBezTo>
                    <a:pt x="1758" y="3196"/>
                    <a:pt x="1850" y="3196"/>
                    <a:pt x="1964" y="3150"/>
                  </a:cubicBezTo>
                  <a:cubicBezTo>
                    <a:pt x="2078" y="3127"/>
                    <a:pt x="2169" y="3082"/>
                    <a:pt x="2260" y="3013"/>
                  </a:cubicBezTo>
                  <a:cubicBezTo>
                    <a:pt x="2443" y="2899"/>
                    <a:pt x="2580" y="2739"/>
                    <a:pt x="2671" y="2557"/>
                  </a:cubicBezTo>
                  <a:cubicBezTo>
                    <a:pt x="2785" y="2351"/>
                    <a:pt x="2831" y="2123"/>
                    <a:pt x="2831" y="1895"/>
                  </a:cubicBezTo>
                  <a:cubicBezTo>
                    <a:pt x="2854" y="1667"/>
                    <a:pt x="2808" y="1461"/>
                    <a:pt x="2740" y="1256"/>
                  </a:cubicBezTo>
                  <a:cubicBezTo>
                    <a:pt x="2694" y="1050"/>
                    <a:pt x="2580" y="868"/>
                    <a:pt x="2466" y="708"/>
                  </a:cubicBezTo>
                  <a:cubicBezTo>
                    <a:pt x="2215" y="343"/>
                    <a:pt x="1827" y="69"/>
                    <a:pt x="1393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709;p19"/>
            <p:cNvSpPr/>
            <p:nvPr/>
          </p:nvSpPr>
          <p:spPr>
            <a:xfrm>
              <a:off x="4298580" y="207227"/>
              <a:ext cx="46924" cy="46681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914" y="343"/>
                  </a:moveTo>
                  <a:cubicBezTo>
                    <a:pt x="959" y="343"/>
                    <a:pt x="982" y="343"/>
                    <a:pt x="1028" y="366"/>
                  </a:cubicBezTo>
                  <a:cubicBezTo>
                    <a:pt x="1073" y="366"/>
                    <a:pt x="1119" y="389"/>
                    <a:pt x="1165" y="411"/>
                  </a:cubicBezTo>
                  <a:cubicBezTo>
                    <a:pt x="1188" y="457"/>
                    <a:pt x="1233" y="480"/>
                    <a:pt x="1256" y="503"/>
                  </a:cubicBezTo>
                  <a:cubicBezTo>
                    <a:pt x="1302" y="548"/>
                    <a:pt x="1325" y="571"/>
                    <a:pt x="1347" y="617"/>
                  </a:cubicBezTo>
                  <a:cubicBezTo>
                    <a:pt x="1370" y="662"/>
                    <a:pt x="1370" y="708"/>
                    <a:pt x="1393" y="754"/>
                  </a:cubicBezTo>
                  <a:cubicBezTo>
                    <a:pt x="1393" y="799"/>
                    <a:pt x="1393" y="845"/>
                    <a:pt x="1393" y="891"/>
                  </a:cubicBezTo>
                  <a:cubicBezTo>
                    <a:pt x="1393" y="936"/>
                    <a:pt x="1393" y="982"/>
                    <a:pt x="1370" y="1028"/>
                  </a:cubicBezTo>
                  <a:cubicBezTo>
                    <a:pt x="1347" y="1073"/>
                    <a:pt x="1325" y="1142"/>
                    <a:pt x="1302" y="1187"/>
                  </a:cubicBezTo>
                  <a:cubicBezTo>
                    <a:pt x="1279" y="1210"/>
                    <a:pt x="1256" y="1233"/>
                    <a:pt x="1210" y="1279"/>
                  </a:cubicBezTo>
                  <a:cubicBezTo>
                    <a:pt x="1188" y="1302"/>
                    <a:pt x="1142" y="1324"/>
                    <a:pt x="1096" y="1347"/>
                  </a:cubicBezTo>
                  <a:cubicBezTo>
                    <a:pt x="1051" y="1370"/>
                    <a:pt x="1005" y="1393"/>
                    <a:pt x="959" y="1393"/>
                  </a:cubicBezTo>
                  <a:lnTo>
                    <a:pt x="822" y="1393"/>
                  </a:lnTo>
                  <a:cubicBezTo>
                    <a:pt x="777" y="1393"/>
                    <a:pt x="731" y="1393"/>
                    <a:pt x="685" y="1370"/>
                  </a:cubicBezTo>
                  <a:cubicBezTo>
                    <a:pt x="640" y="1347"/>
                    <a:pt x="617" y="1347"/>
                    <a:pt x="571" y="1302"/>
                  </a:cubicBezTo>
                  <a:cubicBezTo>
                    <a:pt x="526" y="1279"/>
                    <a:pt x="503" y="1256"/>
                    <a:pt x="457" y="1210"/>
                  </a:cubicBezTo>
                  <a:cubicBezTo>
                    <a:pt x="434" y="1187"/>
                    <a:pt x="412" y="1142"/>
                    <a:pt x="389" y="1096"/>
                  </a:cubicBezTo>
                  <a:cubicBezTo>
                    <a:pt x="366" y="1050"/>
                    <a:pt x="343" y="1005"/>
                    <a:pt x="343" y="959"/>
                  </a:cubicBezTo>
                  <a:cubicBezTo>
                    <a:pt x="320" y="913"/>
                    <a:pt x="320" y="891"/>
                    <a:pt x="320" y="845"/>
                  </a:cubicBezTo>
                  <a:cubicBezTo>
                    <a:pt x="343" y="777"/>
                    <a:pt x="343" y="731"/>
                    <a:pt x="366" y="685"/>
                  </a:cubicBezTo>
                  <a:cubicBezTo>
                    <a:pt x="366" y="662"/>
                    <a:pt x="366" y="640"/>
                    <a:pt x="389" y="640"/>
                  </a:cubicBezTo>
                  <a:cubicBezTo>
                    <a:pt x="389" y="617"/>
                    <a:pt x="389" y="617"/>
                    <a:pt x="389" y="594"/>
                  </a:cubicBezTo>
                  <a:lnTo>
                    <a:pt x="412" y="594"/>
                  </a:lnTo>
                  <a:cubicBezTo>
                    <a:pt x="412" y="594"/>
                    <a:pt x="412" y="571"/>
                    <a:pt x="412" y="571"/>
                  </a:cubicBezTo>
                  <a:cubicBezTo>
                    <a:pt x="434" y="525"/>
                    <a:pt x="480" y="503"/>
                    <a:pt x="503" y="457"/>
                  </a:cubicBezTo>
                  <a:cubicBezTo>
                    <a:pt x="549" y="434"/>
                    <a:pt x="594" y="411"/>
                    <a:pt x="617" y="389"/>
                  </a:cubicBezTo>
                  <a:cubicBezTo>
                    <a:pt x="640" y="389"/>
                    <a:pt x="663" y="366"/>
                    <a:pt x="685" y="366"/>
                  </a:cubicBezTo>
                  <a:cubicBezTo>
                    <a:pt x="708" y="366"/>
                    <a:pt x="731" y="343"/>
                    <a:pt x="754" y="343"/>
                  </a:cubicBezTo>
                  <a:close/>
                  <a:moveTo>
                    <a:pt x="868" y="0"/>
                  </a:moveTo>
                  <a:cubicBezTo>
                    <a:pt x="777" y="0"/>
                    <a:pt x="663" y="23"/>
                    <a:pt x="571" y="46"/>
                  </a:cubicBezTo>
                  <a:cubicBezTo>
                    <a:pt x="526" y="69"/>
                    <a:pt x="457" y="115"/>
                    <a:pt x="412" y="137"/>
                  </a:cubicBezTo>
                  <a:cubicBezTo>
                    <a:pt x="366" y="160"/>
                    <a:pt x="320" y="206"/>
                    <a:pt x="275" y="229"/>
                  </a:cubicBezTo>
                  <a:cubicBezTo>
                    <a:pt x="275" y="252"/>
                    <a:pt x="275" y="252"/>
                    <a:pt x="252" y="252"/>
                  </a:cubicBezTo>
                  <a:cubicBezTo>
                    <a:pt x="252" y="274"/>
                    <a:pt x="229" y="297"/>
                    <a:pt x="206" y="320"/>
                  </a:cubicBezTo>
                  <a:cubicBezTo>
                    <a:pt x="160" y="366"/>
                    <a:pt x="138" y="411"/>
                    <a:pt x="92" y="480"/>
                  </a:cubicBezTo>
                  <a:cubicBezTo>
                    <a:pt x="92" y="503"/>
                    <a:pt x="69" y="525"/>
                    <a:pt x="69" y="571"/>
                  </a:cubicBezTo>
                  <a:cubicBezTo>
                    <a:pt x="46" y="571"/>
                    <a:pt x="46" y="594"/>
                    <a:pt x="46" y="594"/>
                  </a:cubicBezTo>
                  <a:cubicBezTo>
                    <a:pt x="46" y="617"/>
                    <a:pt x="46" y="617"/>
                    <a:pt x="24" y="640"/>
                  </a:cubicBezTo>
                  <a:cubicBezTo>
                    <a:pt x="24" y="708"/>
                    <a:pt x="1" y="777"/>
                    <a:pt x="1" y="845"/>
                  </a:cubicBezTo>
                  <a:cubicBezTo>
                    <a:pt x="1" y="868"/>
                    <a:pt x="1" y="913"/>
                    <a:pt x="1" y="936"/>
                  </a:cubicBezTo>
                  <a:cubicBezTo>
                    <a:pt x="1" y="1005"/>
                    <a:pt x="24" y="1050"/>
                    <a:pt x="24" y="1096"/>
                  </a:cubicBezTo>
                  <a:cubicBezTo>
                    <a:pt x="46" y="1142"/>
                    <a:pt x="69" y="1187"/>
                    <a:pt x="92" y="1233"/>
                  </a:cubicBezTo>
                  <a:cubicBezTo>
                    <a:pt x="115" y="1302"/>
                    <a:pt x="160" y="1347"/>
                    <a:pt x="183" y="1393"/>
                  </a:cubicBezTo>
                  <a:cubicBezTo>
                    <a:pt x="297" y="1530"/>
                    <a:pt x="412" y="1621"/>
                    <a:pt x="571" y="1667"/>
                  </a:cubicBezTo>
                  <a:cubicBezTo>
                    <a:pt x="658" y="1710"/>
                    <a:pt x="745" y="1726"/>
                    <a:pt x="838" y="1726"/>
                  </a:cubicBezTo>
                  <a:cubicBezTo>
                    <a:pt x="891" y="1726"/>
                    <a:pt x="947" y="1721"/>
                    <a:pt x="1005" y="1712"/>
                  </a:cubicBezTo>
                  <a:cubicBezTo>
                    <a:pt x="1142" y="1690"/>
                    <a:pt x="1302" y="1621"/>
                    <a:pt x="1416" y="1530"/>
                  </a:cubicBezTo>
                  <a:cubicBezTo>
                    <a:pt x="1530" y="1438"/>
                    <a:pt x="1598" y="1324"/>
                    <a:pt x="1667" y="1210"/>
                  </a:cubicBezTo>
                  <a:cubicBezTo>
                    <a:pt x="1735" y="1050"/>
                    <a:pt x="1735" y="891"/>
                    <a:pt x="1713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53" y="343"/>
                    <a:pt x="1507" y="297"/>
                    <a:pt x="1462" y="252"/>
                  </a:cubicBezTo>
                  <a:cubicBezTo>
                    <a:pt x="1416" y="183"/>
                    <a:pt x="1325" y="137"/>
                    <a:pt x="1279" y="115"/>
                  </a:cubicBezTo>
                  <a:cubicBezTo>
                    <a:pt x="1233" y="69"/>
                    <a:pt x="1165" y="69"/>
                    <a:pt x="1119" y="46"/>
                  </a:cubicBezTo>
                  <a:cubicBezTo>
                    <a:pt x="1073" y="23"/>
                    <a:pt x="1028" y="23"/>
                    <a:pt x="982" y="23"/>
                  </a:cubicBezTo>
                  <a:cubicBezTo>
                    <a:pt x="937" y="0"/>
                    <a:pt x="914" y="0"/>
                    <a:pt x="86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710;p19"/>
            <p:cNvSpPr/>
            <p:nvPr/>
          </p:nvSpPr>
          <p:spPr>
            <a:xfrm>
              <a:off x="4399781" y="317672"/>
              <a:ext cx="67872" cy="66872"/>
            </a:xfrm>
            <a:custGeom>
              <a:avLst/>
              <a:gdLst/>
              <a:ahLst/>
              <a:cxnLst/>
              <a:rect l="l" t="t" r="r" b="b"/>
              <a:pathLst>
                <a:path w="2511" h="2474" extrusionOk="0">
                  <a:moveTo>
                    <a:pt x="1324" y="320"/>
                  </a:moveTo>
                  <a:cubicBezTo>
                    <a:pt x="1415" y="320"/>
                    <a:pt x="1484" y="343"/>
                    <a:pt x="1552" y="365"/>
                  </a:cubicBezTo>
                  <a:cubicBezTo>
                    <a:pt x="1643" y="388"/>
                    <a:pt x="1712" y="434"/>
                    <a:pt x="1780" y="480"/>
                  </a:cubicBezTo>
                  <a:cubicBezTo>
                    <a:pt x="1849" y="525"/>
                    <a:pt x="1895" y="571"/>
                    <a:pt x="1963" y="639"/>
                  </a:cubicBezTo>
                  <a:cubicBezTo>
                    <a:pt x="2009" y="685"/>
                    <a:pt x="2054" y="753"/>
                    <a:pt x="2077" y="822"/>
                  </a:cubicBezTo>
                  <a:cubicBezTo>
                    <a:pt x="2123" y="890"/>
                    <a:pt x="2146" y="982"/>
                    <a:pt x="2168" y="1073"/>
                  </a:cubicBezTo>
                  <a:cubicBezTo>
                    <a:pt x="2168" y="1141"/>
                    <a:pt x="2191" y="1233"/>
                    <a:pt x="2168" y="1301"/>
                  </a:cubicBezTo>
                  <a:cubicBezTo>
                    <a:pt x="2168" y="1393"/>
                    <a:pt x="2146" y="1461"/>
                    <a:pt x="2123" y="1552"/>
                  </a:cubicBezTo>
                  <a:cubicBezTo>
                    <a:pt x="2100" y="1621"/>
                    <a:pt x="2054" y="1689"/>
                    <a:pt x="2009" y="1758"/>
                  </a:cubicBezTo>
                  <a:cubicBezTo>
                    <a:pt x="1986" y="1826"/>
                    <a:pt x="1917" y="1872"/>
                    <a:pt x="1872" y="1918"/>
                  </a:cubicBezTo>
                  <a:cubicBezTo>
                    <a:pt x="1803" y="1986"/>
                    <a:pt x="1758" y="2009"/>
                    <a:pt x="1666" y="2054"/>
                  </a:cubicBezTo>
                  <a:cubicBezTo>
                    <a:pt x="1598" y="2100"/>
                    <a:pt x="1507" y="2123"/>
                    <a:pt x="1438" y="2146"/>
                  </a:cubicBezTo>
                  <a:lnTo>
                    <a:pt x="1187" y="2146"/>
                  </a:lnTo>
                  <a:cubicBezTo>
                    <a:pt x="1096" y="2146"/>
                    <a:pt x="1027" y="2123"/>
                    <a:pt x="959" y="2100"/>
                  </a:cubicBezTo>
                  <a:cubicBezTo>
                    <a:pt x="890" y="2077"/>
                    <a:pt x="822" y="2032"/>
                    <a:pt x="753" y="2009"/>
                  </a:cubicBezTo>
                  <a:cubicBezTo>
                    <a:pt x="685" y="1940"/>
                    <a:pt x="616" y="1895"/>
                    <a:pt x="548" y="1826"/>
                  </a:cubicBezTo>
                  <a:cubicBezTo>
                    <a:pt x="525" y="1781"/>
                    <a:pt x="479" y="1712"/>
                    <a:pt x="434" y="1666"/>
                  </a:cubicBezTo>
                  <a:cubicBezTo>
                    <a:pt x="411" y="1575"/>
                    <a:pt x="388" y="1507"/>
                    <a:pt x="365" y="1415"/>
                  </a:cubicBezTo>
                  <a:cubicBezTo>
                    <a:pt x="342" y="1347"/>
                    <a:pt x="342" y="1256"/>
                    <a:pt x="342" y="1164"/>
                  </a:cubicBezTo>
                  <a:cubicBezTo>
                    <a:pt x="365" y="1096"/>
                    <a:pt x="365" y="1027"/>
                    <a:pt x="388" y="936"/>
                  </a:cubicBezTo>
                  <a:cubicBezTo>
                    <a:pt x="434" y="868"/>
                    <a:pt x="457" y="799"/>
                    <a:pt x="502" y="731"/>
                  </a:cubicBezTo>
                  <a:cubicBezTo>
                    <a:pt x="525" y="685"/>
                    <a:pt x="548" y="662"/>
                    <a:pt x="571" y="616"/>
                  </a:cubicBezTo>
                  <a:cubicBezTo>
                    <a:pt x="594" y="594"/>
                    <a:pt x="616" y="571"/>
                    <a:pt x="639" y="548"/>
                  </a:cubicBezTo>
                  <a:cubicBezTo>
                    <a:pt x="662" y="525"/>
                    <a:pt x="685" y="525"/>
                    <a:pt x="708" y="502"/>
                  </a:cubicBezTo>
                  <a:cubicBezTo>
                    <a:pt x="753" y="480"/>
                    <a:pt x="776" y="457"/>
                    <a:pt x="822" y="434"/>
                  </a:cubicBezTo>
                  <a:cubicBezTo>
                    <a:pt x="822" y="434"/>
                    <a:pt x="845" y="411"/>
                    <a:pt x="845" y="411"/>
                  </a:cubicBezTo>
                  <a:cubicBezTo>
                    <a:pt x="890" y="388"/>
                    <a:pt x="936" y="388"/>
                    <a:pt x="982" y="365"/>
                  </a:cubicBezTo>
                  <a:lnTo>
                    <a:pt x="1004" y="365"/>
                  </a:lnTo>
                  <a:cubicBezTo>
                    <a:pt x="1004" y="365"/>
                    <a:pt x="1004" y="343"/>
                    <a:pt x="1027" y="343"/>
                  </a:cubicBezTo>
                  <a:lnTo>
                    <a:pt x="1096" y="343"/>
                  </a:lnTo>
                  <a:cubicBezTo>
                    <a:pt x="1164" y="320"/>
                    <a:pt x="1210" y="320"/>
                    <a:pt x="1278" y="320"/>
                  </a:cubicBezTo>
                  <a:close/>
                  <a:moveTo>
                    <a:pt x="1255" y="0"/>
                  </a:moveTo>
                  <a:cubicBezTo>
                    <a:pt x="1187" y="0"/>
                    <a:pt x="1096" y="0"/>
                    <a:pt x="1027" y="23"/>
                  </a:cubicBezTo>
                  <a:cubicBezTo>
                    <a:pt x="959" y="23"/>
                    <a:pt x="913" y="46"/>
                    <a:pt x="845" y="69"/>
                  </a:cubicBezTo>
                  <a:cubicBezTo>
                    <a:pt x="822" y="69"/>
                    <a:pt x="799" y="91"/>
                    <a:pt x="776" y="91"/>
                  </a:cubicBezTo>
                  <a:lnTo>
                    <a:pt x="753" y="91"/>
                  </a:lnTo>
                  <a:cubicBezTo>
                    <a:pt x="730" y="114"/>
                    <a:pt x="685" y="137"/>
                    <a:pt x="662" y="160"/>
                  </a:cubicBezTo>
                  <a:lnTo>
                    <a:pt x="639" y="160"/>
                  </a:lnTo>
                  <a:cubicBezTo>
                    <a:pt x="548" y="206"/>
                    <a:pt x="479" y="274"/>
                    <a:pt x="411" y="320"/>
                  </a:cubicBezTo>
                  <a:cubicBezTo>
                    <a:pt x="411" y="343"/>
                    <a:pt x="411" y="343"/>
                    <a:pt x="388" y="343"/>
                  </a:cubicBezTo>
                  <a:cubicBezTo>
                    <a:pt x="365" y="365"/>
                    <a:pt x="342" y="388"/>
                    <a:pt x="320" y="411"/>
                  </a:cubicBezTo>
                  <a:cubicBezTo>
                    <a:pt x="251" y="502"/>
                    <a:pt x="205" y="571"/>
                    <a:pt x="160" y="662"/>
                  </a:cubicBezTo>
                  <a:cubicBezTo>
                    <a:pt x="137" y="731"/>
                    <a:pt x="91" y="799"/>
                    <a:pt x="69" y="868"/>
                  </a:cubicBezTo>
                  <a:cubicBezTo>
                    <a:pt x="69" y="890"/>
                    <a:pt x="69" y="913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1"/>
                    <a:pt x="0" y="1324"/>
                    <a:pt x="46" y="1507"/>
                  </a:cubicBezTo>
                  <a:cubicBezTo>
                    <a:pt x="91" y="1689"/>
                    <a:pt x="183" y="1872"/>
                    <a:pt x="297" y="2032"/>
                  </a:cubicBezTo>
                  <a:cubicBezTo>
                    <a:pt x="434" y="2169"/>
                    <a:pt x="594" y="2306"/>
                    <a:pt x="776" y="2374"/>
                  </a:cubicBezTo>
                  <a:cubicBezTo>
                    <a:pt x="916" y="2444"/>
                    <a:pt x="1082" y="2474"/>
                    <a:pt x="1254" y="2474"/>
                  </a:cubicBezTo>
                  <a:cubicBezTo>
                    <a:pt x="1307" y="2474"/>
                    <a:pt x="1361" y="2471"/>
                    <a:pt x="1415" y="2465"/>
                  </a:cubicBezTo>
                  <a:cubicBezTo>
                    <a:pt x="1621" y="2442"/>
                    <a:pt x="1826" y="2374"/>
                    <a:pt x="1986" y="2237"/>
                  </a:cubicBezTo>
                  <a:cubicBezTo>
                    <a:pt x="2146" y="2146"/>
                    <a:pt x="2260" y="1986"/>
                    <a:pt x="2351" y="1826"/>
                  </a:cubicBezTo>
                  <a:cubicBezTo>
                    <a:pt x="2397" y="1735"/>
                    <a:pt x="2442" y="1644"/>
                    <a:pt x="2465" y="1552"/>
                  </a:cubicBezTo>
                  <a:cubicBezTo>
                    <a:pt x="2488" y="1438"/>
                    <a:pt x="2511" y="1324"/>
                    <a:pt x="2511" y="1210"/>
                  </a:cubicBezTo>
                  <a:cubicBezTo>
                    <a:pt x="2511" y="1096"/>
                    <a:pt x="2488" y="982"/>
                    <a:pt x="2442" y="868"/>
                  </a:cubicBezTo>
                  <a:cubicBezTo>
                    <a:pt x="2420" y="776"/>
                    <a:pt x="2374" y="685"/>
                    <a:pt x="2328" y="616"/>
                  </a:cubicBezTo>
                  <a:cubicBezTo>
                    <a:pt x="2283" y="525"/>
                    <a:pt x="2214" y="457"/>
                    <a:pt x="2168" y="365"/>
                  </a:cubicBezTo>
                  <a:cubicBezTo>
                    <a:pt x="2100" y="320"/>
                    <a:pt x="2032" y="251"/>
                    <a:pt x="1963" y="206"/>
                  </a:cubicBezTo>
                  <a:cubicBezTo>
                    <a:pt x="1780" y="91"/>
                    <a:pt x="1575" y="23"/>
                    <a:pt x="137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" name="Google Shape;711;p19"/>
          <p:cNvSpPr/>
          <p:nvPr/>
        </p:nvSpPr>
        <p:spPr>
          <a:xfrm rot="10800000" flipV="1">
            <a:off x="5112711" y="30122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712;p19"/>
          <p:cNvSpPr/>
          <p:nvPr/>
        </p:nvSpPr>
        <p:spPr>
          <a:xfrm rot="10800000" flipV="1">
            <a:off x="6391698" y="285237"/>
            <a:ext cx="193481" cy="191021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713;p19"/>
          <p:cNvSpPr/>
          <p:nvPr/>
        </p:nvSpPr>
        <p:spPr>
          <a:xfrm rot="10800000" flipV="1">
            <a:off x="6664993" y="331895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714;p19"/>
          <p:cNvSpPr/>
          <p:nvPr/>
        </p:nvSpPr>
        <p:spPr>
          <a:xfrm rot="10800000" flipV="1">
            <a:off x="6585193" y="75182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715;p19"/>
          <p:cNvSpPr/>
          <p:nvPr/>
        </p:nvSpPr>
        <p:spPr>
          <a:xfrm rot="10800000" flipV="1">
            <a:off x="6056281" y="259995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716;p19"/>
          <p:cNvSpPr/>
          <p:nvPr/>
        </p:nvSpPr>
        <p:spPr>
          <a:xfrm rot="10800000" flipV="1">
            <a:off x="5425918" y="96195"/>
            <a:ext cx="54330" cy="76522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2" name="Google Shape;717;p19"/>
          <p:cNvGrpSpPr/>
          <p:nvPr/>
        </p:nvGrpSpPr>
        <p:grpSpPr>
          <a:xfrm rot="18900000" flipV="1">
            <a:off x="7193660" y="293261"/>
            <a:ext cx="275192" cy="229968"/>
            <a:chOff x="1192779" y="389220"/>
            <a:chExt cx="275192" cy="229972"/>
          </a:xfrm>
        </p:grpSpPr>
        <p:sp>
          <p:nvSpPr>
            <p:cNvPr id="173" name="Google Shape;718;p19"/>
            <p:cNvSpPr/>
            <p:nvPr/>
          </p:nvSpPr>
          <p:spPr>
            <a:xfrm>
              <a:off x="1406857" y="549643"/>
              <a:ext cx="58033" cy="65413"/>
            </a:xfrm>
            <a:custGeom>
              <a:avLst/>
              <a:gdLst/>
              <a:ahLst/>
              <a:cxnLst/>
              <a:rect l="l" t="t" r="r" b="b"/>
              <a:pathLst>
                <a:path w="2147" h="2420" extrusionOk="0">
                  <a:moveTo>
                    <a:pt x="754" y="0"/>
                  </a:moveTo>
                  <a:cubicBezTo>
                    <a:pt x="708" y="0"/>
                    <a:pt x="662" y="23"/>
                    <a:pt x="617" y="23"/>
                  </a:cubicBezTo>
                  <a:cubicBezTo>
                    <a:pt x="503" y="46"/>
                    <a:pt x="366" y="92"/>
                    <a:pt x="297" y="183"/>
                  </a:cubicBezTo>
                  <a:cubicBezTo>
                    <a:pt x="252" y="229"/>
                    <a:pt x="229" y="297"/>
                    <a:pt x="206" y="343"/>
                  </a:cubicBezTo>
                  <a:cubicBezTo>
                    <a:pt x="160" y="389"/>
                    <a:pt x="137" y="434"/>
                    <a:pt x="115" y="457"/>
                  </a:cubicBezTo>
                  <a:cubicBezTo>
                    <a:pt x="46" y="594"/>
                    <a:pt x="0" y="754"/>
                    <a:pt x="0" y="959"/>
                  </a:cubicBezTo>
                  <a:cubicBezTo>
                    <a:pt x="23" y="1050"/>
                    <a:pt x="46" y="1165"/>
                    <a:pt x="46" y="1233"/>
                  </a:cubicBezTo>
                  <a:cubicBezTo>
                    <a:pt x="69" y="1302"/>
                    <a:pt x="92" y="1370"/>
                    <a:pt x="115" y="1438"/>
                  </a:cubicBezTo>
                  <a:cubicBezTo>
                    <a:pt x="183" y="1598"/>
                    <a:pt x="274" y="1735"/>
                    <a:pt x="366" y="1872"/>
                  </a:cubicBezTo>
                  <a:cubicBezTo>
                    <a:pt x="434" y="1941"/>
                    <a:pt x="503" y="2009"/>
                    <a:pt x="571" y="2078"/>
                  </a:cubicBezTo>
                  <a:cubicBezTo>
                    <a:pt x="617" y="2146"/>
                    <a:pt x="685" y="2192"/>
                    <a:pt x="731" y="2237"/>
                  </a:cubicBezTo>
                  <a:cubicBezTo>
                    <a:pt x="777" y="2260"/>
                    <a:pt x="799" y="2283"/>
                    <a:pt x="845" y="2306"/>
                  </a:cubicBezTo>
                  <a:cubicBezTo>
                    <a:pt x="913" y="2351"/>
                    <a:pt x="1005" y="2374"/>
                    <a:pt x="1096" y="2397"/>
                  </a:cubicBezTo>
                  <a:cubicBezTo>
                    <a:pt x="1165" y="2420"/>
                    <a:pt x="1210" y="2420"/>
                    <a:pt x="1279" y="2420"/>
                  </a:cubicBezTo>
                  <a:lnTo>
                    <a:pt x="1438" y="2420"/>
                  </a:lnTo>
                  <a:cubicBezTo>
                    <a:pt x="1484" y="2420"/>
                    <a:pt x="1530" y="2397"/>
                    <a:pt x="1598" y="2374"/>
                  </a:cubicBezTo>
                  <a:cubicBezTo>
                    <a:pt x="1621" y="2374"/>
                    <a:pt x="1667" y="2374"/>
                    <a:pt x="1690" y="2351"/>
                  </a:cubicBezTo>
                  <a:cubicBezTo>
                    <a:pt x="1781" y="2306"/>
                    <a:pt x="1827" y="2260"/>
                    <a:pt x="1872" y="2215"/>
                  </a:cubicBezTo>
                  <a:cubicBezTo>
                    <a:pt x="2009" y="2078"/>
                    <a:pt x="2078" y="1918"/>
                    <a:pt x="2100" y="1758"/>
                  </a:cubicBezTo>
                  <a:cubicBezTo>
                    <a:pt x="2146" y="1621"/>
                    <a:pt x="2146" y="1461"/>
                    <a:pt x="2123" y="1302"/>
                  </a:cubicBezTo>
                  <a:cubicBezTo>
                    <a:pt x="2078" y="1165"/>
                    <a:pt x="2032" y="1028"/>
                    <a:pt x="1941" y="868"/>
                  </a:cubicBezTo>
                  <a:cubicBezTo>
                    <a:pt x="1895" y="777"/>
                    <a:pt x="1849" y="708"/>
                    <a:pt x="1804" y="662"/>
                  </a:cubicBezTo>
                  <a:cubicBezTo>
                    <a:pt x="1758" y="571"/>
                    <a:pt x="1690" y="480"/>
                    <a:pt x="1598" y="411"/>
                  </a:cubicBezTo>
                  <a:cubicBezTo>
                    <a:pt x="1461" y="252"/>
                    <a:pt x="1279" y="137"/>
                    <a:pt x="1073" y="69"/>
                  </a:cubicBezTo>
                  <a:cubicBezTo>
                    <a:pt x="982" y="46"/>
                    <a:pt x="868" y="0"/>
                    <a:pt x="75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719;p19"/>
            <p:cNvSpPr/>
            <p:nvPr/>
          </p:nvSpPr>
          <p:spPr>
            <a:xfrm>
              <a:off x="1197699" y="502746"/>
              <a:ext cx="50627" cy="50627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14" y="1"/>
                  </a:moveTo>
                  <a:cubicBezTo>
                    <a:pt x="845" y="1"/>
                    <a:pt x="754" y="24"/>
                    <a:pt x="685" y="46"/>
                  </a:cubicBezTo>
                  <a:cubicBezTo>
                    <a:pt x="640" y="46"/>
                    <a:pt x="571" y="69"/>
                    <a:pt x="503" y="115"/>
                  </a:cubicBezTo>
                  <a:cubicBezTo>
                    <a:pt x="480" y="138"/>
                    <a:pt x="457" y="138"/>
                    <a:pt x="457" y="161"/>
                  </a:cubicBezTo>
                  <a:cubicBezTo>
                    <a:pt x="434" y="183"/>
                    <a:pt x="412" y="206"/>
                    <a:pt x="389" y="206"/>
                  </a:cubicBezTo>
                  <a:cubicBezTo>
                    <a:pt x="366" y="229"/>
                    <a:pt x="366" y="229"/>
                    <a:pt x="343" y="252"/>
                  </a:cubicBezTo>
                  <a:cubicBezTo>
                    <a:pt x="275" y="298"/>
                    <a:pt x="229" y="343"/>
                    <a:pt x="206" y="412"/>
                  </a:cubicBezTo>
                  <a:cubicBezTo>
                    <a:pt x="115" y="480"/>
                    <a:pt x="69" y="594"/>
                    <a:pt x="46" y="686"/>
                  </a:cubicBezTo>
                  <a:cubicBezTo>
                    <a:pt x="24" y="754"/>
                    <a:pt x="24" y="822"/>
                    <a:pt x="24" y="891"/>
                  </a:cubicBezTo>
                  <a:cubicBezTo>
                    <a:pt x="24" y="1005"/>
                    <a:pt x="1" y="1119"/>
                    <a:pt x="46" y="1233"/>
                  </a:cubicBezTo>
                  <a:cubicBezTo>
                    <a:pt x="115" y="1416"/>
                    <a:pt x="229" y="1576"/>
                    <a:pt x="389" y="1713"/>
                  </a:cubicBezTo>
                  <a:cubicBezTo>
                    <a:pt x="480" y="1758"/>
                    <a:pt x="594" y="1827"/>
                    <a:pt x="708" y="1850"/>
                  </a:cubicBezTo>
                  <a:cubicBezTo>
                    <a:pt x="822" y="1872"/>
                    <a:pt x="914" y="1872"/>
                    <a:pt x="1005" y="1872"/>
                  </a:cubicBezTo>
                  <a:cubicBezTo>
                    <a:pt x="1051" y="1872"/>
                    <a:pt x="1096" y="1850"/>
                    <a:pt x="1142" y="1850"/>
                  </a:cubicBezTo>
                  <a:cubicBezTo>
                    <a:pt x="1210" y="1827"/>
                    <a:pt x="1256" y="1827"/>
                    <a:pt x="1279" y="1804"/>
                  </a:cubicBezTo>
                  <a:cubicBezTo>
                    <a:pt x="1416" y="1758"/>
                    <a:pt x="1553" y="1713"/>
                    <a:pt x="1644" y="1599"/>
                  </a:cubicBezTo>
                  <a:cubicBezTo>
                    <a:pt x="1667" y="1576"/>
                    <a:pt x="1690" y="1530"/>
                    <a:pt x="1735" y="1484"/>
                  </a:cubicBezTo>
                  <a:cubicBezTo>
                    <a:pt x="1758" y="1416"/>
                    <a:pt x="1781" y="1370"/>
                    <a:pt x="1804" y="1302"/>
                  </a:cubicBezTo>
                  <a:cubicBezTo>
                    <a:pt x="1827" y="1233"/>
                    <a:pt x="1827" y="1188"/>
                    <a:pt x="1850" y="1165"/>
                  </a:cubicBezTo>
                  <a:cubicBezTo>
                    <a:pt x="1872" y="1074"/>
                    <a:pt x="1850" y="982"/>
                    <a:pt x="1827" y="891"/>
                  </a:cubicBezTo>
                  <a:cubicBezTo>
                    <a:pt x="1804" y="777"/>
                    <a:pt x="1758" y="708"/>
                    <a:pt x="1713" y="617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66"/>
                    <a:pt x="1439" y="343"/>
                    <a:pt x="1370" y="298"/>
                  </a:cubicBezTo>
                  <a:cubicBezTo>
                    <a:pt x="1370" y="275"/>
                    <a:pt x="1370" y="252"/>
                    <a:pt x="1347" y="229"/>
                  </a:cubicBezTo>
                  <a:cubicBezTo>
                    <a:pt x="1302" y="161"/>
                    <a:pt x="1279" y="138"/>
                    <a:pt x="1233" y="115"/>
                  </a:cubicBezTo>
                  <a:cubicBezTo>
                    <a:pt x="1165" y="46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720;p19"/>
            <p:cNvSpPr/>
            <p:nvPr/>
          </p:nvSpPr>
          <p:spPr>
            <a:xfrm>
              <a:off x="1243974" y="392329"/>
              <a:ext cx="39518" cy="30868"/>
            </a:xfrm>
            <a:custGeom>
              <a:avLst/>
              <a:gdLst/>
              <a:ahLst/>
              <a:cxnLst/>
              <a:rect l="l" t="t" r="r" b="b"/>
              <a:pathLst>
                <a:path w="1462" h="1142" extrusionOk="0">
                  <a:moveTo>
                    <a:pt x="571" y="0"/>
                  </a:moveTo>
                  <a:cubicBezTo>
                    <a:pt x="503" y="0"/>
                    <a:pt x="411" y="0"/>
                    <a:pt x="320" y="46"/>
                  </a:cubicBezTo>
                  <a:cubicBezTo>
                    <a:pt x="275" y="69"/>
                    <a:pt x="229" y="91"/>
                    <a:pt x="183" y="137"/>
                  </a:cubicBezTo>
                  <a:cubicBezTo>
                    <a:pt x="138" y="160"/>
                    <a:pt x="115" y="205"/>
                    <a:pt x="69" y="274"/>
                  </a:cubicBezTo>
                  <a:lnTo>
                    <a:pt x="46" y="320"/>
                  </a:lnTo>
                  <a:cubicBezTo>
                    <a:pt x="23" y="365"/>
                    <a:pt x="23" y="411"/>
                    <a:pt x="1" y="457"/>
                  </a:cubicBezTo>
                  <a:cubicBezTo>
                    <a:pt x="1" y="479"/>
                    <a:pt x="1" y="525"/>
                    <a:pt x="1" y="594"/>
                  </a:cubicBezTo>
                  <a:cubicBezTo>
                    <a:pt x="23" y="730"/>
                    <a:pt x="115" y="867"/>
                    <a:pt x="183" y="936"/>
                  </a:cubicBezTo>
                  <a:cubicBezTo>
                    <a:pt x="275" y="1004"/>
                    <a:pt x="366" y="1073"/>
                    <a:pt x="480" y="1118"/>
                  </a:cubicBezTo>
                  <a:cubicBezTo>
                    <a:pt x="548" y="1141"/>
                    <a:pt x="617" y="1141"/>
                    <a:pt x="708" y="1141"/>
                  </a:cubicBezTo>
                  <a:lnTo>
                    <a:pt x="777" y="1141"/>
                  </a:lnTo>
                  <a:cubicBezTo>
                    <a:pt x="822" y="1141"/>
                    <a:pt x="891" y="1118"/>
                    <a:pt x="959" y="1096"/>
                  </a:cubicBezTo>
                  <a:cubicBezTo>
                    <a:pt x="1005" y="1096"/>
                    <a:pt x="1051" y="1073"/>
                    <a:pt x="1119" y="1050"/>
                  </a:cubicBezTo>
                  <a:cubicBezTo>
                    <a:pt x="1188" y="1004"/>
                    <a:pt x="1256" y="959"/>
                    <a:pt x="1302" y="913"/>
                  </a:cubicBezTo>
                  <a:cubicBezTo>
                    <a:pt x="1347" y="867"/>
                    <a:pt x="1393" y="799"/>
                    <a:pt x="1439" y="730"/>
                  </a:cubicBezTo>
                  <a:cubicBezTo>
                    <a:pt x="1461" y="685"/>
                    <a:pt x="1461" y="616"/>
                    <a:pt x="1461" y="594"/>
                  </a:cubicBezTo>
                  <a:cubicBezTo>
                    <a:pt x="1461" y="571"/>
                    <a:pt x="1461" y="525"/>
                    <a:pt x="1439" y="502"/>
                  </a:cubicBezTo>
                  <a:cubicBezTo>
                    <a:pt x="1439" y="457"/>
                    <a:pt x="1416" y="434"/>
                    <a:pt x="1393" y="411"/>
                  </a:cubicBezTo>
                  <a:cubicBezTo>
                    <a:pt x="1279" y="183"/>
                    <a:pt x="1028" y="46"/>
                    <a:pt x="66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721;p19"/>
            <p:cNvSpPr/>
            <p:nvPr/>
          </p:nvSpPr>
          <p:spPr>
            <a:xfrm>
              <a:off x="1192779" y="499665"/>
              <a:ext cx="60466" cy="60277"/>
            </a:xfrm>
            <a:custGeom>
              <a:avLst/>
              <a:gdLst/>
              <a:ahLst/>
              <a:cxnLst/>
              <a:rect l="l" t="t" r="r" b="b"/>
              <a:pathLst>
                <a:path w="2237" h="2230" extrusionOk="0">
                  <a:moveTo>
                    <a:pt x="1164" y="343"/>
                  </a:moveTo>
                  <a:cubicBezTo>
                    <a:pt x="1233" y="343"/>
                    <a:pt x="1301" y="366"/>
                    <a:pt x="1370" y="366"/>
                  </a:cubicBezTo>
                  <a:cubicBezTo>
                    <a:pt x="1415" y="412"/>
                    <a:pt x="1484" y="434"/>
                    <a:pt x="1552" y="457"/>
                  </a:cubicBezTo>
                  <a:cubicBezTo>
                    <a:pt x="1598" y="503"/>
                    <a:pt x="1644" y="548"/>
                    <a:pt x="1712" y="594"/>
                  </a:cubicBezTo>
                  <a:cubicBezTo>
                    <a:pt x="1758" y="663"/>
                    <a:pt x="1780" y="708"/>
                    <a:pt x="1826" y="777"/>
                  </a:cubicBezTo>
                  <a:cubicBezTo>
                    <a:pt x="1849" y="822"/>
                    <a:pt x="1872" y="891"/>
                    <a:pt x="1872" y="936"/>
                  </a:cubicBezTo>
                  <a:cubicBezTo>
                    <a:pt x="1895" y="1028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49" y="1370"/>
                  </a:cubicBezTo>
                  <a:cubicBezTo>
                    <a:pt x="1826" y="1439"/>
                    <a:pt x="1803" y="1484"/>
                    <a:pt x="1758" y="1553"/>
                  </a:cubicBezTo>
                  <a:cubicBezTo>
                    <a:pt x="1735" y="1621"/>
                    <a:pt x="1689" y="1667"/>
                    <a:pt x="1621" y="1713"/>
                  </a:cubicBezTo>
                  <a:cubicBezTo>
                    <a:pt x="1575" y="1758"/>
                    <a:pt x="1507" y="1804"/>
                    <a:pt x="1461" y="1827"/>
                  </a:cubicBezTo>
                  <a:cubicBezTo>
                    <a:pt x="1392" y="1849"/>
                    <a:pt x="1324" y="1872"/>
                    <a:pt x="1255" y="1895"/>
                  </a:cubicBezTo>
                  <a:lnTo>
                    <a:pt x="1050" y="1895"/>
                  </a:lnTo>
                  <a:cubicBezTo>
                    <a:pt x="982" y="1895"/>
                    <a:pt x="936" y="1895"/>
                    <a:pt x="867" y="1872"/>
                  </a:cubicBezTo>
                  <a:cubicBezTo>
                    <a:pt x="799" y="1849"/>
                    <a:pt x="731" y="1804"/>
                    <a:pt x="685" y="1781"/>
                  </a:cubicBezTo>
                  <a:cubicBezTo>
                    <a:pt x="616" y="1735"/>
                    <a:pt x="571" y="1690"/>
                    <a:pt x="525" y="1644"/>
                  </a:cubicBezTo>
                  <a:cubicBezTo>
                    <a:pt x="525" y="1644"/>
                    <a:pt x="525" y="1644"/>
                    <a:pt x="525" y="1621"/>
                  </a:cubicBezTo>
                  <a:lnTo>
                    <a:pt x="502" y="1621"/>
                  </a:lnTo>
                  <a:cubicBezTo>
                    <a:pt x="479" y="1576"/>
                    <a:pt x="434" y="1530"/>
                    <a:pt x="411" y="1461"/>
                  </a:cubicBezTo>
                  <a:cubicBezTo>
                    <a:pt x="388" y="1439"/>
                    <a:pt x="388" y="1439"/>
                    <a:pt x="388" y="1439"/>
                  </a:cubicBezTo>
                  <a:cubicBezTo>
                    <a:pt x="365" y="1393"/>
                    <a:pt x="365" y="1325"/>
                    <a:pt x="342" y="1279"/>
                  </a:cubicBezTo>
                  <a:cubicBezTo>
                    <a:pt x="342" y="1279"/>
                    <a:pt x="342" y="1256"/>
                    <a:pt x="342" y="1256"/>
                  </a:cubicBezTo>
                  <a:cubicBezTo>
                    <a:pt x="342" y="1256"/>
                    <a:pt x="342" y="1233"/>
                    <a:pt x="342" y="1233"/>
                  </a:cubicBezTo>
                  <a:cubicBezTo>
                    <a:pt x="342" y="1210"/>
                    <a:pt x="320" y="1165"/>
                    <a:pt x="320" y="1142"/>
                  </a:cubicBezTo>
                  <a:cubicBezTo>
                    <a:pt x="320" y="1142"/>
                    <a:pt x="320" y="1119"/>
                    <a:pt x="320" y="1119"/>
                  </a:cubicBezTo>
                  <a:cubicBezTo>
                    <a:pt x="320" y="1096"/>
                    <a:pt x="320" y="1096"/>
                    <a:pt x="320" y="1073"/>
                  </a:cubicBezTo>
                  <a:cubicBezTo>
                    <a:pt x="342" y="1005"/>
                    <a:pt x="342" y="936"/>
                    <a:pt x="365" y="891"/>
                  </a:cubicBezTo>
                  <a:cubicBezTo>
                    <a:pt x="388" y="822"/>
                    <a:pt x="411" y="754"/>
                    <a:pt x="457" y="685"/>
                  </a:cubicBezTo>
                  <a:cubicBezTo>
                    <a:pt x="502" y="640"/>
                    <a:pt x="525" y="594"/>
                    <a:pt x="571" y="548"/>
                  </a:cubicBezTo>
                  <a:cubicBezTo>
                    <a:pt x="639" y="503"/>
                    <a:pt x="708" y="457"/>
                    <a:pt x="753" y="412"/>
                  </a:cubicBezTo>
                  <a:cubicBezTo>
                    <a:pt x="822" y="389"/>
                    <a:pt x="890" y="366"/>
                    <a:pt x="959" y="343"/>
                  </a:cubicBezTo>
                  <a:close/>
                  <a:moveTo>
                    <a:pt x="1096" y="1"/>
                  </a:moveTo>
                  <a:cubicBezTo>
                    <a:pt x="1073" y="1"/>
                    <a:pt x="1050" y="1"/>
                    <a:pt x="1050" y="23"/>
                  </a:cubicBezTo>
                  <a:cubicBezTo>
                    <a:pt x="959" y="23"/>
                    <a:pt x="867" y="46"/>
                    <a:pt x="776" y="69"/>
                  </a:cubicBezTo>
                  <a:cubicBezTo>
                    <a:pt x="685" y="92"/>
                    <a:pt x="594" y="138"/>
                    <a:pt x="525" y="183"/>
                  </a:cubicBezTo>
                  <a:cubicBezTo>
                    <a:pt x="434" y="229"/>
                    <a:pt x="388" y="297"/>
                    <a:pt x="320" y="343"/>
                  </a:cubicBezTo>
                  <a:cubicBezTo>
                    <a:pt x="251" y="412"/>
                    <a:pt x="206" y="480"/>
                    <a:pt x="160" y="571"/>
                  </a:cubicBezTo>
                  <a:cubicBezTo>
                    <a:pt x="91" y="640"/>
                    <a:pt x="69" y="731"/>
                    <a:pt x="46" y="822"/>
                  </a:cubicBezTo>
                  <a:cubicBezTo>
                    <a:pt x="46" y="845"/>
                    <a:pt x="23" y="868"/>
                    <a:pt x="23" y="868"/>
                  </a:cubicBezTo>
                  <a:cubicBezTo>
                    <a:pt x="23" y="936"/>
                    <a:pt x="0" y="1005"/>
                    <a:pt x="0" y="1051"/>
                  </a:cubicBezTo>
                  <a:cubicBezTo>
                    <a:pt x="0" y="1119"/>
                    <a:pt x="0" y="1165"/>
                    <a:pt x="0" y="1210"/>
                  </a:cubicBezTo>
                  <a:cubicBezTo>
                    <a:pt x="0" y="1233"/>
                    <a:pt x="0" y="1233"/>
                    <a:pt x="0" y="1233"/>
                  </a:cubicBezTo>
                  <a:cubicBezTo>
                    <a:pt x="0" y="1279"/>
                    <a:pt x="23" y="1325"/>
                    <a:pt x="23" y="1370"/>
                  </a:cubicBezTo>
                  <a:cubicBezTo>
                    <a:pt x="46" y="1416"/>
                    <a:pt x="69" y="1484"/>
                    <a:pt x="91" y="1553"/>
                  </a:cubicBezTo>
                  <a:cubicBezTo>
                    <a:pt x="114" y="1621"/>
                    <a:pt x="160" y="1713"/>
                    <a:pt x="206" y="1781"/>
                  </a:cubicBezTo>
                  <a:cubicBezTo>
                    <a:pt x="228" y="1804"/>
                    <a:pt x="251" y="1827"/>
                    <a:pt x="274" y="1849"/>
                  </a:cubicBezTo>
                  <a:cubicBezTo>
                    <a:pt x="297" y="1872"/>
                    <a:pt x="297" y="1872"/>
                    <a:pt x="297" y="1895"/>
                  </a:cubicBezTo>
                  <a:cubicBezTo>
                    <a:pt x="320" y="1918"/>
                    <a:pt x="342" y="1941"/>
                    <a:pt x="388" y="1964"/>
                  </a:cubicBezTo>
                  <a:lnTo>
                    <a:pt x="411" y="1964"/>
                  </a:lnTo>
                  <a:cubicBezTo>
                    <a:pt x="502" y="2078"/>
                    <a:pt x="639" y="2146"/>
                    <a:pt x="776" y="2192"/>
                  </a:cubicBezTo>
                  <a:cubicBezTo>
                    <a:pt x="883" y="2219"/>
                    <a:pt x="990" y="2230"/>
                    <a:pt x="1097" y="2230"/>
                  </a:cubicBezTo>
                  <a:cubicBezTo>
                    <a:pt x="1173" y="2230"/>
                    <a:pt x="1248" y="2224"/>
                    <a:pt x="1324" y="2215"/>
                  </a:cubicBezTo>
                  <a:cubicBezTo>
                    <a:pt x="1529" y="2169"/>
                    <a:pt x="1712" y="2078"/>
                    <a:pt x="1849" y="1941"/>
                  </a:cubicBezTo>
                  <a:cubicBezTo>
                    <a:pt x="2009" y="1804"/>
                    <a:pt x="2123" y="1644"/>
                    <a:pt x="2169" y="1461"/>
                  </a:cubicBezTo>
                  <a:cubicBezTo>
                    <a:pt x="2191" y="1370"/>
                    <a:pt x="2214" y="1302"/>
                    <a:pt x="2214" y="1210"/>
                  </a:cubicBezTo>
                  <a:cubicBezTo>
                    <a:pt x="2237" y="1119"/>
                    <a:pt x="2214" y="1005"/>
                    <a:pt x="2191" y="891"/>
                  </a:cubicBezTo>
                  <a:cubicBezTo>
                    <a:pt x="2169" y="731"/>
                    <a:pt x="2100" y="571"/>
                    <a:pt x="1986" y="434"/>
                  </a:cubicBezTo>
                  <a:cubicBezTo>
                    <a:pt x="1872" y="297"/>
                    <a:pt x="1735" y="183"/>
                    <a:pt x="1575" y="115"/>
                  </a:cubicBezTo>
                  <a:cubicBezTo>
                    <a:pt x="1415" y="46"/>
                    <a:pt x="1255" y="1"/>
                    <a:pt x="109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722;p19"/>
            <p:cNvSpPr/>
            <p:nvPr/>
          </p:nvSpPr>
          <p:spPr>
            <a:xfrm>
              <a:off x="1237811" y="389220"/>
              <a:ext cx="48762" cy="39788"/>
            </a:xfrm>
            <a:custGeom>
              <a:avLst/>
              <a:gdLst/>
              <a:ahLst/>
              <a:cxnLst/>
              <a:rect l="l" t="t" r="r" b="b"/>
              <a:pathLst>
                <a:path w="1804" h="1472" extrusionOk="0">
                  <a:moveTo>
                    <a:pt x="913" y="320"/>
                  </a:moveTo>
                  <a:cubicBezTo>
                    <a:pt x="982" y="343"/>
                    <a:pt x="1027" y="343"/>
                    <a:pt x="1096" y="366"/>
                  </a:cubicBezTo>
                  <a:cubicBezTo>
                    <a:pt x="1164" y="389"/>
                    <a:pt x="1210" y="412"/>
                    <a:pt x="1279" y="435"/>
                  </a:cubicBezTo>
                  <a:cubicBezTo>
                    <a:pt x="1324" y="480"/>
                    <a:pt x="1347" y="503"/>
                    <a:pt x="1393" y="549"/>
                  </a:cubicBezTo>
                  <a:cubicBezTo>
                    <a:pt x="1416" y="572"/>
                    <a:pt x="1438" y="594"/>
                    <a:pt x="1461" y="640"/>
                  </a:cubicBezTo>
                  <a:cubicBezTo>
                    <a:pt x="1461" y="663"/>
                    <a:pt x="1484" y="686"/>
                    <a:pt x="1484" y="731"/>
                  </a:cubicBezTo>
                  <a:cubicBezTo>
                    <a:pt x="1484" y="754"/>
                    <a:pt x="1484" y="800"/>
                    <a:pt x="1484" y="845"/>
                  </a:cubicBezTo>
                  <a:cubicBezTo>
                    <a:pt x="1461" y="891"/>
                    <a:pt x="1438" y="914"/>
                    <a:pt x="1438" y="937"/>
                  </a:cubicBezTo>
                  <a:cubicBezTo>
                    <a:pt x="1416" y="960"/>
                    <a:pt x="1393" y="982"/>
                    <a:pt x="1370" y="1005"/>
                  </a:cubicBezTo>
                  <a:cubicBezTo>
                    <a:pt x="1324" y="1028"/>
                    <a:pt x="1301" y="1051"/>
                    <a:pt x="1256" y="1074"/>
                  </a:cubicBezTo>
                  <a:cubicBezTo>
                    <a:pt x="1210" y="1097"/>
                    <a:pt x="1164" y="1119"/>
                    <a:pt x="1096" y="1142"/>
                  </a:cubicBezTo>
                  <a:lnTo>
                    <a:pt x="913" y="1142"/>
                  </a:lnTo>
                  <a:cubicBezTo>
                    <a:pt x="845" y="1142"/>
                    <a:pt x="776" y="1119"/>
                    <a:pt x="708" y="1097"/>
                  </a:cubicBezTo>
                  <a:cubicBezTo>
                    <a:pt x="662" y="1074"/>
                    <a:pt x="594" y="1051"/>
                    <a:pt x="548" y="1028"/>
                  </a:cubicBezTo>
                  <a:cubicBezTo>
                    <a:pt x="503" y="1005"/>
                    <a:pt x="457" y="960"/>
                    <a:pt x="434" y="937"/>
                  </a:cubicBezTo>
                  <a:lnTo>
                    <a:pt x="411" y="914"/>
                  </a:lnTo>
                  <a:cubicBezTo>
                    <a:pt x="388" y="891"/>
                    <a:pt x="388" y="868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617"/>
                    <a:pt x="366" y="617"/>
                    <a:pt x="366" y="594"/>
                  </a:cubicBezTo>
                  <a:cubicBezTo>
                    <a:pt x="366" y="594"/>
                    <a:pt x="366" y="594"/>
                    <a:pt x="366" y="572"/>
                  </a:cubicBezTo>
                  <a:cubicBezTo>
                    <a:pt x="366" y="572"/>
                    <a:pt x="388" y="549"/>
                    <a:pt x="388" y="549"/>
                  </a:cubicBezTo>
                  <a:cubicBezTo>
                    <a:pt x="411" y="526"/>
                    <a:pt x="434" y="480"/>
                    <a:pt x="457" y="457"/>
                  </a:cubicBezTo>
                  <a:cubicBezTo>
                    <a:pt x="503" y="435"/>
                    <a:pt x="525" y="412"/>
                    <a:pt x="571" y="389"/>
                  </a:cubicBezTo>
                  <a:cubicBezTo>
                    <a:pt x="617" y="366"/>
                    <a:pt x="662" y="366"/>
                    <a:pt x="708" y="343"/>
                  </a:cubicBezTo>
                  <a:cubicBezTo>
                    <a:pt x="776" y="343"/>
                    <a:pt x="845" y="320"/>
                    <a:pt x="913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92"/>
                  </a:cubicBezTo>
                  <a:cubicBezTo>
                    <a:pt x="366" y="115"/>
                    <a:pt x="274" y="184"/>
                    <a:pt x="206" y="252"/>
                  </a:cubicBezTo>
                  <a:cubicBezTo>
                    <a:pt x="206" y="252"/>
                    <a:pt x="183" y="275"/>
                    <a:pt x="183" y="275"/>
                  </a:cubicBezTo>
                  <a:cubicBezTo>
                    <a:pt x="183" y="275"/>
                    <a:pt x="160" y="298"/>
                    <a:pt x="160" y="298"/>
                  </a:cubicBezTo>
                  <a:cubicBezTo>
                    <a:pt x="137" y="343"/>
                    <a:pt x="114" y="389"/>
                    <a:pt x="92" y="412"/>
                  </a:cubicBezTo>
                  <a:cubicBezTo>
                    <a:pt x="92" y="435"/>
                    <a:pt x="69" y="435"/>
                    <a:pt x="69" y="435"/>
                  </a:cubicBezTo>
                  <a:cubicBezTo>
                    <a:pt x="46" y="480"/>
                    <a:pt x="46" y="526"/>
                    <a:pt x="23" y="572"/>
                  </a:cubicBezTo>
                  <a:cubicBezTo>
                    <a:pt x="23" y="594"/>
                    <a:pt x="23" y="594"/>
                    <a:pt x="23" y="617"/>
                  </a:cubicBezTo>
                  <a:cubicBezTo>
                    <a:pt x="0" y="731"/>
                    <a:pt x="23" y="845"/>
                    <a:pt x="69" y="960"/>
                  </a:cubicBezTo>
                  <a:cubicBezTo>
                    <a:pt x="92" y="1005"/>
                    <a:pt x="114" y="1028"/>
                    <a:pt x="137" y="1074"/>
                  </a:cubicBezTo>
                  <a:cubicBezTo>
                    <a:pt x="160" y="1119"/>
                    <a:pt x="206" y="1165"/>
                    <a:pt x="251" y="1211"/>
                  </a:cubicBezTo>
                  <a:cubicBezTo>
                    <a:pt x="297" y="1233"/>
                    <a:pt x="320" y="1279"/>
                    <a:pt x="366" y="1302"/>
                  </a:cubicBezTo>
                  <a:cubicBezTo>
                    <a:pt x="388" y="1325"/>
                    <a:pt x="411" y="1325"/>
                    <a:pt x="457" y="1348"/>
                  </a:cubicBezTo>
                  <a:cubicBezTo>
                    <a:pt x="457" y="1348"/>
                    <a:pt x="457" y="1348"/>
                    <a:pt x="480" y="1370"/>
                  </a:cubicBezTo>
                  <a:lnTo>
                    <a:pt x="503" y="1370"/>
                  </a:lnTo>
                  <a:cubicBezTo>
                    <a:pt x="548" y="1393"/>
                    <a:pt x="617" y="1416"/>
                    <a:pt x="662" y="1439"/>
                  </a:cubicBezTo>
                  <a:cubicBezTo>
                    <a:pt x="743" y="1455"/>
                    <a:pt x="835" y="1471"/>
                    <a:pt x="922" y="1471"/>
                  </a:cubicBezTo>
                  <a:cubicBezTo>
                    <a:pt x="959" y="1471"/>
                    <a:pt x="994" y="1468"/>
                    <a:pt x="1027" y="1462"/>
                  </a:cubicBezTo>
                  <a:cubicBezTo>
                    <a:pt x="1187" y="1462"/>
                    <a:pt x="1324" y="1416"/>
                    <a:pt x="1461" y="1348"/>
                  </a:cubicBezTo>
                  <a:cubicBezTo>
                    <a:pt x="1507" y="1302"/>
                    <a:pt x="1552" y="1279"/>
                    <a:pt x="1598" y="1233"/>
                  </a:cubicBezTo>
                  <a:cubicBezTo>
                    <a:pt x="1621" y="1211"/>
                    <a:pt x="1644" y="1188"/>
                    <a:pt x="1667" y="1165"/>
                  </a:cubicBezTo>
                  <a:cubicBezTo>
                    <a:pt x="1689" y="1142"/>
                    <a:pt x="1712" y="1097"/>
                    <a:pt x="1735" y="1051"/>
                  </a:cubicBezTo>
                  <a:cubicBezTo>
                    <a:pt x="1758" y="1005"/>
                    <a:pt x="1781" y="960"/>
                    <a:pt x="1804" y="891"/>
                  </a:cubicBezTo>
                  <a:cubicBezTo>
                    <a:pt x="1804" y="868"/>
                    <a:pt x="1804" y="845"/>
                    <a:pt x="1804" y="823"/>
                  </a:cubicBezTo>
                  <a:cubicBezTo>
                    <a:pt x="1804" y="754"/>
                    <a:pt x="1804" y="709"/>
                    <a:pt x="1804" y="663"/>
                  </a:cubicBezTo>
                  <a:cubicBezTo>
                    <a:pt x="1781" y="594"/>
                    <a:pt x="1758" y="526"/>
                    <a:pt x="1735" y="480"/>
                  </a:cubicBezTo>
                  <a:cubicBezTo>
                    <a:pt x="1689" y="389"/>
                    <a:pt x="1644" y="343"/>
                    <a:pt x="1598" y="275"/>
                  </a:cubicBezTo>
                  <a:cubicBezTo>
                    <a:pt x="1552" y="229"/>
                    <a:pt x="1484" y="184"/>
                    <a:pt x="1438" y="161"/>
                  </a:cubicBezTo>
                  <a:cubicBezTo>
                    <a:pt x="1370" y="115"/>
                    <a:pt x="1301" y="92"/>
                    <a:pt x="1210" y="69"/>
                  </a:cubicBezTo>
                  <a:cubicBezTo>
                    <a:pt x="1096" y="24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723;p19"/>
            <p:cNvSpPr/>
            <p:nvPr/>
          </p:nvSpPr>
          <p:spPr>
            <a:xfrm>
              <a:off x="1403775" y="547184"/>
              <a:ext cx="64196" cy="72008"/>
            </a:xfrm>
            <a:custGeom>
              <a:avLst/>
              <a:gdLst/>
              <a:ahLst/>
              <a:cxnLst/>
              <a:rect l="l" t="t" r="r" b="b"/>
              <a:pathLst>
                <a:path w="2375" h="2664" extrusionOk="0">
                  <a:moveTo>
                    <a:pt x="1438" y="480"/>
                  </a:moveTo>
                  <a:cubicBezTo>
                    <a:pt x="1454" y="495"/>
                    <a:pt x="1459" y="500"/>
                    <a:pt x="1468" y="502"/>
                  </a:cubicBezTo>
                  <a:lnTo>
                    <a:pt x="1468" y="502"/>
                  </a:lnTo>
                  <a:cubicBezTo>
                    <a:pt x="1458" y="494"/>
                    <a:pt x="1448" y="487"/>
                    <a:pt x="1438" y="480"/>
                  </a:cubicBezTo>
                  <a:close/>
                  <a:moveTo>
                    <a:pt x="982" y="320"/>
                  </a:moveTo>
                  <a:cubicBezTo>
                    <a:pt x="1050" y="343"/>
                    <a:pt x="1142" y="343"/>
                    <a:pt x="1210" y="365"/>
                  </a:cubicBezTo>
                  <a:cubicBezTo>
                    <a:pt x="1286" y="403"/>
                    <a:pt x="1362" y="441"/>
                    <a:pt x="1438" y="480"/>
                  </a:cubicBezTo>
                  <a:lnTo>
                    <a:pt x="1438" y="480"/>
                  </a:lnTo>
                  <a:cubicBezTo>
                    <a:pt x="1438" y="480"/>
                    <a:pt x="1438" y="480"/>
                    <a:pt x="1438" y="480"/>
                  </a:cubicBezTo>
                  <a:lnTo>
                    <a:pt x="1438" y="480"/>
                  </a:lnTo>
                  <a:cubicBezTo>
                    <a:pt x="1454" y="487"/>
                    <a:pt x="1469" y="495"/>
                    <a:pt x="1484" y="502"/>
                  </a:cubicBezTo>
                  <a:cubicBezTo>
                    <a:pt x="1477" y="502"/>
                    <a:pt x="1472" y="502"/>
                    <a:pt x="1468" y="502"/>
                  </a:cubicBezTo>
                  <a:lnTo>
                    <a:pt x="1468" y="502"/>
                  </a:lnTo>
                  <a:cubicBezTo>
                    <a:pt x="1549" y="563"/>
                    <a:pt x="1628" y="624"/>
                    <a:pt x="1689" y="685"/>
                  </a:cubicBezTo>
                  <a:cubicBezTo>
                    <a:pt x="1781" y="799"/>
                    <a:pt x="1849" y="890"/>
                    <a:pt x="1895" y="1005"/>
                  </a:cubicBezTo>
                  <a:cubicBezTo>
                    <a:pt x="1963" y="1119"/>
                    <a:pt x="2009" y="1233"/>
                    <a:pt x="2032" y="1370"/>
                  </a:cubicBezTo>
                  <a:cubicBezTo>
                    <a:pt x="2055" y="1461"/>
                    <a:pt x="2055" y="1575"/>
                    <a:pt x="2055" y="1666"/>
                  </a:cubicBezTo>
                  <a:cubicBezTo>
                    <a:pt x="2032" y="1735"/>
                    <a:pt x="2032" y="1826"/>
                    <a:pt x="2009" y="1895"/>
                  </a:cubicBezTo>
                  <a:cubicBezTo>
                    <a:pt x="1986" y="1963"/>
                    <a:pt x="1963" y="2009"/>
                    <a:pt x="1918" y="2077"/>
                  </a:cubicBezTo>
                  <a:cubicBezTo>
                    <a:pt x="1895" y="2123"/>
                    <a:pt x="1849" y="2169"/>
                    <a:pt x="1804" y="2191"/>
                  </a:cubicBezTo>
                  <a:cubicBezTo>
                    <a:pt x="1781" y="2237"/>
                    <a:pt x="1735" y="2260"/>
                    <a:pt x="1689" y="2283"/>
                  </a:cubicBezTo>
                  <a:cubicBezTo>
                    <a:pt x="1644" y="2306"/>
                    <a:pt x="1598" y="2328"/>
                    <a:pt x="1552" y="2328"/>
                  </a:cubicBezTo>
                  <a:cubicBezTo>
                    <a:pt x="1484" y="2351"/>
                    <a:pt x="1438" y="2351"/>
                    <a:pt x="1370" y="2351"/>
                  </a:cubicBezTo>
                  <a:cubicBezTo>
                    <a:pt x="1301" y="2328"/>
                    <a:pt x="1233" y="2328"/>
                    <a:pt x="1187" y="2306"/>
                  </a:cubicBezTo>
                  <a:cubicBezTo>
                    <a:pt x="1073" y="2283"/>
                    <a:pt x="1005" y="2237"/>
                    <a:pt x="913" y="2191"/>
                  </a:cubicBezTo>
                  <a:cubicBezTo>
                    <a:pt x="822" y="2123"/>
                    <a:pt x="754" y="2054"/>
                    <a:pt x="685" y="1986"/>
                  </a:cubicBezTo>
                  <a:cubicBezTo>
                    <a:pt x="594" y="1872"/>
                    <a:pt x="525" y="1758"/>
                    <a:pt x="457" y="1644"/>
                  </a:cubicBezTo>
                  <a:cubicBezTo>
                    <a:pt x="434" y="1598"/>
                    <a:pt x="411" y="1529"/>
                    <a:pt x="388" y="1484"/>
                  </a:cubicBezTo>
                  <a:cubicBezTo>
                    <a:pt x="388" y="1461"/>
                    <a:pt x="388" y="1461"/>
                    <a:pt x="388" y="1461"/>
                  </a:cubicBezTo>
                  <a:cubicBezTo>
                    <a:pt x="366" y="1415"/>
                    <a:pt x="366" y="1347"/>
                    <a:pt x="343" y="1301"/>
                  </a:cubicBezTo>
                  <a:cubicBezTo>
                    <a:pt x="343" y="1233"/>
                    <a:pt x="320" y="1164"/>
                    <a:pt x="320" y="1119"/>
                  </a:cubicBezTo>
                  <a:cubicBezTo>
                    <a:pt x="320" y="1073"/>
                    <a:pt x="320" y="1050"/>
                    <a:pt x="320" y="1027"/>
                  </a:cubicBezTo>
                  <a:cubicBezTo>
                    <a:pt x="320" y="959"/>
                    <a:pt x="343" y="913"/>
                    <a:pt x="343" y="845"/>
                  </a:cubicBezTo>
                  <a:cubicBezTo>
                    <a:pt x="343" y="822"/>
                    <a:pt x="366" y="799"/>
                    <a:pt x="366" y="776"/>
                  </a:cubicBezTo>
                  <a:cubicBezTo>
                    <a:pt x="388" y="708"/>
                    <a:pt x="411" y="639"/>
                    <a:pt x="457" y="594"/>
                  </a:cubicBezTo>
                  <a:cubicBezTo>
                    <a:pt x="480" y="548"/>
                    <a:pt x="525" y="502"/>
                    <a:pt x="571" y="480"/>
                  </a:cubicBezTo>
                  <a:cubicBezTo>
                    <a:pt x="594" y="434"/>
                    <a:pt x="639" y="411"/>
                    <a:pt x="685" y="388"/>
                  </a:cubicBezTo>
                  <a:cubicBezTo>
                    <a:pt x="731" y="365"/>
                    <a:pt x="776" y="343"/>
                    <a:pt x="845" y="343"/>
                  </a:cubicBezTo>
                  <a:cubicBezTo>
                    <a:pt x="891" y="320"/>
                    <a:pt x="936" y="320"/>
                    <a:pt x="982" y="320"/>
                  </a:cubicBezTo>
                  <a:close/>
                  <a:moveTo>
                    <a:pt x="959" y="0"/>
                  </a:moveTo>
                  <a:cubicBezTo>
                    <a:pt x="868" y="0"/>
                    <a:pt x="776" y="23"/>
                    <a:pt x="685" y="46"/>
                  </a:cubicBezTo>
                  <a:cubicBezTo>
                    <a:pt x="617" y="46"/>
                    <a:pt x="525" y="114"/>
                    <a:pt x="457" y="160"/>
                  </a:cubicBezTo>
                  <a:cubicBezTo>
                    <a:pt x="388" y="183"/>
                    <a:pt x="320" y="251"/>
                    <a:pt x="274" y="297"/>
                  </a:cubicBezTo>
                  <a:cubicBezTo>
                    <a:pt x="274" y="297"/>
                    <a:pt x="274" y="297"/>
                    <a:pt x="251" y="320"/>
                  </a:cubicBezTo>
                  <a:cubicBezTo>
                    <a:pt x="229" y="343"/>
                    <a:pt x="229" y="343"/>
                    <a:pt x="229" y="365"/>
                  </a:cubicBezTo>
                  <a:cubicBezTo>
                    <a:pt x="183" y="411"/>
                    <a:pt x="137" y="480"/>
                    <a:pt x="114" y="548"/>
                  </a:cubicBezTo>
                  <a:cubicBezTo>
                    <a:pt x="69" y="639"/>
                    <a:pt x="46" y="731"/>
                    <a:pt x="23" y="822"/>
                  </a:cubicBezTo>
                  <a:cubicBezTo>
                    <a:pt x="0" y="868"/>
                    <a:pt x="0" y="913"/>
                    <a:pt x="0" y="959"/>
                  </a:cubicBezTo>
                  <a:cubicBezTo>
                    <a:pt x="0" y="1005"/>
                    <a:pt x="0" y="1050"/>
                    <a:pt x="0" y="1119"/>
                  </a:cubicBezTo>
                  <a:cubicBezTo>
                    <a:pt x="0" y="1210"/>
                    <a:pt x="0" y="1324"/>
                    <a:pt x="23" y="1415"/>
                  </a:cubicBezTo>
                  <a:cubicBezTo>
                    <a:pt x="46" y="1438"/>
                    <a:pt x="46" y="1461"/>
                    <a:pt x="46" y="1461"/>
                  </a:cubicBezTo>
                  <a:lnTo>
                    <a:pt x="46" y="1484"/>
                  </a:lnTo>
                  <a:cubicBezTo>
                    <a:pt x="69" y="1598"/>
                    <a:pt x="114" y="1712"/>
                    <a:pt x="160" y="1803"/>
                  </a:cubicBezTo>
                  <a:cubicBezTo>
                    <a:pt x="183" y="1803"/>
                    <a:pt x="183" y="1826"/>
                    <a:pt x="183" y="1826"/>
                  </a:cubicBezTo>
                  <a:lnTo>
                    <a:pt x="183" y="1849"/>
                  </a:lnTo>
                  <a:cubicBezTo>
                    <a:pt x="229" y="1918"/>
                    <a:pt x="274" y="1986"/>
                    <a:pt x="320" y="2054"/>
                  </a:cubicBezTo>
                  <a:cubicBezTo>
                    <a:pt x="343" y="2054"/>
                    <a:pt x="343" y="2077"/>
                    <a:pt x="366" y="2100"/>
                  </a:cubicBezTo>
                  <a:cubicBezTo>
                    <a:pt x="366" y="2100"/>
                    <a:pt x="366" y="2123"/>
                    <a:pt x="366" y="2123"/>
                  </a:cubicBezTo>
                  <a:cubicBezTo>
                    <a:pt x="457" y="2237"/>
                    <a:pt x="571" y="2328"/>
                    <a:pt x="662" y="2420"/>
                  </a:cubicBezTo>
                  <a:cubicBezTo>
                    <a:pt x="880" y="2565"/>
                    <a:pt x="1144" y="2664"/>
                    <a:pt x="1407" y="2664"/>
                  </a:cubicBezTo>
                  <a:cubicBezTo>
                    <a:pt x="1558" y="2664"/>
                    <a:pt x="1708" y="2631"/>
                    <a:pt x="1849" y="2557"/>
                  </a:cubicBezTo>
                  <a:cubicBezTo>
                    <a:pt x="1941" y="2534"/>
                    <a:pt x="2009" y="2465"/>
                    <a:pt x="2077" y="2397"/>
                  </a:cubicBezTo>
                  <a:cubicBezTo>
                    <a:pt x="2146" y="2328"/>
                    <a:pt x="2192" y="2260"/>
                    <a:pt x="2237" y="2169"/>
                  </a:cubicBezTo>
                  <a:cubicBezTo>
                    <a:pt x="2283" y="2100"/>
                    <a:pt x="2306" y="2009"/>
                    <a:pt x="2329" y="1918"/>
                  </a:cubicBezTo>
                  <a:cubicBezTo>
                    <a:pt x="2374" y="1803"/>
                    <a:pt x="2374" y="1666"/>
                    <a:pt x="2374" y="1552"/>
                  </a:cubicBezTo>
                  <a:cubicBezTo>
                    <a:pt x="2374" y="1438"/>
                    <a:pt x="2351" y="1324"/>
                    <a:pt x="2329" y="1233"/>
                  </a:cubicBezTo>
                  <a:cubicBezTo>
                    <a:pt x="2306" y="1096"/>
                    <a:pt x="2260" y="982"/>
                    <a:pt x="2192" y="890"/>
                  </a:cubicBezTo>
                  <a:cubicBezTo>
                    <a:pt x="2123" y="708"/>
                    <a:pt x="1986" y="548"/>
                    <a:pt x="1849" y="388"/>
                  </a:cubicBezTo>
                  <a:cubicBezTo>
                    <a:pt x="1712" y="251"/>
                    <a:pt x="1530" y="137"/>
                    <a:pt x="1347" y="69"/>
                  </a:cubicBezTo>
                  <a:cubicBezTo>
                    <a:pt x="1233" y="23"/>
                    <a:pt x="1119" y="0"/>
                    <a:pt x="100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9" name="Google Shape;724;p19"/>
          <p:cNvSpPr/>
          <p:nvPr/>
        </p:nvSpPr>
        <p:spPr>
          <a:xfrm rot="10800000" flipV="1">
            <a:off x="8425211" y="725802"/>
            <a:ext cx="131771" cy="126203"/>
          </a:xfrm>
          <a:custGeom>
            <a:avLst/>
            <a:gdLst/>
            <a:ahLst/>
            <a:cxnLst/>
            <a:rect l="l" t="t" r="r" b="b"/>
            <a:pathLst>
              <a:path w="4875" h="4669" extrusionOk="0">
                <a:moveTo>
                  <a:pt x="2121" y="0"/>
                </a:moveTo>
                <a:cubicBezTo>
                  <a:pt x="1960" y="0"/>
                  <a:pt x="1822" y="140"/>
                  <a:pt x="1758" y="411"/>
                </a:cubicBezTo>
                <a:lnTo>
                  <a:pt x="1735" y="480"/>
                </a:lnTo>
                <a:lnTo>
                  <a:pt x="1712" y="571"/>
                </a:lnTo>
                <a:lnTo>
                  <a:pt x="1484" y="1438"/>
                </a:lnTo>
                <a:lnTo>
                  <a:pt x="617" y="1758"/>
                </a:lnTo>
                <a:lnTo>
                  <a:pt x="502" y="1781"/>
                </a:lnTo>
                <a:cubicBezTo>
                  <a:pt x="46" y="1963"/>
                  <a:pt x="0" y="2306"/>
                  <a:pt x="411" y="2557"/>
                </a:cubicBezTo>
                <a:lnTo>
                  <a:pt x="571" y="2648"/>
                </a:lnTo>
                <a:lnTo>
                  <a:pt x="1301" y="3127"/>
                </a:lnTo>
                <a:lnTo>
                  <a:pt x="1347" y="4017"/>
                </a:lnTo>
                <a:lnTo>
                  <a:pt x="1347" y="4109"/>
                </a:lnTo>
                <a:lnTo>
                  <a:pt x="1347" y="4177"/>
                </a:lnTo>
                <a:cubicBezTo>
                  <a:pt x="1361" y="4497"/>
                  <a:pt x="1496" y="4669"/>
                  <a:pt x="1687" y="4669"/>
                </a:cubicBezTo>
                <a:cubicBezTo>
                  <a:pt x="1795" y="4669"/>
                  <a:pt x="1922" y="4613"/>
                  <a:pt x="2055" y="4497"/>
                </a:cubicBezTo>
                <a:lnTo>
                  <a:pt x="2123" y="4451"/>
                </a:lnTo>
                <a:lnTo>
                  <a:pt x="2191" y="4383"/>
                </a:lnTo>
                <a:lnTo>
                  <a:pt x="2876" y="3835"/>
                </a:lnTo>
                <a:lnTo>
                  <a:pt x="3812" y="4109"/>
                </a:lnTo>
                <a:lnTo>
                  <a:pt x="3881" y="4132"/>
                </a:lnTo>
                <a:cubicBezTo>
                  <a:pt x="3965" y="4156"/>
                  <a:pt x="4041" y="4167"/>
                  <a:pt x="4109" y="4167"/>
                </a:cubicBezTo>
                <a:cubicBezTo>
                  <a:pt x="4427" y="4167"/>
                  <a:pt x="4556" y="3915"/>
                  <a:pt x="4406" y="3538"/>
                </a:cubicBezTo>
                <a:lnTo>
                  <a:pt x="4018" y="2557"/>
                </a:lnTo>
                <a:lnTo>
                  <a:pt x="4520" y="1826"/>
                </a:lnTo>
                <a:lnTo>
                  <a:pt x="4565" y="1758"/>
                </a:lnTo>
                <a:lnTo>
                  <a:pt x="4611" y="1689"/>
                </a:lnTo>
                <a:cubicBezTo>
                  <a:pt x="4875" y="1293"/>
                  <a:pt x="4715" y="1003"/>
                  <a:pt x="4274" y="1003"/>
                </a:cubicBezTo>
                <a:cubicBezTo>
                  <a:pt x="4257" y="1003"/>
                  <a:pt x="4240" y="1004"/>
                  <a:pt x="4223" y="1004"/>
                </a:cubicBezTo>
                <a:lnTo>
                  <a:pt x="4177" y="1027"/>
                </a:lnTo>
                <a:lnTo>
                  <a:pt x="3173" y="1073"/>
                </a:lnTo>
                <a:lnTo>
                  <a:pt x="2625" y="365"/>
                </a:lnTo>
                <a:lnTo>
                  <a:pt x="2511" y="251"/>
                </a:lnTo>
                <a:cubicBezTo>
                  <a:pt x="2382" y="83"/>
                  <a:pt x="2245" y="0"/>
                  <a:pt x="2121" y="0"/>
                </a:cubicBezTo>
                <a:close/>
              </a:path>
            </a:pathLst>
          </a:custGeom>
          <a:solidFill>
            <a:srgbClr val="E8C05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" name="Google Shape;725;p19"/>
          <p:cNvSpPr/>
          <p:nvPr/>
        </p:nvSpPr>
        <p:spPr>
          <a:xfrm rot="8516960" flipV="1">
            <a:off x="7522983" y="684799"/>
            <a:ext cx="54330" cy="76521"/>
          </a:xfrm>
          <a:custGeom>
            <a:avLst/>
            <a:gdLst/>
            <a:ahLst/>
            <a:cxnLst/>
            <a:rect l="l" t="t" r="r" b="b"/>
            <a:pathLst>
              <a:path w="2010" h="2831" extrusionOk="0">
                <a:moveTo>
                  <a:pt x="503" y="0"/>
                </a:moveTo>
                <a:lnTo>
                  <a:pt x="503" y="525"/>
                </a:lnTo>
                <a:cubicBezTo>
                  <a:pt x="480" y="822"/>
                  <a:pt x="366" y="1210"/>
                  <a:pt x="252" y="1415"/>
                </a:cubicBezTo>
                <a:lnTo>
                  <a:pt x="1" y="1780"/>
                </a:lnTo>
                <a:lnTo>
                  <a:pt x="434" y="1917"/>
                </a:lnTo>
                <a:cubicBezTo>
                  <a:pt x="663" y="1986"/>
                  <a:pt x="982" y="2214"/>
                  <a:pt x="1187" y="2442"/>
                </a:cubicBezTo>
                <a:lnTo>
                  <a:pt x="1530" y="2830"/>
                </a:lnTo>
                <a:lnTo>
                  <a:pt x="1530" y="2305"/>
                </a:lnTo>
                <a:cubicBezTo>
                  <a:pt x="1530" y="2032"/>
                  <a:pt x="1644" y="1621"/>
                  <a:pt x="1781" y="1438"/>
                </a:cubicBezTo>
                <a:lnTo>
                  <a:pt x="2009" y="1073"/>
                </a:lnTo>
                <a:lnTo>
                  <a:pt x="1598" y="936"/>
                </a:lnTo>
                <a:cubicBezTo>
                  <a:pt x="1370" y="845"/>
                  <a:pt x="1028" y="616"/>
                  <a:pt x="845" y="411"/>
                </a:cubicBezTo>
                <a:lnTo>
                  <a:pt x="503" y="0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1" name="Google Shape;726;p19"/>
          <p:cNvSpPr/>
          <p:nvPr/>
        </p:nvSpPr>
        <p:spPr>
          <a:xfrm rot="10800000" flipV="1">
            <a:off x="4829593" y="18820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727;p19"/>
          <p:cNvSpPr/>
          <p:nvPr/>
        </p:nvSpPr>
        <p:spPr>
          <a:xfrm rot="10800000" flipV="1">
            <a:off x="6110556" y="54982"/>
            <a:ext cx="47519" cy="67278"/>
          </a:xfrm>
          <a:custGeom>
            <a:avLst/>
            <a:gdLst/>
            <a:ahLst/>
            <a:cxnLst/>
            <a:rect l="l" t="t" r="r" b="b"/>
            <a:pathLst>
              <a:path w="1758" h="2489" extrusionOk="0">
                <a:moveTo>
                  <a:pt x="1027" y="1"/>
                </a:moveTo>
                <a:lnTo>
                  <a:pt x="822" y="389"/>
                </a:lnTo>
                <a:cubicBezTo>
                  <a:pt x="708" y="594"/>
                  <a:pt x="480" y="845"/>
                  <a:pt x="320" y="959"/>
                </a:cubicBezTo>
                <a:lnTo>
                  <a:pt x="0" y="1142"/>
                </a:lnTo>
                <a:lnTo>
                  <a:pt x="251" y="1393"/>
                </a:lnTo>
                <a:cubicBezTo>
                  <a:pt x="411" y="1530"/>
                  <a:pt x="571" y="1827"/>
                  <a:pt x="639" y="2055"/>
                </a:cubicBezTo>
                <a:lnTo>
                  <a:pt x="731" y="2489"/>
                </a:lnTo>
                <a:lnTo>
                  <a:pt x="936" y="2101"/>
                </a:lnTo>
                <a:cubicBezTo>
                  <a:pt x="1050" y="1895"/>
                  <a:pt x="1278" y="1621"/>
                  <a:pt x="1461" y="1530"/>
                </a:cubicBezTo>
                <a:lnTo>
                  <a:pt x="1758" y="1347"/>
                </a:lnTo>
                <a:lnTo>
                  <a:pt x="1507" y="1096"/>
                </a:lnTo>
                <a:cubicBezTo>
                  <a:pt x="1370" y="959"/>
                  <a:pt x="1187" y="640"/>
                  <a:pt x="1142" y="412"/>
                </a:cubicBezTo>
                <a:lnTo>
                  <a:pt x="1027" y="1"/>
                </a:lnTo>
                <a:close/>
              </a:path>
            </a:pathLst>
          </a:custGeom>
          <a:solidFill>
            <a:srgbClr val="FCF4D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3" name="Google Shape;728;p19"/>
          <p:cNvGrpSpPr/>
          <p:nvPr/>
        </p:nvGrpSpPr>
        <p:grpSpPr>
          <a:xfrm rot="6840263" flipV="1">
            <a:off x="9178179" y="438337"/>
            <a:ext cx="275187" cy="229968"/>
            <a:chOff x="1192779" y="389220"/>
            <a:chExt cx="275192" cy="229972"/>
          </a:xfrm>
        </p:grpSpPr>
        <p:sp>
          <p:nvSpPr>
            <p:cNvPr id="184" name="Google Shape;729;p19"/>
            <p:cNvSpPr/>
            <p:nvPr/>
          </p:nvSpPr>
          <p:spPr>
            <a:xfrm>
              <a:off x="1406857" y="549643"/>
              <a:ext cx="58033" cy="65413"/>
            </a:xfrm>
            <a:custGeom>
              <a:avLst/>
              <a:gdLst/>
              <a:ahLst/>
              <a:cxnLst/>
              <a:rect l="l" t="t" r="r" b="b"/>
              <a:pathLst>
                <a:path w="2147" h="2420" extrusionOk="0">
                  <a:moveTo>
                    <a:pt x="754" y="0"/>
                  </a:moveTo>
                  <a:cubicBezTo>
                    <a:pt x="708" y="0"/>
                    <a:pt x="662" y="23"/>
                    <a:pt x="617" y="23"/>
                  </a:cubicBezTo>
                  <a:cubicBezTo>
                    <a:pt x="503" y="46"/>
                    <a:pt x="366" y="92"/>
                    <a:pt x="297" y="183"/>
                  </a:cubicBezTo>
                  <a:cubicBezTo>
                    <a:pt x="252" y="229"/>
                    <a:pt x="229" y="297"/>
                    <a:pt x="206" y="343"/>
                  </a:cubicBezTo>
                  <a:cubicBezTo>
                    <a:pt x="160" y="389"/>
                    <a:pt x="137" y="434"/>
                    <a:pt x="115" y="457"/>
                  </a:cubicBezTo>
                  <a:cubicBezTo>
                    <a:pt x="46" y="594"/>
                    <a:pt x="0" y="754"/>
                    <a:pt x="0" y="959"/>
                  </a:cubicBezTo>
                  <a:cubicBezTo>
                    <a:pt x="23" y="1050"/>
                    <a:pt x="46" y="1165"/>
                    <a:pt x="46" y="1233"/>
                  </a:cubicBezTo>
                  <a:cubicBezTo>
                    <a:pt x="69" y="1302"/>
                    <a:pt x="92" y="1370"/>
                    <a:pt x="115" y="1438"/>
                  </a:cubicBezTo>
                  <a:cubicBezTo>
                    <a:pt x="183" y="1598"/>
                    <a:pt x="274" y="1735"/>
                    <a:pt x="366" y="1872"/>
                  </a:cubicBezTo>
                  <a:cubicBezTo>
                    <a:pt x="434" y="1941"/>
                    <a:pt x="503" y="2009"/>
                    <a:pt x="571" y="2078"/>
                  </a:cubicBezTo>
                  <a:cubicBezTo>
                    <a:pt x="617" y="2146"/>
                    <a:pt x="685" y="2192"/>
                    <a:pt x="731" y="2237"/>
                  </a:cubicBezTo>
                  <a:cubicBezTo>
                    <a:pt x="777" y="2260"/>
                    <a:pt x="799" y="2283"/>
                    <a:pt x="845" y="2306"/>
                  </a:cubicBezTo>
                  <a:cubicBezTo>
                    <a:pt x="913" y="2351"/>
                    <a:pt x="1005" y="2374"/>
                    <a:pt x="1096" y="2397"/>
                  </a:cubicBezTo>
                  <a:cubicBezTo>
                    <a:pt x="1165" y="2420"/>
                    <a:pt x="1210" y="2420"/>
                    <a:pt x="1279" y="2420"/>
                  </a:cubicBezTo>
                  <a:lnTo>
                    <a:pt x="1438" y="2420"/>
                  </a:lnTo>
                  <a:cubicBezTo>
                    <a:pt x="1484" y="2420"/>
                    <a:pt x="1530" y="2397"/>
                    <a:pt x="1598" y="2374"/>
                  </a:cubicBezTo>
                  <a:cubicBezTo>
                    <a:pt x="1621" y="2374"/>
                    <a:pt x="1667" y="2374"/>
                    <a:pt x="1690" y="2351"/>
                  </a:cubicBezTo>
                  <a:cubicBezTo>
                    <a:pt x="1781" y="2306"/>
                    <a:pt x="1827" y="2260"/>
                    <a:pt x="1872" y="2215"/>
                  </a:cubicBezTo>
                  <a:cubicBezTo>
                    <a:pt x="2009" y="2078"/>
                    <a:pt x="2078" y="1918"/>
                    <a:pt x="2100" y="1758"/>
                  </a:cubicBezTo>
                  <a:cubicBezTo>
                    <a:pt x="2146" y="1621"/>
                    <a:pt x="2146" y="1461"/>
                    <a:pt x="2123" y="1302"/>
                  </a:cubicBezTo>
                  <a:cubicBezTo>
                    <a:pt x="2078" y="1165"/>
                    <a:pt x="2032" y="1028"/>
                    <a:pt x="1941" y="868"/>
                  </a:cubicBezTo>
                  <a:cubicBezTo>
                    <a:pt x="1895" y="777"/>
                    <a:pt x="1849" y="708"/>
                    <a:pt x="1804" y="662"/>
                  </a:cubicBezTo>
                  <a:cubicBezTo>
                    <a:pt x="1758" y="571"/>
                    <a:pt x="1690" y="480"/>
                    <a:pt x="1598" y="411"/>
                  </a:cubicBezTo>
                  <a:cubicBezTo>
                    <a:pt x="1461" y="252"/>
                    <a:pt x="1279" y="137"/>
                    <a:pt x="1073" y="69"/>
                  </a:cubicBezTo>
                  <a:cubicBezTo>
                    <a:pt x="982" y="46"/>
                    <a:pt x="868" y="0"/>
                    <a:pt x="754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730;p19"/>
            <p:cNvSpPr/>
            <p:nvPr/>
          </p:nvSpPr>
          <p:spPr>
            <a:xfrm>
              <a:off x="1197699" y="502746"/>
              <a:ext cx="50627" cy="50627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14" y="1"/>
                  </a:moveTo>
                  <a:cubicBezTo>
                    <a:pt x="845" y="1"/>
                    <a:pt x="754" y="24"/>
                    <a:pt x="685" y="46"/>
                  </a:cubicBezTo>
                  <a:cubicBezTo>
                    <a:pt x="640" y="46"/>
                    <a:pt x="571" y="69"/>
                    <a:pt x="503" y="115"/>
                  </a:cubicBezTo>
                  <a:cubicBezTo>
                    <a:pt x="480" y="138"/>
                    <a:pt x="457" y="138"/>
                    <a:pt x="457" y="161"/>
                  </a:cubicBezTo>
                  <a:cubicBezTo>
                    <a:pt x="434" y="183"/>
                    <a:pt x="412" y="206"/>
                    <a:pt x="389" y="206"/>
                  </a:cubicBezTo>
                  <a:cubicBezTo>
                    <a:pt x="366" y="229"/>
                    <a:pt x="366" y="229"/>
                    <a:pt x="343" y="252"/>
                  </a:cubicBezTo>
                  <a:cubicBezTo>
                    <a:pt x="275" y="298"/>
                    <a:pt x="229" y="343"/>
                    <a:pt x="206" y="412"/>
                  </a:cubicBezTo>
                  <a:cubicBezTo>
                    <a:pt x="115" y="480"/>
                    <a:pt x="69" y="594"/>
                    <a:pt x="46" y="686"/>
                  </a:cubicBezTo>
                  <a:cubicBezTo>
                    <a:pt x="24" y="754"/>
                    <a:pt x="24" y="822"/>
                    <a:pt x="24" y="891"/>
                  </a:cubicBezTo>
                  <a:cubicBezTo>
                    <a:pt x="24" y="1005"/>
                    <a:pt x="1" y="1119"/>
                    <a:pt x="46" y="1233"/>
                  </a:cubicBezTo>
                  <a:cubicBezTo>
                    <a:pt x="115" y="1416"/>
                    <a:pt x="229" y="1576"/>
                    <a:pt x="389" y="1713"/>
                  </a:cubicBezTo>
                  <a:cubicBezTo>
                    <a:pt x="480" y="1758"/>
                    <a:pt x="594" y="1827"/>
                    <a:pt x="708" y="1850"/>
                  </a:cubicBezTo>
                  <a:cubicBezTo>
                    <a:pt x="822" y="1872"/>
                    <a:pt x="914" y="1872"/>
                    <a:pt x="1005" y="1872"/>
                  </a:cubicBezTo>
                  <a:cubicBezTo>
                    <a:pt x="1051" y="1872"/>
                    <a:pt x="1096" y="1850"/>
                    <a:pt x="1142" y="1850"/>
                  </a:cubicBezTo>
                  <a:cubicBezTo>
                    <a:pt x="1210" y="1827"/>
                    <a:pt x="1256" y="1827"/>
                    <a:pt x="1279" y="1804"/>
                  </a:cubicBezTo>
                  <a:cubicBezTo>
                    <a:pt x="1416" y="1758"/>
                    <a:pt x="1553" y="1713"/>
                    <a:pt x="1644" y="1599"/>
                  </a:cubicBezTo>
                  <a:cubicBezTo>
                    <a:pt x="1667" y="1576"/>
                    <a:pt x="1690" y="1530"/>
                    <a:pt x="1735" y="1484"/>
                  </a:cubicBezTo>
                  <a:cubicBezTo>
                    <a:pt x="1758" y="1416"/>
                    <a:pt x="1781" y="1370"/>
                    <a:pt x="1804" y="1302"/>
                  </a:cubicBezTo>
                  <a:cubicBezTo>
                    <a:pt x="1827" y="1233"/>
                    <a:pt x="1827" y="1188"/>
                    <a:pt x="1850" y="1165"/>
                  </a:cubicBezTo>
                  <a:cubicBezTo>
                    <a:pt x="1872" y="1074"/>
                    <a:pt x="1850" y="982"/>
                    <a:pt x="1827" y="891"/>
                  </a:cubicBezTo>
                  <a:cubicBezTo>
                    <a:pt x="1804" y="777"/>
                    <a:pt x="1758" y="708"/>
                    <a:pt x="1713" y="617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66"/>
                    <a:pt x="1439" y="343"/>
                    <a:pt x="1370" y="298"/>
                  </a:cubicBezTo>
                  <a:cubicBezTo>
                    <a:pt x="1370" y="275"/>
                    <a:pt x="1370" y="252"/>
                    <a:pt x="1347" y="229"/>
                  </a:cubicBezTo>
                  <a:cubicBezTo>
                    <a:pt x="1302" y="161"/>
                    <a:pt x="1279" y="138"/>
                    <a:pt x="1233" y="115"/>
                  </a:cubicBezTo>
                  <a:cubicBezTo>
                    <a:pt x="1165" y="46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731;p19"/>
            <p:cNvSpPr/>
            <p:nvPr/>
          </p:nvSpPr>
          <p:spPr>
            <a:xfrm>
              <a:off x="1243974" y="392329"/>
              <a:ext cx="39518" cy="30868"/>
            </a:xfrm>
            <a:custGeom>
              <a:avLst/>
              <a:gdLst/>
              <a:ahLst/>
              <a:cxnLst/>
              <a:rect l="l" t="t" r="r" b="b"/>
              <a:pathLst>
                <a:path w="1462" h="1142" extrusionOk="0">
                  <a:moveTo>
                    <a:pt x="571" y="0"/>
                  </a:moveTo>
                  <a:cubicBezTo>
                    <a:pt x="503" y="0"/>
                    <a:pt x="411" y="0"/>
                    <a:pt x="320" y="46"/>
                  </a:cubicBezTo>
                  <a:cubicBezTo>
                    <a:pt x="275" y="69"/>
                    <a:pt x="229" y="91"/>
                    <a:pt x="183" y="137"/>
                  </a:cubicBezTo>
                  <a:cubicBezTo>
                    <a:pt x="138" y="160"/>
                    <a:pt x="115" y="205"/>
                    <a:pt x="69" y="274"/>
                  </a:cubicBezTo>
                  <a:lnTo>
                    <a:pt x="46" y="320"/>
                  </a:lnTo>
                  <a:cubicBezTo>
                    <a:pt x="23" y="365"/>
                    <a:pt x="23" y="411"/>
                    <a:pt x="1" y="457"/>
                  </a:cubicBezTo>
                  <a:cubicBezTo>
                    <a:pt x="1" y="479"/>
                    <a:pt x="1" y="525"/>
                    <a:pt x="1" y="594"/>
                  </a:cubicBezTo>
                  <a:cubicBezTo>
                    <a:pt x="23" y="730"/>
                    <a:pt x="115" y="867"/>
                    <a:pt x="183" y="936"/>
                  </a:cubicBezTo>
                  <a:cubicBezTo>
                    <a:pt x="275" y="1004"/>
                    <a:pt x="366" y="1073"/>
                    <a:pt x="480" y="1118"/>
                  </a:cubicBezTo>
                  <a:cubicBezTo>
                    <a:pt x="548" y="1141"/>
                    <a:pt x="617" y="1141"/>
                    <a:pt x="708" y="1141"/>
                  </a:cubicBezTo>
                  <a:lnTo>
                    <a:pt x="777" y="1141"/>
                  </a:lnTo>
                  <a:cubicBezTo>
                    <a:pt x="822" y="1141"/>
                    <a:pt x="891" y="1118"/>
                    <a:pt x="959" y="1096"/>
                  </a:cubicBezTo>
                  <a:cubicBezTo>
                    <a:pt x="1005" y="1096"/>
                    <a:pt x="1051" y="1073"/>
                    <a:pt x="1119" y="1050"/>
                  </a:cubicBezTo>
                  <a:cubicBezTo>
                    <a:pt x="1188" y="1004"/>
                    <a:pt x="1256" y="959"/>
                    <a:pt x="1302" y="913"/>
                  </a:cubicBezTo>
                  <a:cubicBezTo>
                    <a:pt x="1347" y="867"/>
                    <a:pt x="1393" y="799"/>
                    <a:pt x="1439" y="730"/>
                  </a:cubicBezTo>
                  <a:cubicBezTo>
                    <a:pt x="1461" y="685"/>
                    <a:pt x="1461" y="616"/>
                    <a:pt x="1461" y="594"/>
                  </a:cubicBezTo>
                  <a:cubicBezTo>
                    <a:pt x="1461" y="571"/>
                    <a:pt x="1461" y="525"/>
                    <a:pt x="1439" y="502"/>
                  </a:cubicBezTo>
                  <a:cubicBezTo>
                    <a:pt x="1439" y="457"/>
                    <a:pt x="1416" y="434"/>
                    <a:pt x="1393" y="411"/>
                  </a:cubicBezTo>
                  <a:cubicBezTo>
                    <a:pt x="1279" y="183"/>
                    <a:pt x="1028" y="46"/>
                    <a:pt x="663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732;p19"/>
            <p:cNvSpPr/>
            <p:nvPr/>
          </p:nvSpPr>
          <p:spPr>
            <a:xfrm>
              <a:off x="1192779" y="499665"/>
              <a:ext cx="60466" cy="60277"/>
            </a:xfrm>
            <a:custGeom>
              <a:avLst/>
              <a:gdLst/>
              <a:ahLst/>
              <a:cxnLst/>
              <a:rect l="l" t="t" r="r" b="b"/>
              <a:pathLst>
                <a:path w="2237" h="2230" extrusionOk="0">
                  <a:moveTo>
                    <a:pt x="1164" y="343"/>
                  </a:moveTo>
                  <a:cubicBezTo>
                    <a:pt x="1233" y="343"/>
                    <a:pt x="1301" y="366"/>
                    <a:pt x="1370" y="366"/>
                  </a:cubicBezTo>
                  <a:cubicBezTo>
                    <a:pt x="1415" y="412"/>
                    <a:pt x="1484" y="434"/>
                    <a:pt x="1552" y="457"/>
                  </a:cubicBezTo>
                  <a:cubicBezTo>
                    <a:pt x="1598" y="503"/>
                    <a:pt x="1644" y="548"/>
                    <a:pt x="1712" y="594"/>
                  </a:cubicBezTo>
                  <a:cubicBezTo>
                    <a:pt x="1758" y="663"/>
                    <a:pt x="1780" y="708"/>
                    <a:pt x="1826" y="777"/>
                  </a:cubicBezTo>
                  <a:cubicBezTo>
                    <a:pt x="1849" y="822"/>
                    <a:pt x="1872" y="891"/>
                    <a:pt x="1872" y="936"/>
                  </a:cubicBezTo>
                  <a:cubicBezTo>
                    <a:pt x="1895" y="1028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49" y="1370"/>
                  </a:cubicBezTo>
                  <a:cubicBezTo>
                    <a:pt x="1826" y="1439"/>
                    <a:pt x="1803" y="1484"/>
                    <a:pt x="1758" y="1553"/>
                  </a:cubicBezTo>
                  <a:cubicBezTo>
                    <a:pt x="1735" y="1621"/>
                    <a:pt x="1689" y="1667"/>
                    <a:pt x="1621" y="1713"/>
                  </a:cubicBezTo>
                  <a:cubicBezTo>
                    <a:pt x="1575" y="1758"/>
                    <a:pt x="1507" y="1804"/>
                    <a:pt x="1461" y="1827"/>
                  </a:cubicBezTo>
                  <a:cubicBezTo>
                    <a:pt x="1392" y="1849"/>
                    <a:pt x="1324" y="1872"/>
                    <a:pt x="1255" y="1895"/>
                  </a:cubicBezTo>
                  <a:lnTo>
                    <a:pt x="1050" y="1895"/>
                  </a:lnTo>
                  <a:cubicBezTo>
                    <a:pt x="982" y="1895"/>
                    <a:pt x="936" y="1895"/>
                    <a:pt x="867" y="1872"/>
                  </a:cubicBezTo>
                  <a:cubicBezTo>
                    <a:pt x="799" y="1849"/>
                    <a:pt x="731" y="1804"/>
                    <a:pt x="685" y="1781"/>
                  </a:cubicBezTo>
                  <a:cubicBezTo>
                    <a:pt x="616" y="1735"/>
                    <a:pt x="571" y="1690"/>
                    <a:pt x="525" y="1644"/>
                  </a:cubicBezTo>
                  <a:cubicBezTo>
                    <a:pt x="525" y="1644"/>
                    <a:pt x="525" y="1644"/>
                    <a:pt x="525" y="1621"/>
                  </a:cubicBezTo>
                  <a:lnTo>
                    <a:pt x="502" y="1621"/>
                  </a:lnTo>
                  <a:cubicBezTo>
                    <a:pt x="479" y="1576"/>
                    <a:pt x="434" y="1530"/>
                    <a:pt x="411" y="1461"/>
                  </a:cubicBezTo>
                  <a:cubicBezTo>
                    <a:pt x="388" y="1439"/>
                    <a:pt x="388" y="1439"/>
                    <a:pt x="388" y="1439"/>
                  </a:cubicBezTo>
                  <a:cubicBezTo>
                    <a:pt x="365" y="1393"/>
                    <a:pt x="365" y="1325"/>
                    <a:pt x="342" y="1279"/>
                  </a:cubicBezTo>
                  <a:cubicBezTo>
                    <a:pt x="342" y="1279"/>
                    <a:pt x="342" y="1256"/>
                    <a:pt x="342" y="1256"/>
                  </a:cubicBezTo>
                  <a:cubicBezTo>
                    <a:pt x="342" y="1256"/>
                    <a:pt x="342" y="1233"/>
                    <a:pt x="342" y="1233"/>
                  </a:cubicBezTo>
                  <a:cubicBezTo>
                    <a:pt x="342" y="1210"/>
                    <a:pt x="320" y="1165"/>
                    <a:pt x="320" y="1142"/>
                  </a:cubicBezTo>
                  <a:cubicBezTo>
                    <a:pt x="320" y="1142"/>
                    <a:pt x="320" y="1119"/>
                    <a:pt x="320" y="1119"/>
                  </a:cubicBezTo>
                  <a:cubicBezTo>
                    <a:pt x="320" y="1096"/>
                    <a:pt x="320" y="1096"/>
                    <a:pt x="320" y="1073"/>
                  </a:cubicBezTo>
                  <a:cubicBezTo>
                    <a:pt x="342" y="1005"/>
                    <a:pt x="342" y="936"/>
                    <a:pt x="365" y="891"/>
                  </a:cubicBezTo>
                  <a:cubicBezTo>
                    <a:pt x="388" y="822"/>
                    <a:pt x="411" y="754"/>
                    <a:pt x="457" y="685"/>
                  </a:cubicBezTo>
                  <a:cubicBezTo>
                    <a:pt x="502" y="640"/>
                    <a:pt x="525" y="594"/>
                    <a:pt x="571" y="548"/>
                  </a:cubicBezTo>
                  <a:cubicBezTo>
                    <a:pt x="639" y="503"/>
                    <a:pt x="708" y="457"/>
                    <a:pt x="753" y="412"/>
                  </a:cubicBezTo>
                  <a:cubicBezTo>
                    <a:pt x="822" y="389"/>
                    <a:pt x="890" y="366"/>
                    <a:pt x="959" y="343"/>
                  </a:cubicBezTo>
                  <a:close/>
                  <a:moveTo>
                    <a:pt x="1096" y="1"/>
                  </a:moveTo>
                  <a:cubicBezTo>
                    <a:pt x="1073" y="1"/>
                    <a:pt x="1050" y="1"/>
                    <a:pt x="1050" y="23"/>
                  </a:cubicBezTo>
                  <a:cubicBezTo>
                    <a:pt x="959" y="23"/>
                    <a:pt x="867" y="46"/>
                    <a:pt x="776" y="69"/>
                  </a:cubicBezTo>
                  <a:cubicBezTo>
                    <a:pt x="685" y="92"/>
                    <a:pt x="594" y="138"/>
                    <a:pt x="525" y="183"/>
                  </a:cubicBezTo>
                  <a:cubicBezTo>
                    <a:pt x="434" y="229"/>
                    <a:pt x="388" y="297"/>
                    <a:pt x="320" y="343"/>
                  </a:cubicBezTo>
                  <a:cubicBezTo>
                    <a:pt x="251" y="412"/>
                    <a:pt x="206" y="480"/>
                    <a:pt x="160" y="571"/>
                  </a:cubicBezTo>
                  <a:cubicBezTo>
                    <a:pt x="91" y="640"/>
                    <a:pt x="69" y="731"/>
                    <a:pt x="46" y="822"/>
                  </a:cubicBezTo>
                  <a:cubicBezTo>
                    <a:pt x="46" y="845"/>
                    <a:pt x="23" y="868"/>
                    <a:pt x="23" y="868"/>
                  </a:cubicBezTo>
                  <a:cubicBezTo>
                    <a:pt x="23" y="936"/>
                    <a:pt x="0" y="1005"/>
                    <a:pt x="0" y="1051"/>
                  </a:cubicBezTo>
                  <a:cubicBezTo>
                    <a:pt x="0" y="1119"/>
                    <a:pt x="0" y="1165"/>
                    <a:pt x="0" y="1210"/>
                  </a:cubicBezTo>
                  <a:cubicBezTo>
                    <a:pt x="0" y="1233"/>
                    <a:pt x="0" y="1233"/>
                    <a:pt x="0" y="1233"/>
                  </a:cubicBezTo>
                  <a:cubicBezTo>
                    <a:pt x="0" y="1279"/>
                    <a:pt x="23" y="1325"/>
                    <a:pt x="23" y="1370"/>
                  </a:cubicBezTo>
                  <a:cubicBezTo>
                    <a:pt x="46" y="1416"/>
                    <a:pt x="69" y="1484"/>
                    <a:pt x="91" y="1553"/>
                  </a:cubicBezTo>
                  <a:cubicBezTo>
                    <a:pt x="114" y="1621"/>
                    <a:pt x="160" y="1713"/>
                    <a:pt x="206" y="1781"/>
                  </a:cubicBezTo>
                  <a:cubicBezTo>
                    <a:pt x="228" y="1804"/>
                    <a:pt x="251" y="1827"/>
                    <a:pt x="274" y="1849"/>
                  </a:cubicBezTo>
                  <a:cubicBezTo>
                    <a:pt x="297" y="1872"/>
                    <a:pt x="297" y="1872"/>
                    <a:pt x="297" y="1895"/>
                  </a:cubicBezTo>
                  <a:cubicBezTo>
                    <a:pt x="320" y="1918"/>
                    <a:pt x="342" y="1941"/>
                    <a:pt x="388" y="1964"/>
                  </a:cubicBezTo>
                  <a:lnTo>
                    <a:pt x="411" y="1964"/>
                  </a:lnTo>
                  <a:cubicBezTo>
                    <a:pt x="502" y="2078"/>
                    <a:pt x="639" y="2146"/>
                    <a:pt x="776" y="2192"/>
                  </a:cubicBezTo>
                  <a:cubicBezTo>
                    <a:pt x="883" y="2219"/>
                    <a:pt x="990" y="2230"/>
                    <a:pt x="1097" y="2230"/>
                  </a:cubicBezTo>
                  <a:cubicBezTo>
                    <a:pt x="1173" y="2230"/>
                    <a:pt x="1248" y="2224"/>
                    <a:pt x="1324" y="2215"/>
                  </a:cubicBezTo>
                  <a:cubicBezTo>
                    <a:pt x="1529" y="2169"/>
                    <a:pt x="1712" y="2078"/>
                    <a:pt x="1849" y="1941"/>
                  </a:cubicBezTo>
                  <a:cubicBezTo>
                    <a:pt x="2009" y="1804"/>
                    <a:pt x="2123" y="1644"/>
                    <a:pt x="2169" y="1461"/>
                  </a:cubicBezTo>
                  <a:cubicBezTo>
                    <a:pt x="2191" y="1370"/>
                    <a:pt x="2214" y="1302"/>
                    <a:pt x="2214" y="1210"/>
                  </a:cubicBezTo>
                  <a:cubicBezTo>
                    <a:pt x="2237" y="1119"/>
                    <a:pt x="2214" y="1005"/>
                    <a:pt x="2191" y="891"/>
                  </a:cubicBezTo>
                  <a:cubicBezTo>
                    <a:pt x="2169" y="731"/>
                    <a:pt x="2100" y="571"/>
                    <a:pt x="1986" y="434"/>
                  </a:cubicBezTo>
                  <a:cubicBezTo>
                    <a:pt x="1872" y="297"/>
                    <a:pt x="1735" y="183"/>
                    <a:pt x="1575" y="115"/>
                  </a:cubicBezTo>
                  <a:cubicBezTo>
                    <a:pt x="1415" y="46"/>
                    <a:pt x="1255" y="1"/>
                    <a:pt x="109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733;p19"/>
            <p:cNvSpPr/>
            <p:nvPr/>
          </p:nvSpPr>
          <p:spPr>
            <a:xfrm>
              <a:off x="1237811" y="389220"/>
              <a:ext cx="48762" cy="39788"/>
            </a:xfrm>
            <a:custGeom>
              <a:avLst/>
              <a:gdLst/>
              <a:ahLst/>
              <a:cxnLst/>
              <a:rect l="l" t="t" r="r" b="b"/>
              <a:pathLst>
                <a:path w="1804" h="1472" extrusionOk="0">
                  <a:moveTo>
                    <a:pt x="913" y="320"/>
                  </a:moveTo>
                  <a:cubicBezTo>
                    <a:pt x="982" y="343"/>
                    <a:pt x="1027" y="343"/>
                    <a:pt x="1096" y="366"/>
                  </a:cubicBezTo>
                  <a:cubicBezTo>
                    <a:pt x="1164" y="389"/>
                    <a:pt x="1210" y="412"/>
                    <a:pt x="1279" y="435"/>
                  </a:cubicBezTo>
                  <a:cubicBezTo>
                    <a:pt x="1324" y="480"/>
                    <a:pt x="1347" y="503"/>
                    <a:pt x="1393" y="549"/>
                  </a:cubicBezTo>
                  <a:cubicBezTo>
                    <a:pt x="1416" y="572"/>
                    <a:pt x="1438" y="594"/>
                    <a:pt x="1461" y="640"/>
                  </a:cubicBezTo>
                  <a:cubicBezTo>
                    <a:pt x="1461" y="663"/>
                    <a:pt x="1484" y="686"/>
                    <a:pt x="1484" y="731"/>
                  </a:cubicBezTo>
                  <a:cubicBezTo>
                    <a:pt x="1484" y="754"/>
                    <a:pt x="1484" y="800"/>
                    <a:pt x="1484" y="845"/>
                  </a:cubicBezTo>
                  <a:cubicBezTo>
                    <a:pt x="1461" y="891"/>
                    <a:pt x="1438" y="914"/>
                    <a:pt x="1438" y="937"/>
                  </a:cubicBezTo>
                  <a:cubicBezTo>
                    <a:pt x="1416" y="960"/>
                    <a:pt x="1393" y="982"/>
                    <a:pt x="1370" y="1005"/>
                  </a:cubicBezTo>
                  <a:cubicBezTo>
                    <a:pt x="1324" y="1028"/>
                    <a:pt x="1301" y="1051"/>
                    <a:pt x="1256" y="1074"/>
                  </a:cubicBezTo>
                  <a:cubicBezTo>
                    <a:pt x="1210" y="1097"/>
                    <a:pt x="1164" y="1119"/>
                    <a:pt x="1096" y="1142"/>
                  </a:cubicBezTo>
                  <a:lnTo>
                    <a:pt x="913" y="1142"/>
                  </a:lnTo>
                  <a:cubicBezTo>
                    <a:pt x="845" y="1142"/>
                    <a:pt x="776" y="1119"/>
                    <a:pt x="708" y="1097"/>
                  </a:cubicBezTo>
                  <a:cubicBezTo>
                    <a:pt x="662" y="1074"/>
                    <a:pt x="594" y="1051"/>
                    <a:pt x="548" y="1028"/>
                  </a:cubicBezTo>
                  <a:cubicBezTo>
                    <a:pt x="503" y="1005"/>
                    <a:pt x="457" y="960"/>
                    <a:pt x="434" y="937"/>
                  </a:cubicBezTo>
                  <a:lnTo>
                    <a:pt x="411" y="914"/>
                  </a:lnTo>
                  <a:cubicBezTo>
                    <a:pt x="388" y="891"/>
                    <a:pt x="388" y="868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617"/>
                    <a:pt x="366" y="617"/>
                    <a:pt x="366" y="594"/>
                  </a:cubicBezTo>
                  <a:cubicBezTo>
                    <a:pt x="366" y="594"/>
                    <a:pt x="366" y="594"/>
                    <a:pt x="366" y="572"/>
                  </a:cubicBezTo>
                  <a:cubicBezTo>
                    <a:pt x="366" y="572"/>
                    <a:pt x="388" y="549"/>
                    <a:pt x="388" y="549"/>
                  </a:cubicBezTo>
                  <a:cubicBezTo>
                    <a:pt x="411" y="526"/>
                    <a:pt x="434" y="480"/>
                    <a:pt x="457" y="457"/>
                  </a:cubicBezTo>
                  <a:cubicBezTo>
                    <a:pt x="503" y="435"/>
                    <a:pt x="525" y="412"/>
                    <a:pt x="571" y="389"/>
                  </a:cubicBezTo>
                  <a:cubicBezTo>
                    <a:pt x="617" y="366"/>
                    <a:pt x="662" y="366"/>
                    <a:pt x="708" y="343"/>
                  </a:cubicBezTo>
                  <a:cubicBezTo>
                    <a:pt x="776" y="343"/>
                    <a:pt x="845" y="320"/>
                    <a:pt x="913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92"/>
                  </a:cubicBezTo>
                  <a:cubicBezTo>
                    <a:pt x="366" y="115"/>
                    <a:pt x="274" y="184"/>
                    <a:pt x="206" y="252"/>
                  </a:cubicBezTo>
                  <a:cubicBezTo>
                    <a:pt x="206" y="252"/>
                    <a:pt x="183" y="275"/>
                    <a:pt x="183" y="275"/>
                  </a:cubicBezTo>
                  <a:cubicBezTo>
                    <a:pt x="183" y="275"/>
                    <a:pt x="160" y="298"/>
                    <a:pt x="160" y="298"/>
                  </a:cubicBezTo>
                  <a:cubicBezTo>
                    <a:pt x="137" y="343"/>
                    <a:pt x="114" y="389"/>
                    <a:pt x="92" y="412"/>
                  </a:cubicBezTo>
                  <a:cubicBezTo>
                    <a:pt x="92" y="435"/>
                    <a:pt x="69" y="435"/>
                    <a:pt x="69" y="435"/>
                  </a:cubicBezTo>
                  <a:cubicBezTo>
                    <a:pt x="46" y="480"/>
                    <a:pt x="46" y="526"/>
                    <a:pt x="23" y="572"/>
                  </a:cubicBezTo>
                  <a:cubicBezTo>
                    <a:pt x="23" y="594"/>
                    <a:pt x="23" y="594"/>
                    <a:pt x="23" y="617"/>
                  </a:cubicBezTo>
                  <a:cubicBezTo>
                    <a:pt x="0" y="731"/>
                    <a:pt x="23" y="845"/>
                    <a:pt x="69" y="960"/>
                  </a:cubicBezTo>
                  <a:cubicBezTo>
                    <a:pt x="92" y="1005"/>
                    <a:pt x="114" y="1028"/>
                    <a:pt x="137" y="1074"/>
                  </a:cubicBezTo>
                  <a:cubicBezTo>
                    <a:pt x="160" y="1119"/>
                    <a:pt x="206" y="1165"/>
                    <a:pt x="251" y="1211"/>
                  </a:cubicBezTo>
                  <a:cubicBezTo>
                    <a:pt x="297" y="1233"/>
                    <a:pt x="320" y="1279"/>
                    <a:pt x="366" y="1302"/>
                  </a:cubicBezTo>
                  <a:cubicBezTo>
                    <a:pt x="388" y="1325"/>
                    <a:pt x="411" y="1325"/>
                    <a:pt x="457" y="1348"/>
                  </a:cubicBezTo>
                  <a:cubicBezTo>
                    <a:pt x="457" y="1348"/>
                    <a:pt x="457" y="1348"/>
                    <a:pt x="480" y="1370"/>
                  </a:cubicBezTo>
                  <a:lnTo>
                    <a:pt x="503" y="1370"/>
                  </a:lnTo>
                  <a:cubicBezTo>
                    <a:pt x="548" y="1393"/>
                    <a:pt x="617" y="1416"/>
                    <a:pt x="662" y="1439"/>
                  </a:cubicBezTo>
                  <a:cubicBezTo>
                    <a:pt x="743" y="1455"/>
                    <a:pt x="835" y="1471"/>
                    <a:pt x="922" y="1471"/>
                  </a:cubicBezTo>
                  <a:cubicBezTo>
                    <a:pt x="959" y="1471"/>
                    <a:pt x="994" y="1468"/>
                    <a:pt x="1027" y="1462"/>
                  </a:cubicBezTo>
                  <a:cubicBezTo>
                    <a:pt x="1187" y="1462"/>
                    <a:pt x="1324" y="1416"/>
                    <a:pt x="1461" y="1348"/>
                  </a:cubicBezTo>
                  <a:cubicBezTo>
                    <a:pt x="1507" y="1302"/>
                    <a:pt x="1552" y="1279"/>
                    <a:pt x="1598" y="1233"/>
                  </a:cubicBezTo>
                  <a:cubicBezTo>
                    <a:pt x="1621" y="1211"/>
                    <a:pt x="1644" y="1188"/>
                    <a:pt x="1667" y="1165"/>
                  </a:cubicBezTo>
                  <a:cubicBezTo>
                    <a:pt x="1689" y="1142"/>
                    <a:pt x="1712" y="1097"/>
                    <a:pt x="1735" y="1051"/>
                  </a:cubicBezTo>
                  <a:cubicBezTo>
                    <a:pt x="1758" y="1005"/>
                    <a:pt x="1781" y="960"/>
                    <a:pt x="1804" y="891"/>
                  </a:cubicBezTo>
                  <a:cubicBezTo>
                    <a:pt x="1804" y="868"/>
                    <a:pt x="1804" y="845"/>
                    <a:pt x="1804" y="823"/>
                  </a:cubicBezTo>
                  <a:cubicBezTo>
                    <a:pt x="1804" y="754"/>
                    <a:pt x="1804" y="709"/>
                    <a:pt x="1804" y="663"/>
                  </a:cubicBezTo>
                  <a:cubicBezTo>
                    <a:pt x="1781" y="594"/>
                    <a:pt x="1758" y="526"/>
                    <a:pt x="1735" y="480"/>
                  </a:cubicBezTo>
                  <a:cubicBezTo>
                    <a:pt x="1689" y="389"/>
                    <a:pt x="1644" y="343"/>
                    <a:pt x="1598" y="275"/>
                  </a:cubicBezTo>
                  <a:cubicBezTo>
                    <a:pt x="1552" y="229"/>
                    <a:pt x="1484" y="184"/>
                    <a:pt x="1438" y="161"/>
                  </a:cubicBezTo>
                  <a:cubicBezTo>
                    <a:pt x="1370" y="115"/>
                    <a:pt x="1301" y="92"/>
                    <a:pt x="1210" y="69"/>
                  </a:cubicBezTo>
                  <a:cubicBezTo>
                    <a:pt x="1096" y="24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734;p19"/>
            <p:cNvSpPr/>
            <p:nvPr/>
          </p:nvSpPr>
          <p:spPr>
            <a:xfrm>
              <a:off x="1403775" y="547184"/>
              <a:ext cx="64196" cy="72008"/>
            </a:xfrm>
            <a:custGeom>
              <a:avLst/>
              <a:gdLst/>
              <a:ahLst/>
              <a:cxnLst/>
              <a:rect l="l" t="t" r="r" b="b"/>
              <a:pathLst>
                <a:path w="2375" h="2664" extrusionOk="0">
                  <a:moveTo>
                    <a:pt x="1438" y="480"/>
                  </a:moveTo>
                  <a:cubicBezTo>
                    <a:pt x="1454" y="495"/>
                    <a:pt x="1459" y="500"/>
                    <a:pt x="1468" y="502"/>
                  </a:cubicBezTo>
                  <a:lnTo>
                    <a:pt x="1468" y="502"/>
                  </a:lnTo>
                  <a:cubicBezTo>
                    <a:pt x="1458" y="494"/>
                    <a:pt x="1448" y="487"/>
                    <a:pt x="1438" y="480"/>
                  </a:cubicBezTo>
                  <a:close/>
                  <a:moveTo>
                    <a:pt x="982" y="320"/>
                  </a:moveTo>
                  <a:cubicBezTo>
                    <a:pt x="1050" y="343"/>
                    <a:pt x="1142" y="343"/>
                    <a:pt x="1210" y="365"/>
                  </a:cubicBezTo>
                  <a:cubicBezTo>
                    <a:pt x="1286" y="403"/>
                    <a:pt x="1362" y="441"/>
                    <a:pt x="1438" y="480"/>
                  </a:cubicBezTo>
                  <a:lnTo>
                    <a:pt x="1438" y="480"/>
                  </a:lnTo>
                  <a:cubicBezTo>
                    <a:pt x="1438" y="480"/>
                    <a:pt x="1438" y="480"/>
                    <a:pt x="1438" y="480"/>
                  </a:cubicBezTo>
                  <a:lnTo>
                    <a:pt x="1438" y="480"/>
                  </a:lnTo>
                  <a:cubicBezTo>
                    <a:pt x="1454" y="487"/>
                    <a:pt x="1469" y="495"/>
                    <a:pt x="1484" y="502"/>
                  </a:cubicBezTo>
                  <a:cubicBezTo>
                    <a:pt x="1477" y="502"/>
                    <a:pt x="1472" y="502"/>
                    <a:pt x="1468" y="502"/>
                  </a:cubicBezTo>
                  <a:lnTo>
                    <a:pt x="1468" y="502"/>
                  </a:lnTo>
                  <a:cubicBezTo>
                    <a:pt x="1549" y="563"/>
                    <a:pt x="1628" y="624"/>
                    <a:pt x="1689" y="685"/>
                  </a:cubicBezTo>
                  <a:cubicBezTo>
                    <a:pt x="1781" y="799"/>
                    <a:pt x="1849" y="890"/>
                    <a:pt x="1895" y="1005"/>
                  </a:cubicBezTo>
                  <a:cubicBezTo>
                    <a:pt x="1963" y="1119"/>
                    <a:pt x="2009" y="1233"/>
                    <a:pt x="2032" y="1370"/>
                  </a:cubicBezTo>
                  <a:cubicBezTo>
                    <a:pt x="2055" y="1461"/>
                    <a:pt x="2055" y="1575"/>
                    <a:pt x="2055" y="1666"/>
                  </a:cubicBezTo>
                  <a:cubicBezTo>
                    <a:pt x="2032" y="1735"/>
                    <a:pt x="2032" y="1826"/>
                    <a:pt x="2009" y="1895"/>
                  </a:cubicBezTo>
                  <a:cubicBezTo>
                    <a:pt x="1986" y="1963"/>
                    <a:pt x="1963" y="2009"/>
                    <a:pt x="1918" y="2077"/>
                  </a:cubicBezTo>
                  <a:cubicBezTo>
                    <a:pt x="1895" y="2123"/>
                    <a:pt x="1849" y="2169"/>
                    <a:pt x="1804" y="2191"/>
                  </a:cubicBezTo>
                  <a:cubicBezTo>
                    <a:pt x="1781" y="2237"/>
                    <a:pt x="1735" y="2260"/>
                    <a:pt x="1689" y="2283"/>
                  </a:cubicBezTo>
                  <a:cubicBezTo>
                    <a:pt x="1644" y="2306"/>
                    <a:pt x="1598" y="2328"/>
                    <a:pt x="1552" y="2328"/>
                  </a:cubicBezTo>
                  <a:cubicBezTo>
                    <a:pt x="1484" y="2351"/>
                    <a:pt x="1438" y="2351"/>
                    <a:pt x="1370" y="2351"/>
                  </a:cubicBezTo>
                  <a:cubicBezTo>
                    <a:pt x="1301" y="2328"/>
                    <a:pt x="1233" y="2328"/>
                    <a:pt x="1187" y="2306"/>
                  </a:cubicBezTo>
                  <a:cubicBezTo>
                    <a:pt x="1073" y="2283"/>
                    <a:pt x="1005" y="2237"/>
                    <a:pt x="913" y="2191"/>
                  </a:cubicBezTo>
                  <a:cubicBezTo>
                    <a:pt x="822" y="2123"/>
                    <a:pt x="754" y="2054"/>
                    <a:pt x="685" y="1986"/>
                  </a:cubicBezTo>
                  <a:cubicBezTo>
                    <a:pt x="594" y="1872"/>
                    <a:pt x="525" y="1758"/>
                    <a:pt x="457" y="1644"/>
                  </a:cubicBezTo>
                  <a:cubicBezTo>
                    <a:pt x="434" y="1598"/>
                    <a:pt x="411" y="1529"/>
                    <a:pt x="388" y="1484"/>
                  </a:cubicBezTo>
                  <a:cubicBezTo>
                    <a:pt x="388" y="1461"/>
                    <a:pt x="388" y="1461"/>
                    <a:pt x="388" y="1461"/>
                  </a:cubicBezTo>
                  <a:cubicBezTo>
                    <a:pt x="366" y="1415"/>
                    <a:pt x="366" y="1347"/>
                    <a:pt x="343" y="1301"/>
                  </a:cubicBezTo>
                  <a:cubicBezTo>
                    <a:pt x="343" y="1233"/>
                    <a:pt x="320" y="1164"/>
                    <a:pt x="320" y="1119"/>
                  </a:cubicBezTo>
                  <a:cubicBezTo>
                    <a:pt x="320" y="1073"/>
                    <a:pt x="320" y="1050"/>
                    <a:pt x="320" y="1027"/>
                  </a:cubicBezTo>
                  <a:cubicBezTo>
                    <a:pt x="320" y="959"/>
                    <a:pt x="343" y="913"/>
                    <a:pt x="343" y="845"/>
                  </a:cubicBezTo>
                  <a:cubicBezTo>
                    <a:pt x="343" y="822"/>
                    <a:pt x="366" y="799"/>
                    <a:pt x="366" y="776"/>
                  </a:cubicBezTo>
                  <a:cubicBezTo>
                    <a:pt x="388" y="708"/>
                    <a:pt x="411" y="639"/>
                    <a:pt x="457" y="594"/>
                  </a:cubicBezTo>
                  <a:cubicBezTo>
                    <a:pt x="480" y="548"/>
                    <a:pt x="525" y="502"/>
                    <a:pt x="571" y="480"/>
                  </a:cubicBezTo>
                  <a:cubicBezTo>
                    <a:pt x="594" y="434"/>
                    <a:pt x="639" y="411"/>
                    <a:pt x="685" y="388"/>
                  </a:cubicBezTo>
                  <a:cubicBezTo>
                    <a:pt x="731" y="365"/>
                    <a:pt x="776" y="343"/>
                    <a:pt x="845" y="343"/>
                  </a:cubicBezTo>
                  <a:cubicBezTo>
                    <a:pt x="891" y="320"/>
                    <a:pt x="936" y="320"/>
                    <a:pt x="982" y="320"/>
                  </a:cubicBezTo>
                  <a:close/>
                  <a:moveTo>
                    <a:pt x="959" y="0"/>
                  </a:moveTo>
                  <a:cubicBezTo>
                    <a:pt x="868" y="0"/>
                    <a:pt x="776" y="23"/>
                    <a:pt x="685" y="46"/>
                  </a:cubicBezTo>
                  <a:cubicBezTo>
                    <a:pt x="617" y="46"/>
                    <a:pt x="525" y="114"/>
                    <a:pt x="457" y="160"/>
                  </a:cubicBezTo>
                  <a:cubicBezTo>
                    <a:pt x="388" y="183"/>
                    <a:pt x="320" y="251"/>
                    <a:pt x="274" y="297"/>
                  </a:cubicBezTo>
                  <a:cubicBezTo>
                    <a:pt x="274" y="297"/>
                    <a:pt x="274" y="297"/>
                    <a:pt x="251" y="320"/>
                  </a:cubicBezTo>
                  <a:cubicBezTo>
                    <a:pt x="229" y="343"/>
                    <a:pt x="229" y="343"/>
                    <a:pt x="229" y="365"/>
                  </a:cubicBezTo>
                  <a:cubicBezTo>
                    <a:pt x="183" y="411"/>
                    <a:pt x="137" y="480"/>
                    <a:pt x="114" y="548"/>
                  </a:cubicBezTo>
                  <a:cubicBezTo>
                    <a:pt x="69" y="639"/>
                    <a:pt x="46" y="731"/>
                    <a:pt x="23" y="822"/>
                  </a:cubicBezTo>
                  <a:cubicBezTo>
                    <a:pt x="0" y="868"/>
                    <a:pt x="0" y="913"/>
                    <a:pt x="0" y="959"/>
                  </a:cubicBezTo>
                  <a:cubicBezTo>
                    <a:pt x="0" y="1005"/>
                    <a:pt x="0" y="1050"/>
                    <a:pt x="0" y="1119"/>
                  </a:cubicBezTo>
                  <a:cubicBezTo>
                    <a:pt x="0" y="1210"/>
                    <a:pt x="0" y="1324"/>
                    <a:pt x="23" y="1415"/>
                  </a:cubicBezTo>
                  <a:cubicBezTo>
                    <a:pt x="46" y="1438"/>
                    <a:pt x="46" y="1461"/>
                    <a:pt x="46" y="1461"/>
                  </a:cubicBezTo>
                  <a:lnTo>
                    <a:pt x="46" y="1484"/>
                  </a:lnTo>
                  <a:cubicBezTo>
                    <a:pt x="69" y="1598"/>
                    <a:pt x="114" y="1712"/>
                    <a:pt x="160" y="1803"/>
                  </a:cubicBezTo>
                  <a:cubicBezTo>
                    <a:pt x="183" y="1803"/>
                    <a:pt x="183" y="1826"/>
                    <a:pt x="183" y="1826"/>
                  </a:cubicBezTo>
                  <a:lnTo>
                    <a:pt x="183" y="1849"/>
                  </a:lnTo>
                  <a:cubicBezTo>
                    <a:pt x="229" y="1918"/>
                    <a:pt x="274" y="1986"/>
                    <a:pt x="320" y="2054"/>
                  </a:cubicBezTo>
                  <a:cubicBezTo>
                    <a:pt x="343" y="2054"/>
                    <a:pt x="343" y="2077"/>
                    <a:pt x="366" y="2100"/>
                  </a:cubicBezTo>
                  <a:cubicBezTo>
                    <a:pt x="366" y="2100"/>
                    <a:pt x="366" y="2123"/>
                    <a:pt x="366" y="2123"/>
                  </a:cubicBezTo>
                  <a:cubicBezTo>
                    <a:pt x="457" y="2237"/>
                    <a:pt x="571" y="2328"/>
                    <a:pt x="662" y="2420"/>
                  </a:cubicBezTo>
                  <a:cubicBezTo>
                    <a:pt x="880" y="2565"/>
                    <a:pt x="1144" y="2664"/>
                    <a:pt x="1407" y="2664"/>
                  </a:cubicBezTo>
                  <a:cubicBezTo>
                    <a:pt x="1558" y="2664"/>
                    <a:pt x="1708" y="2631"/>
                    <a:pt x="1849" y="2557"/>
                  </a:cubicBezTo>
                  <a:cubicBezTo>
                    <a:pt x="1941" y="2534"/>
                    <a:pt x="2009" y="2465"/>
                    <a:pt x="2077" y="2397"/>
                  </a:cubicBezTo>
                  <a:cubicBezTo>
                    <a:pt x="2146" y="2328"/>
                    <a:pt x="2192" y="2260"/>
                    <a:pt x="2237" y="2169"/>
                  </a:cubicBezTo>
                  <a:cubicBezTo>
                    <a:pt x="2283" y="2100"/>
                    <a:pt x="2306" y="2009"/>
                    <a:pt x="2329" y="1918"/>
                  </a:cubicBezTo>
                  <a:cubicBezTo>
                    <a:pt x="2374" y="1803"/>
                    <a:pt x="2374" y="1666"/>
                    <a:pt x="2374" y="1552"/>
                  </a:cubicBezTo>
                  <a:cubicBezTo>
                    <a:pt x="2374" y="1438"/>
                    <a:pt x="2351" y="1324"/>
                    <a:pt x="2329" y="1233"/>
                  </a:cubicBezTo>
                  <a:cubicBezTo>
                    <a:pt x="2306" y="1096"/>
                    <a:pt x="2260" y="982"/>
                    <a:pt x="2192" y="890"/>
                  </a:cubicBezTo>
                  <a:cubicBezTo>
                    <a:pt x="2123" y="708"/>
                    <a:pt x="1986" y="548"/>
                    <a:pt x="1849" y="388"/>
                  </a:cubicBezTo>
                  <a:cubicBezTo>
                    <a:pt x="1712" y="251"/>
                    <a:pt x="1530" y="137"/>
                    <a:pt x="1347" y="69"/>
                  </a:cubicBezTo>
                  <a:cubicBezTo>
                    <a:pt x="1233" y="23"/>
                    <a:pt x="1119" y="0"/>
                    <a:pt x="1005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" name="Google Shape;735;p19"/>
          <p:cNvGrpSpPr/>
          <p:nvPr/>
        </p:nvGrpSpPr>
        <p:grpSpPr>
          <a:xfrm rot="19046509" flipH="1">
            <a:off x="7618855" y="124772"/>
            <a:ext cx="743477" cy="566995"/>
            <a:chOff x="177221" y="1113333"/>
            <a:chExt cx="2791876" cy="2129160"/>
          </a:xfrm>
        </p:grpSpPr>
        <p:sp>
          <p:nvSpPr>
            <p:cNvPr id="191" name="Google Shape;736;p19"/>
            <p:cNvSpPr/>
            <p:nvPr/>
          </p:nvSpPr>
          <p:spPr>
            <a:xfrm flipH="1">
              <a:off x="177221" y="1113333"/>
              <a:ext cx="2791876" cy="2129160"/>
            </a:xfrm>
            <a:custGeom>
              <a:avLst/>
              <a:gdLst/>
              <a:ahLst/>
              <a:cxnLst/>
              <a:rect l="l" t="t" r="r" b="b"/>
              <a:pathLst>
                <a:path w="80186" h="61152" extrusionOk="0">
                  <a:moveTo>
                    <a:pt x="12597" y="1"/>
                  </a:moveTo>
                  <a:cubicBezTo>
                    <a:pt x="11984" y="1"/>
                    <a:pt x="11414" y="403"/>
                    <a:pt x="11253" y="1030"/>
                  </a:cubicBezTo>
                  <a:lnTo>
                    <a:pt x="183" y="43736"/>
                  </a:lnTo>
                  <a:cubicBezTo>
                    <a:pt x="0" y="44467"/>
                    <a:pt x="434" y="45220"/>
                    <a:pt x="1164" y="45425"/>
                  </a:cubicBezTo>
                  <a:lnTo>
                    <a:pt x="34877" y="54921"/>
                  </a:lnTo>
                  <a:lnTo>
                    <a:pt x="35334" y="55012"/>
                  </a:lnTo>
                  <a:lnTo>
                    <a:pt x="69823" y="61129"/>
                  </a:lnTo>
                  <a:cubicBezTo>
                    <a:pt x="69906" y="61144"/>
                    <a:pt x="69990" y="61152"/>
                    <a:pt x="70071" y="61152"/>
                  </a:cubicBezTo>
                  <a:cubicBezTo>
                    <a:pt x="70726" y="61152"/>
                    <a:pt x="71301" y="60683"/>
                    <a:pt x="71443" y="60034"/>
                  </a:cubicBezTo>
                  <a:lnTo>
                    <a:pt x="80026" y="16757"/>
                  </a:lnTo>
                  <a:cubicBezTo>
                    <a:pt x="80185" y="15935"/>
                    <a:pt x="79592" y="15159"/>
                    <a:pt x="78770" y="15113"/>
                  </a:cubicBezTo>
                  <a:lnTo>
                    <a:pt x="45034" y="12443"/>
                  </a:lnTo>
                  <a:cubicBezTo>
                    <a:pt x="44897" y="12420"/>
                    <a:pt x="44761" y="12397"/>
                    <a:pt x="44646" y="12352"/>
                  </a:cubicBezTo>
                  <a:lnTo>
                    <a:pt x="13102" y="94"/>
                  </a:lnTo>
                  <a:cubicBezTo>
                    <a:pt x="12935" y="31"/>
                    <a:pt x="12764" y="1"/>
                    <a:pt x="12597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737;p19"/>
            <p:cNvSpPr/>
            <p:nvPr/>
          </p:nvSpPr>
          <p:spPr>
            <a:xfrm flipH="1">
              <a:off x="273387" y="1644265"/>
              <a:ext cx="1455163" cy="1504708"/>
            </a:xfrm>
            <a:custGeom>
              <a:avLst/>
              <a:gdLst/>
              <a:ahLst/>
              <a:cxnLst/>
              <a:rect l="l" t="t" r="r" b="b"/>
              <a:pathLst>
                <a:path w="41794" h="43217" extrusionOk="0">
                  <a:moveTo>
                    <a:pt x="9515" y="0"/>
                  </a:moveTo>
                  <a:cubicBezTo>
                    <a:pt x="8920" y="0"/>
                    <a:pt x="8419" y="405"/>
                    <a:pt x="8286" y="983"/>
                  </a:cubicBezTo>
                  <a:lnTo>
                    <a:pt x="160" y="37526"/>
                  </a:lnTo>
                  <a:cubicBezTo>
                    <a:pt x="0" y="38234"/>
                    <a:pt x="503" y="38941"/>
                    <a:pt x="1210" y="39033"/>
                  </a:cubicBezTo>
                  <a:lnTo>
                    <a:pt x="33097" y="43210"/>
                  </a:lnTo>
                  <a:cubicBezTo>
                    <a:pt x="33143" y="43214"/>
                    <a:pt x="33189" y="43217"/>
                    <a:pt x="33234" y="43217"/>
                  </a:cubicBezTo>
                  <a:cubicBezTo>
                    <a:pt x="33842" y="43217"/>
                    <a:pt x="34383" y="42798"/>
                    <a:pt x="34489" y="42182"/>
                  </a:cubicBezTo>
                  <a:lnTo>
                    <a:pt x="41657" y="2992"/>
                  </a:lnTo>
                  <a:cubicBezTo>
                    <a:pt x="41794" y="2238"/>
                    <a:pt x="41246" y="1554"/>
                    <a:pt x="40492" y="1508"/>
                  </a:cubicBezTo>
                  <a:lnTo>
                    <a:pt x="9564" y="1"/>
                  </a:lnTo>
                  <a:cubicBezTo>
                    <a:pt x="9548" y="1"/>
                    <a:pt x="9532" y="0"/>
                    <a:pt x="951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738;p19"/>
            <p:cNvSpPr/>
            <p:nvPr/>
          </p:nvSpPr>
          <p:spPr>
            <a:xfrm flipH="1">
              <a:off x="561084" y="2705676"/>
              <a:ext cx="1169067" cy="458964"/>
            </a:xfrm>
            <a:custGeom>
              <a:avLst/>
              <a:gdLst/>
              <a:ahLst/>
              <a:cxnLst/>
              <a:rect l="l" t="t" r="r" b="b"/>
              <a:pathLst>
                <a:path w="33577" h="13182" extrusionOk="0">
                  <a:moveTo>
                    <a:pt x="16776" y="1"/>
                  </a:moveTo>
                  <a:cubicBezTo>
                    <a:pt x="9172" y="1"/>
                    <a:pt x="1" y="6607"/>
                    <a:pt x="1" y="6607"/>
                  </a:cubicBezTo>
                  <a:lnTo>
                    <a:pt x="33234" y="13181"/>
                  </a:lnTo>
                  <a:lnTo>
                    <a:pt x="33577" y="11036"/>
                  </a:lnTo>
                  <a:cubicBezTo>
                    <a:pt x="33577" y="11036"/>
                    <a:pt x="26547" y="1449"/>
                    <a:pt x="18649" y="148"/>
                  </a:cubicBezTo>
                  <a:cubicBezTo>
                    <a:pt x="18040" y="47"/>
                    <a:pt x="17414" y="1"/>
                    <a:pt x="16776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739;p19"/>
            <p:cNvSpPr/>
            <p:nvPr/>
          </p:nvSpPr>
          <p:spPr>
            <a:xfrm flipH="1">
              <a:off x="324255" y="1504055"/>
              <a:ext cx="1405896" cy="1585867"/>
            </a:xfrm>
            <a:custGeom>
              <a:avLst/>
              <a:gdLst/>
              <a:ahLst/>
              <a:cxnLst/>
              <a:rect l="l" t="t" r="r" b="b"/>
              <a:pathLst>
                <a:path w="40379" h="45548" extrusionOk="0">
                  <a:moveTo>
                    <a:pt x="19480" y="0"/>
                  </a:moveTo>
                  <a:cubicBezTo>
                    <a:pt x="12958" y="0"/>
                    <a:pt x="8629" y="3138"/>
                    <a:pt x="8629" y="3138"/>
                  </a:cubicBezTo>
                  <a:lnTo>
                    <a:pt x="1233" y="35687"/>
                  </a:lnTo>
                  <a:lnTo>
                    <a:pt x="1" y="41119"/>
                  </a:lnTo>
                  <a:cubicBezTo>
                    <a:pt x="5884" y="38633"/>
                    <a:pt x="10954" y="37708"/>
                    <a:pt x="15241" y="37708"/>
                  </a:cubicBezTo>
                  <a:cubicBezTo>
                    <a:pt x="27722" y="37708"/>
                    <a:pt x="33577" y="45548"/>
                    <a:pt x="33577" y="45548"/>
                  </a:cubicBezTo>
                  <a:lnTo>
                    <a:pt x="40379" y="7338"/>
                  </a:lnTo>
                  <a:cubicBezTo>
                    <a:pt x="40379" y="7338"/>
                    <a:pt x="39785" y="7019"/>
                    <a:pt x="36339" y="5466"/>
                  </a:cubicBezTo>
                  <a:cubicBezTo>
                    <a:pt x="34490" y="4645"/>
                    <a:pt x="31842" y="3458"/>
                    <a:pt x="28007" y="1814"/>
                  </a:cubicBezTo>
                  <a:cubicBezTo>
                    <a:pt x="24915" y="480"/>
                    <a:pt x="22030" y="0"/>
                    <a:pt x="19480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740;p19"/>
            <p:cNvSpPr/>
            <p:nvPr/>
          </p:nvSpPr>
          <p:spPr>
            <a:xfrm flipH="1">
              <a:off x="1429711" y="1204346"/>
              <a:ext cx="1456764" cy="1778687"/>
            </a:xfrm>
            <a:custGeom>
              <a:avLst/>
              <a:gdLst/>
              <a:ahLst/>
              <a:cxnLst/>
              <a:rect l="l" t="t" r="r" b="b"/>
              <a:pathLst>
                <a:path w="41840" h="51086" extrusionOk="0">
                  <a:moveTo>
                    <a:pt x="11915" y="0"/>
                  </a:moveTo>
                  <a:cubicBezTo>
                    <a:pt x="11412" y="0"/>
                    <a:pt x="10939" y="321"/>
                    <a:pt x="10797" y="836"/>
                  </a:cubicBezTo>
                  <a:lnTo>
                    <a:pt x="161" y="39479"/>
                  </a:lnTo>
                  <a:cubicBezTo>
                    <a:pt x="1" y="40072"/>
                    <a:pt x="320" y="40666"/>
                    <a:pt x="914" y="40871"/>
                  </a:cubicBezTo>
                  <a:lnTo>
                    <a:pt x="31637" y="51028"/>
                  </a:lnTo>
                  <a:cubicBezTo>
                    <a:pt x="31757" y="51067"/>
                    <a:pt x="31879" y="51086"/>
                    <a:pt x="31999" y="51086"/>
                  </a:cubicBezTo>
                  <a:cubicBezTo>
                    <a:pt x="32515" y="51086"/>
                    <a:pt x="32991" y="50744"/>
                    <a:pt x="33120" y="50207"/>
                  </a:cubicBezTo>
                  <a:lnTo>
                    <a:pt x="41703" y="13572"/>
                  </a:lnTo>
                  <a:cubicBezTo>
                    <a:pt x="41840" y="13024"/>
                    <a:pt x="41566" y="12477"/>
                    <a:pt x="41041" y="12248"/>
                  </a:cubicBezTo>
                  <a:lnTo>
                    <a:pt x="12349" y="83"/>
                  </a:lnTo>
                  <a:cubicBezTo>
                    <a:pt x="12207" y="27"/>
                    <a:pt x="12060" y="0"/>
                    <a:pt x="1191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741;p19"/>
            <p:cNvSpPr/>
            <p:nvPr/>
          </p:nvSpPr>
          <p:spPr>
            <a:xfrm flipH="1">
              <a:off x="1722178" y="2433787"/>
              <a:ext cx="1141248" cy="503566"/>
            </a:xfrm>
            <a:custGeom>
              <a:avLst/>
              <a:gdLst/>
              <a:ahLst/>
              <a:cxnLst/>
              <a:rect l="l" t="t" r="r" b="b"/>
              <a:pathLst>
                <a:path w="32778" h="14463" extrusionOk="0">
                  <a:moveTo>
                    <a:pt x="14741" y="1"/>
                  </a:moveTo>
                  <a:cubicBezTo>
                    <a:pt x="7877" y="1"/>
                    <a:pt x="594" y="3871"/>
                    <a:pt x="594" y="3871"/>
                  </a:cubicBezTo>
                  <a:lnTo>
                    <a:pt x="1" y="5948"/>
                  </a:lnTo>
                  <a:lnTo>
                    <a:pt x="32778" y="14462"/>
                  </a:lnTo>
                  <a:cubicBezTo>
                    <a:pt x="32778" y="14462"/>
                    <a:pt x="26455" y="2798"/>
                    <a:pt x="18786" y="539"/>
                  </a:cubicBezTo>
                  <a:cubicBezTo>
                    <a:pt x="17497" y="159"/>
                    <a:pt x="16127" y="1"/>
                    <a:pt x="14741" y="1"/>
                  </a:cubicBezTo>
                  <a:close/>
                </a:path>
              </a:pathLst>
            </a:custGeom>
            <a:solidFill>
              <a:srgbClr val="B3B0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742;p19"/>
            <p:cNvSpPr/>
            <p:nvPr/>
          </p:nvSpPr>
          <p:spPr>
            <a:xfrm flipH="1">
              <a:off x="1418569" y="1267226"/>
              <a:ext cx="1424175" cy="1670126"/>
            </a:xfrm>
            <a:custGeom>
              <a:avLst/>
              <a:gdLst/>
              <a:ahLst/>
              <a:cxnLst/>
              <a:rect l="l" t="t" r="r" b="b"/>
              <a:pathLst>
                <a:path w="40904" h="47968" extrusionOk="0">
                  <a:moveTo>
                    <a:pt x="11226" y="0"/>
                  </a:moveTo>
                  <a:cubicBezTo>
                    <a:pt x="10652" y="0"/>
                    <a:pt x="10500" y="11"/>
                    <a:pt x="10500" y="11"/>
                  </a:cubicBezTo>
                  <a:lnTo>
                    <a:pt x="1210" y="33085"/>
                  </a:lnTo>
                  <a:lnTo>
                    <a:pt x="0" y="37376"/>
                  </a:lnTo>
                  <a:cubicBezTo>
                    <a:pt x="0" y="37376"/>
                    <a:pt x="3398" y="35613"/>
                    <a:pt x="8691" y="35613"/>
                  </a:cubicBezTo>
                  <a:cubicBezTo>
                    <a:pt x="14777" y="35613"/>
                    <a:pt x="23370" y="37944"/>
                    <a:pt x="32184" y="47967"/>
                  </a:cubicBezTo>
                  <a:lnTo>
                    <a:pt x="40903" y="10009"/>
                  </a:lnTo>
                  <a:cubicBezTo>
                    <a:pt x="40903" y="10009"/>
                    <a:pt x="39191" y="6813"/>
                    <a:pt x="35288" y="4097"/>
                  </a:cubicBezTo>
                  <a:cubicBezTo>
                    <a:pt x="32595" y="2248"/>
                    <a:pt x="28897" y="605"/>
                    <a:pt x="24035" y="399"/>
                  </a:cubicBezTo>
                  <a:cubicBezTo>
                    <a:pt x="15797" y="54"/>
                    <a:pt x="12489" y="0"/>
                    <a:pt x="11226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743;p19"/>
            <p:cNvSpPr/>
            <p:nvPr/>
          </p:nvSpPr>
          <p:spPr>
            <a:xfrm flipH="1">
              <a:off x="1722178" y="2573718"/>
              <a:ext cx="1133275" cy="363634"/>
            </a:xfrm>
            <a:custGeom>
              <a:avLst/>
              <a:gdLst/>
              <a:ahLst/>
              <a:cxnLst/>
              <a:rect l="l" t="t" r="r" b="b"/>
              <a:pathLst>
                <a:path w="32549" h="10444" extrusionOk="0">
                  <a:moveTo>
                    <a:pt x="7968" y="0"/>
                  </a:moveTo>
                  <a:cubicBezTo>
                    <a:pt x="6749" y="0"/>
                    <a:pt x="5539" y="85"/>
                    <a:pt x="4314" y="217"/>
                  </a:cubicBezTo>
                  <a:cubicBezTo>
                    <a:pt x="2853" y="423"/>
                    <a:pt x="1392" y="651"/>
                    <a:pt x="0" y="1130"/>
                  </a:cubicBezTo>
                  <a:cubicBezTo>
                    <a:pt x="2202" y="624"/>
                    <a:pt x="4444" y="411"/>
                    <a:pt x="6676" y="411"/>
                  </a:cubicBezTo>
                  <a:cubicBezTo>
                    <a:pt x="7358" y="411"/>
                    <a:pt x="8040" y="431"/>
                    <a:pt x="8719" y="468"/>
                  </a:cubicBezTo>
                  <a:cubicBezTo>
                    <a:pt x="11641" y="651"/>
                    <a:pt x="14540" y="1108"/>
                    <a:pt x="17325" y="1998"/>
                  </a:cubicBezTo>
                  <a:cubicBezTo>
                    <a:pt x="18032" y="2180"/>
                    <a:pt x="18694" y="2454"/>
                    <a:pt x="19379" y="2705"/>
                  </a:cubicBezTo>
                  <a:lnTo>
                    <a:pt x="20406" y="3071"/>
                  </a:lnTo>
                  <a:cubicBezTo>
                    <a:pt x="20748" y="3185"/>
                    <a:pt x="21091" y="3344"/>
                    <a:pt x="21410" y="3504"/>
                  </a:cubicBezTo>
                  <a:lnTo>
                    <a:pt x="23419" y="4394"/>
                  </a:lnTo>
                  <a:cubicBezTo>
                    <a:pt x="24035" y="4760"/>
                    <a:pt x="24697" y="5102"/>
                    <a:pt x="25336" y="5467"/>
                  </a:cubicBezTo>
                  <a:lnTo>
                    <a:pt x="26295" y="5992"/>
                  </a:lnTo>
                  <a:cubicBezTo>
                    <a:pt x="26614" y="6175"/>
                    <a:pt x="26911" y="6380"/>
                    <a:pt x="27208" y="6586"/>
                  </a:cubicBezTo>
                  <a:lnTo>
                    <a:pt x="29034" y="7795"/>
                  </a:lnTo>
                  <a:cubicBezTo>
                    <a:pt x="30244" y="8617"/>
                    <a:pt x="31362" y="9576"/>
                    <a:pt x="32549" y="10443"/>
                  </a:cubicBezTo>
                  <a:lnTo>
                    <a:pt x="30906" y="8982"/>
                  </a:lnTo>
                  <a:lnTo>
                    <a:pt x="30061" y="8252"/>
                  </a:lnTo>
                  <a:cubicBezTo>
                    <a:pt x="29787" y="8001"/>
                    <a:pt x="29513" y="7773"/>
                    <a:pt x="29217" y="7567"/>
                  </a:cubicBezTo>
                  <a:lnTo>
                    <a:pt x="27413" y="6266"/>
                  </a:lnTo>
                  <a:cubicBezTo>
                    <a:pt x="27117" y="6061"/>
                    <a:pt x="26820" y="5832"/>
                    <a:pt x="26523" y="5627"/>
                  </a:cubicBezTo>
                  <a:lnTo>
                    <a:pt x="25564" y="5056"/>
                  </a:lnTo>
                  <a:cubicBezTo>
                    <a:pt x="24925" y="4691"/>
                    <a:pt x="24286" y="4303"/>
                    <a:pt x="23647" y="3938"/>
                  </a:cubicBezTo>
                  <a:lnTo>
                    <a:pt x="21639" y="3002"/>
                  </a:lnTo>
                  <a:cubicBezTo>
                    <a:pt x="21296" y="2865"/>
                    <a:pt x="20977" y="2683"/>
                    <a:pt x="20634" y="2546"/>
                  </a:cubicBezTo>
                  <a:lnTo>
                    <a:pt x="19584" y="2158"/>
                  </a:lnTo>
                  <a:cubicBezTo>
                    <a:pt x="18877" y="1929"/>
                    <a:pt x="18215" y="1610"/>
                    <a:pt x="17484" y="1427"/>
                  </a:cubicBezTo>
                  <a:lnTo>
                    <a:pt x="15339" y="856"/>
                  </a:lnTo>
                  <a:cubicBezTo>
                    <a:pt x="14608" y="697"/>
                    <a:pt x="13878" y="583"/>
                    <a:pt x="13170" y="446"/>
                  </a:cubicBezTo>
                  <a:lnTo>
                    <a:pt x="12623" y="332"/>
                  </a:lnTo>
                  <a:lnTo>
                    <a:pt x="12052" y="286"/>
                  </a:lnTo>
                  <a:lnTo>
                    <a:pt x="10956" y="149"/>
                  </a:lnTo>
                  <a:cubicBezTo>
                    <a:pt x="10226" y="58"/>
                    <a:pt x="9473" y="58"/>
                    <a:pt x="8742" y="12"/>
                  </a:cubicBezTo>
                  <a:cubicBezTo>
                    <a:pt x="8484" y="4"/>
                    <a:pt x="8226" y="0"/>
                    <a:pt x="796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744;p19"/>
            <p:cNvSpPr/>
            <p:nvPr/>
          </p:nvSpPr>
          <p:spPr>
            <a:xfrm flipH="1">
              <a:off x="1921647" y="2639140"/>
              <a:ext cx="727999" cy="218724"/>
            </a:xfrm>
            <a:custGeom>
              <a:avLst/>
              <a:gdLst/>
              <a:ahLst/>
              <a:cxnLst/>
              <a:rect l="l" t="t" r="r" b="b"/>
              <a:pathLst>
                <a:path w="20909" h="6282" extrusionOk="0">
                  <a:moveTo>
                    <a:pt x="1651" y="1"/>
                  </a:moveTo>
                  <a:cubicBezTo>
                    <a:pt x="1101" y="1"/>
                    <a:pt x="551" y="16"/>
                    <a:pt x="1" y="50"/>
                  </a:cubicBezTo>
                  <a:cubicBezTo>
                    <a:pt x="914" y="119"/>
                    <a:pt x="1850" y="187"/>
                    <a:pt x="2763" y="301"/>
                  </a:cubicBezTo>
                  <a:cubicBezTo>
                    <a:pt x="3676" y="415"/>
                    <a:pt x="4589" y="552"/>
                    <a:pt x="5479" y="689"/>
                  </a:cubicBezTo>
                  <a:cubicBezTo>
                    <a:pt x="7305" y="1009"/>
                    <a:pt x="9085" y="1397"/>
                    <a:pt x="10843" y="1899"/>
                  </a:cubicBezTo>
                  <a:cubicBezTo>
                    <a:pt x="12623" y="2378"/>
                    <a:pt x="14335" y="3018"/>
                    <a:pt x="16024" y="3748"/>
                  </a:cubicBezTo>
                  <a:lnTo>
                    <a:pt x="17280" y="4296"/>
                  </a:lnTo>
                  <a:lnTo>
                    <a:pt x="18512" y="4935"/>
                  </a:lnTo>
                  <a:lnTo>
                    <a:pt x="19128" y="5232"/>
                  </a:lnTo>
                  <a:lnTo>
                    <a:pt x="19722" y="5597"/>
                  </a:lnTo>
                  <a:cubicBezTo>
                    <a:pt x="20110" y="5825"/>
                    <a:pt x="20521" y="6053"/>
                    <a:pt x="20909" y="6282"/>
                  </a:cubicBezTo>
                  <a:cubicBezTo>
                    <a:pt x="19448" y="5163"/>
                    <a:pt x="17896" y="4113"/>
                    <a:pt x="16207" y="3314"/>
                  </a:cubicBezTo>
                  <a:cubicBezTo>
                    <a:pt x="14541" y="2493"/>
                    <a:pt x="12806" y="1831"/>
                    <a:pt x="11003" y="1328"/>
                  </a:cubicBezTo>
                  <a:cubicBezTo>
                    <a:pt x="9222" y="849"/>
                    <a:pt x="7396" y="461"/>
                    <a:pt x="5547" y="233"/>
                  </a:cubicBezTo>
                  <a:cubicBezTo>
                    <a:pt x="4248" y="89"/>
                    <a:pt x="2950" y="1"/>
                    <a:pt x="165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745;p19"/>
            <p:cNvSpPr/>
            <p:nvPr/>
          </p:nvSpPr>
          <p:spPr>
            <a:xfrm flipH="1">
              <a:off x="568221" y="2866568"/>
              <a:ext cx="1161930" cy="269453"/>
            </a:xfrm>
            <a:custGeom>
              <a:avLst/>
              <a:gdLst/>
              <a:ahLst/>
              <a:cxnLst/>
              <a:rect l="l" t="t" r="r" b="b"/>
              <a:pathLst>
                <a:path w="33372" h="7739" extrusionOk="0">
                  <a:moveTo>
                    <a:pt x="10843" y="1"/>
                  </a:moveTo>
                  <a:cubicBezTo>
                    <a:pt x="10112" y="46"/>
                    <a:pt x="9382" y="115"/>
                    <a:pt x="8629" y="183"/>
                  </a:cubicBezTo>
                  <a:lnTo>
                    <a:pt x="7533" y="275"/>
                  </a:lnTo>
                  <a:cubicBezTo>
                    <a:pt x="7168" y="320"/>
                    <a:pt x="6803" y="389"/>
                    <a:pt x="6437" y="457"/>
                  </a:cubicBezTo>
                  <a:lnTo>
                    <a:pt x="4269" y="822"/>
                  </a:lnTo>
                  <a:cubicBezTo>
                    <a:pt x="3904" y="891"/>
                    <a:pt x="3539" y="982"/>
                    <a:pt x="3196" y="1096"/>
                  </a:cubicBezTo>
                  <a:lnTo>
                    <a:pt x="2123" y="1393"/>
                  </a:lnTo>
                  <a:lnTo>
                    <a:pt x="1" y="1986"/>
                  </a:lnTo>
                  <a:cubicBezTo>
                    <a:pt x="1439" y="1713"/>
                    <a:pt x="2877" y="1347"/>
                    <a:pt x="4315" y="1119"/>
                  </a:cubicBezTo>
                  <a:lnTo>
                    <a:pt x="6483" y="822"/>
                  </a:lnTo>
                  <a:cubicBezTo>
                    <a:pt x="6848" y="777"/>
                    <a:pt x="7214" y="708"/>
                    <a:pt x="7579" y="685"/>
                  </a:cubicBezTo>
                  <a:lnTo>
                    <a:pt x="8674" y="640"/>
                  </a:lnTo>
                  <a:cubicBezTo>
                    <a:pt x="9405" y="594"/>
                    <a:pt x="10135" y="548"/>
                    <a:pt x="10866" y="503"/>
                  </a:cubicBezTo>
                  <a:lnTo>
                    <a:pt x="13057" y="571"/>
                  </a:lnTo>
                  <a:cubicBezTo>
                    <a:pt x="13422" y="571"/>
                    <a:pt x="13787" y="571"/>
                    <a:pt x="14130" y="594"/>
                  </a:cubicBezTo>
                  <a:lnTo>
                    <a:pt x="15225" y="731"/>
                  </a:lnTo>
                  <a:cubicBezTo>
                    <a:pt x="15956" y="822"/>
                    <a:pt x="16686" y="845"/>
                    <a:pt x="17394" y="982"/>
                  </a:cubicBezTo>
                  <a:cubicBezTo>
                    <a:pt x="20292" y="1393"/>
                    <a:pt x="23100" y="2260"/>
                    <a:pt x="25793" y="3356"/>
                  </a:cubicBezTo>
                  <a:cubicBezTo>
                    <a:pt x="28487" y="4474"/>
                    <a:pt x="31066" y="5890"/>
                    <a:pt x="33371" y="7738"/>
                  </a:cubicBezTo>
                  <a:cubicBezTo>
                    <a:pt x="32321" y="6711"/>
                    <a:pt x="31112" y="5844"/>
                    <a:pt x="29879" y="5022"/>
                  </a:cubicBezTo>
                  <a:cubicBezTo>
                    <a:pt x="28624" y="4246"/>
                    <a:pt x="27323" y="3539"/>
                    <a:pt x="25976" y="2945"/>
                  </a:cubicBezTo>
                  <a:cubicBezTo>
                    <a:pt x="25291" y="2648"/>
                    <a:pt x="24629" y="2306"/>
                    <a:pt x="23922" y="2101"/>
                  </a:cubicBezTo>
                  <a:lnTo>
                    <a:pt x="22872" y="1735"/>
                  </a:lnTo>
                  <a:lnTo>
                    <a:pt x="22347" y="1553"/>
                  </a:lnTo>
                  <a:lnTo>
                    <a:pt x="21822" y="1393"/>
                  </a:lnTo>
                  <a:cubicBezTo>
                    <a:pt x="21091" y="1210"/>
                    <a:pt x="20384" y="1005"/>
                    <a:pt x="19676" y="822"/>
                  </a:cubicBezTo>
                  <a:lnTo>
                    <a:pt x="17485" y="412"/>
                  </a:lnTo>
                  <a:cubicBezTo>
                    <a:pt x="16755" y="275"/>
                    <a:pt x="16024" y="252"/>
                    <a:pt x="15271" y="160"/>
                  </a:cubicBezTo>
                  <a:lnTo>
                    <a:pt x="14175" y="46"/>
                  </a:lnTo>
                  <a:cubicBezTo>
                    <a:pt x="13810" y="23"/>
                    <a:pt x="13445" y="23"/>
                    <a:pt x="13057" y="23"/>
                  </a:cubicBezTo>
                  <a:lnTo>
                    <a:pt x="10843" y="1"/>
                  </a:ln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746;p19"/>
            <p:cNvSpPr/>
            <p:nvPr/>
          </p:nvSpPr>
          <p:spPr>
            <a:xfrm flipH="1">
              <a:off x="766124" y="2928508"/>
              <a:ext cx="750247" cy="143135"/>
            </a:xfrm>
            <a:custGeom>
              <a:avLst/>
              <a:gdLst/>
              <a:ahLst/>
              <a:cxnLst/>
              <a:rect l="l" t="t" r="r" b="b"/>
              <a:pathLst>
                <a:path w="21548" h="4111" extrusionOk="0">
                  <a:moveTo>
                    <a:pt x="5308" y="1"/>
                  </a:moveTo>
                  <a:cubicBezTo>
                    <a:pt x="3530" y="1"/>
                    <a:pt x="1734" y="268"/>
                    <a:pt x="1" y="641"/>
                  </a:cubicBezTo>
                  <a:cubicBezTo>
                    <a:pt x="480" y="595"/>
                    <a:pt x="937" y="573"/>
                    <a:pt x="1393" y="527"/>
                  </a:cubicBezTo>
                  <a:lnTo>
                    <a:pt x="2078" y="459"/>
                  </a:lnTo>
                  <a:lnTo>
                    <a:pt x="2763" y="459"/>
                  </a:lnTo>
                  <a:lnTo>
                    <a:pt x="4155" y="413"/>
                  </a:lnTo>
                  <a:lnTo>
                    <a:pt x="5524" y="459"/>
                  </a:lnTo>
                  <a:cubicBezTo>
                    <a:pt x="7351" y="550"/>
                    <a:pt x="9177" y="732"/>
                    <a:pt x="10980" y="1075"/>
                  </a:cubicBezTo>
                  <a:cubicBezTo>
                    <a:pt x="12783" y="1372"/>
                    <a:pt x="14563" y="1805"/>
                    <a:pt x="16344" y="2307"/>
                  </a:cubicBezTo>
                  <a:cubicBezTo>
                    <a:pt x="17211" y="2558"/>
                    <a:pt x="18101" y="2832"/>
                    <a:pt x="18969" y="3129"/>
                  </a:cubicBezTo>
                  <a:cubicBezTo>
                    <a:pt x="19836" y="3426"/>
                    <a:pt x="20703" y="3768"/>
                    <a:pt x="21548" y="4111"/>
                  </a:cubicBezTo>
                  <a:cubicBezTo>
                    <a:pt x="19950" y="3198"/>
                    <a:pt x="18215" y="2467"/>
                    <a:pt x="16481" y="1874"/>
                  </a:cubicBezTo>
                  <a:cubicBezTo>
                    <a:pt x="14723" y="1257"/>
                    <a:pt x="12920" y="801"/>
                    <a:pt x="11071" y="481"/>
                  </a:cubicBezTo>
                  <a:cubicBezTo>
                    <a:pt x="9245" y="162"/>
                    <a:pt x="7396" y="2"/>
                    <a:pt x="5524" y="2"/>
                  </a:cubicBezTo>
                  <a:cubicBezTo>
                    <a:pt x="5453" y="1"/>
                    <a:pt x="5380" y="1"/>
                    <a:pt x="530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747;p19"/>
            <p:cNvSpPr/>
            <p:nvPr/>
          </p:nvSpPr>
          <p:spPr>
            <a:xfrm flipH="1">
              <a:off x="1517903" y="1370808"/>
              <a:ext cx="881405" cy="279863"/>
            </a:xfrm>
            <a:custGeom>
              <a:avLst/>
              <a:gdLst/>
              <a:ahLst/>
              <a:cxnLst/>
              <a:rect l="l" t="t" r="r" b="b"/>
              <a:pathLst>
                <a:path w="25315" h="8038" extrusionOk="0">
                  <a:moveTo>
                    <a:pt x="6318" y="0"/>
                  </a:moveTo>
                  <a:cubicBezTo>
                    <a:pt x="4209" y="0"/>
                    <a:pt x="2086" y="102"/>
                    <a:pt x="1" y="392"/>
                  </a:cubicBezTo>
                  <a:cubicBezTo>
                    <a:pt x="804" y="376"/>
                    <a:pt x="1607" y="349"/>
                    <a:pt x="2410" y="349"/>
                  </a:cubicBezTo>
                  <a:cubicBezTo>
                    <a:pt x="2771" y="349"/>
                    <a:pt x="3132" y="355"/>
                    <a:pt x="3493" y="369"/>
                  </a:cubicBezTo>
                  <a:cubicBezTo>
                    <a:pt x="4657" y="369"/>
                    <a:pt x="5798" y="392"/>
                    <a:pt x="6963" y="460"/>
                  </a:cubicBezTo>
                  <a:cubicBezTo>
                    <a:pt x="9268" y="620"/>
                    <a:pt x="11573" y="825"/>
                    <a:pt x="13810" y="1305"/>
                  </a:cubicBezTo>
                  <a:cubicBezTo>
                    <a:pt x="16070" y="1715"/>
                    <a:pt x="18307" y="2400"/>
                    <a:pt x="20338" y="3427"/>
                  </a:cubicBezTo>
                  <a:cubicBezTo>
                    <a:pt x="22370" y="4454"/>
                    <a:pt x="24196" y="5984"/>
                    <a:pt x="25314" y="8038"/>
                  </a:cubicBezTo>
                  <a:cubicBezTo>
                    <a:pt x="24880" y="6965"/>
                    <a:pt x="24196" y="5984"/>
                    <a:pt x="23374" y="5139"/>
                  </a:cubicBezTo>
                  <a:cubicBezTo>
                    <a:pt x="22552" y="4295"/>
                    <a:pt x="21594" y="3610"/>
                    <a:pt x="20566" y="3016"/>
                  </a:cubicBezTo>
                  <a:cubicBezTo>
                    <a:pt x="18489" y="1875"/>
                    <a:pt x="16230" y="1190"/>
                    <a:pt x="13947" y="711"/>
                  </a:cubicBezTo>
                  <a:cubicBezTo>
                    <a:pt x="11642" y="300"/>
                    <a:pt x="9314" y="49"/>
                    <a:pt x="6985" y="4"/>
                  </a:cubicBezTo>
                  <a:cubicBezTo>
                    <a:pt x="6763" y="1"/>
                    <a:pt x="6541" y="0"/>
                    <a:pt x="631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748;p19"/>
            <p:cNvSpPr/>
            <p:nvPr/>
          </p:nvSpPr>
          <p:spPr>
            <a:xfrm flipH="1">
              <a:off x="1548926" y="1490789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6" y="1"/>
                  </a:moveTo>
                  <a:cubicBezTo>
                    <a:pt x="4190" y="1"/>
                    <a:pt x="2086" y="103"/>
                    <a:pt x="0" y="392"/>
                  </a:cubicBezTo>
                  <a:cubicBezTo>
                    <a:pt x="942" y="374"/>
                    <a:pt x="1869" y="340"/>
                    <a:pt x="2805" y="340"/>
                  </a:cubicBezTo>
                  <a:cubicBezTo>
                    <a:pt x="3026" y="340"/>
                    <a:pt x="3248" y="342"/>
                    <a:pt x="3470" y="347"/>
                  </a:cubicBezTo>
                  <a:cubicBezTo>
                    <a:pt x="4634" y="369"/>
                    <a:pt x="5798" y="392"/>
                    <a:pt x="6939" y="461"/>
                  </a:cubicBezTo>
                  <a:cubicBezTo>
                    <a:pt x="9245" y="598"/>
                    <a:pt x="11550" y="826"/>
                    <a:pt x="13810" y="1305"/>
                  </a:cubicBezTo>
                  <a:cubicBezTo>
                    <a:pt x="16069" y="1716"/>
                    <a:pt x="18284" y="2401"/>
                    <a:pt x="20315" y="3428"/>
                  </a:cubicBezTo>
                  <a:cubicBezTo>
                    <a:pt x="22346" y="4455"/>
                    <a:pt x="24195" y="5984"/>
                    <a:pt x="25291" y="8039"/>
                  </a:cubicBezTo>
                  <a:cubicBezTo>
                    <a:pt x="24857" y="6966"/>
                    <a:pt x="24172" y="5984"/>
                    <a:pt x="23351" y="5140"/>
                  </a:cubicBezTo>
                  <a:cubicBezTo>
                    <a:pt x="22529" y="4295"/>
                    <a:pt x="21570" y="3611"/>
                    <a:pt x="20543" y="3017"/>
                  </a:cubicBezTo>
                  <a:cubicBezTo>
                    <a:pt x="18489" y="1876"/>
                    <a:pt x="16206" y="1191"/>
                    <a:pt x="13924" y="712"/>
                  </a:cubicBezTo>
                  <a:cubicBezTo>
                    <a:pt x="11619" y="278"/>
                    <a:pt x="9290" y="50"/>
                    <a:pt x="6962" y="4"/>
                  </a:cubicBezTo>
                  <a:cubicBezTo>
                    <a:pt x="6740" y="2"/>
                    <a:pt x="6518" y="1"/>
                    <a:pt x="629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749;p19"/>
            <p:cNvSpPr/>
            <p:nvPr/>
          </p:nvSpPr>
          <p:spPr>
            <a:xfrm flipH="1">
              <a:off x="1579913" y="1610805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5" y="0"/>
                  </a:moveTo>
                  <a:cubicBezTo>
                    <a:pt x="4190" y="0"/>
                    <a:pt x="2086" y="103"/>
                    <a:pt x="0" y="392"/>
                  </a:cubicBezTo>
                  <a:cubicBezTo>
                    <a:pt x="852" y="358"/>
                    <a:pt x="1705" y="337"/>
                    <a:pt x="2548" y="337"/>
                  </a:cubicBezTo>
                  <a:cubicBezTo>
                    <a:pt x="2856" y="337"/>
                    <a:pt x="3164" y="340"/>
                    <a:pt x="3470" y="346"/>
                  </a:cubicBezTo>
                  <a:cubicBezTo>
                    <a:pt x="4634" y="369"/>
                    <a:pt x="5798" y="392"/>
                    <a:pt x="6939" y="460"/>
                  </a:cubicBezTo>
                  <a:cubicBezTo>
                    <a:pt x="9245" y="597"/>
                    <a:pt x="11550" y="825"/>
                    <a:pt x="13810" y="1305"/>
                  </a:cubicBezTo>
                  <a:cubicBezTo>
                    <a:pt x="16069" y="1716"/>
                    <a:pt x="18283" y="2400"/>
                    <a:pt x="20338" y="3428"/>
                  </a:cubicBezTo>
                  <a:cubicBezTo>
                    <a:pt x="22369" y="4455"/>
                    <a:pt x="24195" y="5984"/>
                    <a:pt x="25291" y="8038"/>
                  </a:cubicBezTo>
                  <a:cubicBezTo>
                    <a:pt x="24857" y="6965"/>
                    <a:pt x="24172" y="5984"/>
                    <a:pt x="23351" y="5139"/>
                  </a:cubicBezTo>
                  <a:cubicBezTo>
                    <a:pt x="22529" y="4295"/>
                    <a:pt x="21570" y="3587"/>
                    <a:pt x="20543" y="3017"/>
                  </a:cubicBezTo>
                  <a:cubicBezTo>
                    <a:pt x="18489" y="1875"/>
                    <a:pt x="16206" y="1191"/>
                    <a:pt x="13924" y="711"/>
                  </a:cubicBezTo>
                  <a:cubicBezTo>
                    <a:pt x="11618" y="278"/>
                    <a:pt x="9290" y="49"/>
                    <a:pt x="6962" y="4"/>
                  </a:cubicBezTo>
                  <a:cubicBezTo>
                    <a:pt x="6740" y="2"/>
                    <a:pt x="6518" y="0"/>
                    <a:pt x="629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750;p19"/>
            <p:cNvSpPr/>
            <p:nvPr/>
          </p:nvSpPr>
          <p:spPr>
            <a:xfrm flipH="1">
              <a:off x="1610100" y="1730821"/>
              <a:ext cx="881370" cy="279863"/>
            </a:xfrm>
            <a:custGeom>
              <a:avLst/>
              <a:gdLst/>
              <a:ahLst/>
              <a:cxnLst/>
              <a:rect l="l" t="t" r="r" b="b"/>
              <a:pathLst>
                <a:path w="25314" h="8038" extrusionOk="0">
                  <a:moveTo>
                    <a:pt x="6295" y="0"/>
                  </a:moveTo>
                  <a:cubicBezTo>
                    <a:pt x="4189" y="0"/>
                    <a:pt x="2085" y="102"/>
                    <a:pt x="0" y="391"/>
                  </a:cubicBezTo>
                  <a:cubicBezTo>
                    <a:pt x="852" y="358"/>
                    <a:pt x="1704" y="337"/>
                    <a:pt x="2557" y="337"/>
                  </a:cubicBezTo>
                  <a:cubicBezTo>
                    <a:pt x="2869" y="337"/>
                    <a:pt x="3180" y="340"/>
                    <a:pt x="3492" y="346"/>
                  </a:cubicBezTo>
                  <a:cubicBezTo>
                    <a:pt x="4634" y="369"/>
                    <a:pt x="5798" y="391"/>
                    <a:pt x="6962" y="460"/>
                  </a:cubicBezTo>
                  <a:cubicBezTo>
                    <a:pt x="9267" y="597"/>
                    <a:pt x="11550" y="825"/>
                    <a:pt x="13809" y="1304"/>
                  </a:cubicBezTo>
                  <a:cubicBezTo>
                    <a:pt x="16069" y="1715"/>
                    <a:pt x="18283" y="2400"/>
                    <a:pt x="20337" y="3427"/>
                  </a:cubicBezTo>
                  <a:cubicBezTo>
                    <a:pt x="22369" y="4454"/>
                    <a:pt x="24195" y="5984"/>
                    <a:pt x="25313" y="8038"/>
                  </a:cubicBezTo>
                  <a:cubicBezTo>
                    <a:pt x="24857" y="6942"/>
                    <a:pt x="24172" y="5984"/>
                    <a:pt x="23373" y="5139"/>
                  </a:cubicBezTo>
                  <a:cubicBezTo>
                    <a:pt x="22529" y="4294"/>
                    <a:pt x="21570" y="3587"/>
                    <a:pt x="20543" y="3016"/>
                  </a:cubicBezTo>
                  <a:cubicBezTo>
                    <a:pt x="18489" y="1875"/>
                    <a:pt x="16206" y="1190"/>
                    <a:pt x="13924" y="711"/>
                  </a:cubicBezTo>
                  <a:cubicBezTo>
                    <a:pt x="11618" y="277"/>
                    <a:pt x="9290" y="49"/>
                    <a:pt x="6962" y="3"/>
                  </a:cubicBezTo>
                  <a:cubicBezTo>
                    <a:pt x="6740" y="1"/>
                    <a:pt x="6517" y="0"/>
                    <a:pt x="629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751;p19"/>
            <p:cNvSpPr/>
            <p:nvPr/>
          </p:nvSpPr>
          <p:spPr>
            <a:xfrm flipH="1">
              <a:off x="1641088" y="1850802"/>
              <a:ext cx="881405" cy="279898"/>
            </a:xfrm>
            <a:custGeom>
              <a:avLst/>
              <a:gdLst/>
              <a:ahLst/>
              <a:cxnLst/>
              <a:rect l="l" t="t" r="r" b="b"/>
              <a:pathLst>
                <a:path w="25315" h="8039" extrusionOk="0">
                  <a:moveTo>
                    <a:pt x="6313" y="1"/>
                  </a:moveTo>
                  <a:cubicBezTo>
                    <a:pt x="4190" y="1"/>
                    <a:pt x="2086" y="103"/>
                    <a:pt x="1" y="392"/>
                  </a:cubicBezTo>
                  <a:cubicBezTo>
                    <a:pt x="853" y="359"/>
                    <a:pt x="1705" y="337"/>
                    <a:pt x="2557" y="337"/>
                  </a:cubicBezTo>
                  <a:cubicBezTo>
                    <a:pt x="2869" y="337"/>
                    <a:pt x="3181" y="340"/>
                    <a:pt x="3493" y="346"/>
                  </a:cubicBezTo>
                  <a:cubicBezTo>
                    <a:pt x="4657" y="369"/>
                    <a:pt x="5799" y="392"/>
                    <a:pt x="6963" y="460"/>
                  </a:cubicBezTo>
                  <a:cubicBezTo>
                    <a:pt x="9268" y="597"/>
                    <a:pt x="11573" y="826"/>
                    <a:pt x="13810" y="1305"/>
                  </a:cubicBezTo>
                  <a:cubicBezTo>
                    <a:pt x="16070" y="1716"/>
                    <a:pt x="18307" y="2401"/>
                    <a:pt x="20338" y="3428"/>
                  </a:cubicBezTo>
                  <a:cubicBezTo>
                    <a:pt x="22370" y="4455"/>
                    <a:pt x="24196" y="5984"/>
                    <a:pt x="25314" y="8038"/>
                  </a:cubicBezTo>
                  <a:cubicBezTo>
                    <a:pt x="24880" y="6943"/>
                    <a:pt x="24196" y="5984"/>
                    <a:pt x="23374" y="5140"/>
                  </a:cubicBezTo>
                  <a:cubicBezTo>
                    <a:pt x="22552" y="4295"/>
                    <a:pt x="21594" y="3588"/>
                    <a:pt x="20567" y="3017"/>
                  </a:cubicBezTo>
                  <a:cubicBezTo>
                    <a:pt x="18489" y="1876"/>
                    <a:pt x="16230" y="1191"/>
                    <a:pt x="13924" y="712"/>
                  </a:cubicBezTo>
                  <a:cubicBezTo>
                    <a:pt x="11642" y="278"/>
                    <a:pt x="9314" y="50"/>
                    <a:pt x="6985" y="4"/>
                  </a:cubicBezTo>
                  <a:cubicBezTo>
                    <a:pt x="6761" y="2"/>
                    <a:pt x="6537" y="1"/>
                    <a:pt x="6313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752;p19"/>
            <p:cNvSpPr/>
            <p:nvPr/>
          </p:nvSpPr>
          <p:spPr>
            <a:xfrm flipH="1">
              <a:off x="1672110" y="1970818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6" y="0"/>
                  </a:moveTo>
                  <a:cubicBezTo>
                    <a:pt x="4190" y="0"/>
                    <a:pt x="2086" y="103"/>
                    <a:pt x="1" y="392"/>
                  </a:cubicBezTo>
                  <a:cubicBezTo>
                    <a:pt x="853" y="358"/>
                    <a:pt x="1693" y="337"/>
                    <a:pt x="2538" y="337"/>
                  </a:cubicBezTo>
                  <a:cubicBezTo>
                    <a:pt x="2848" y="337"/>
                    <a:pt x="3158" y="340"/>
                    <a:pt x="3470" y="346"/>
                  </a:cubicBezTo>
                  <a:cubicBezTo>
                    <a:pt x="4634" y="346"/>
                    <a:pt x="5775" y="392"/>
                    <a:pt x="6939" y="460"/>
                  </a:cubicBezTo>
                  <a:cubicBezTo>
                    <a:pt x="9245" y="597"/>
                    <a:pt x="11550" y="825"/>
                    <a:pt x="13810" y="1305"/>
                  </a:cubicBezTo>
                  <a:cubicBezTo>
                    <a:pt x="16070" y="1715"/>
                    <a:pt x="18284" y="2377"/>
                    <a:pt x="20315" y="3427"/>
                  </a:cubicBezTo>
                  <a:cubicBezTo>
                    <a:pt x="22347" y="4455"/>
                    <a:pt x="24195" y="5984"/>
                    <a:pt x="25291" y="8038"/>
                  </a:cubicBezTo>
                  <a:cubicBezTo>
                    <a:pt x="24857" y="6942"/>
                    <a:pt x="24173" y="5984"/>
                    <a:pt x="23351" y="5139"/>
                  </a:cubicBezTo>
                  <a:cubicBezTo>
                    <a:pt x="22529" y="4295"/>
                    <a:pt x="21570" y="3587"/>
                    <a:pt x="20543" y="3017"/>
                  </a:cubicBezTo>
                  <a:cubicBezTo>
                    <a:pt x="18489" y="1875"/>
                    <a:pt x="16207" y="1190"/>
                    <a:pt x="13924" y="711"/>
                  </a:cubicBezTo>
                  <a:cubicBezTo>
                    <a:pt x="11619" y="277"/>
                    <a:pt x="9290" y="49"/>
                    <a:pt x="6962" y="4"/>
                  </a:cubicBezTo>
                  <a:cubicBezTo>
                    <a:pt x="6740" y="1"/>
                    <a:pt x="6518" y="0"/>
                    <a:pt x="629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753;p19"/>
            <p:cNvSpPr/>
            <p:nvPr/>
          </p:nvSpPr>
          <p:spPr>
            <a:xfrm flipH="1">
              <a:off x="1703098" y="2090799"/>
              <a:ext cx="880569" cy="279898"/>
            </a:xfrm>
            <a:custGeom>
              <a:avLst/>
              <a:gdLst/>
              <a:ahLst/>
              <a:cxnLst/>
              <a:rect l="l" t="t" r="r" b="b"/>
              <a:pathLst>
                <a:path w="25291" h="8039" extrusionOk="0">
                  <a:moveTo>
                    <a:pt x="6295" y="1"/>
                  </a:moveTo>
                  <a:cubicBezTo>
                    <a:pt x="4190" y="1"/>
                    <a:pt x="2086" y="103"/>
                    <a:pt x="0" y="392"/>
                  </a:cubicBezTo>
                  <a:cubicBezTo>
                    <a:pt x="853" y="359"/>
                    <a:pt x="1705" y="338"/>
                    <a:pt x="2548" y="338"/>
                  </a:cubicBezTo>
                  <a:cubicBezTo>
                    <a:pt x="2857" y="338"/>
                    <a:pt x="3164" y="340"/>
                    <a:pt x="3470" y="347"/>
                  </a:cubicBezTo>
                  <a:cubicBezTo>
                    <a:pt x="4634" y="347"/>
                    <a:pt x="5798" y="392"/>
                    <a:pt x="6939" y="461"/>
                  </a:cubicBezTo>
                  <a:cubicBezTo>
                    <a:pt x="9245" y="598"/>
                    <a:pt x="11550" y="826"/>
                    <a:pt x="13810" y="1282"/>
                  </a:cubicBezTo>
                  <a:cubicBezTo>
                    <a:pt x="16069" y="1716"/>
                    <a:pt x="18283" y="2378"/>
                    <a:pt x="20338" y="3405"/>
                  </a:cubicBezTo>
                  <a:cubicBezTo>
                    <a:pt x="22369" y="4455"/>
                    <a:pt x="24195" y="5984"/>
                    <a:pt x="25291" y="8039"/>
                  </a:cubicBezTo>
                  <a:cubicBezTo>
                    <a:pt x="24857" y="6943"/>
                    <a:pt x="24172" y="5984"/>
                    <a:pt x="23351" y="5140"/>
                  </a:cubicBezTo>
                  <a:cubicBezTo>
                    <a:pt x="22529" y="4295"/>
                    <a:pt x="21570" y="3588"/>
                    <a:pt x="20543" y="3017"/>
                  </a:cubicBezTo>
                  <a:cubicBezTo>
                    <a:pt x="18489" y="1876"/>
                    <a:pt x="16206" y="1191"/>
                    <a:pt x="13924" y="712"/>
                  </a:cubicBezTo>
                  <a:cubicBezTo>
                    <a:pt x="11618" y="278"/>
                    <a:pt x="9290" y="50"/>
                    <a:pt x="6962" y="4"/>
                  </a:cubicBezTo>
                  <a:cubicBezTo>
                    <a:pt x="6740" y="2"/>
                    <a:pt x="6518" y="1"/>
                    <a:pt x="62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754;p19"/>
            <p:cNvSpPr/>
            <p:nvPr/>
          </p:nvSpPr>
          <p:spPr>
            <a:xfrm flipH="1">
              <a:off x="1733285" y="2210606"/>
              <a:ext cx="881370" cy="280107"/>
            </a:xfrm>
            <a:custGeom>
              <a:avLst/>
              <a:gdLst/>
              <a:ahLst/>
              <a:cxnLst/>
              <a:rect l="l" t="t" r="r" b="b"/>
              <a:pathLst>
                <a:path w="25314" h="8045" extrusionOk="0">
                  <a:moveTo>
                    <a:pt x="5984" y="0"/>
                  </a:moveTo>
                  <a:cubicBezTo>
                    <a:pt x="3982" y="0"/>
                    <a:pt x="1983" y="123"/>
                    <a:pt x="0" y="398"/>
                  </a:cubicBezTo>
                  <a:cubicBezTo>
                    <a:pt x="852" y="364"/>
                    <a:pt x="1705" y="343"/>
                    <a:pt x="2557" y="343"/>
                  </a:cubicBezTo>
                  <a:cubicBezTo>
                    <a:pt x="2869" y="343"/>
                    <a:pt x="3181" y="346"/>
                    <a:pt x="3492" y="352"/>
                  </a:cubicBezTo>
                  <a:cubicBezTo>
                    <a:pt x="4634" y="352"/>
                    <a:pt x="5798" y="398"/>
                    <a:pt x="6962" y="466"/>
                  </a:cubicBezTo>
                  <a:cubicBezTo>
                    <a:pt x="9267" y="603"/>
                    <a:pt x="11550" y="832"/>
                    <a:pt x="13809" y="1288"/>
                  </a:cubicBezTo>
                  <a:cubicBezTo>
                    <a:pt x="16069" y="1722"/>
                    <a:pt x="18283" y="2384"/>
                    <a:pt x="20338" y="3411"/>
                  </a:cubicBezTo>
                  <a:cubicBezTo>
                    <a:pt x="22369" y="4461"/>
                    <a:pt x="24195" y="5967"/>
                    <a:pt x="25313" y="8044"/>
                  </a:cubicBezTo>
                  <a:cubicBezTo>
                    <a:pt x="24857" y="6949"/>
                    <a:pt x="24172" y="5990"/>
                    <a:pt x="23373" y="5145"/>
                  </a:cubicBezTo>
                  <a:cubicBezTo>
                    <a:pt x="22529" y="4301"/>
                    <a:pt x="21570" y="3593"/>
                    <a:pt x="20543" y="3023"/>
                  </a:cubicBezTo>
                  <a:cubicBezTo>
                    <a:pt x="18489" y="1881"/>
                    <a:pt x="16206" y="1197"/>
                    <a:pt x="13924" y="717"/>
                  </a:cubicBezTo>
                  <a:cubicBezTo>
                    <a:pt x="11618" y="284"/>
                    <a:pt x="9290" y="55"/>
                    <a:pt x="6962" y="10"/>
                  </a:cubicBezTo>
                  <a:cubicBezTo>
                    <a:pt x="6636" y="3"/>
                    <a:pt x="6310" y="0"/>
                    <a:pt x="598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755;p19"/>
            <p:cNvSpPr/>
            <p:nvPr/>
          </p:nvSpPr>
          <p:spPr>
            <a:xfrm flipH="1">
              <a:off x="1764272" y="2330588"/>
              <a:ext cx="881405" cy="279341"/>
            </a:xfrm>
            <a:custGeom>
              <a:avLst/>
              <a:gdLst/>
              <a:ahLst/>
              <a:cxnLst/>
              <a:rect l="l" t="t" r="r" b="b"/>
              <a:pathLst>
                <a:path w="25315" h="8023" extrusionOk="0">
                  <a:moveTo>
                    <a:pt x="5999" y="1"/>
                  </a:moveTo>
                  <a:cubicBezTo>
                    <a:pt x="3983" y="1"/>
                    <a:pt x="1983" y="124"/>
                    <a:pt x="1" y="398"/>
                  </a:cubicBezTo>
                  <a:cubicBezTo>
                    <a:pt x="853" y="365"/>
                    <a:pt x="1705" y="344"/>
                    <a:pt x="2558" y="344"/>
                  </a:cubicBezTo>
                  <a:cubicBezTo>
                    <a:pt x="2869" y="344"/>
                    <a:pt x="3181" y="347"/>
                    <a:pt x="3493" y="353"/>
                  </a:cubicBezTo>
                  <a:cubicBezTo>
                    <a:pt x="4657" y="353"/>
                    <a:pt x="5799" y="398"/>
                    <a:pt x="6963" y="467"/>
                  </a:cubicBezTo>
                  <a:cubicBezTo>
                    <a:pt x="9268" y="604"/>
                    <a:pt x="11573" y="832"/>
                    <a:pt x="13810" y="1289"/>
                  </a:cubicBezTo>
                  <a:cubicBezTo>
                    <a:pt x="16070" y="1722"/>
                    <a:pt x="18307" y="2384"/>
                    <a:pt x="20338" y="3411"/>
                  </a:cubicBezTo>
                  <a:cubicBezTo>
                    <a:pt x="22370" y="4461"/>
                    <a:pt x="24196" y="5968"/>
                    <a:pt x="25314" y="8022"/>
                  </a:cubicBezTo>
                  <a:cubicBezTo>
                    <a:pt x="24881" y="6949"/>
                    <a:pt x="24196" y="5991"/>
                    <a:pt x="23374" y="5123"/>
                  </a:cubicBezTo>
                  <a:cubicBezTo>
                    <a:pt x="22552" y="4302"/>
                    <a:pt x="21594" y="3594"/>
                    <a:pt x="20567" y="3023"/>
                  </a:cubicBezTo>
                  <a:cubicBezTo>
                    <a:pt x="18489" y="1882"/>
                    <a:pt x="16230" y="1197"/>
                    <a:pt x="13924" y="718"/>
                  </a:cubicBezTo>
                  <a:cubicBezTo>
                    <a:pt x="11642" y="284"/>
                    <a:pt x="9314" y="56"/>
                    <a:pt x="6986" y="10"/>
                  </a:cubicBezTo>
                  <a:cubicBezTo>
                    <a:pt x="6656" y="4"/>
                    <a:pt x="6327" y="1"/>
                    <a:pt x="599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756;p19"/>
            <p:cNvSpPr/>
            <p:nvPr/>
          </p:nvSpPr>
          <p:spPr>
            <a:xfrm flipH="1">
              <a:off x="445838" y="1601231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22" y="0"/>
                  </a:moveTo>
                  <a:cubicBezTo>
                    <a:pt x="7102" y="0"/>
                    <a:pt x="6781" y="9"/>
                    <a:pt x="6460" y="28"/>
                  </a:cubicBezTo>
                  <a:cubicBezTo>
                    <a:pt x="5296" y="119"/>
                    <a:pt x="4132" y="324"/>
                    <a:pt x="3013" y="712"/>
                  </a:cubicBezTo>
                  <a:cubicBezTo>
                    <a:pt x="1918" y="1123"/>
                    <a:pt x="868" y="1717"/>
                    <a:pt x="0" y="2493"/>
                  </a:cubicBezTo>
                  <a:cubicBezTo>
                    <a:pt x="1895" y="1123"/>
                    <a:pt x="4200" y="553"/>
                    <a:pt x="6483" y="484"/>
                  </a:cubicBezTo>
                  <a:cubicBezTo>
                    <a:pt x="6554" y="483"/>
                    <a:pt x="6626" y="483"/>
                    <a:pt x="6698" y="483"/>
                  </a:cubicBezTo>
                  <a:cubicBezTo>
                    <a:pt x="8910" y="483"/>
                    <a:pt x="11140" y="823"/>
                    <a:pt x="13285" y="1420"/>
                  </a:cubicBezTo>
                  <a:cubicBezTo>
                    <a:pt x="15521" y="1968"/>
                    <a:pt x="17690" y="2767"/>
                    <a:pt x="19835" y="3657"/>
                  </a:cubicBezTo>
                  <a:cubicBezTo>
                    <a:pt x="20885" y="4091"/>
                    <a:pt x="21958" y="4547"/>
                    <a:pt x="22985" y="5049"/>
                  </a:cubicBezTo>
                  <a:cubicBezTo>
                    <a:pt x="24058" y="5529"/>
                    <a:pt x="25085" y="6054"/>
                    <a:pt x="26112" y="6601"/>
                  </a:cubicBezTo>
                  <a:cubicBezTo>
                    <a:pt x="24172" y="5300"/>
                    <a:pt x="22118" y="4205"/>
                    <a:pt x="19995" y="3223"/>
                  </a:cubicBezTo>
                  <a:cubicBezTo>
                    <a:pt x="17895" y="2265"/>
                    <a:pt x="15681" y="1443"/>
                    <a:pt x="13422" y="849"/>
                  </a:cubicBezTo>
                  <a:cubicBezTo>
                    <a:pt x="11470" y="357"/>
                    <a:pt x="9451" y="0"/>
                    <a:pt x="7422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757;p19"/>
            <p:cNvSpPr/>
            <p:nvPr/>
          </p:nvSpPr>
          <p:spPr>
            <a:xfrm flipH="1">
              <a:off x="470489" y="1722813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48" y="0"/>
                  </a:moveTo>
                  <a:cubicBezTo>
                    <a:pt x="7127" y="0"/>
                    <a:pt x="6805" y="9"/>
                    <a:pt x="6483" y="28"/>
                  </a:cubicBezTo>
                  <a:cubicBezTo>
                    <a:pt x="5296" y="119"/>
                    <a:pt x="4132" y="325"/>
                    <a:pt x="3014" y="713"/>
                  </a:cubicBezTo>
                  <a:cubicBezTo>
                    <a:pt x="1918" y="1124"/>
                    <a:pt x="868" y="1694"/>
                    <a:pt x="1" y="2493"/>
                  </a:cubicBezTo>
                  <a:cubicBezTo>
                    <a:pt x="1895" y="1124"/>
                    <a:pt x="4223" y="530"/>
                    <a:pt x="6483" y="484"/>
                  </a:cubicBezTo>
                  <a:cubicBezTo>
                    <a:pt x="6555" y="484"/>
                    <a:pt x="6628" y="483"/>
                    <a:pt x="6700" y="483"/>
                  </a:cubicBezTo>
                  <a:cubicBezTo>
                    <a:pt x="8932" y="483"/>
                    <a:pt x="11140" y="823"/>
                    <a:pt x="13285" y="1420"/>
                  </a:cubicBezTo>
                  <a:cubicBezTo>
                    <a:pt x="15522" y="1968"/>
                    <a:pt x="17690" y="2767"/>
                    <a:pt x="19836" y="3634"/>
                  </a:cubicBezTo>
                  <a:cubicBezTo>
                    <a:pt x="20909" y="4091"/>
                    <a:pt x="21959" y="4547"/>
                    <a:pt x="23009" y="5049"/>
                  </a:cubicBezTo>
                  <a:cubicBezTo>
                    <a:pt x="24059" y="5529"/>
                    <a:pt x="25086" y="6054"/>
                    <a:pt x="26113" y="6602"/>
                  </a:cubicBezTo>
                  <a:cubicBezTo>
                    <a:pt x="24196" y="5301"/>
                    <a:pt x="22118" y="4205"/>
                    <a:pt x="20018" y="3223"/>
                  </a:cubicBezTo>
                  <a:cubicBezTo>
                    <a:pt x="17896" y="2265"/>
                    <a:pt x="15705" y="1443"/>
                    <a:pt x="13445" y="827"/>
                  </a:cubicBezTo>
                  <a:cubicBezTo>
                    <a:pt x="11475" y="354"/>
                    <a:pt x="9471" y="0"/>
                    <a:pt x="744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758;p19"/>
            <p:cNvSpPr/>
            <p:nvPr/>
          </p:nvSpPr>
          <p:spPr>
            <a:xfrm flipH="1">
              <a:off x="494304" y="1844361"/>
              <a:ext cx="909224" cy="229900"/>
            </a:xfrm>
            <a:custGeom>
              <a:avLst/>
              <a:gdLst/>
              <a:ahLst/>
              <a:cxnLst/>
              <a:rect l="l" t="t" r="r" b="b"/>
              <a:pathLst>
                <a:path w="26114" h="6603" extrusionOk="0">
                  <a:moveTo>
                    <a:pt x="7464" y="0"/>
                  </a:moveTo>
                  <a:cubicBezTo>
                    <a:pt x="7130" y="0"/>
                    <a:pt x="6795" y="10"/>
                    <a:pt x="6461" y="29"/>
                  </a:cubicBezTo>
                  <a:cubicBezTo>
                    <a:pt x="5274" y="98"/>
                    <a:pt x="4110" y="326"/>
                    <a:pt x="3014" y="714"/>
                  </a:cubicBezTo>
                  <a:cubicBezTo>
                    <a:pt x="1895" y="1125"/>
                    <a:pt x="868" y="1695"/>
                    <a:pt x="1" y="2471"/>
                  </a:cubicBezTo>
                  <a:cubicBezTo>
                    <a:pt x="1895" y="1102"/>
                    <a:pt x="4201" y="531"/>
                    <a:pt x="6483" y="486"/>
                  </a:cubicBezTo>
                  <a:cubicBezTo>
                    <a:pt x="6612" y="483"/>
                    <a:pt x="6740" y="482"/>
                    <a:pt x="6869" y="482"/>
                  </a:cubicBezTo>
                  <a:cubicBezTo>
                    <a:pt x="9023" y="482"/>
                    <a:pt x="11174" y="839"/>
                    <a:pt x="13285" y="1399"/>
                  </a:cubicBezTo>
                  <a:cubicBezTo>
                    <a:pt x="15499" y="1969"/>
                    <a:pt x="17691" y="2768"/>
                    <a:pt x="19813" y="3636"/>
                  </a:cubicBezTo>
                  <a:cubicBezTo>
                    <a:pt x="20886" y="4069"/>
                    <a:pt x="21936" y="4549"/>
                    <a:pt x="22986" y="5051"/>
                  </a:cubicBezTo>
                  <a:cubicBezTo>
                    <a:pt x="24036" y="5530"/>
                    <a:pt x="25086" y="6055"/>
                    <a:pt x="26113" y="6603"/>
                  </a:cubicBezTo>
                  <a:cubicBezTo>
                    <a:pt x="24173" y="5302"/>
                    <a:pt x="22119" y="4206"/>
                    <a:pt x="19996" y="3225"/>
                  </a:cubicBezTo>
                  <a:cubicBezTo>
                    <a:pt x="17873" y="2243"/>
                    <a:pt x="15682" y="1444"/>
                    <a:pt x="13422" y="828"/>
                  </a:cubicBezTo>
                  <a:cubicBezTo>
                    <a:pt x="11484" y="339"/>
                    <a:pt x="9479" y="0"/>
                    <a:pt x="7464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759;p19"/>
            <p:cNvSpPr/>
            <p:nvPr/>
          </p:nvSpPr>
          <p:spPr>
            <a:xfrm flipH="1">
              <a:off x="518955" y="1965944"/>
              <a:ext cx="909189" cy="229134"/>
            </a:xfrm>
            <a:custGeom>
              <a:avLst/>
              <a:gdLst/>
              <a:ahLst/>
              <a:cxnLst/>
              <a:rect l="l" t="t" r="r" b="b"/>
              <a:pathLst>
                <a:path w="26113" h="6581" extrusionOk="0">
                  <a:moveTo>
                    <a:pt x="7464" y="1"/>
                  </a:moveTo>
                  <a:cubicBezTo>
                    <a:pt x="7129" y="1"/>
                    <a:pt x="6795" y="10"/>
                    <a:pt x="6460" y="29"/>
                  </a:cubicBezTo>
                  <a:cubicBezTo>
                    <a:pt x="5296" y="98"/>
                    <a:pt x="4132" y="326"/>
                    <a:pt x="3013" y="714"/>
                  </a:cubicBezTo>
                  <a:cubicBezTo>
                    <a:pt x="1918" y="1125"/>
                    <a:pt x="868" y="1696"/>
                    <a:pt x="0" y="2472"/>
                  </a:cubicBezTo>
                  <a:cubicBezTo>
                    <a:pt x="1895" y="1102"/>
                    <a:pt x="4200" y="532"/>
                    <a:pt x="6483" y="486"/>
                  </a:cubicBezTo>
                  <a:cubicBezTo>
                    <a:pt x="6611" y="483"/>
                    <a:pt x="6740" y="482"/>
                    <a:pt x="6868" y="482"/>
                  </a:cubicBezTo>
                  <a:cubicBezTo>
                    <a:pt x="9024" y="482"/>
                    <a:pt x="11195" y="839"/>
                    <a:pt x="13285" y="1399"/>
                  </a:cubicBezTo>
                  <a:cubicBezTo>
                    <a:pt x="15522" y="1947"/>
                    <a:pt x="17690" y="2768"/>
                    <a:pt x="19836" y="3636"/>
                  </a:cubicBezTo>
                  <a:cubicBezTo>
                    <a:pt x="20886" y="4070"/>
                    <a:pt x="21958" y="4549"/>
                    <a:pt x="22985" y="5051"/>
                  </a:cubicBezTo>
                  <a:cubicBezTo>
                    <a:pt x="24058" y="5530"/>
                    <a:pt x="25085" y="6055"/>
                    <a:pt x="26113" y="6580"/>
                  </a:cubicBezTo>
                  <a:cubicBezTo>
                    <a:pt x="24172" y="5302"/>
                    <a:pt x="22118" y="4206"/>
                    <a:pt x="19995" y="3225"/>
                  </a:cubicBezTo>
                  <a:cubicBezTo>
                    <a:pt x="17895" y="2244"/>
                    <a:pt x="15681" y="1445"/>
                    <a:pt x="13422" y="828"/>
                  </a:cubicBezTo>
                  <a:cubicBezTo>
                    <a:pt x="11484" y="339"/>
                    <a:pt x="9478" y="1"/>
                    <a:pt x="7464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760;p19"/>
            <p:cNvSpPr/>
            <p:nvPr/>
          </p:nvSpPr>
          <p:spPr>
            <a:xfrm flipH="1">
              <a:off x="543605" y="2087527"/>
              <a:ext cx="909189" cy="229134"/>
            </a:xfrm>
            <a:custGeom>
              <a:avLst/>
              <a:gdLst/>
              <a:ahLst/>
              <a:cxnLst/>
              <a:rect l="l" t="t" r="r" b="b"/>
              <a:pathLst>
                <a:path w="26113" h="6581" extrusionOk="0">
                  <a:moveTo>
                    <a:pt x="7486" y="1"/>
                  </a:moveTo>
                  <a:cubicBezTo>
                    <a:pt x="7152" y="1"/>
                    <a:pt x="6818" y="10"/>
                    <a:pt x="6483" y="30"/>
                  </a:cubicBezTo>
                  <a:cubicBezTo>
                    <a:pt x="5296" y="98"/>
                    <a:pt x="4132" y="304"/>
                    <a:pt x="3014" y="714"/>
                  </a:cubicBezTo>
                  <a:cubicBezTo>
                    <a:pt x="1918" y="1103"/>
                    <a:pt x="868" y="1696"/>
                    <a:pt x="1" y="2472"/>
                  </a:cubicBezTo>
                  <a:cubicBezTo>
                    <a:pt x="1895" y="1103"/>
                    <a:pt x="4223" y="532"/>
                    <a:pt x="6483" y="486"/>
                  </a:cubicBezTo>
                  <a:cubicBezTo>
                    <a:pt x="6613" y="484"/>
                    <a:pt x="6742" y="482"/>
                    <a:pt x="6872" y="482"/>
                  </a:cubicBezTo>
                  <a:cubicBezTo>
                    <a:pt x="9045" y="482"/>
                    <a:pt x="11196" y="839"/>
                    <a:pt x="13285" y="1399"/>
                  </a:cubicBezTo>
                  <a:cubicBezTo>
                    <a:pt x="15522" y="1947"/>
                    <a:pt x="17690" y="2746"/>
                    <a:pt x="19836" y="3636"/>
                  </a:cubicBezTo>
                  <a:cubicBezTo>
                    <a:pt x="20909" y="4070"/>
                    <a:pt x="21959" y="4549"/>
                    <a:pt x="23009" y="5028"/>
                  </a:cubicBezTo>
                  <a:cubicBezTo>
                    <a:pt x="24059" y="5508"/>
                    <a:pt x="25086" y="6056"/>
                    <a:pt x="26113" y="6581"/>
                  </a:cubicBezTo>
                  <a:cubicBezTo>
                    <a:pt x="24196" y="5302"/>
                    <a:pt x="22118" y="4184"/>
                    <a:pt x="20019" y="3202"/>
                  </a:cubicBezTo>
                  <a:cubicBezTo>
                    <a:pt x="17896" y="2244"/>
                    <a:pt x="15705" y="1445"/>
                    <a:pt x="13445" y="829"/>
                  </a:cubicBezTo>
                  <a:cubicBezTo>
                    <a:pt x="11487" y="339"/>
                    <a:pt x="9496" y="1"/>
                    <a:pt x="748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761;p19"/>
            <p:cNvSpPr/>
            <p:nvPr/>
          </p:nvSpPr>
          <p:spPr>
            <a:xfrm flipH="1">
              <a:off x="567421" y="2208378"/>
              <a:ext cx="909189" cy="229865"/>
            </a:xfrm>
            <a:custGeom>
              <a:avLst/>
              <a:gdLst/>
              <a:ahLst/>
              <a:cxnLst/>
              <a:rect l="l" t="t" r="r" b="b"/>
              <a:pathLst>
                <a:path w="26113" h="6602" extrusionOk="0">
                  <a:moveTo>
                    <a:pt x="7422" y="1"/>
                  </a:moveTo>
                  <a:cubicBezTo>
                    <a:pt x="7101" y="1"/>
                    <a:pt x="6781" y="9"/>
                    <a:pt x="6460" y="28"/>
                  </a:cubicBezTo>
                  <a:cubicBezTo>
                    <a:pt x="5273" y="119"/>
                    <a:pt x="4109" y="325"/>
                    <a:pt x="3013" y="713"/>
                  </a:cubicBezTo>
                  <a:cubicBezTo>
                    <a:pt x="1895" y="1124"/>
                    <a:pt x="867" y="1717"/>
                    <a:pt x="0" y="2493"/>
                  </a:cubicBezTo>
                  <a:cubicBezTo>
                    <a:pt x="1895" y="1124"/>
                    <a:pt x="4200" y="553"/>
                    <a:pt x="6482" y="485"/>
                  </a:cubicBezTo>
                  <a:cubicBezTo>
                    <a:pt x="6554" y="484"/>
                    <a:pt x="6626" y="484"/>
                    <a:pt x="6697" y="484"/>
                  </a:cubicBezTo>
                  <a:cubicBezTo>
                    <a:pt x="8908" y="484"/>
                    <a:pt x="11118" y="824"/>
                    <a:pt x="13284" y="1420"/>
                  </a:cubicBezTo>
                  <a:cubicBezTo>
                    <a:pt x="15498" y="1968"/>
                    <a:pt x="17690" y="2767"/>
                    <a:pt x="19812" y="3657"/>
                  </a:cubicBezTo>
                  <a:cubicBezTo>
                    <a:pt x="20885" y="4091"/>
                    <a:pt x="21935" y="4548"/>
                    <a:pt x="22985" y="5050"/>
                  </a:cubicBezTo>
                  <a:cubicBezTo>
                    <a:pt x="24035" y="5529"/>
                    <a:pt x="25085" y="6054"/>
                    <a:pt x="26112" y="6602"/>
                  </a:cubicBezTo>
                  <a:cubicBezTo>
                    <a:pt x="24172" y="5301"/>
                    <a:pt x="22118" y="4205"/>
                    <a:pt x="19995" y="3224"/>
                  </a:cubicBezTo>
                  <a:cubicBezTo>
                    <a:pt x="17872" y="2265"/>
                    <a:pt x="15681" y="1443"/>
                    <a:pt x="13421" y="850"/>
                  </a:cubicBezTo>
                  <a:cubicBezTo>
                    <a:pt x="11470" y="357"/>
                    <a:pt x="9451" y="1"/>
                    <a:pt x="7422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762;p19"/>
            <p:cNvSpPr/>
            <p:nvPr/>
          </p:nvSpPr>
          <p:spPr>
            <a:xfrm flipH="1">
              <a:off x="592071" y="2329961"/>
              <a:ext cx="909189" cy="229900"/>
            </a:xfrm>
            <a:custGeom>
              <a:avLst/>
              <a:gdLst/>
              <a:ahLst/>
              <a:cxnLst/>
              <a:rect l="l" t="t" r="r" b="b"/>
              <a:pathLst>
                <a:path w="26113" h="6603" extrusionOk="0">
                  <a:moveTo>
                    <a:pt x="7426" y="1"/>
                  </a:moveTo>
                  <a:cubicBezTo>
                    <a:pt x="7104" y="1"/>
                    <a:pt x="6782" y="10"/>
                    <a:pt x="6460" y="28"/>
                  </a:cubicBezTo>
                  <a:cubicBezTo>
                    <a:pt x="5296" y="97"/>
                    <a:pt x="4109" y="325"/>
                    <a:pt x="3013" y="713"/>
                  </a:cubicBezTo>
                  <a:cubicBezTo>
                    <a:pt x="1918" y="1124"/>
                    <a:pt x="868" y="1695"/>
                    <a:pt x="0" y="2494"/>
                  </a:cubicBezTo>
                  <a:cubicBezTo>
                    <a:pt x="1895" y="1124"/>
                    <a:pt x="4200" y="531"/>
                    <a:pt x="6483" y="485"/>
                  </a:cubicBezTo>
                  <a:cubicBezTo>
                    <a:pt x="6611" y="482"/>
                    <a:pt x="6739" y="481"/>
                    <a:pt x="6868" y="481"/>
                  </a:cubicBezTo>
                  <a:cubicBezTo>
                    <a:pt x="9024" y="481"/>
                    <a:pt x="11195" y="839"/>
                    <a:pt x="13285" y="1421"/>
                  </a:cubicBezTo>
                  <a:cubicBezTo>
                    <a:pt x="15522" y="1969"/>
                    <a:pt x="17690" y="2767"/>
                    <a:pt x="19836" y="3635"/>
                  </a:cubicBezTo>
                  <a:cubicBezTo>
                    <a:pt x="20886" y="4068"/>
                    <a:pt x="21958" y="4548"/>
                    <a:pt x="22986" y="5050"/>
                  </a:cubicBezTo>
                  <a:cubicBezTo>
                    <a:pt x="24058" y="5529"/>
                    <a:pt x="25085" y="6054"/>
                    <a:pt x="26113" y="6602"/>
                  </a:cubicBezTo>
                  <a:cubicBezTo>
                    <a:pt x="24172" y="5301"/>
                    <a:pt x="22118" y="4205"/>
                    <a:pt x="19995" y="3224"/>
                  </a:cubicBezTo>
                  <a:cubicBezTo>
                    <a:pt x="17895" y="2242"/>
                    <a:pt x="15681" y="1444"/>
                    <a:pt x="13422" y="827"/>
                  </a:cubicBezTo>
                  <a:cubicBezTo>
                    <a:pt x="11471" y="355"/>
                    <a:pt x="9453" y="1"/>
                    <a:pt x="7426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763;p19"/>
            <p:cNvSpPr/>
            <p:nvPr/>
          </p:nvSpPr>
          <p:spPr>
            <a:xfrm flipH="1">
              <a:off x="616722" y="2451509"/>
              <a:ext cx="909189" cy="229935"/>
            </a:xfrm>
            <a:custGeom>
              <a:avLst/>
              <a:gdLst/>
              <a:ahLst/>
              <a:cxnLst/>
              <a:rect l="l" t="t" r="r" b="b"/>
              <a:pathLst>
                <a:path w="26113" h="6604" extrusionOk="0">
                  <a:moveTo>
                    <a:pt x="7471" y="1"/>
                  </a:moveTo>
                  <a:cubicBezTo>
                    <a:pt x="7135" y="1"/>
                    <a:pt x="6798" y="10"/>
                    <a:pt x="6460" y="30"/>
                  </a:cubicBezTo>
                  <a:cubicBezTo>
                    <a:pt x="5296" y="98"/>
                    <a:pt x="4132" y="326"/>
                    <a:pt x="3014" y="714"/>
                  </a:cubicBezTo>
                  <a:cubicBezTo>
                    <a:pt x="1918" y="1125"/>
                    <a:pt x="868" y="1696"/>
                    <a:pt x="1" y="2472"/>
                  </a:cubicBezTo>
                  <a:cubicBezTo>
                    <a:pt x="1895" y="1102"/>
                    <a:pt x="4224" y="532"/>
                    <a:pt x="6483" y="486"/>
                  </a:cubicBezTo>
                  <a:cubicBezTo>
                    <a:pt x="6613" y="484"/>
                    <a:pt x="6743" y="482"/>
                    <a:pt x="6872" y="482"/>
                  </a:cubicBezTo>
                  <a:cubicBezTo>
                    <a:pt x="9045" y="482"/>
                    <a:pt x="11196" y="839"/>
                    <a:pt x="13285" y="1399"/>
                  </a:cubicBezTo>
                  <a:cubicBezTo>
                    <a:pt x="15522" y="1970"/>
                    <a:pt x="17690" y="2769"/>
                    <a:pt x="19836" y="3636"/>
                  </a:cubicBezTo>
                  <a:cubicBezTo>
                    <a:pt x="20909" y="4070"/>
                    <a:pt x="21959" y="4549"/>
                    <a:pt x="23009" y="5051"/>
                  </a:cubicBezTo>
                  <a:cubicBezTo>
                    <a:pt x="24059" y="5531"/>
                    <a:pt x="25086" y="6056"/>
                    <a:pt x="26113" y="6603"/>
                  </a:cubicBezTo>
                  <a:cubicBezTo>
                    <a:pt x="24196" y="5302"/>
                    <a:pt x="22119" y="4207"/>
                    <a:pt x="20019" y="3225"/>
                  </a:cubicBezTo>
                  <a:cubicBezTo>
                    <a:pt x="17896" y="2244"/>
                    <a:pt x="15705" y="1445"/>
                    <a:pt x="13445" y="829"/>
                  </a:cubicBezTo>
                  <a:cubicBezTo>
                    <a:pt x="11487" y="339"/>
                    <a:pt x="9496" y="1"/>
                    <a:pt x="7471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764;p19"/>
            <p:cNvSpPr/>
            <p:nvPr/>
          </p:nvSpPr>
          <p:spPr>
            <a:xfrm flipH="1">
              <a:off x="640537" y="2573126"/>
              <a:ext cx="909189" cy="229099"/>
            </a:xfrm>
            <a:custGeom>
              <a:avLst/>
              <a:gdLst/>
              <a:ahLst/>
              <a:cxnLst/>
              <a:rect l="l" t="t" r="r" b="b"/>
              <a:pathLst>
                <a:path w="26113" h="6580" extrusionOk="0">
                  <a:moveTo>
                    <a:pt x="7463" y="0"/>
                  </a:moveTo>
                  <a:cubicBezTo>
                    <a:pt x="7129" y="0"/>
                    <a:pt x="6794" y="9"/>
                    <a:pt x="6460" y="29"/>
                  </a:cubicBezTo>
                  <a:cubicBezTo>
                    <a:pt x="5273" y="97"/>
                    <a:pt x="4109" y="326"/>
                    <a:pt x="3013" y="714"/>
                  </a:cubicBezTo>
                  <a:cubicBezTo>
                    <a:pt x="1895" y="1125"/>
                    <a:pt x="867" y="1695"/>
                    <a:pt x="0" y="2471"/>
                  </a:cubicBezTo>
                  <a:cubicBezTo>
                    <a:pt x="1895" y="1102"/>
                    <a:pt x="4200" y="531"/>
                    <a:pt x="6482" y="485"/>
                  </a:cubicBezTo>
                  <a:cubicBezTo>
                    <a:pt x="6611" y="483"/>
                    <a:pt x="6739" y="482"/>
                    <a:pt x="6868" y="482"/>
                  </a:cubicBezTo>
                  <a:cubicBezTo>
                    <a:pt x="9022" y="482"/>
                    <a:pt x="11172" y="838"/>
                    <a:pt x="13262" y="1398"/>
                  </a:cubicBezTo>
                  <a:cubicBezTo>
                    <a:pt x="15498" y="1946"/>
                    <a:pt x="17667" y="2768"/>
                    <a:pt x="19812" y="3635"/>
                  </a:cubicBezTo>
                  <a:cubicBezTo>
                    <a:pt x="20885" y="4069"/>
                    <a:pt x="21935" y="4548"/>
                    <a:pt x="22985" y="5051"/>
                  </a:cubicBezTo>
                  <a:cubicBezTo>
                    <a:pt x="24035" y="5530"/>
                    <a:pt x="25085" y="6055"/>
                    <a:pt x="26112" y="6580"/>
                  </a:cubicBezTo>
                  <a:cubicBezTo>
                    <a:pt x="24172" y="5302"/>
                    <a:pt x="22118" y="4206"/>
                    <a:pt x="19995" y="3224"/>
                  </a:cubicBezTo>
                  <a:cubicBezTo>
                    <a:pt x="17872" y="2243"/>
                    <a:pt x="15681" y="1444"/>
                    <a:pt x="13421" y="828"/>
                  </a:cubicBezTo>
                  <a:cubicBezTo>
                    <a:pt x="11483" y="338"/>
                    <a:pt x="9478" y="0"/>
                    <a:pt x="746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765;p19"/>
            <p:cNvSpPr/>
            <p:nvPr/>
          </p:nvSpPr>
          <p:spPr>
            <a:xfrm flipH="1">
              <a:off x="1422538" y="1583891"/>
              <a:ext cx="340968" cy="1324040"/>
            </a:xfrm>
            <a:custGeom>
              <a:avLst/>
              <a:gdLst/>
              <a:ahLst/>
              <a:cxnLst/>
              <a:rect l="l" t="t" r="r" b="b"/>
              <a:pathLst>
                <a:path w="9793" h="38028" extrusionOk="0">
                  <a:moveTo>
                    <a:pt x="9336" y="1"/>
                  </a:moveTo>
                  <a:lnTo>
                    <a:pt x="0" y="37845"/>
                  </a:lnTo>
                  <a:lnTo>
                    <a:pt x="2853" y="38028"/>
                  </a:lnTo>
                  <a:lnTo>
                    <a:pt x="9792" y="708"/>
                  </a:lnTo>
                  <a:lnTo>
                    <a:pt x="9336" y="1"/>
                  </a:lnTo>
                  <a:close/>
                </a:path>
              </a:pathLst>
            </a:custGeom>
            <a:solidFill>
              <a:srgbClr val="AF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766;p19"/>
            <p:cNvSpPr/>
            <p:nvPr/>
          </p:nvSpPr>
          <p:spPr>
            <a:xfrm flipH="1">
              <a:off x="1626012" y="2901525"/>
              <a:ext cx="137494" cy="285364"/>
            </a:xfrm>
            <a:custGeom>
              <a:avLst/>
              <a:gdLst/>
              <a:ahLst/>
              <a:cxnLst/>
              <a:rect l="l" t="t" r="r" b="b"/>
              <a:pathLst>
                <a:path w="3949" h="8196" extrusionOk="0">
                  <a:moveTo>
                    <a:pt x="0" y="1"/>
                  </a:moveTo>
                  <a:lnTo>
                    <a:pt x="662" y="8195"/>
                  </a:lnTo>
                  <a:lnTo>
                    <a:pt x="1963" y="5776"/>
                  </a:lnTo>
                  <a:lnTo>
                    <a:pt x="3949" y="7419"/>
                  </a:lnTo>
                  <a:lnTo>
                    <a:pt x="2853" y="18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143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767;p19"/>
            <p:cNvSpPr/>
            <p:nvPr/>
          </p:nvSpPr>
          <p:spPr>
            <a:xfrm flipH="1">
              <a:off x="2694108" y="1730926"/>
              <a:ext cx="85860" cy="343335"/>
            </a:xfrm>
            <a:custGeom>
              <a:avLst/>
              <a:gdLst/>
              <a:ahLst/>
              <a:cxnLst/>
              <a:rect l="l" t="t" r="r" b="b"/>
              <a:pathLst>
                <a:path w="2466" h="9861" fill="none" extrusionOk="0">
                  <a:moveTo>
                    <a:pt x="1" y="9861"/>
                  </a:moveTo>
                  <a:lnTo>
                    <a:pt x="2466" y="0"/>
                  </a:lnTo>
                </a:path>
              </a:pathLst>
            </a:custGeom>
            <a:noFill/>
            <a:ln w="19050" cap="rnd" cmpd="sng">
              <a:solidFill>
                <a:srgbClr val="58C3C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5"/>
          <p:cNvSpPr txBox="1">
            <a:spLocks noGrp="1"/>
          </p:cNvSpPr>
          <p:nvPr>
            <p:ph type="ctrTitle" idx="2"/>
          </p:nvPr>
        </p:nvSpPr>
        <p:spPr>
          <a:xfrm flipH="1">
            <a:off x="-563880" y="3570060"/>
            <a:ext cx="569214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ar-SA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سَأَكونُ/سَأُصْبِحُ</a:t>
            </a:r>
            <a:r>
              <a:rPr lang="ar-SA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ar-SA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مُحَامِيًا </a:t>
            </a:r>
            <a:r>
              <a:rPr lang="ar-SA" sz="3000" dirty="0" smtClean="0"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فِي الْمُسْتَقْبَل</a:t>
            </a:r>
            <a:endParaRPr sz="3000">
              <a:solidFill>
                <a:srgbClr val="2DA4D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43" name="Google Shape;843;p45"/>
          <p:cNvSpPr txBox="1">
            <a:spLocks noGrp="1"/>
          </p:cNvSpPr>
          <p:nvPr>
            <p:ph type="title"/>
          </p:nvPr>
        </p:nvSpPr>
        <p:spPr>
          <a:xfrm flipH="1">
            <a:off x="1478278" y="0"/>
            <a:ext cx="7498081" cy="125329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rtl="1"/>
            <a:r>
              <a:rPr lang="ar-SA" sz="5000" dirty="0" smtClean="0">
                <a:solidFill>
                  <a:srgbClr val="FFFFFF"/>
                </a:solidFill>
              </a:rPr>
              <a:t> مَاذَا </a:t>
            </a:r>
            <a:r>
              <a:rPr lang="ar-SA" sz="5000" dirty="0" smtClean="0">
                <a:solidFill>
                  <a:srgbClr val="E61E4E"/>
                </a:solidFill>
              </a:rPr>
              <a:t>سَ</a:t>
            </a:r>
            <a:r>
              <a:rPr lang="ar-SA" sz="5000" dirty="0" smtClean="0">
                <a:solidFill>
                  <a:srgbClr val="FFFFFF"/>
                </a:solidFill>
              </a:rPr>
              <a:t>تُصْبِحُ</a:t>
            </a:r>
            <a:r>
              <a:rPr lang="tr-TR" sz="5000" dirty="0" smtClean="0">
                <a:solidFill>
                  <a:srgbClr val="FFFFFF"/>
                </a:solidFill>
              </a:rPr>
              <a:t> </a:t>
            </a:r>
            <a:r>
              <a:rPr lang="ar-SA" sz="5000" dirty="0" smtClean="0">
                <a:solidFill>
                  <a:srgbClr val="FFFFFF"/>
                </a:solidFill>
              </a:rPr>
              <a:t>فِي الْمُسْتَقْبَلِ؟</a:t>
            </a:r>
            <a:endParaRPr sz="5000">
              <a:solidFill>
                <a:srgbClr val="FFFFFF"/>
              </a:solidFill>
            </a:endParaRPr>
          </a:p>
        </p:txBody>
      </p:sp>
      <p:sp>
        <p:nvSpPr>
          <p:cNvPr id="844" name="Google Shape;844;p45"/>
          <p:cNvSpPr txBox="1">
            <a:spLocks noGrp="1"/>
          </p:cNvSpPr>
          <p:nvPr>
            <p:ph type="subTitle" idx="1"/>
          </p:nvPr>
        </p:nvSpPr>
        <p:spPr>
          <a:xfrm>
            <a:off x="920004" y="980600"/>
            <a:ext cx="4924535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/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Gelecekte ne ol</a:t>
            </a:r>
            <a:r>
              <a:rPr lang="tr-TR" sz="2500" dirty="0" smtClean="0">
                <a:solidFill>
                  <a:srgbClr val="E61E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acak</a:t>
            </a:r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sın?</a:t>
            </a:r>
            <a:endParaRPr lang="tr-TR" sz="25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sp>
        <p:nvSpPr>
          <p:cNvPr id="6" name="Google Shape;844;p45"/>
          <p:cNvSpPr txBox="1">
            <a:spLocks/>
          </p:cNvSpPr>
          <p:nvPr/>
        </p:nvSpPr>
        <p:spPr>
          <a:xfrm>
            <a:off x="97044" y="4257200"/>
            <a:ext cx="4924535" cy="5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Zilla Slab Light"/>
              <a:buNone/>
              <a:tabLst/>
              <a:defRPr/>
            </a:pP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Gelecekte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avukat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olacağım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.</a:t>
            </a:r>
            <a:endParaRPr kumimoji="0" lang="tr-TR" sz="25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ekton Pro" pitchFamily="34" charset="-94"/>
              <a:ea typeface="Zilla Slab Light"/>
              <a:cs typeface="Zilla Slab Light"/>
              <a:sym typeface="Zilla Slab Light"/>
            </a:endParaRPr>
          </a:p>
        </p:txBody>
      </p:sp>
      <p:pic>
        <p:nvPicPr>
          <p:cNvPr id="10" name="9 Resim" descr="avukat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05126" y="1608747"/>
            <a:ext cx="4316954" cy="353475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5"/>
          <p:cNvSpPr txBox="1">
            <a:spLocks noGrp="1"/>
          </p:cNvSpPr>
          <p:nvPr>
            <p:ph type="ctrTitle" idx="2"/>
          </p:nvPr>
        </p:nvSpPr>
        <p:spPr>
          <a:xfrm flipH="1">
            <a:off x="-274320" y="3577680"/>
            <a:ext cx="569214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ar-SA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سَأَكونُ/سَأُصْبِحُ</a:t>
            </a:r>
            <a:r>
              <a:rPr lang="ar-SA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ar-SA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قاضِيًا </a:t>
            </a:r>
            <a:r>
              <a:rPr lang="ar-SA" sz="3000" dirty="0" smtClean="0"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في المُسْتَقْبَل</a:t>
            </a:r>
            <a:endParaRPr sz="3000">
              <a:solidFill>
                <a:srgbClr val="2DA4D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43" name="Google Shape;843;p45"/>
          <p:cNvSpPr txBox="1">
            <a:spLocks noGrp="1"/>
          </p:cNvSpPr>
          <p:nvPr>
            <p:ph type="title"/>
          </p:nvPr>
        </p:nvSpPr>
        <p:spPr>
          <a:xfrm flipH="1">
            <a:off x="1478278" y="0"/>
            <a:ext cx="7498081" cy="125329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rtl="1"/>
            <a:r>
              <a:rPr lang="ar-SA" sz="5000" dirty="0" smtClean="0">
                <a:solidFill>
                  <a:srgbClr val="FFFFFF"/>
                </a:solidFill>
              </a:rPr>
              <a:t> مَاذَا </a:t>
            </a:r>
            <a:r>
              <a:rPr lang="ar-SA" sz="5000" dirty="0" smtClean="0">
                <a:solidFill>
                  <a:srgbClr val="E61E4E"/>
                </a:solidFill>
              </a:rPr>
              <a:t>سَ</a:t>
            </a:r>
            <a:r>
              <a:rPr lang="ar-SA" sz="5000" dirty="0" smtClean="0">
                <a:solidFill>
                  <a:srgbClr val="FFFFFF"/>
                </a:solidFill>
              </a:rPr>
              <a:t>تُصْبِحُ</a:t>
            </a:r>
            <a:r>
              <a:rPr lang="tr-TR" sz="5000" dirty="0" smtClean="0">
                <a:solidFill>
                  <a:srgbClr val="FFFFFF"/>
                </a:solidFill>
              </a:rPr>
              <a:t> </a:t>
            </a:r>
            <a:r>
              <a:rPr lang="ar-SA" sz="5000" dirty="0" smtClean="0">
                <a:solidFill>
                  <a:srgbClr val="FFFFFF"/>
                </a:solidFill>
              </a:rPr>
              <a:t>فِي الْمُسْتَقْبَلِ؟</a:t>
            </a:r>
            <a:endParaRPr sz="5000">
              <a:solidFill>
                <a:srgbClr val="FFFFFF"/>
              </a:solidFill>
            </a:endParaRPr>
          </a:p>
        </p:txBody>
      </p:sp>
      <p:sp>
        <p:nvSpPr>
          <p:cNvPr id="844" name="Google Shape;844;p45"/>
          <p:cNvSpPr txBox="1">
            <a:spLocks noGrp="1"/>
          </p:cNvSpPr>
          <p:nvPr>
            <p:ph type="subTitle" idx="1"/>
          </p:nvPr>
        </p:nvSpPr>
        <p:spPr>
          <a:xfrm>
            <a:off x="920004" y="980600"/>
            <a:ext cx="4924535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/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Gelecekte ne ol</a:t>
            </a:r>
            <a:r>
              <a:rPr lang="tr-TR" sz="2500" dirty="0" smtClean="0">
                <a:solidFill>
                  <a:srgbClr val="E61E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acak</a:t>
            </a:r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sın?</a:t>
            </a:r>
            <a:endParaRPr lang="tr-TR" sz="25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sp>
        <p:nvSpPr>
          <p:cNvPr id="6" name="Google Shape;844;p45"/>
          <p:cNvSpPr txBox="1">
            <a:spLocks/>
          </p:cNvSpPr>
          <p:nvPr/>
        </p:nvSpPr>
        <p:spPr>
          <a:xfrm>
            <a:off x="127524" y="4363880"/>
            <a:ext cx="4924535" cy="5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Zilla Slab Light"/>
              <a:buNone/>
              <a:tabLst/>
              <a:defRPr/>
            </a:pP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Gelecekte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hakim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olacağım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.</a:t>
            </a:r>
            <a:endParaRPr kumimoji="0" lang="tr-TR" sz="25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ekton Pro" pitchFamily="34" charset="-94"/>
              <a:ea typeface="Zilla Slab Light"/>
              <a:cs typeface="Zilla Slab Light"/>
              <a:sym typeface="Zilla Slab Light"/>
            </a:endParaRPr>
          </a:p>
        </p:txBody>
      </p:sp>
      <p:pic>
        <p:nvPicPr>
          <p:cNvPr id="7" name="6 Resim" descr="hakim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07280" y="1613023"/>
            <a:ext cx="4061460" cy="323926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5"/>
          <p:cNvSpPr txBox="1">
            <a:spLocks noGrp="1"/>
          </p:cNvSpPr>
          <p:nvPr>
            <p:ph type="ctrTitle" idx="2"/>
          </p:nvPr>
        </p:nvSpPr>
        <p:spPr>
          <a:xfrm flipH="1">
            <a:off x="198120" y="3501480"/>
            <a:ext cx="569214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ar-SA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سَأَكونُ/سَأُصْبِحُ</a:t>
            </a:r>
            <a:r>
              <a:rPr lang="ar-SA" sz="3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ar-SA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صَيْدَلانِيّة </a:t>
            </a:r>
            <a:r>
              <a:rPr lang="ar-SA" sz="3000" dirty="0" smtClean="0"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فِي الْمُسْتَقْبَل</a:t>
            </a:r>
            <a:endParaRPr sz="3000">
              <a:solidFill>
                <a:srgbClr val="2DA4D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43" name="Google Shape;843;p45"/>
          <p:cNvSpPr txBox="1">
            <a:spLocks noGrp="1"/>
          </p:cNvSpPr>
          <p:nvPr>
            <p:ph type="title"/>
          </p:nvPr>
        </p:nvSpPr>
        <p:spPr>
          <a:xfrm flipH="1">
            <a:off x="1478278" y="0"/>
            <a:ext cx="7498081" cy="125329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rtl="1"/>
            <a:r>
              <a:rPr lang="ar-SA" sz="5000" dirty="0" smtClean="0">
                <a:solidFill>
                  <a:srgbClr val="FFFFFF"/>
                </a:solidFill>
              </a:rPr>
              <a:t> مَاذَا </a:t>
            </a:r>
            <a:r>
              <a:rPr lang="ar-SA" sz="5000" dirty="0" smtClean="0">
                <a:solidFill>
                  <a:srgbClr val="E61E4E"/>
                </a:solidFill>
              </a:rPr>
              <a:t>سَ</a:t>
            </a:r>
            <a:r>
              <a:rPr lang="ar-SA" sz="5000" dirty="0" smtClean="0">
                <a:solidFill>
                  <a:srgbClr val="FFFFFF"/>
                </a:solidFill>
              </a:rPr>
              <a:t>تُصْبِحِينَ</a:t>
            </a:r>
            <a:r>
              <a:rPr lang="tr-TR" sz="5000" dirty="0" smtClean="0">
                <a:solidFill>
                  <a:srgbClr val="FFFFFF"/>
                </a:solidFill>
              </a:rPr>
              <a:t> </a:t>
            </a:r>
            <a:r>
              <a:rPr lang="ar-SA" sz="5000" dirty="0" smtClean="0">
                <a:solidFill>
                  <a:srgbClr val="FFFFFF"/>
                </a:solidFill>
              </a:rPr>
              <a:t>فِي الْمُسْتَقْبَلِ؟</a:t>
            </a:r>
            <a:endParaRPr sz="5000">
              <a:solidFill>
                <a:srgbClr val="FFFFFF"/>
              </a:solidFill>
            </a:endParaRPr>
          </a:p>
        </p:txBody>
      </p:sp>
      <p:sp>
        <p:nvSpPr>
          <p:cNvPr id="844" name="Google Shape;844;p45"/>
          <p:cNvSpPr txBox="1">
            <a:spLocks noGrp="1"/>
          </p:cNvSpPr>
          <p:nvPr>
            <p:ph type="subTitle" idx="1"/>
          </p:nvPr>
        </p:nvSpPr>
        <p:spPr>
          <a:xfrm>
            <a:off x="920004" y="980600"/>
            <a:ext cx="4924535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/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Gelecekte ne ol</a:t>
            </a:r>
            <a:r>
              <a:rPr lang="tr-TR" sz="2500" dirty="0" smtClean="0">
                <a:solidFill>
                  <a:srgbClr val="E61E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acak</a:t>
            </a:r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sın?</a:t>
            </a:r>
            <a:endParaRPr lang="tr-TR" sz="25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sp>
        <p:nvSpPr>
          <p:cNvPr id="6" name="Google Shape;844;p45"/>
          <p:cNvSpPr txBox="1">
            <a:spLocks/>
          </p:cNvSpPr>
          <p:nvPr/>
        </p:nvSpPr>
        <p:spPr>
          <a:xfrm>
            <a:off x="813324" y="4135280"/>
            <a:ext cx="4924535" cy="5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Zilla Slab Light"/>
              <a:buNone/>
              <a:tabLst/>
              <a:defRPr/>
            </a:pP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Gelecekte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 </a:t>
            </a:r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eczacı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olacağım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.</a:t>
            </a:r>
            <a:endParaRPr kumimoji="0" lang="tr-TR" sz="25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ekton Pro" pitchFamily="34" charset="-94"/>
              <a:ea typeface="Zilla Slab Light"/>
              <a:cs typeface="Zilla Slab Light"/>
              <a:sym typeface="Zilla Slab Light"/>
            </a:endParaRPr>
          </a:p>
        </p:txBody>
      </p:sp>
      <p:pic>
        <p:nvPicPr>
          <p:cNvPr id="8" name="7 Resim" descr="pngegg (1)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6805" y="1207765"/>
            <a:ext cx="4187195" cy="418719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5"/>
          <p:cNvSpPr txBox="1">
            <a:spLocks noGrp="1"/>
          </p:cNvSpPr>
          <p:nvPr>
            <p:ph type="ctrTitle" idx="2"/>
          </p:nvPr>
        </p:nvSpPr>
        <p:spPr>
          <a:xfrm flipH="1">
            <a:off x="198120" y="3501480"/>
            <a:ext cx="569214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ar-SA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سَأَكونُ </a:t>
            </a:r>
            <a:r>
              <a:rPr lang="ar-SA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مُحاسِبًا </a:t>
            </a:r>
            <a:r>
              <a:rPr lang="ar-SA" sz="3000" dirty="0" smtClean="0"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في المُسْتَقْبَل</a:t>
            </a:r>
            <a:endParaRPr sz="3000">
              <a:solidFill>
                <a:srgbClr val="2DA4D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43" name="Google Shape;843;p45"/>
          <p:cNvSpPr txBox="1">
            <a:spLocks noGrp="1"/>
          </p:cNvSpPr>
          <p:nvPr>
            <p:ph type="title"/>
          </p:nvPr>
        </p:nvSpPr>
        <p:spPr>
          <a:xfrm flipH="1">
            <a:off x="1478278" y="0"/>
            <a:ext cx="7498081" cy="125329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rtl="1"/>
            <a:r>
              <a:rPr lang="ar-SA" sz="5000" dirty="0" smtClean="0">
                <a:solidFill>
                  <a:srgbClr val="FFFFFF"/>
                </a:solidFill>
              </a:rPr>
              <a:t> مَاذَا </a:t>
            </a:r>
            <a:r>
              <a:rPr lang="ar-SA" sz="5000" dirty="0" smtClean="0">
                <a:solidFill>
                  <a:srgbClr val="E61E4E"/>
                </a:solidFill>
              </a:rPr>
              <a:t>سَ</a:t>
            </a:r>
            <a:r>
              <a:rPr lang="ar-SA" sz="5000" dirty="0" smtClean="0">
                <a:solidFill>
                  <a:srgbClr val="FFFFFF"/>
                </a:solidFill>
              </a:rPr>
              <a:t>تُصْبِحُ</a:t>
            </a:r>
            <a:r>
              <a:rPr lang="tr-TR" sz="5000" dirty="0" smtClean="0">
                <a:solidFill>
                  <a:srgbClr val="FFFFFF"/>
                </a:solidFill>
              </a:rPr>
              <a:t> </a:t>
            </a:r>
            <a:r>
              <a:rPr lang="ar-SA" sz="5000" dirty="0" smtClean="0">
                <a:solidFill>
                  <a:srgbClr val="FFFFFF"/>
                </a:solidFill>
              </a:rPr>
              <a:t>فِي الْمُسْتَقْبَلِ؟</a:t>
            </a:r>
            <a:endParaRPr sz="5000">
              <a:solidFill>
                <a:srgbClr val="FFFFFF"/>
              </a:solidFill>
            </a:endParaRPr>
          </a:p>
        </p:txBody>
      </p:sp>
      <p:sp>
        <p:nvSpPr>
          <p:cNvPr id="844" name="Google Shape;844;p45"/>
          <p:cNvSpPr txBox="1">
            <a:spLocks noGrp="1"/>
          </p:cNvSpPr>
          <p:nvPr>
            <p:ph type="subTitle" idx="1"/>
          </p:nvPr>
        </p:nvSpPr>
        <p:spPr>
          <a:xfrm>
            <a:off x="920004" y="980600"/>
            <a:ext cx="4924535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/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Gelecekte ne ol</a:t>
            </a:r>
            <a:r>
              <a:rPr lang="tr-TR" sz="2500" dirty="0" smtClean="0">
                <a:solidFill>
                  <a:srgbClr val="E61E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acak</a:t>
            </a:r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sın?</a:t>
            </a:r>
            <a:endParaRPr lang="tr-TR" sz="25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sp>
        <p:nvSpPr>
          <p:cNvPr id="6" name="Google Shape;844;p45"/>
          <p:cNvSpPr txBox="1">
            <a:spLocks/>
          </p:cNvSpPr>
          <p:nvPr/>
        </p:nvSpPr>
        <p:spPr>
          <a:xfrm>
            <a:off x="683784" y="4158140"/>
            <a:ext cx="4924535" cy="5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Zilla Slab Light"/>
              <a:buNone/>
              <a:tabLst/>
              <a:defRPr/>
            </a:pP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Gelecekte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muhasebeci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olacağım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.</a:t>
            </a:r>
            <a:endParaRPr kumimoji="0" lang="tr-TR" sz="25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ekton Pro" pitchFamily="34" charset="-94"/>
              <a:ea typeface="Zilla Slab Light"/>
              <a:cs typeface="Zilla Slab Light"/>
              <a:sym typeface="Zilla Slab Light"/>
            </a:endParaRPr>
          </a:p>
        </p:txBody>
      </p:sp>
      <p:pic>
        <p:nvPicPr>
          <p:cNvPr id="8" name="7 Resim" descr="pngegg (2)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22620" y="1030732"/>
            <a:ext cx="3230880" cy="411276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5"/>
          <p:cNvSpPr txBox="1">
            <a:spLocks noGrp="1"/>
          </p:cNvSpPr>
          <p:nvPr>
            <p:ph type="ctrTitle" idx="2"/>
          </p:nvPr>
        </p:nvSpPr>
        <p:spPr>
          <a:xfrm flipH="1">
            <a:off x="198120" y="3501480"/>
            <a:ext cx="569214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ar-SA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سَأَكونُ </a:t>
            </a:r>
            <a:r>
              <a:rPr lang="ar-SA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مُهَنْدِسًا </a:t>
            </a:r>
            <a:r>
              <a:rPr lang="ar-SA" sz="3000" dirty="0" smtClean="0"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في المُسْتَقْبَل</a:t>
            </a:r>
            <a:endParaRPr sz="3000">
              <a:solidFill>
                <a:srgbClr val="2DA4D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43" name="Google Shape;843;p45"/>
          <p:cNvSpPr txBox="1">
            <a:spLocks noGrp="1"/>
          </p:cNvSpPr>
          <p:nvPr>
            <p:ph type="title"/>
          </p:nvPr>
        </p:nvSpPr>
        <p:spPr>
          <a:xfrm flipH="1">
            <a:off x="1478278" y="0"/>
            <a:ext cx="7498081" cy="125329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rtl="1"/>
            <a:r>
              <a:rPr lang="ar-SA" sz="5000" dirty="0" smtClean="0">
                <a:solidFill>
                  <a:srgbClr val="FFFFFF"/>
                </a:solidFill>
              </a:rPr>
              <a:t> مَاذَا </a:t>
            </a:r>
            <a:r>
              <a:rPr lang="ar-SA" sz="5000" dirty="0" smtClean="0">
                <a:solidFill>
                  <a:srgbClr val="E61E4E"/>
                </a:solidFill>
              </a:rPr>
              <a:t>سَ</a:t>
            </a:r>
            <a:r>
              <a:rPr lang="ar-SA" sz="5000" dirty="0" smtClean="0">
                <a:solidFill>
                  <a:srgbClr val="FFFFFF"/>
                </a:solidFill>
              </a:rPr>
              <a:t>تُصْبِحُ</a:t>
            </a:r>
            <a:r>
              <a:rPr lang="tr-TR" sz="5000" dirty="0" smtClean="0">
                <a:solidFill>
                  <a:srgbClr val="FFFFFF"/>
                </a:solidFill>
              </a:rPr>
              <a:t> </a:t>
            </a:r>
            <a:r>
              <a:rPr lang="ar-SA" sz="5000" dirty="0" smtClean="0">
                <a:solidFill>
                  <a:srgbClr val="FFFFFF"/>
                </a:solidFill>
              </a:rPr>
              <a:t>فِي الْمُسْتَقْبَلِ؟</a:t>
            </a:r>
            <a:endParaRPr sz="5000">
              <a:solidFill>
                <a:srgbClr val="FFFFFF"/>
              </a:solidFill>
            </a:endParaRPr>
          </a:p>
        </p:txBody>
      </p:sp>
      <p:sp>
        <p:nvSpPr>
          <p:cNvPr id="844" name="Google Shape;844;p45"/>
          <p:cNvSpPr txBox="1">
            <a:spLocks noGrp="1"/>
          </p:cNvSpPr>
          <p:nvPr>
            <p:ph type="subTitle" idx="1"/>
          </p:nvPr>
        </p:nvSpPr>
        <p:spPr>
          <a:xfrm>
            <a:off x="920004" y="980600"/>
            <a:ext cx="4924535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/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Gelecekte ne ol</a:t>
            </a:r>
            <a:r>
              <a:rPr lang="tr-TR" sz="2500" dirty="0" smtClean="0">
                <a:solidFill>
                  <a:srgbClr val="E61E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acak</a:t>
            </a:r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sın?</a:t>
            </a:r>
            <a:endParaRPr lang="tr-TR" sz="25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sp>
        <p:nvSpPr>
          <p:cNvPr id="6" name="Google Shape;844;p45"/>
          <p:cNvSpPr txBox="1">
            <a:spLocks/>
          </p:cNvSpPr>
          <p:nvPr/>
        </p:nvSpPr>
        <p:spPr>
          <a:xfrm>
            <a:off x="683784" y="4158140"/>
            <a:ext cx="4924535" cy="5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Zilla Slab Light"/>
              <a:buNone/>
              <a:tabLst/>
              <a:defRPr/>
            </a:pP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Gelecekte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mühendis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olacağım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.</a:t>
            </a:r>
            <a:endParaRPr kumimoji="0" lang="tr-TR" sz="25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ekton Pro" pitchFamily="34" charset="-94"/>
              <a:ea typeface="Zilla Slab Light"/>
              <a:cs typeface="Zilla Slab Light"/>
              <a:sym typeface="Zilla Slab Light"/>
            </a:endParaRPr>
          </a:p>
        </p:txBody>
      </p:sp>
      <p:pic>
        <p:nvPicPr>
          <p:cNvPr id="9" name="8 Resim" descr="pngegg (3)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15520" y="1084860"/>
            <a:ext cx="3399880" cy="39138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" name="Google Shape;842;p45"/>
          <p:cNvSpPr txBox="1">
            <a:spLocks noGrp="1"/>
          </p:cNvSpPr>
          <p:nvPr>
            <p:ph type="ctrTitle" idx="2"/>
          </p:nvPr>
        </p:nvSpPr>
        <p:spPr>
          <a:xfrm flipH="1">
            <a:off x="198120" y="3501480"/>
            <a:ext cx="5692140" cy="121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ctr"/>
            <a:r>
              <a:rPr lang="ar-SA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سَأَكونُ/سَأُصْبِحُ </a:t>
            </a:r>
            <a:r>
              <a:rPr lang="ar-SA" sz="3200" dirty="0" smtClean="0">
                <a:solidFill>
                  <a:schemeClr val="bg1"/>
                </a:solidFill>
              </a:rPr>
              <a:t>شُرْطِيَّةً</a:t>
            </a:r>
            <a:r>
              <a:rPr lang="ar-SA" sz="3200" dirty="0" smtClean="0"/>
              <a:t> </a:t>
            </a:r>
            <a:r>
              <a:rPr lang="ar-SA" sz="3000" dirty="0" smtClean="0"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في المُسْتَقْبَل</a:t>
            </a:r>
            <a:endParaRPr sz="3000">
              <a:solidFill>
                <a:srgbClr val="2DA4D3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43" name="Google Shape;843;p45"/>
          <p:cNvSpPr txBox="1">
            <a:spLocks noGrp="1"/>
          </p:cNvSpPr>
          <p:nvPr>
            <p:ph type="title"/>
          </p:nvPr>
        </p:nvSpPr>
        <p:spPr>
          <a:xfrm flipH="1">
            <a:off x="1478278" y="0"/>
            <a:ext cx="7498081" cy="125329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l" rtl="1"/>
            <a:r>
              <a:rPr lang="ar-SA" sz="5000" dirty="0" smtClean="0">
                <a:solidFill>
                  <a:srgbClr val="FFFFFF"/>
                </a:solidFill>
              </a:rPr>
              <a:t> مَاذَا </a:t>
            </a:r>
            <a:r>
              <a:rPr lang="ar-SA" sz="5000" dirty="0" smtClean="0">
                <a:solidFill>
                  <a:srgbClr val="E61E4E"/>
                </a:solidFill>
              </a:rPr>
              <a:t>سَ</a:t>
            </a:r>
            <a:r>
              <a:rPr lang="ar-SA" sz="5000" dirty="0" smtClean="0">
                <a:solidFill>
                  <a:srgbClr val="FFFFFF"/>
                </a:solidFill>
              </a:rPr>
              <a:t>تُصْبِحِينَ</a:t>
            </a:r>
            <a:r>
              <a:rPr lang="tr-TR" sz="5000" dirty="0" smtClean="0">
                <a:solidFill>
                  <a:srgbClr val="FFFFFF"/>
                </a:solidFill>
              </a:rPr>
              <a:t> </a:t>
            </a:r>
            <a:r>
              <a:rPr lang="ar-SA" sz="5000" dirty="0" smtClean="0">
                <a:solidFill>
                  <a:srgbClr val="FFFFFF"/>
                </a:solidFill>
              </a:rPr>
              <a:t>فِي الْمُسْتَقْبَلِ؟</a:t>
            </a:r>
            <a:endParaRPr sz="5000">
              <a:solidFill>
                <a:srgbClr val="FFFFFF"/>
              </a:solidFill>
            </a:endParaRPr>
          </a:p>
        </p:txBody>
      </p:sp>
      <p:sp>
        <p:nvSpPr>
          <p:cNvPr id="844" name="Google Shape;844;p45"/>
          <p:cNvSpPr txBox="1">
            <a:spLocks noGrp="1"/>
          </p:cNvSpPr>
          <p:nvPr>
            <p:ph type="subTitle" idx="1"/>
          </p:nvPr>
        </p:nvSpPr>
        <p:spPr>
          <a:xfrm>
            <a:off x="920004" y="980600"/>
            <a:ext cx="4924535" cy="526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/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Gelecekte ne ol</a:t>
            </a:r>
            <a:r>
              <a:rPr lang="tr-TR" sz="2500" dirty="0" smtClean="0">
                <a:solidFill>
                  <a:srgbClr val="E61E4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acak</a:t>
            </a:r>
            <a:r>
              <a:rPr lang="tr-TR" sz="25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sın?</a:t>
            </a:r>
            <a:endParaRPr lang="tr-TR" sz="25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sp>
        <p:nvSpPr>
          <p:cNvPr id="6" name="Google Shape;844;p45"/>
          <p:cNvSpPr txBox="1">
            <a:spLocks/>
          </p:cNvSpPr>
          <p:nvPr/>
        </p:nvSpPr>
        <p:spPr>
          <a:xfrm>
            <a:off x="683784" y="4158140"/>
            <a:ext cx="4924535" cy="52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Zilla Slab Light"/>
              <a:buNone/>
              <a:tabLst/>
              <a:defRPr/>
            </a:pP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Gelecekte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dk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 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polis 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olacağım</a:t>
            </a:r>
            <a:r>
              <a:rPr kumimoji="0" lang="tr-TR" sz="2500" b="0" i="0" u="none" strike="noStrike" kern="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ekton Pro" pitchFamily="34" charset="-94"/>
                <a:ea typeface="Zilla Slab Light"/>
                <a:cs typeface="Zilla Slab Light"/>
                <a:sym typeface="Zilla Slab Light"/>
              </a:rPr>
              <a:t>.</a:t>
            </a:r>
            <a:endParaRPr kumimoji="0" lang="tr-TR" sz="2500" b="0" i="0" u="none" strike="noStrike" kern="0" cap="none" spc="0" normalizeH="0" baseline="0" noProof="0" dirty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ekton Pro" pitchFamily="34" charset="-94"/>
              <a:ea typeface="Zilla Slab Light"/>
              <a:cs typeface="Zilla Slab Light"/>
              <a:sym typeface="Zilla Slab Light"/>
            </a:endParaRPr>
          </a:p>
        </p:txBody>
      </p:sp>
      <p:pic>
        <p:nvPicPr>
          <p:cNvPr id="7" name="6 Resim" descr="pngegg (4).png"/>
          <p:cNvPicPr>
            <a:picLocks noChangeAspect="1"/>
          </p:cNvPicPr>
          <p:nvPr/>
        </p:nvPicPr>
        <p:blipFill>
          <a:blip r:embed="rId3"/>
          <a:srcRect r="58231" b="39111"/>
          <a:stretch>
            <a:fillRect/>
          </a:stretch>
        </p:blipFill>
        <p:spPr>
          <a:xfrm>
            <a:off x="5787991" y="1348740"/>
            <a:ext cx="1809149" cy="3131820"/>
          </a:xfrm>
          <a:prstGeom prst="rect">
            <a:avLst/>
          </a:prstGeom>
        </p:spPr>
      </p:pic>
      <p:pic>
        <p:nvPicPr>
          <p:cNvPr id="8" name="7 Resim" descr="pngegg (4).png"/>
          <p:cNvPicPr>
            <a:picLocks noChangeAspect="1"/>
          </p:cNvPicPr>
          <p:nvPr/>
        </p:nvPicPr>
        <p:blipFill>
          <a:blip r:embed="rId3"/>
          <a:srcRect l="42120"/>
          <a:stretch>
            <a:fillRect/>
          </a:stretch>
        </p:blipFill>
        <p:spPr>
          <a:xfrm>
            <a:off x="7086419" y="922020"/>
            <a:ext cx="2057581" cy="422148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>
            <a:extLst>
              <a:ext uri="{FF2B5EF4-FFF2-40B4-BE49-F238E27FC236}">
                <a16:creationId xmlns="" xmlns:a16="http://schemas.microsoft.com/office/drawing/2014/main" id="{C8C4BB5E-0B5D-4DDC-8030-1C36BB7649FC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683" b="22397"/>
          <a:stretch/>
        </p:blipFill>
        <p:spPr>
          <a:xfrm>
            <a:off x="0" y="1193"/>
            <a:ext cx="9453121" cy="5142307"/>
          </a:xfrm>
          <a:prstGeom prst="rect">
            <a:avLst/>
          </a:prstGeom>
        </p:spPr>
      </p:pic>
      <p:grpSp>
        <p:nvGrpSpPr>
          <p:cNvPr id="3" name="Group 26">
            <a:extLst>
              <a:ext uri="{FF2B5EF4-FFF2-40B4-BE49-F238E27FC236}">
                <a16:creationId xmlns="" xmlns:a16="http://schemas.microsoft.com/office/drawing/2014/main" id="{7AFB943B-88D8-4EBD-BB32-474D70949377}"/>
              </a:ext>
            </a:extLst>
          </p:cNvPr>
          <p:cNvGrpSpPr/>
          <p:nvPr/>
        </p:nvGrpSpPr>
        <p:grpSpPr>
          <a:xfrm>
            <a:off x="2325808" y="645897"/>
            <a:ext cx="2417876" cy="3758181"/>
            <a:chOff x="4259898" y="839791"/>
            <a:chExt cx="3998731" cy="5012068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grpSp>
          <p:nvGrpSpPr>
            <p:cNvPr id="4" name="Group 7">
              <a:extLst>
                <a:ext uri="{FF2B5EF4-FFF2-40B4-BE49-F238E27FC236}">
                  <a16:creationId xmlns="" xmlns:a16="http://schemas.microsoft.com/office/drawing/2014/main" id="{1DF884AD-F403-4692-9091-3FDE489732BC}"/>
                </a:ext>
              </a:extLst>
            </p:cNvPr>
            <p:cNvGrpSpPr/>
            <p:nvPr/>
          </p:nvGrpSpPr>
          <p:grpSpPr>
            <a:xfrm>
              <a:off x="4259898" y="839791"/>
              <a:ext cx="3998731" cy="5012068"/>
              <a:chOff x="4259898" y="839791"/>
              <a:chExt cx="3998731" cy="5012068"/>
            </a:xfrm>
          </p:grpSpPr>
          <p:sp>
            <p:nvSpPr>
              <p:cNvPr id="6" name="Rectangle 20">
                <a:extLst>
                  <a:ext uri="{FF2B5EF4-FFF2-40B4-BE49-F238E27FC236}">
                    <a16:creationId xmlns="" xmlns:a16="http://schemas.microsoft.com/office/drawing/2014/main" id="{E55CDBBF-97F7-4CC8-A7D2-A28D91D42A3E}"/>
                  </a:ext>
                </a:extLst>
              </p:cNvPr>
              <p:cNvSpPr/>
              <p:nvPr/>
            </p:nvSpPr>
            <p:spPr>
              <a:xfrm>
                <a:off x="4259898" y="907992"/>
                <a:ext cx="3998731" cy="4943867"/>
              </a:xfrm>
              <a:custGeom>
                <a:avLst/>
                <a:gdLst>
                  <a:gd name="connsiteX0" fmla="*/ 0 w 3773714"/>
                  <a:gd name="connsiteY0" fmla="*/ 0 h 3984171"/>
                  <a:gd name="connsiteX1" fmla="*/ 3773714 w 3773714"/>
                  <a:gd name="connsiteY1" fmla="*/ 0 h 3984171"/>
                  <a:gd name="connsiteX2" fmla="*/ 3773714 w 3773714"/>
                  <a:gd name="connsiteY2" fmla="*/ 3984171 h 3984171"/>
                  <a:gd name="connsiteX3" fmla="*/ 0 w 3773714"/>
                  <a:gd name="connsiteY3" fmla="*/ 3984171 h 3984171"/>
                  <a:gd name="connsiteX4" fmla="*/ 0 w 3773714"/>
                  <a:gd name="connsiteY4" fmla="*/ 0 h 3984171"/>
                  <a:gd name="connsiteX0" fmla="*/ 0 w 3773714"/>
                  <a:gd name="connsiteY0" fmla="*/ 0 h 3984171"/>
                  <a:gd name="connsiteX1" fmla="*/ 3773714 w 3773714"/>
                  <a:gd name="connsiteY1" fmla="*/ 0 h 3984171"/>
                  <a:gd name="connsiteX2" fmla="*/ 3773714 w 3773714"/>
                  <a:gd name="connsiteY2" fmla="*/ 3984171 h 3984171"/>
                  <a:gd name="connsiteX3" fmla="*/ 0 w 3773714"/>
                  <a:gd name="connsiteY3" fmla="*/ 3984171 h 3984171"/>
                  <a:gd name="connsiteX4" fmla="*/ 0 w 3773714"/>
                  <a:gd name="connsiteY4" fmla="*/ 0 h 3984171"/>
                  <a:gd name="connsiteX0" fmla="*/ 0 w 3773714"/>
                  <a:gd name="connsiteY0" fmla="*/ 0 h 3984171"/>
                  <a:gd name="connsiteX1" fmla="*/ 3773714 w 3773714"/>
                  <a:gd name="connsiteY1" fmla="*/ 0 h 3984171"/>
                  <a:gd name="connsiteX2" fmla="*/ 3773714 w 3773714"/>
                  <a:gd name="connsiteY2" fmla="*/ 3984171 h 3984171"/>
                  <a:gd name="connsiteX3" fmla="*/ 0 w 3773714"/>
                  <a:gd name="connsiteY3" fmla="*/ 3984171 h 3984171"/>
                  <a:gd name="connsiteX4" fmla="*/ 0 w 3773714"/>
                  <a:gd name="connsiteY4" fmla="*/ 0 h 3984171"/>
                  <a:gd name="connsiteX0" fmla="*/ 0 w 3773714"/>
                  <a:gd name="connsiteY0" fmla="*/ 0 h 3984171"/>
                  <a:gd name="connsiteX1" fmla="*/ 3773714 w 3773714"/>
                  <a:gd name="connsiteY1" fmla="*/ 0 h 3984171"/>
                  <a:gd name="connsiteX2" fmla="*/ 3773714 w 3773714"/>
                  <a:gd name="connsiteY2" fmla="*/ 3984171 h 3984171"/>
                  <a:gd name="connsiteX3" fmla="*/ 0 w 3773714"/>
                  <a:gd name="connsiteY3" fmla="*/ 3984171 h 3984171"/>
                  <a:gd name="connsiteX4" fmla="*/ 0 w 3773714"/>
                  <a:gd name="connsiteY4" fmla="*/ 0 h 3984171"/>
                  <a:gd name="connsiteX0" fmla="*/ 0 w 3773714"/>
                  <a:gd name="connsiteY0" fmla="*/ 0 h 3984171"/>
                  <a:gd name="connsiteX1" fmla="*/ 3773714 w 3773714"/>
                  <a:gd name="connsiteY1" fmla="*/ 0 h 3984171"/>
                  <a:gd name="connsiteX2" fmla="*/ 3773714 w 3773714"/>
                  <a:gd name="connsiteY2" fmla="*/ 3984171 h 3984171"/>
                  <a:gd name="connsiteX3" fmla="*/ 0 w 3773714"/>
                  <a:gd name="connsiteY3" fmla="*/ 3984171 h 3984171"/>
                  <a:gd name="connsiteX4" fmla="*/ 0 w 3773714"/>
                  <a:gd name="connsiteY4" fmla="*/ 0 h 398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3714" h="3984171">
                    <a:moveTo>
                      <a:pt x="0" y="0"/>
                    </a:moveTo>
                    <a:lnTo>
                      <a:pt x="3773714" y="0"/>
                    </a:lnTo>
                    <a:cubicBezTo>
                      <a:pt x="3512456" y="1328057"/>
                      <a:pt x="3541486" y="2656114"/>
                      <a:pt x="3773714" y="3984171"/>
                    </a:cubicBezTo>
                    <a:lnTo>
                      <a:pt x="0" y="3984171"/>
                    </a:lnTo>
                    <a:cubicBezTo>
                      <a:pt x="232229" y="2786743"/>
                      <a:pt x="406400" y="1473200"/>
                      <a:pt x="0" y="0"/>
                    </a:cubicBezTo>
                    <a:close/>
                  </a:path>
                </a:pathLst>
              </a:custGeom>
              <a:gradFill flip="none" rotWithShape="1">
                <a:gsLst>
                  <a:gs pos="83204">
                    <a:srgbClr val="FFF89F"/>
                  </a:gs>
                  <a:gs pos="62000">
                    <a:srgbClr val="DFAB0F"/>
                  </a:gs>
                  <a:gs pos="32000">
                    <a:srgbClr val="FFF89F"/>
                  </a:gs>
                  <a:gs pos="0">
                    <a:srgbClr val="DFAB0F"/>
                  </a:gs>
                  <a:gs pos="100000">
                    <a:srgbClr val="E8CF78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Rectangle 20">
                <a:extLst>
                  <a:ext uri="{FF2B5EF4-FFF2-40B4-BE49-F238E27FC236}">
                    <a16:creationId xmlns="" xmlns:a16="http://schemas.microsoft.com/office/drawing/2014/main" id="{E442A33E-FE35-4B9D-BCD0-45BEE1941B8B}"/>
                  </a:ext>
                </a:extLst>
              </p:cNvPr>
              <p:cNvSpPr/>
              <p:nvPr/>
            </p:nvSpPr>
            <p:spPr>
              <a:xfrm>
                <a:off x="4376011" y="839791"/>
                <a:ext cx="3773714" cy="4943867"/>
              </a:xfrm>
              <a:custGeom>
                <a:avLst/>
                <a:gdLst>
                  <a:gd name="connsiteX0" fmla="*/ 0 w 3773714"/>
                  <a:gd name="connsiteY0" fmla="*/ 0 h 3984171"/>
                  <a:gd name="connsiteX1" fmla="*/ 3773714 w 3773714"/>
                  <a:gd name="connsiteY1" fmla="*/ 0 h 3984171"/>
                  <a:gd name="connsiteX2" fmla="*/ 3773714 w 3773714"/>
                  <a:gd name="connsiteY2" fmla="*/ 3984171 h 3984171"/>
                  <a:gd name="connsiteX3" fmla="*/ 0 w 3773714"/>
                  <a:gd name="connsiteY3" fmla="*/ 3984171 h 3984171"/>
                  <a:gd name="connsiteX4" fmla="*/ 0 w 3773714"/>
                  <a:gd name="connsiteY4" fmla="*/ 0 h 3984171"/>
                  <a:gd name="connsiteX0" fmla="*/ 0 w 3773714"/>
                  <a:gd name="connsiteY0" fmla="*/ 0 h 3984171"/>
                  <a:gd name="connsiteX1" fmla="*/ 3773714 w 3773714"/>
                  <a:gd name="connsiteY1" fmla="*/ 0 h 3984171"/>
                  <a:gd name="connsiteX2" fmla="*/ 3773714 w 3773714"/>
                  <a:gd name="connsiteY2" fmla="*/ 3984171 h 3984171"/>
                  <a:gd name="connsiteX3" fmla="*/ 0 w 3773714"/>
                  <a:gd name="connsiteY3" fmla="*/ 3984171 h 3984171"/>
                  <a:gd name="connsiteX4" fmla="*/ 0 w 3773714"/>
                  <a:gd name="connsiteY4" fmla="*/ 0 h 3984171"/>
                  <a:gd name="connsiteX0" fmla="*/ 0 w 3773714"/>
                  <a:gd name="connsiteY0" fmla="*/ 0 h 3984171"/>
                  <a:gd name="connsiteX1" fmla="*/ 3773714 w 3773714"/>
                  <a:gd name="connsiteY1" fmla="*/ 0 h 3984171"/>
                  <a:gd name="connsiteX2" fmla="*/ 3773714 w 3773714"/>
                  <a:gd name="connsiteY2" fmla="*/ 3984171 h 3984171"/>
                  <a:gd name="connsiteX3" fmla="*/ 0 w 3773714"/>
                  <a:gd name="connsiteY3" fmla="*/ 3984171 h 3984171"/>
                  <a:gd name="connsiteX4" fmla="*/ 0 w 3773714"/>
                  <a:gd name="connsiteY4" fmla="*/ 0 h 3984171"/>
                  <a:gd name="connsiteX0" fmla="*/ 0 w 3773714"/>
                  <a:gd name="connsiteY0" fmla="*/ 0 h 3984171"/>
                  <a:gd name="connsiteX1" fmla="*/ 3773714 w 3773714"/>
                  <a:gd name="connsiteY1" fmla="*/ 0 h 3984171"/>
                  <a:gd name="connsiteX2" fmla="*/ 3773714 w 3773714"/>
                  <a:gd name="connsiteY2" fmla="*/ 3984171 h 3984171"/>
                  <a:gd name="connsiteX3" fmla="*/ 0 w 3773714"/>
                  <a:gd name="connsiteY3" fmla="*/ 3984171 h 3984171"/>
                  <a:gd name="connsiteX4" fmla="*/ 0 w 3773714"/>
                  <a:gd name="connsiteY4" fmla="*/ 0 h 3984171"/>
                  <a:gd name="connsiteX0" fmla="*/ 0 w 3773714"/>
                  <a:gd name="connsiteY0" fmla="*/ 0 h 3984171"/>
                  <a:gd name="connsiteX1" fmla="*/ 3773714 w 3773714"/>
                  <a:gd name="connsiteY1" fmla="*/ 0 h 3984171"/>
                  <a:gd name="connsiteX2" fmla="*/ 3773714 w 3773714"/>
                  <a:gd name="connsiteY2" fmla="*/ 3984171 h 3984171"/>
                  <a:gd name="connsiteX3" fmla="*/ 0 w 3773714"/>
                  <a:gd name="connsiteY3" fmla="*/ 3984171 h 3984171"/>
                  <a:gd name="connsiteX4" fmla="*/ 0 w 3773714"/>
                  <a:gd name="connsiteY4" fmla="*/ 0 h 3984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3714" h="3984171">
                    <a:moveTo>
                      <a:pt x="0" y="0"/>
                    </a:moveTo>
                    <a:lnTo>
                      <a:pt x="3773714" y="0"/>
                    </a:lnTo>
                    <a:cubicBezTo>
                      <a:pt x="3512456" y="1328057"/>
                      <a:pt x="3541486" y="2656114"/>
                      <a:pt x="3773714" y="3984171"/>
                    </a:cubicBezTo>
                    <a:lnTo>
                      <a:pt x="0" y="3984171"/>
                    </a:lnTo>
                    <a:cubicBezTo>
                      <a:pt x="232229" y="2786743"/>
                      <a:pt x="406400" y="1473200"/>
                      <a:pt x="0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lumMod val="95000"/>
                    </a:schemeClr>
                  </a:gs>
                  <a:gs pos="69000">
                    <a:schemeClr val="bg1">
                      <a:lumMod val="75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TextBox 9">
              <a:extLst>
                <a:ext uri="{FF2B5EF4-FFF2-40B4-BE49-F238E27FC236}">
                  <a16:creationId xmlns="" xmlns:a16="http://schemas.microsoft.com/office/drawing/2014/main" id="{08B786DE-2EF0-4B48-A1DC-E3F03A5E9FFB}"/>
                </a:ext>
              </a:extLst>
            </p:cNvPr>
            <p:cNvSpPr txBox="1"/>
            <p:nvPr/>
          </p:nvSpPr>
          <p:spPr>
            <a:xfrm>
              <a:off x="4635136" y="1474498"/>
              <a:ext cx="3326956" cy="37249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tr-TR" sz="1800" b="1" dirty="0" smtClean="0">
                  <a:solidFill>
                    <a:srgbClr val="FF0066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Bradley Hand ITC" pitchFamily="66" charset="0"/>
                  <a:ea typeface="Hand Of Sean" panose="02000500000000000000" pitchFamily="2" charset="-128"/>
                </a:rPr>
                <a:t>harikasınız…</a:t>
              </a:r>
            </a:p>
            <a:p>
              <a:pPr algn="ctr">
                <a:lnSpc>
                  <a:spcPct val="150000"/>
                </a:lnSpc>
              </a:pPr>
              <a:endParaRPr lang="tr-TR" b="1" dirty="0" smtClean="0">
                <a:solidFill>
                  <a:srgbClr val="FF00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Bradley Hand ITC" pitchFamily="66" charset="0"/>
                <a:ea typeface="Hand Of Sean" panose="02000500000000000000" pitchFamily="2" charset="-128"/>
              </a:endParaRPr>
            </a:p>
            <a:p>
              <a:pPr algn="ctr">
                <a:lnSpc>
                  <a:spcPct val="150000"/>
                </a:lnSpc>
              </a:pPr>
              <a:r>
                <a:rPr lang="tr-TR" sz="1600" u="sng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Freehand521 BT" pitchFamily="66" charset="0"/>
                  <a:ea typeface="Hand Of Sean" panose="02000500000000000000" pitchFamily="2" charset="-128"/>
                </a:rPr>
                <a:t>Hazırlayan</a:t>
              </a:r>
              <a:r>
                <a:rPr lang="tr-TR" sz="1600" dirty="0" smtClean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Freehand521 BT" pitchFamily="66" charset="0"/>
                  <a:ea typeface="Hand Of Sean" panose="02000500000000000000" pitchFamily="2" charset="-128"/>
                </a:rPr>
                <a:t>:</a:t>
              </a:r>
            </a:p>
            <a:p>
              <a:pPr algn="ctr">
                <a:lnSpc>
                  <a:spcPct val="150000"/>
                </a:lnSpc>
              </a:pPr>
              <a:r>
                <a:rPr lang="tr-TR" sz="1600" dirty="0" smtClean="0">
                  <a:solidFill>
                    <a:srgbClr val="9900CC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Lucida Handwriting" pitchFamily="66" charset="0"/>
                  <a:ea typeface="Hand Of Sean" panose="02000500000000000000" pitchFamily="2" charset="-128"/>
                </a:rPr>
                <a:t>Meral  HUNUMA</a:t>
              </a:r>
            </a:p>
            <a:p>
              <a:pPr algn="ctr">
                <a:lnSpc>
                  <a:spcPct val="150000"/>
                </a:lnSpc>
              </a:pPr>
              <a:endParaRPr lang="tr-TR" dirty="0" smtClean="0">
                <a:solidFill>
                  <a:srgbClr val="99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Lucida Handwriting" pitchFamily="66" charset="0"/>
                <a:ea typeface="Hand Of Sean" panose="02000500000000000000" pitchFamily="2" charset="-128"/>
              </a:endParaRPr>
            </a:p>
            <a:p>
              <a:pPr algn="ctr">
                <a:lnSpc>
                  <a:spcPct val="150000"/>
                </a:lnSpc>
              </a:pPr>
              <a:r>
                <a:rPr lang="ar-SA" sz="2300" dirty="0" smtClean="0">
                  <a:solidFill>
                    <a:srgbClr val="7030A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zonia" panose="02000507060000020003" pitchFamily="2" charset="0"/>
                  <a:ea typeface="Hand Of Sean" panose="02000500000000000000" pitchFamily="2" charset="-128"/>
                  <a:cs typeface="Huseyin Gunday" pitchFamily="2" charset="-78"/>
                </a:rPr>
                <a:t>معلمة اللغة العربية</a:t>
              </a:r>
              <a:endParaRPr lang="en-US" sz="2300" dirty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zonia" panose="02000507060000020003" pitchFamily="2" charset="0"/>
                <a:ea typeface="Hand Of Sean" panose="02000500000000000000" pitchFamily="2" charset="-128"/>
                <a:cs typeface="Huseyin Gunday" pitchFamily="2" charset="-78"/>
              </a:endParaRPr>
            </a:p>
          </p:txBody>
        </p:sp>
      </p:grpSp>
      <p:sp>
        <p:nvSpPr>
          <p:cNvPr id="8" name="Oval 23">
            <a:extLst>
              <a:ext uri="{FF2B5EF4-FFF2-40B4-BE49-F238E27FC236}">
                <a16:creationId xmlns="" xmlns:a16="http://schemas.microsoft.com/office/drawing/2014/main" id="{9CC5359B-AD25-4C12-A579-951AFEA0C44E}"/>
              </a:ext>
            </a:extLst>
          </p:cNvPr>
          <p:cNvSpPr/>
          <p:nvPr/>
        </p:nvSpPr>
        <p:spPr>
          <a:xfrm>
            <a:off x="838263" y="4329062"/>
            <a:ext cx="5537797" cy="562808"/>
          </a:xfrm>
          <a:prstGeom prst="ellipse">
            <a:avLst/>
          </a:prstGeom>
          <a:gradFill>
            <a:gsLst>
              <a:gs pos="15000">
                <a:schemeClr val="tx1">
                  <a:alpha val="66000"/>
                </a:schemeClr>
              </a:gs>
              <a:gs pos="100000">
                <a:srgbClr val="F7F7F7">
                  <a:alpha val="0"/>
                </a:srgbClr>
              </a:gs>
            </a:gsLst>
            <a:path path="circle">
              <a:fillToRect l="50000" t="50000" r="50000" b="50000"/>
            </a:path>
          </a:gra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9422" tIns="29711" rIns="59422" bIns="29711" rtlCol="0" anchor="ctr"/>
          <a:lstStyle/>
          <a:p>
            <a:pPr algn="ctr"/>
            <a:endParaRPr lang="en-US"/>
          </a:p>
        </p:txBody>
      </p:sp>
      <p:sp>
        <p:nvSpPr>
          <p:cNvPr id="9" name="Oval 22">
            <a:extLst>
              <a:ext uri="{FF2B5EF4-FFF2-40B4-BE49-F238E27FC236}">
                <a16:creationId xmlns="" xmlns:a16="http://schemas.microsoft.com/office/drawing/2014/main" id="{1F89051B-F3B2-4178-8CFA-85E1C4058792}"/>
              </a:ext>
            </a:extLst>
          </p:cNvPr>
          <p:cNvSpPr/>
          <p:nvPr/>
        </p:nvSpPr>
        <p:spPr>
          <a:xfrm>
            <a:off x="2023580" y="771975"/>
            <a:ext cx="3022328" cy="562808"/>
          </a:xfrm>
          <a:prstGeom prst="ellipse">
            <a:avLst/>
          </a:prstGeom>
          <a:gradFill>
            <a:gsLst>
              <a:gs pos="0">
                <a:schemeClr val="tx1">
                  <a:alpha val="38000"/>
                </a:schemeClr>
              </a:gs>
              <a:gs pos="100000">
                <a:srgbClr val="F7F7F7">
                  <a:alpha val="0"/>
                </a:srgbClr>
              </a:gs>
            </a:gsLst>
            <a:path path="circle">
              <a:fillToRect l="50000" t="50000" r="50000" b="50000"/>
            </a:path>
          </a:gra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9422" tIns="29711" rIns="59422" bIns="29711" rtlCol="0" anchor="ctr"/>
          <a:lstStyle/>
          <a:p>
            <a:pPr algn="ctr"/>
            <a:endParaRPr lang="en-US"/>
          </a:p>
        </p:txBody>
      </p:sp>
      <p:grpSp>
        <p:nvGrpSpPr>
          <p:cNvPr id="10" name="Group 3">
            <a:extLst>
              <a:ext uri="{FF2B5EF4-FFF2-40B4-BE49-F238E27FC236}">
                <a16:creationId xmlns="" xmlns:a16="http://schemas.microsoft.com/office/drawing/2014/main" id="{7C92AA2C-AFAB-4E12-83D3-0097E391EA5E}"/>
              </a:ext>
            </a:extLst>
          </p:cNvPr>
          <p:cNvGrpSpPr/>
          <p:nvPr/>
        </p:nvGrpSpPr>
        <p:grpSpPr>
          <a:xfrm>
            <a:off x="1436607" y="304192"/>
            <a:ext cx="4226367" cy="695717"/>
            <a:chOff x="2789323" y="384077"/>
            <a:chExt cx="6989648" cy="927837"/>
          </a:xfrm>
        </p:grpSpPr>
        <p:sp>
          <p:nvSpPr>
            <p:cNvPr id="11" name="Rectangle 29">
              <a:extLst>
                <a:ext uri="{FF2B5EF4-FFF2-40B4-BE49-F238E27FC236}">
                  <a16:creationId xmlns="" xmlns:a16="http://schemas.microsoft.com/office/drawing/2014/main" id="{7B9FF28E-E97D-4EBC-BD76-F7B0EC632155}"/>
                </a:ext>
              </a:extLst>
            </p:cNvPr>
            <p:cNvSpPr/>
            <p:nvPr/>
          </p:nvSpPr>
          <p:spPr>
            <a:xfrm>
              <a:off x="3425372" y="652538"/>
              <a:ext cx="5675086" cy="454988"/>
            </a:xfrm>
            <a:prstGeom prst="rect">
              <a:avLst/>
            </a:prstGeom>
            <a:gradFill>
              <a:gsLst>
                <a:gs pos="30118">
                  <a:schemeClr val="bg1">
                    <a:lumMod val="95000"/>
                  </a:schemeClr>
                </a:gs>
                <a:gs pos="0">
                  <a:schemeClr val="tx1"/>
                </a:gs>
                <a:gs pos="74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Oval 34">
              <a:extLst>
                <a:ext uri="{FF2B5EF4-FFF2-40B4-BE49-F238E27FC236}">
                  <a16:creationId xmlns="" xmlns:a16="http://schemas.microsoft.com/office/drawing/2014/main" id="{5DD8AF42-C2CA-45D7-A312-9D2994CDFE4F}"/>
                </a:ext>
              </a:extLst>
            </p:cNvPr>
            <p:cNvSpPr/>
            <p:nvPr/>
          </p:nvSpPr>
          <p:spPr>
            <a:xfrm>
              <a:off x="9332366" y="660305"/>
              <a:ext cx="446605" cy="446605"/>
            </a:xfrm>
            <a:prstGeom prst="ellipse">
              <a:avLst/>
            </a:prstGeom>
            <a:gradFill flip="none" rotWithShape="1">
              <a:gsLst>
                <a:gs pos="100000">
                  <a:schemeClr val="bg1">
                    <a:lumMod val="95000"/>
                  </a:schemeClr>
                </a:gs>
                <a:gs pos="0">
                  <a:schemeClr val="tx1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">
              <a:extLst>
                <a:ext uri="{FF2B5EF4-FFF2-40B4-BE49-F238E27FC236}">
                  <a16:creationId xmlns="" xmlns:a16="http://schemas.microsoft.com/office/drawing/2014/main" id="{5895FB24-5209-431D-AD01-914B7C7FFFA7}"/>
                </a:ext>
              </a:extLst>
            </p:cNvPr>
            <p:cNvSpPr/>
            <p:nvPr/>
          </p:nvSpPr>
          <p:spPr>
            <a:xfrm>
              <a:off x="2789323" y="660305"/>
              <a:ext cx="446605" cy="446605"/>
            </a:xfrm>
            <a:prstGeom prst="ellipse">
              <a:avLst/>
            </a:prstGeom>
            <a:gradFill flip="none" rotWithShape="1">
              <a:gsLst>
                <a:gs pos="100000">
                  <a:schemeClr val="bg1">
                    <a:lumMod val="95000"/>
                  </a:schemeClr>
                </a:gs>
                <a:gs pos="0">
                  <a:schemeClr val="tx1"/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Rectangle: Rounded Corners 32">
              <a:extLst>
                <a:ext uri="{FF2B5EF4-FFF2-40B4-BE49-F238E27FC236}">
                  <a16:creationId xmlns="" xmlns:a16="http://schemas.microsoft.com/office/drawing/2014/main" id="{B0265A22-49CD-4A6E-84BB-7B1E3295B59D}"/>
                </a:ext>
              </a:extLst>
            </p:cNvPr>
            <p:cNvSpPr/>
            <p:nvPr/>
          </p:nvSpPr>
          <p:spPr>
            <a:xfrm>
              <a:off x="2988429" y="531490"/>
              <a:ext cx="247750" cy="649420"/>
            </a:xfrm>
            <a:prstGeom prst="roundRect">
              <a:avLst/>
            </a:prstGeom>
            <a:gradFill>
              <a:gsLst>
                <a:gs pos="30118">
                  <a:schemeClr val="bg1">
                    <a:lumMod val="95000"/>
                  </a:schemeClr>
                </a:gs>
                <a:gs pos="0">
                  <a:schemeClr val="tx1"/>
                </a:gs>
                <a:gs pos="74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Rectangle: Rounded Corners 30">
              <a:extLst>
                <a:ext uri="{FF2B5EF4-FFF2-40B4-BE49-F238E27FC236}">
                  <a16:creationId xmlns="" xmlns:a16="http://schemas.microsoft.com/office/drawing/2014/main" id="{4F1F4B1E-58C4-4254-80E5-D6535696D72F}"/>
                </a:ext>
              </a:extLst>
            </p:cNvPr>
            <p:cNvSpPr/>
            <p:nvPr/>
          </p:nvSpPr>
          <p:spPr>
            <a:xfrm>
              <a:off x="3121530" y="384077"/>
              <a:ext cx="347704" cy="911427"/>
            </a:xfrm>
            <a:prstGeom prst="roundRect">
              <a:avLst/>
            </a:prstGeom>
            <a:gradFill>
              <a:gsLst>
                <a:gs pos="30118">
                  <a:schemeClr val="bg1">
                    <a:lumMod val="95000"/>
                  </a:schemeClr>
                </a:gs>
                <a:gs pos="0">
                  <a:schemeClr val="tx1"/>
                </a:gs>
                <a:gs pos="74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: Rounded Corners 33">
              <a:extLst>
                <a:ext uri="{FF2B5EF4-FFF2-40B4-BE49-F238E27FC236}">
                  <a16:creationId xmlns="" xmlns:a16="http://schemas.microsoft.com/office/drawing/2014/main" id="{9B2C384D-B6AD-4E1E-B82B-1DB0B0159FD8}"/>
                </a:ext>
              </a:extLst>
            </p:cNvPr>
            <p:cNvSpPr/>
            <p:nvPr/>
          </p:nvSpPr>
          <p:spPr>
            <a:xfrm>
              <a:off x="9295484" y="522051"/>
              <a:ext cx="247750" cy="649420"/>
            </a:xfrm>
            <a:prstGeom prst="roundRect">
              <a:avLst/>
            </a:prstGeom>
            <a:gradFill>
              <a:gsLst>
                <a:gs pos="30118">
                  <a:schemeClr val="bg1">
                    <a:lumMod val="95000"/>
                  </a:schemeClr>
                </a:gs>
                <a:gs pos="0">
                  <a:schemeClr val="tx1"/>
                </a:gs>
                <a:gs pos="74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: Rounded Corners 31">
              <a:extLst>
                <a:ext uri="{FF2B5EF4-FFF2-40B4-BE49-F238E27FC236}">
                  <a16:creationId xmlns="" xmlns:a16="http://schemas.microsoft.com/office/drawing/2014/main" id="{CB646F37-C8EA-4C67-9024-F6D3017BDA3C}"/>
                </a:ext>
              </a:extLst>
            </p:cNvPr>
            <p:cNvSpPr/>
            <p:nvPr/>
          </p:nvSpPr>
          <p:spPr>
            <a:xfrm>
              <a:off x="9092650" y="400487"/>
              <a:ext cx="347704" cy="911427"/>
            </a:xfrm>
            <a:prstGeom prst="roundRect">
              <a:avLst/>
            </a:prstGeom>
            <a:gradFill>
              <a:gsLst>
                <a:gs pos="30118">
                  <a:schemeClr val="bg1">
                    <a:lumMod val="95000"/>
                  </a:schemeClr>
                </a:gs>
                <a:gs pos="0">
                  <a:schemeClr val="tx1"/>
                </a:gs>
                <a:gs pos="74000">
                  <a:schemeClr val="bg1">
                    <a:lumMod val="75000"/>
                  </a:schemeClr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28">
            <a:extLst>
              <a:ext uri="{FF2B5EF4-FFF2-40B4-BE49-F238E27FC236}">
                <a16:creationId xmlns="" xmlns:a16="http://schemas.microsoft.com/office/drawing/2014/main" id="{8B33E7E0-514B-4898-A47C-A4E3FE6351E2}"/>
              </a:ext>
            </a:extLst>
          </p:cNvPr>
          <p:cNvGrpSpPr/>
          <p:nvPr/>
        </p:nvGrpSpPr>
        <p:grpSpPr>
          <a:xfrm>
            <a:off x="1987949" y="126243"/>
            <a:ext cx="3080454" cy="920922"/>
            <a:chOff x="3701142" y="146759"/>
            <a:chExt cx="5094515" cy="1228180"/>
          </a:xfrm>
        </p:grpSpPr>
        <p:sp>
          <p:nvSpPr>
            <p:cNvPr id="19" name="Oval 25">
              <a:extLst>
                <a:ext uri="{FF2B5EF4-FFF2-40B4-BE49-F238E27FC236}">
                  <a16:creationId xmlns="" xmlns:a16="http://schemas.microsoft.com/office/drawing/2014/main" id="{30A33795-A4EB-4BF9-871E-5FE42CC1FDD3}"/>
                </a:ext>
              </a:extLst>
            </p:cNvPr>
            <p:cNvSpPr/>
            <p:nvPr/>
          </p:nvSpPr>
          <p:spPr>
            <a:xfrm>
              <a:off x="3749206" y="146759"/>
              <a:ext cx="4998384" cy="750584"/>
            </a:xfrm>
            <a:prstGeom prst="ellipse">
              <a:avLst/>
            </a:prstGeom>
            <a:gradFill>
              <a:gsLst>
                <a:gs pos="0">
                  <a:schemeClr val="tx1">
                    <a:alpha val="38000"/>
                  </a:schemeClr>
                </a:gs>
                <a:gs pos="100000">
                  <a:srgbClr val="F7F7F7">
                    <a:alpha val="0"/>
                  </a:srgbClr>
                </a:gs>
              </a:gsLst>
              <a:path path="circle">
                <a:fillToRect l="50000" t="50000" r="50000" b="50000"/>
              </a:path>
            </a:gradFill>
            <a:ln>
              <a:noFill/>
            </a:ln>
            <a:effectLst>
              <a:softEdge rad="2286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0" name="Group 12">
              <a:extLst>
                <a:ext uri="{FF2B5EF4-FFF2-40B4-BE49-F238E27FC236}">
                  <a16:creationId xmlns="" xmlns:a16="http://schemas.microsoft.com/office/drawing/2014/main" id="{5815372D-41D2-402C-98AC-3A18C6CA8BFC}"/>
                </a:ext>
              </a:extLst>
            </p:cNvPr>
            <p:cNvGrpSpPr/>
            <p:nvPr/>
          </p:nvGrpSpPr>
          <p:grpSpPr>
            <a:xfrm>
              <a:off x="3701142" y="484746"/>
              <a:ext cx="5094515" cy="753788"/>
              <a:chOff x="1436914" y="3015342"/>
              <a:chExt cx="4306819" cy="827314"/>
            </a:xfrm>
          </p:grpSpPr>
          <p:sp>
            <p:nvSpPr>
              <p:cNvPr id="24" name="Rectangle 4">
                <a:extLst>
                  <a:ext uri="{FF2B5EF4-FFF2-40B4-BE49-F238E27FC236}">
                    <a16:creationId xmlns="" xmlns:a16="http://schemas.microsoft.com/office/drawing/2014/main" id="{0855375F-453C-4B0E-BA19-24D7D26DD798}"/>
                  </a:ext>
                </a:extLst>
              </p:cNvPr>
              <p:cNvSpPr/>
              <p:nvPr/>
            </p:nvSpPr>
            <p:spPr>
              <a:xfrm>
                <a:off x="1436914" y="3037114"/>
                <a:ext cx="4306819" cy="783772"/>
              </a:xfrm>
              <a:custGeom>
                <a:avLst/>
                <a:gdLst>
                  <a:gd name="connsiteX0" fmla="*/ 0 w 4220308"/>
                  <a:gd name="connsiteY0" fmla="*/ 0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0 w 4220308"/>
                  <a:gd name="connsiteY4" fmla="*/ 0 h 1012874"/>
                  <a:gd name="connsiteX0" fmla="*/ 225083 w 4220308"/>
                  <a:gd name="connsiteY0" fmla="*/ 28136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225083 w 4220308"/>
                  <a:gd name="connsiteY4" fmla="*/ 28136 h 1012874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309520"/>
                  <a:gd name="connsiteY0" fmla="*/ 1 h 984739"/>
                  <a:gd name="connsiteX1" fmla="*/ 4071933 w 4309520"/>
                  <a:gd name="connsiteY1" fmla="*/ 0 h 984739"/>
                  <a:gd name="connsiteX2" fmla="*/ 4254813 w 4309520"/>
                  <a:gd name="connsiteY2" fmla="*/ 984739 h 984739"/>
                  <a:gd name="connsiteX3" fmla="*/ 34505 w 4309520"/>
                  <a:gd name="connsiteY3" fmla="*/ 984739 h 984739"/>
                  <a:gd name="connsiteX4" fmla="*/ 259588 w 4309520"/>
                  <a:gd name="connsiteY4" fmla="*/ 1 h 984739"/>
                  <a:gd name="connsiteX0" fmla="*/ 332380 w 4295226"/>
                  <a:gd name="connsiteY0" fmla="*/ 1 h 984739"/>
                  <a:gd name="connsiteX1" fmla="*/ 4057639 w 4295226"/>
                  <a:gd name="connsiteY1" fmla="*/ 0 h 984739"/>
                  <a:gd name="connsiteX2" fmla="*/ 4240519 w 4295226"/>
                  <a:gd name="connsiteY2" fmla="*/ 984739 h 984739"/>
                  <a:gd name="connsiteX3" fmla="*/ 20211 w 4295226"/>
                  <a:gd name="connsiteY3" fmla="*/ 984739 h 984739"/>
                  <a:gd name="connsiteX4" fmla="*/ 332380 w 4295226"/>
                  <a:gd name="connsiteY4" fmla="*/ 1 h 984739"/>
                  <a:gd name="connsiteX0" fmla="*/ 332380 w 4276222"/>
                  <a:gd name="connsiteY0" fmla="*/ 1 h 984739"/>
                  <a:gd name="connsiteX1" fmla="*/ 3956039 w 4276222"/>
                  <a:gd name="connsiteY1" fmla="*/ 0 h 984739"/>
                  <a:gd name="connsiteX2" fmla="*/ 4240519 w 4276222"/>
                  <a:gd name="connsiteY2" fmla="*/ 984739 h 984739"/>
                  <a:gd name="connsiteX3" fmla="*/ 20211 w 4276222"/>
                  <a:gd name="connsiteY3" fmla="*/ 984739 h 984739"/>
                  <a:gd name="connsiteX4" fmla="*/ 332380 w 4276222"/>
                  <a:gd name="connsiteY4" fmla="*/ 1 h 984739"/>
                  <a:gd name="connsiteX0" fmla="*/ 189752 w 4133594"/>
                  <a:gd name="connsiteY0" fmla="*/ 1 h 984739"/>
                  <a:gd name="connsiteX1" fmla="*/ 3813411 w 4133594"/>
                  <a:gd name="connsiteY1" fmla="*/ 0 h 984739"/>
                  <a:gd name="connsiteX2" fmla="*/ 4097891 w 4133594"/>
                  <a:gd name="connsiteY2" fmla="*/ 984739 h 984739"/>
                  <a:gd name="connsiteX3" fmla="*/ 74083 w 4133594"/>
                  <a:gd name="connsiteY3" fmla="*/ 932911 h 984739"/>
                  <a:gd name="connsiteX4" fmla="*/ 189752 w 4133594"/>
                  <a:gd name="connsiteY4" fmla="*/ 1 h 984739"/>
                  <a:gd name="connsiteX0" fmla="*/ 189752 w 3989716"/>
                  <a:gd name="connsiteY0" fmla="*/ 1 h 932911"/>
                  <a:gd name="connsiteX1" fmla="*/ 3813411 w 3989716"/>
                  <a:gd name="connsiteY1" fmla="*/ 0 h 932911"/>
                  <a:gd name="connsiteX2" fmla="*/ 3901391 w 3989716"/>
                  <a:gd name="connsiteY2" fmla="*/ 932911 h 932911"/>
                  <a:gd name="connsiteX3" fmla="*/ 74083 w 3989716"/>
                  <a:gd name="connsiteY3" fmla="*/ 932911 h 932911"/>
                  <a:gd name="connsiteX4" fmla="*/ 189752 w 3989716"/>
                  <a:gd name="connsiteY4" fmla="*/ 1 h 932911"/>
                  <a:gd name="connsiteX0" fmla="*/ 158728 w 3958692"/>
                  <a:gd name="connsiteY0" fmla="*/ 1 h 932911"/>
                  <a:gd name="connsiteX1" fmla="*/ 3782387 w 3958692"/>
                  <a:gd name="connsiteY1" fmla="*/ 0 h 932911"/>
                  <a:gd name="connsiteX2" fmla="*/ 3870367 w 3958692"/>
                  <a:gd name="connsiteY2" fmla="*/ 932911 h 932911"/>
                  <a:gd name="connsiteX3" fmla="*/ 113238 w 3958692"/>
                  <a:gd name="connsiteY3" fmla="*/ 915635 h 932911"/>
                  <a:gd name="connsiteX4" fmla="*/ 158728 w 3958692"/>
                  <a:gd name="connsiteY4" fmla="*/ 1 h 932911"/>
                  <a:gd name="connsiteX0" fmla="*/ 202002 w 4001966"/>
                  <a:gd name="connsiteY0" fmla="*/ 1 h 932911"/>
                  <a:gd name="connsiteX1" fmla="*/ 3825661 w 4001966"/>
                  <a:gd name="connsiteY1" fmla="*/ 0 h 932911"/>
                  <a:gd name="connsiteX2" fmla="*/ 3913641 w 4001966"/>
                  <a:gd name="connsiteY2" fmla="*/ 932911 h 932911"/>
                  <a:gd name="connsiteX3" fmla="*/ 156512 w 4001966"/>
                  <a:gd name="connsiteY3" fmla="*/ 915635 h 932911"/>
                  <a:gd name="connsiteX4" fmla="*/ 202002 w 4001966"/>
                  <a:gd name="connsiteY4" fmla="*/ 1 h 93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1966" h="932911">
                    <a:moveTo>
                      <a:pt x="202002" y="1"/>
                    </a:moveTo>
                    <a:lnTo>
                      <a:pt x="3825661" y="0"/>
                    </a:lnTo>
                    <a:cubicBezTo>
                      <a:pt x="4069501" y="286043"/>
                      <a:pt x="4021493" y="604665"/>
                      <a:pt x="3913641" y="932911"/>
                    </a:cubicBezTo>
                    <a:lnTo>
                      <a:pt x="156512" y="915635"/>
                    </a:lnTo>
                    <a:cubicBezTo>
                      <a:pt x="-35459" y="669326"/>
                      <a:pt x="-84041" y="229773"/>
                      <a:pt x="202002" y="1"/>
                    </a:cubicBezTo>
                    <a:close/>
                  </a:path>
                </a:pathLst>
              </a:custGeom>
              <a:gradFill flip="none" rotWithShape="1">
                <a:gsLst>
                  <a:gs pos="83204">
                    <a:srgbClr val="FFF89F"/>
                  </a:gs>
                  <a:gs pos="62000">
                    <a:srgbClr val="DFAB0F"/>
                  </a:gs>
                  <a:gs pos="32000">
                    <a:srgbClr val="FFF89F"/>
                  </a:gs>
                  <a:gs pos="0">
                    <a:srgbClr val="DFAB0F"/>
                  </a:gs>
                  <a:gs pos="100000">
                    <a:srgbClr val="E8CF78"/>
                  </a:gs>
                </a:gsLst>
                <a:lin ang="16200000" scaled="1"/>
                <a:tileRect/>
              </a:gra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4">
                <a:extLst>
                  <a:ext uri="{FF2B5EF4-FFF2-40B4-BE49-F238E27FC236}">
                    <a16:creationId xmlns="" xmlns:a16="http://schemas.microsoft.com/office/drawing/2014/main" id="{9FC7A441-A0C9-4889-800F-B29C458DAD24}"/>
                  </a:ext>
                </a:extLst>
              </p:cNvPr>
              <p:cNvSpPr/>
              <p:nvPr/>
            </p:nvSpPr>
            <p:spPr>
              <a:xfrm>
                <a:off x="1533347" y="3015342"/>
                <a:ext cx="4138418" cy="827314"/>
              </a:xfrm>
              <a:custGeom>
                <a:avLst/>
                <a:gdLst>
                  <a:gd name="connsiteX0" fmla="*/ 0 w 4220308"/>
                  <a:gd name="connsiteY0" fmla="*/ 0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0 w 4220308"/>
                  <a:gd name="connsiteY4" fmla="*/ 0 h 1012874"/>
                  <a:gd name="connsiteX0" fmla="*/ 225083 w 4220308"/>
                  <a:gd name="connsiteY0" fmla="*/ 28136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225083 w 4220308"/>
                  <a:gd name="connsiteY4" fmla="*/ 28136 h 1012874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309520"/>
                  <a:gd name="connsiteY0" fmla="*/ 1 h 984739"/>
                  <a:gd name="connsiteX1" fmla="*/ 4071933 w 4309520"/>
                  <a:gd name="connsiteY1" fmla="*/ 0 h 984739"/>
                  <a:gd name="connsiteX2" fmla="*/ 4254813 w 4309520"/>
                  <a:gd name="connsiteY2" fmla="*/ 984739 h 984739"/>
                  <a:gd name="connsiteX3" fmla="*/ 34505 w 4309520"/>
                  <a:gd name="connsiteY3" fmla="*/ 984739 h 984739"/>
                  <a:gd name="connsiteX4" fmla="*/ 259588 w 4309520"/>
                  <a:gd name="connsiteY4" fmla="*/ 1 h 984739"/>
                  <a:gd name="connsiteX0" fmla="*/ 332380 w 4295226"/>
                  <a:gd name="connsiteY0" fmla="*/ 1 h 984739"/>
                  <a:gd name="connsiteX1" fmla="*/ 4057639 w 4295226"/>
                  <a:gd name="connsiteY1" fmla="*/ 0 h 984739"/>
                  <a:gd name="connsiteX2" fmla="*/ 4240519 w 4295226"/>
                  <a:gd name="connsiteY2" fmla="*/ 984739 h 984739"/>
                  <a:gd name="connsiteX3" fmla="*/ 20211 w 4295226"/>
                  <a:gd name="connsiteY3" fmla="*/ 984739 h 984739"/>
                  <a:gd name="connsiteX4" fmla="*/ 332380 w 4295226"/>
                  <a:gd name="connsiteY4" fmla="*/ 1 h 984739"/>
                  <a:gd name="connsiteX0" fmla="*/ 332380 w 4276222"/>
                  <a:gd name="connsiteY0" fmla="*/ 1 h 984739"/>
                  <a:gd name="connsiteX1" fmla="*/ 3956039 w 4276222"/>
                  <a:gd name="connsiteY1" fmla="*/ 0 h 984739"/>
                  <a:gd name="connsiteX2" fmla="*/ 4240519 w 4276222"/>
                  <a:gd name="connsiteY2" fmla="*/ 984739 h 984739"/>
                  <a:gd name="connsiteX3" fmla="*/ 20211 w 4276222"/>
                  <a:gd name="connsiteY3" fmla="*/ 984739 h 984739"/>
                  <a:gd name="connsiteX4" fmla="*/ 332380 w 4276222"/>
                  <a:gd name="connsiteY4" fmla="*/ 1 h 984739"/>
                  <a:gd name="connsiteX0" fmla="*/ 189752 w 4133594"/>
                  <a:gd name="connsiteY0" fmla="*/ 1 h 984739"/>
                  <a:gd name="connsiteX1" fmla="*/ 3813411 w 4133594"/>
                  <a:gd name="connsiteY1" fmla="*/ 0 h 984739"/>
                  <a:gd name="connsiteX2" fmla="*/ 4097891 w 4133594"/>
                  <a:gd name="connsiteY2" fmla="*/ 984739 h 984739"/>
                  <a:gd name="connsiteX3" fmla="*/ 74083 w 4133594"/>
                  <a:gd name="connsiteY3" fmla="*/ 932911 h 984739"/>
                  <a:gd name="connsiteX4" fmla="*/ 189752 w 4133594"/>
                  <a:gd name="connsiteY4" fmla="*/ 1 h 984739"/>
                  <a:gd name="connsiteX0" fmla="*/ 189752 w 3989716"/>
                  <a:gd name="connsiteY0" fmla="*/ 1 h 932911"/>
                  <a:gd name="connsiteX1" fmla="*/ 3813411 w 3989716"/>
                  <a:gd name="connsiteY1" fmla="*/ 0 h 932911"/>
                  <a:gd name="connsiteX2" fmla="*/ 3901391 w 3989716"/>
                  <a:gd name="connsiteY2" fmla="*/ 932911 h 932911"/>
                  <a:gd name="connsiteX3" fmla="*/ 74083 w 3989716"/>
                  <a:gd name="connsiteY3" fmla="*/ 932911 h 932911"/>
                  <a:gd name="connsiteX4" fmla="*/ 189752 w 3989716"/>
                  <a:gd name="connsiteY4" fmla="*/ 1 h 932911"/>
                  <a:gd name="connsiteX0" fmla="*/ 158728 w 3958692"/>
                  <a:gd name="connsiteY0" fmla="*/ 1 h 932911"/>
                  <a:gd name="connsiteX1" fmla="*/ 3782387 w 3958692"/>
                  <a:gd name="connsiteY1" fmla="*/ 0 h 932911"/>
                  <a:gd name="connsiteX2" fmla="*/ 3870367 w 3958692"/>
                  <a:gd name="connsiteY2" fmla="*/ 932911 h 932911"/>
                  <a:gd name="connsiteX3" fmla="*/ 113238 w 3958692"/>
                  <a:gd name="connsiteY3" fmla="*/ 915635 h 932911"/>
                  <a:gd name="connsiteX4" fmla="*/ 158728 w 3958692"/>
                  <a:gd name="connsiteY4" fmla="*/ 1 h 932911"/>
                  <a:gd name="connsiteX0" fmla="*/ 202002 w 4001966"/>
                  <a:gd name="connsiteY0" fmla="*/ 1 h 932911"/>
                  <a:gd name="connsiteX1" fmla="*/ 3825661 w 4001966"/>
                  <a:gd name="connsiteY1" fmla="*/ 0 h 932911"/>
                  <a:gd name="connsiteX2" fmla="*/ 3913641 w 4001966"/>
                  <a:gd name="connsiteY2" fmla="*/ 932911 h 932911"/>
                  <a:gd name="connsiteX3" fmla="*/ 156512 w 4001966"/>
                  <a:gd name="connsiteY3" fmla="*/ 915635 h 932911"/>
                  <a:gd name="connsiteX4" fmla="*/ 202002 w 4001966"/>
                  <a:gd name="connsiteY4" fmla="*/ 1 h 93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1966" h="932911">
                    <a:moveTo>
                      <a:pt x="202002" y="1"/>
                    </a:moveTo>
                    <a:lnTo>
                      <a:pt x="3825661" y="0"/>
                    </a:lnTo>
                    <a:cubicBezTo>
                      <a:pt x="4069501" y="286043"/>
                      <a:pt x="4021493" y="604665"/>
                      <a:pt x="3913641" y="932911"/>
                    </a:cubicBezTo>
                    <a:lnTo>
                      <a:pt x="156512" y="915635"/>
                    </a:lnTo>
                    <a:cubicBezTo>
                      <a:pt x="-35459" y="669326"/>
                      <a:pt x="-84041" y="229773"/>
                      <a:pt x="202002" y="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DDDDDD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1" name="Group 6">
              <a:extLst>
                <a:ext uri="{FF2B5EF4-FFF2-40B4-BE49-F238E27FC236}">
                  <a16:creationId xmlns="" xmlns:a16="http://schemas.microsoft.com/office/drawing/2014/main" id="{FB4C155F-CA1C-434B-B0FE-AC04D9FEC723}"/>
                </a:ext>
              </a:extLst>
            </p:cNvPr>
            <p:cNvGrpSpPr/>
            <p:nvPr/>
          </p:nvGrpSpPr>
          <p:grpSpPr>
            <a:xfrm>
              <a:off x="3926115" y="348343"/>
              <a:ext cx="4679709" cy="1026596"/>
              <a:chOff x="1177558" y="858129"/>
              <a:chExt cx="4525409" cy="984739"/>
            </a:xfrm>
          </p:grpSpPr>
          <p:sp>
            <p:nvSpPr>
              <p:cNvPr id="22" name="Rectangle 4">
                <a:extLst>
                  <a:ext uri="{FF2B5EF4-FFF2-40B4-BE49-F238E27FC236}">
                    <a16:creationId xmlns="" xmlns:a16="http://schemas.microsoft.com/office/drawing/2014/main" id="{FB9CE9F2-6AE8-442B-AD9F-03FD02075ADC}"/>
                  </a:ext>
                </a:extLst>
              </p:cNvPr>
              <p:cNvSpPr/>
              <p:nvPr/>
            </p:nvSpPr>
            <p:spPr>
              <a:xfrm>
                <a:off x="1177558" y="858129"/>
                <a:ext cx="4525409" cy="984739"/>
              </a:xfrm>
              <a:custGeom>
                <a:avLst/>
                <a:gdLst>
                  <a:gd name="connsiteX0" fmla="*/ 0 w 4220308"/>
                  <a:gd name="connsiteY0" fmla="*/ 0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0 w 4220308"/>
                  <a:gd name="connsiteY4" fmla="*/ 0 h 1012874"/>
                  <a:gd name="connsiteX0" fmla="*/ 225083 w 4220308"/>
                  <a:gd name="connsiteY0" fmla="*/ 28136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225083 w 4220308"/>
                  <a:gd name="connsiteY4" fmla="*/ 28136 h 1012874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309520"/>
                  <a:gd name="connsiteY0" fmla="*/ 1 h 984739"/>
                  <a:gd name="connsiteX1" fmla="*/ 4071933 w 4309520"/>
                  <a:gd name="connsiteY1" fmla="*/ 0 h 984739"/>
                  <a:gd name="connsiteX2" fmla="*/ 4254813 w 4309520"/>
                  <a:gd name="connsiteY2" fmla="*/ 984739 h 984739"/>
                  <a:gd name="connsiteX3" fmla="*/ 34505 w 4309520"/>
                  <a:gd name="connsiteY3" fmla="*/ 984739 h 984739"/>
                  <a:gd name="connsiteX4" fmla="*/ 259588 w 4309520"/>
                  <a:gd name="connsiteY4" fmla="*/ 1 h 984739"/>
                  <a:gd name="connsiteX0" fmla="*/ 332380 w 4295226"/>
                  <a:gd name="connsiteY0" fmla="*/ 1 h 984739"/>
                  <a:gd name="connsiteX1" fmla="*/ 4057639 w 4295226"/>
                  <a:gd name="connsiteY1" fmla="*/ 0 h 984739"/>
                  <a:gd name="connsiteX2" fmla="*/ 4240519 w 4295226"/>
                  <a:gd name="connsiteY2" fmla="*/ 984739 h 984739"/>
                  <a:gd name="connsiteX3" fmla="*/ 20211 w 4295226"/>
                  <a:gd name="connsiteY3" fmla="*/ 984739 h 984739"/>
                  <a:gd name="connsiteX4" fmla="*/ 332380 w 4295226"/>
                  <a:gd name="connsiteY4" fmla="*/ 1 h 984739"/>
                  <a:gd name="connsiteX0" fmla="*/ 332380 w 4276222"/>
                  <a:gd name="connsiteY0" fmla="*/ 1 h 984739"/>
                  <a:gd name="connsiteX1" fmla="*/ 3956039 w 4276222"/>
                  <a:gd name="connsiteY1" fmla="*/ 0 h 984739"/>
                  <a:gd name="connsiteX2" fmla="*/ 4240519 w 4276222"/>
                  <a:gd name="connsiteY2" fmla="*/ 984739 h 984739"/>
                  <a:gd name="connsiteX3" fmla="*/ 20211 w 4276222"/>
                  <a:gd name="connsiteY3" fmla="*/ 984739 h 984739"/>
                  <a:gd name="connsiteX4" fmla="*/ 332380 w 4276222"/>
                  <a:gd name="connsiteY4" fmla="*/ 1 h 98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6222" h="984739">
                    <a:moveTo>
                      <a:pt x="332380" y="1"/>
                    </a:moveTo>
                    <a:lnTo>
                      <a:pt x="3956039" y="0"/>
                    </a:lnTo>
                    <a:cubicBezTo>
                      <a:pt x="4199879" y="286043"/>
                      <a:pt x="4348371" y="656493"/>
                      <a:pt x="4240519" y="984739"/>
                    </a:cubicBezTo>
                    <a:lnTo>
                      <a:pt x="20211" y="984739"/>
                    </a:lnTo>
                    <a:cubicBezTo>
                      <a:pt x="-45438" y="600222"/>
                      <a:pt x="46337" y="229773"/>
                      <a:pt x="332380" y="1"/>
                    </a:cubicBezTo>
                    <a:close/>
                  </a:path>
                </a:pathLst>
              </a:custGeom>
              <a:gradFill flip="none" rotWithShape="1">
                <a:gsLst>
                  <a:gs pos="83204">
                    <a:srgbClr val="FFF89F"/>
                  </a:gs>
                  <a:gs pos="62000">
                    <a:srgbClr val="DFAB0F"/>
                  </a:gs>
                  <a:gs pos="32000">
                    <a:srgbClr val="FFF89F"/>
                  </a:gs>
                  <a:gs pos="0">
                    <a:srgbClr val="DFAB0F"/>
                  </a:gs>
                  <a:gs pos="100000">
                    <a:srgbClr val="E8CF78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4">
                <a:extLst>
                  <a:ext uri="{FF2B5EF4-FFF2-40B4-BE49-F238E27FC236}">
                    <a16:creationId xmlns="" xmlns:a16="http://schemas.microsoft.com/office/drawing/2014/main" id="{EF401628-129F-401E-9FFD-0416C30605BE}"/>
                  </a:ext>
                </a:extLst>
              </p:cNvPr>
              <p:cNvSpPr/>
              <p:nvPr/>
            </p:nvSpPr>
            <p:spPr>
              <a:xfrm>
                <a:off x="1302152" y="858129"/>
                <a:ext cx="4276222" cy="984739"/>
              </a:xfrm>
              <a:custGeom>
                <a:avLst/>
                <a:gdLst>
                  <a:gd name="connsiteX0" fmla="*/ 0 w 4220308"/>
                  <a:gd name="connsiteY0" fmla="*/ 0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0 w 4220308"/>
                  <a:gd name="connsiteY4" fmla="*/ 0 h 1012874"/>
                  <a:gd name="connsiteX0" fmla="*/ 225083 w 4220308"/>
                  <a:gd name="connsiteY0" fmla="*/ 28136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225083 w 4220308"/>
                  <a:gd name="connsiteY4" fmla="*/ 28136 h 1012874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309520"/>
                  <a:gd name="connsiteY0" fmla="*/ 1 h 984739"/>
                  <a:gd name="connsiteX1" fmla="*/ 4071933 w 4309520"/>
                  <a:gd name="connsiteY1" fmla="*/ 0 h 984739"/>
                  <a:gd name="connsiteX2" fmla="*/ 4254813 w 4309520"/>
                  <a:gd name="connsiteY2" fmla="*/ 984739 h 984739"/>
                  <a:gd name="connsiteX3" fmla="*/ 34505 w 4309520"/>
                  <a:gd name="connsiteY3" fmla="*/ 984739 h 984739"/>
                  <a:gd name="connsiteX4" fmla="*/ 259588 w 4309520"/>
                  <a:gd name="connsiteY4" fmla="*/ 1 h 984739"/>
                  <a:gd name="connsiteX0" fmla="*/ 332380 w 4295226"/>
                  <a:gd name="connsiteY0" fmla="*/ 1 h 984739"/>
                  <a:gd name="connsiteX1" fmla="*/ 4057639 w 4295226"/>
                  <a:gd name="connsiteY1" fmla="*/ 0 h 984739"/>
                  <a:gd name="connsiteX2" fmla="*/ 4240519 w 4295226"/>
                  <a:gd name="connsiteY2" fmla="*/ 984739 h 984739"/>
                  <a:gd name="connsiteX3" fmla="*/ 20211 w 4295226"/>
                  <a:gd name="connsiteY3" fmla="*/ 984739 h 984739"/>
                  <a:gd name="connsiteX4" fmla="*/ 332380 w 4295226"/>
                  <a:gd name="connsiteY4" fmla="*/ 1 h 984739"/>
                  <a:gd name="connsiteX0" fmla="*/ 332380 w 4276222"/>
                  <a:gd name="connsiteY0" fmla="*/ 1 h 984739"/>
                  <a:gd name="connsiteX1" fmla="*/ 3956039 w 4276222"/>
                  <a:gd name="connsiteY1" fmla="*/ 0 h 984739"/>
                  <a:gd name="connsiteX2" fmla="*/ 4240519 w 4276222"/>
                  <a:gd name="connsiteY2" fmla="*/ 984739 h 984739"/>
                  <a:gd name="connsiteX3" fmla="*/ 20211 w 4276222"/>
                  <a:gd name="connsiteY3" fmla="*/ 984739 h 984739"/>
                  <a:gd name="connsiteX4" fmla="*/ 332380 w 4276222"/>
                  <a:gd name="connsiteY4" fmla="*/ 1 h 98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6222" h="984739">
                    <a:moveTo>
                      <a:pt x="332380" y="1"/>
                    </a:moveTo>
                    <a:lnTo>
                      <a:pt x="3956039" y="0"/>
                    </a:lnTo>
                    <a:cubicBezTo>
                      <a:pt x="4199879" y="286043"/>
                      <a:pt x="4348371" y="656493"/>
                      <a:pt x="4240519" y="984739"/>
                    </a:cubicBezTo>
                    <a:lnTo>
                      <a:pt x="20211" y="984739"/>
                    </a:lnTo>
                    <a:cubicBezTo>
                      <a:pt x="-45438" y="600222"/>
                      <a:pt x="46337" y="229773"/>
                      <a:pt x="332380" y="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DDDDDD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26" name="Oval 24">
            <a:extLst>
              <a:ext uri="{FF2B5EF4-FFF2-40B4-BE49-F238E27FC236}">
                <a16:creationId xmlns="" xmlns:a16="http://schemas.microsoft.com/office/drawing/2014/main" id="{F3A49705-1887-4DFA-AED7-51DA5071D14C}"/>
              </a:ext>
            </a:extLst>
          </p:cNvPr>
          <p:cNvSpPr/>
          <p:nvPr/>
        </p:nvSpPr>
        <p:spPr>
          <a:xfrm>
            <a:off x="2027635" y="3421739"/>
            <a:ext cx="3022328" cy="562808"/>
          </a:xfrm>
          <a:prstGeom prst="ellipse">
            <a:avLst/>
          </a:prstGeom>
          <a:gradFill>
            <a:gsLst>
              <a:gs pos="0">
                <a:schemeClr val="tx1">
                  <a:alpha val="38000"/>
                </a:schemeClr>
              </a:gs>
              <a:gs pos="100000">
                <a:srgbClr val="F7F7F7">
                  <a:alpha val="0"/>
                </a:srgbClr>
              </a:gs>
            </a:gsLst>
            <a:path path="circle">
              <a:fillToRect l="50000" t="50000" r="50000" b="50000"/>
            </a:path>
          </a:gradFill>
          <a:ln>
            <a:noFill/>
          </a:ln>
          <a:effectLst>
            <a:softEdge rad="228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9422" tIns="29711" rIns="59422" bIns="29711" rtlCol="0" anchor="ctr"/>
          <a:lstStyle/>
          <a:p>
            <a:pPr algn="ctr"/>
            <a:endParaRPr lang="en-US"/>
          </a:p>
        </p:txBody>
      </p:sp>
      <p:grpSp>
        <p:nvGrpSpPr>
          <p:cNvPr id="27" name="Group 19">
            <a:extLst>
              <a:ext uri="{FF2B5EF4-FFF2-40B4-BE49-F238E27FC236}">
                <a16:creationId xmlns="" xmlns:a16="http://schemas.microsoft.com/office/drawing/2014/main" id="{3EB07E8C-779A-4DC4-A483-07B6B54629FF}"/>
              </a:ext>
            </a:extLst>
          </p:cNvPr>
          <p:cNvGrpSpPr/>
          <p:nvPr/>
        </p:nvGrpSpPr>
        <p:grpSpPr>
          <a:xfrm flipV="1">
            <a:off x="1987948" y="1063086"/>
            <a:ext cx="3080454" cy="769769"/>
            <a:chOff x="950685" y="1008743"/>
            <a:chExt cx="5094515" cy="827315"/>
          </a:xfrm>
        </p:grpSpPr>
        <p:grpSp>
          <p:nvGrpSpPr>
            <p:cNvPr id="28" name="Group 13">
              <a:extLst>
                <a:ext uri="{FF2B5EF4-FFF2-40B4-BE49-F238E27FC236}">
                  <a16:creationId xmlns="" xmlns:a16="http://schemas.microsoft.com/office/drawing/2014/main" id="{BB07D97F-CA63-492E-801B-322275970148}"/>
                </a:ext>
              </a:extLst>
            </p:cNvPr>
            <p:cNvGrpSpPr/>
            <p:nvPr/>
          </p:nvGrpSpPr>
          <p:grpSpPr>
            <a:xfrm>
              <a:off x="950685" y="1118668"/>
              <a:ext cx="5094515" cy="607464"/>
              <a:chOff x="1436914" y="3015342"/>
              <a:chExt cx="4306819" cy="827314"/>
            </a:xfrm>
          </p:grpSpPr>
          <p:sp>
            <p:nvSpPr>
              <p:cNvPr id="32" name="Rectangle 4">
                <a:extLst>
                  <a:ext uri="{FF2B5EF4-FFF2-40B4-BE49-F238E27FC236}">
                    <a16:creationId xmlns="" xmlns:a16="http://schemas.microsoft.com/office/drawing/2014/main" id="{A78281AE-A2AC-4188-943C-A3611CC613D8}"/>
                  </a:ext>
                </a:extLst>
              </p:cNvPr>
              <p:cNvSpPr/>
              <p:nvPr/>
            </p:nvSpPr>
            <p:spPr>
              <a:xfrm>
                <a:off x="1436914" y="3037114"/>
                <a:ext cx="4306819" cy="783772"/>
              </a:xfrm>
              <a:custGeom>
                <a:avLst/>
                <a:gdLst>
                  <a:gd name="connsiteX0" fmla="*/ 0 w 4220308"/>
                  <a:gd name="connsiteY0" fmla="*/ 0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0 w 4220308"/>
                  <a:gd name="connsiteY4" fmla="*/ 0 h 1012874"/>
                  <a:gd name="connsiteX0" fmla="*/ 225083 w 4220308"/>
                  <a:gd name="connsiteY0" fmla="*/ 28136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225083 w 4220308"/>
                  <a:gd name="connsiteY4" fmla="*/ 28136 h 1012874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309520"/>
                  <a:gd name="connsiteY0" fmla="*/ 1 h 984739"/>
                  <a:gd name="connsiteX1" fmla="*/ 4071933 w 4309520"/>
                  <a:gd name="connsiteY1" fmla="*/ 0 h 984739"/>
                  <a:gd name="connsiteX2" fmla="*/ 4254813 w 4309520"/>
                  <a:gd name="connsiteY2" fmla="*/ 984739 h 984739"/>
                  <a:gd name="connsiteX3" fmla="*/ 34505 w 4309520"/>
                  <a:gd name="connsiteY3" fmla="*/ 984739 h 984739"/>
                  <a:gd name="connsiteX4" fmla="*/ 259588 w 4309520"/>
                  <a:gd name="connsiteY4" fmla="*/ 1 h 984739"/>
                  <a:gd name="connsiteX0" fmla="*/ 332380 w 4295226"/>
                  <a:gd name="connsiteY0" fmla="*/ 1 h 984739"/>
                  <a:gd name="connsiteX1" fmla="*/ 4057639 w 4295226"/>
                  <a:gd name="connsiteY1" fmla="*/ 0 h 984739"/>
                  <a:gd name="connsiteX2" fmla="*/ 4240519 w 4295226"/>
                  <a:gd name="connsiteY2" fmla="*/ 984739 h 984739"/>
                  <a:gd name="connsiteX3" fmla="*/ 20211 w 4295226"/>
                  <a:gd name="connsiteY3" fmla="*/ 984739 h 984739"/>
                  <a:gd name="connsiteX4" fmla="*/ 332380 w 4295226"/>
                  <a:gd name="connsiteY4" fmla="*/ 1 h 984739"/>
                  <a:gd name="connsiteX0" fmla="*/ 332380 w 4276222"/>
                  <a:gd name="connsiteY0" fmla="*/ 1 h 984739"/>
                  <a:gd name="connsiteX1" fmla="*/ 3956039 w 4276222"/>
                  <a:gd name="connsiteY1" fmla="*/ 0 h 984739"/>
                  <a:gd name="connsiteX2" fmla="*/ 4240519 w 4276222"/>
                  <a:gd name="connsiteY2" fmla="*/ 984739 h 984739"/>
                  <a:gd name="connsiteX3" fmla="*/ 20211 w 4276222"/>
                  <a:gd name="connsiteY3" fmla="*/ 984739 h 984739"/>
                  <a:gd name="connsiteX4" fmla="*/ 332380 w 4276222"/>
                  <a:gd name="connsiteY4" fmla="*/ 1 h 984739"/>
                  <a:gd name="connsiteX0" fmla="*/ 189752 w 4133594"/>
                  <a:gd name="connsiteY0" fmla="*/ 1 h 984739"/>
                  <a:gd name="connsiteX1" fmla="*/ 3813411 w 4133594"/>
                  <a:gd name="connsiteY1" fmla="*/ 0 h 984739"/>
                  <a:gd name="connsiteX2" fmla="*/ 4097891 w 4133594"/>
                  <a:gd name="connsiteY2" fmla="*/ 984739 h 984739"/>
                  <a:gd name="connsiteX3" fmla="*/ 74083 w 4133594"/>
                  <a:gd name="connsiteY3" fmla="*/ 932911 h 984739"/>
                  <a:gd name="connsiteX4" fmla="*/ 189752 w 4133594"/>
                  <a:gd name="connsiteY4" fmla="*/ 1 h 984739"/>
                  <a:gd name="connsiteX0" fmla="*/ 189752 w 3989716"/>
                  <a:gd name="connsiteY0" fmla="*/ 1 h 932911"/>
                  <a:gd name="connsiteX1" fmla="*/ 3813411 w 3989716"/>
                  <a:gd name="connsiteY1" fmla="*/ 0 h 932911"/>
                  <a:gd name="connsiteX2" fmla="*/ 3901391 w 3989716"/>
                  <a:gd name="connsiteY2" fmla="*/ 932911 h 932911"/>
                  <a:gd name="connsiteX3" fmla="*/ 74083 w 3989716"/>
                  <a:gd name="connsiteY3" fmla="*/ 932911 h 932911"/>
                  <a:gd name="connsiteX4" fmla="*/ 189752 w 3989716"/>
                  <a:gd name="connsiteY4" fmla="*/ 1 h 932911"/>
                  <a:gd name="connsiteX0" fmla="*/ 158728 w 3958692"/>
                  <a:gd name="connsiteY0" fmla="*/ 1 h 932911"/>
                  <a:gd name="connsiteX1" fmla="*/ 3782387 w 3958692"/>
                  <a:gd name="connsiteY1" fmla="*/ 0 h 932911"/>
                  <a:gd name="connsiteX2" fmla="*/ 3870367 w 3958692"/>
                  <a:gd name="connsiteY2" fmla="*/ 932911 h 932911"/>
                  <a:gd name="connsiteX3" fmla="*/ 113238 w 3958692"/>
                  <a:gd name="connsiteY3" fmla="*/ 915635 h 932911"/>
                  <a:gd name="connsiteX4" fmla="*/ 158728 w 3958692"/>
                  <a:gd name="connsiteY4" fmla="*/ 1 h 932911"/>
                  <a:gd name="connsiteX0" fmla="*/ 202002 w 4001966"/>
                  <a:gd name="connsiteY0" fmla="*/ 1 h 932911"/>
                  <a:gd name="connsiteX1" fmla="*/ 3825661 w 4001966"/>
                  <a:gd name="connsiteY1" fmla="*/ 0 h 932911"/>
                  <a:gd name="connsiteX2" fmla="*/ 3913641 w 4001966"/>
                  <a:gd name="connsiteY2" fmla="*/ 932911 h 932911"/>
                  <a:gd name="connsiteX3" fmla="*/ 156512 w 4001966"/>
                  <a:gd name="connsiteY3" fmla="*/ 915635 h 932911"/>
                  <a:gd name="connsiteX4" fmla="*/ 202002 w 4001966"/>
                  <a:gd name="connsiteY4" fmla="*/ 1 h 93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1966" h="932911">
                    <a:moveTo>
                      <a:pt x="202002" y="1"/>
                    </a:moveTo>
                    <a:lnTo>
                      <a:pt x="3825661" y="0"/>
                    </a:lnTo>
                    <a:cubicBezTo>
                      <a:pt x="4069501" y="286043"/>
                      <a:pt x="4021493" y="604665"/>
                      <a:pt x="3913641" y="932911"/>
                    </a:cubicBezTo>
                    <a:lnTo>
                      <a:pt x="156512" y="915635"/>
                    </a:lnTo>
                    <a:cubicBezTo>
                      <a:pt x="-35459" y="669326"/>
                      <a:pt x="-84041" y="229773"/>
                      <a:pt x="202002" y="1"/>
                    </a:cubicBezTo>
                    <a:close/>
                  </a:path>
                </a:pathLst>
              </a:custGeom>
              <a:gradFill flip="none" rotWithShape="1">
                <a:gsLst>
                  <a:gs pos="83204">
                    <a:srgbClr val="FFF89F"/>
                  </a:gs>
                  <a:gs pos="62000">
                    <a:srgbClr val="DFAB0F"/>
                  </a:gs>
                  <a:gs pos="32000">
                    <a:srgbClr val="FFF89F"/>
                  </a:gs>
                  <a:gs pos="0">
                    <a:srgbClr val="DFAB0F"/>
                  </a:gs>
                  <a:gs pos="100000">
                    <a:srgbClr val="E8CF78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3" name="Rectangle 4">
                <a:extLst>
                  <a:ext uri="{FF2B5EF4-FFF2-40B4-BE49-F238E27FC236}">
                    <a16:creationId xmlns="" xmlns:a16="http://schemas.microsoft.com/office/drawing/2014/main" id="{7590FAFE-CE01-419D-9C2E-A210586D006F}"/>
                  </a:ext>
                </a:extLst>
              </p:cNvPr>
              <p:cNvSpPr/>
              <p:nvPr/>
            </p:nvSpPr>
            <p:spPr>
              <a:xfrm>
                <a:off x="1533347" y="3015342"/>
                <a:ext cx="4138418" cy="827314"/>
              </a:xfrm>
              <a:custGeom>
                <a:avLst/>
                <a:gdLst>
                  <a:gd name="connsiteX0" fmla="*/ 0 w 4220308"/>
                  <a:gd name="connsiteY0" fmla="*/ 0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0 w 4220308"/>
                  <a:gd name="connsiteY4" fmla="*/ 0 h 1012874"/>
                  <a:gd name="connsiteX0" fmla="*/ 225083 w 4220308"/>
                  <a:gd name="connsiteY0" fmla="*/ 28136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225083 w 4220308"/>
                  <a:gd name="connsiteY4" fmla="*/ 28136 h 1012874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309520"/>
                  <a:gd name="connsiteY0" fmla="*/ 1 h 984739"/>
                  <a:gd name="connsiteX1" fmla="*/ 4071933 w 4309520"/>
                  <a:gd name="connsiteY1" fmla="*/ 0 h 984739"/>
                  <a:gd name="connsiteX2" fmla="*/ 4254813 w 4309520"/>
                  <a:gd name="connsiteY2" fmla="*/ 984739 h 984739"/>
                  <a:gd name="connsiteX3" fmla="*/ 34505 w 4309520"/>
                  <a:gd name="connsiteY3" fmla="*/ 984739 h 984739"/>
                  <a:gd name="connsiteX4" fmla="*/ 259588 w 4309520"/>
                  <a:gd name="connsiteY4" fmla="*/ 1 h 984739"/>
                  <a:gd name="connsiteX0" fmla="*/ 332380 w 4295226"/>
                  <a:gd name="connsiteY0" fmla="*/ 1 h 984739"/>
                  <a:gd name="connsiteX1" fmla="*/ 4057639 w 4295226"/>
                  <a:gd name="connsiteY1" fmla="*/ 0 h 984739"/>
                  <a:gd name="connsiteX2" fmla="*/ 4240519 w 4295226"/>
                  <a:gd name="connsiteY2" fmla="*/ 984739 h 984739"/>
                  <a:gd name="connsiteX3" fmla="*/ 20211 w 4295226"/>
                  <a:gd name="connsiteY3" fmla="*/ 984739 h 984739"/>
                  <a:gd name="connsiteX4" fmla="*/ 332380 w 4295226"/>
                  <a:gd name="connsiteY4" fmla="*/ 1 h 984739"/>
                  <a:gd name="connsiteX0" fmla="*/ 332380 w 4276222"/>
                  <a:gd name="connsiteY0" fmla="*/ 1 h 984739"/>
                  <a:gd name="connsiteX1" fmla="*/ 3956039 w 4276222"/>
                  <a:gd name="connsiteY1" fmla="*/ 0 h 984739"/>
                  <a:gd name="connsiteX2" fmla="*/ 4240519 w 4276222"/>
                  <a:gd name="connsiteY2" fmla="*/ 984739 h 984739"/>
                  <a:gd name="connsiteX3" fmla="*/ 20211 w 4276222"/>
                  <a:gd name="connsiteY3" fmla="*/ 984739 h 984739"/>
                  <a:gd name="connsiteX4" fmla="*/ 332380 w 4276222"/>
                  <a:gd name="connsiteY4" fmla="*/ 1 h 984739"/>
                  <a:gd name="connsiteX0" fmla="*/ 189752 w 4133594"/>
                  <a:gd name="connsiteY0" fmla="*/ 1 h 984739"/>
                  <a:gd name="connsiteX1" fmla="*/ 3813411 w 4133594"/>
                  <a:gd name="connsiteY1" fmla="*/ 0 h 984739"/>
                  <a:gd name="connsiteX2" fmla="*/ 4097891 w 4133594"/>
                  <a:gd name="connsiteY2" fmla="*/ 984739 h 984739"/>
                  <a:gd name="connsiteX3" fmla="*/ 74083 w 4133594"/>
                  <a:gd name="connsiteY3" fmla="*/ 932911 h 984739"/>
                  <a:gd name="connsiteX4" fmla="*/ 189752 w 4133594"/>
                  <a:gd name="connsiteY4" fmla="*/ 1 h 984739"/>
                  <a:gd name="connsiteX0" fmla="*/ 189752 w 3989716"/>
                  <a:gd name="connsiteY0" fmla="*/ 1 h 932911"/>
                  <a:gd name="connsiteX1" fmla="*/ 3813411 w 3989716"/>
                  <a:gd name="connsiteY1" fmla="*/ 0 h 932911"/>
                  <a:gd name="connsiteX2" fmla="*/ 3901391 w 3989716"/>
                  <a:gd name="connsiteY2" fmla="*/ 932911 h 932911"/>
                  <a:gd name="connsiteX3" fmla="*/ 74083 w 3989716"/>
                  <a:gd name="connsiteY3" fmla="*/ 932911 h 932911"/>
                  <a:gd name="connsiteX4" fmla="*/ 189752 w 3989716"/>
                  <a:gd name="connsiteY4" fmla="*/ 1 h 932911"/>
                  <a:gd name="connsiteX0" fmla="*/ 158728 w 3958692"/>
                  <a:gd name="connsiteY0" fmla="*/ 1 h 932911"/>
                  <a:gd name="connsiteX1" fmla="*/ 3782387 w 3958692"/>
                  <a:gd name="connsiteY1" fmla="*/ 0 h 932911"/>
                  <a:gd name="connsiteX2" fmla="*/ 3870367 w 3958692"/>
                  <a:gd name="connsiteY2" fmla="*/ 932911 h 932911"/>
                  <a:gd name="connsiteX3" fmla="*/ 113238 w 3958692"/>
                  <a:gd name="connsiteY3" fmla="*/ 915635 h 932911"/>
                  <a:gd name="connsiteX4" fmla="*/ 158728 w 3958692"/>
                  <a:gd name="connsiteY4" fmla="*/ 1 h 932911"/>
                  <a:gd name="connsiteX0" fmla="*/ 202002 w 4001966"/>
                  <a:gd name="connsiteY0" fmla="*/ 1 h 932911"/>
                  <a:gd name="connsiteX1" fmla="*/ 3825661 w 4001966"/>
                  <a:gd name="connsiteY1" fmla="*/ 0 h 932911"/>
                  <a:gd name="connsiteX2" fmla="*/ 3913641 w 4001966"/>
                  <a:gd name="connsiteY2" fmla="*/ 932911 h 932911"/>
                  <a:gd name="connsiteX3" fmla="*/ 156512 w 4001966"/>
                  <a:gd name="connsiteY3" fmla="*/ 915635 h 932911"/>
                  <a:gd name="connsiteX4" fmla="*/ 202002 w 4001966"/>
                  <a:gd name="connsiteY4" fmla="*/ 1 h 932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1966" h="932911">
                    <a:moveTo>
                      <a:pt x="202002" y="1"/>
                    </a:moveTo>
                    <a:lnTo>
                      <a:pt x="3825661" y="0"/>
                    </a:lnTo>
                    <a:cubicBezTo>
                      <a:pt x="4069501" y="286043"/>
                      <a:pt x="4021493" y="604665"/>
                      <a:pt x="3913641" y="932911"/>
                    </a:cubicBezTo>
                    <a:lnTo>
                      <a:pt x="156512" y="915635"/>
                    </a:lnTo>
                    <a:cubicBezTo>
                      <a:pt x="-35459" y="669326"/>
                      <a:pt x="-84041" y="229773"/>
                      <a:pt x="202002" y="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DDDDDD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9" name="Group 16">
              <a:extLst>
                <a:ext uri="{FF2B5EF4-FFF2-40B4-BE49-F238E27FC236}">
                  <a16:creationId xmlns="" xmlns:a16="http://schemas.microsoft.com/office/drawing/2014/main" id="{F6ECA8C2-FDA0-4707-829C-CE57231728B5}"/>
                </a:ext>
              </a:extLst>
            </p:cNvPr>
            <p:cNvGrpSpPr/>
            <p:nvPr/>
          </p:nvGrpSpPr>
          <p:grpSpPr>
            <a:xfrm>
              <a:off x="1175658" y="1008743"/>
              <a:ext cx="4679709" cy="827315"/>
              <a:chOff x="1177558" y="858129"/>
              <a:chExt cx="4525409" cy="984739"/>
            </a:xfrm>
          </p:grpSpPr>
          <p:sp>
            <p:nvSpPr>
              <p:cNvPr id="30" name="Rectangle 4">
                <a:extLst>
                  <a:ext uri="{FF2B5EF4-FFF2-40B4-BE49-F238E27FC236}">
                    <a16:creationId xmlns="" xmlns:a16="http://schemas.microsoft.com/office/drawing/2014/main" id="{51A7DDBD-5B08-4D4E-AC5C-1898C5E7E0D8}"/>
                  </a:ext>
                </a:extLst>
              </p:cNvPr>
              <p:cNvSpPr/>
              <p:nvPr/>
            </p:nvSpPr>
            <p:spPr>
              <a:xfrm>
                <a:off x="1177558" y="858129"/>
                <a:ext cx="4525409" cy="984739"/>
              </a:xfrm>
              <a:custGeom>
                <a:avLst/>
                <a:gdLst>
                  <a:gd name="connsiteX0" fmla="*/ 0 w 4220308"/>
                  <a:gd name="connsiteY0" fmla="*/ 0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0 w 4220308"/>
                  <a:gd name="connsiteY4" fmla="*/ 0 h 1012874"/>
                  <a:gd name="connsiteX0" fmla="*/ 225083 w 4220308"/>
                  <a:gd name="connsiteY0" fmla="*/ 28136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225083 w 4220308"/>
                  <a:gd name="connsiteY4" fmla="*/ 28136 h 1012874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309520"/>
                  <a:gd name="connsiteY0" fmla="*/ 1 h 984739"/>
                  <a:gd name="connsiteX1" fmla="*/ 4071933 w 4309520"/>
                  <a:gd name="connsiteY1" fmla="*/ 0 h 984739"/>
                  <a:gd name="connsiteX2" fmla="*/ 4254813 w 4309520"/>
                  <a:gd name="connsiteY2" fmla="*/ 984739 h 984739"/>
                  <a:gd name="connsiteX3" fmla="*/ 34505 w 4309520"/>
                  <a:gd name="connsiteY3" fmla="*/ 984739 h 984739"/>
                  <a:gd name="connsiteX4" fmla="*/ 259588 w 4309520"/>
                  <a:gd name="connsiteY4" fmla="*/ 1 h 984739"/>
                  <a:gd name="connsiteX0" fmla="*/ 332380 w 4295226"/>
                  <a:gd name="connsiteY0" fmla="*/ 1 h 984739"/>
                  <a:gd name="connsiteX1" fmla="*/ 4057639 w 4295226"/>
                  <a:gd name="connsiteY1" fmla="*/ 0 h 984739"/>
                  <a:gd name="connsiteX2" fmla="*/ 4240519 w 4295226"/>
                  <a:gd name="connsiteY2" fmla="*/ 984739 h 984739"/>
                  <a:gd name="connsiteX3" fmla="*/ 20211 w 4295226"/>
                  <a:gd name="connsiteY3" fmla="*/ 984739 h 984739"/>
                  <a:gd name="connsiteX4" fmla="*/ 332380 w 4295226"/>
                  <a:gd name="connsiteY4" fmla="*/ 1 h 984739"/>
                  <a:gd name="connsiteX0" fmla="*/ 332380 w 4276222"/>
                  <a:gd name="connsiteY0" fmla="*/ 1 h 984739"/>
                  <a:gd name="connsiteX1" fmla="*/ 3956039 w 4276222"/>
                  <a:gd name="connsiteY1" fmla="*/ 0 h 984739"/>
                  <a:gd name="connsiteX2" fmla="*/ 4240519 w 4276222"/>
                  <a:gd name="connsiteY2" fmla="*/ 984739 h 984739"/>
                  <a:gd name="connsiteX3" fmla="*/ 20211 w 4276222"/>
                  <a:gd name="connsiteY3" fmla="*/ 984739 h 984739"/>
                  <a:gd name="connsiteX4" fmla="*/ 332380 w 4276222"/>
                  <a:gd name="connsiteY4" fmla="*/ 1 h 98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6222" h="984739">
                    <a:moveTo>
                      <a:pt x="332380" y="1"/>
                    </a:moveTo>
                    <a:lnTo>
                      <a:pt x="3956039" y="0"/>
                    </a:lnTo>
                    <a:cubicBezTo>
                      <a:pt x="4199879" y="286043"/>
                      <a:pt x="4348371" y="656493"/>
                      <a:pt x="4240519" y="984739"/>
                    </a:cubicBezTo>
                    <a:lnTo>
                      <a:pt x="20211" y="984739"/>
                    </a:lnTo>
                    <a:cubicBezTo>
                      <a:pt x="-45438" y="600222"/>
                      <a:pt x="46337" y="229773"/>
                      <a:pt x="332380" y="1"/>
                    </a:cubicBezTo>
                    <a:close/>
                  </a:path>
                </a:pathLst>
              </a:custGeom>
              <a:gradFill flip="none" rotWithShape="1">
                <a:gsLst>
                  <a:gs pos="83204">
                    <a:srgbClr val="FFF89F"/>
                  </a:gs>
                  <a:gs pos="62000">
                    <a:srgbClr val="DFAB0F"/>
                  </a:gs>
                  <a:gs pos="32000">
                    <a:srgbClr val="FFF89F"/>
                  </a:gs>
                  <a:gs pos="0">
                    <a:srgbClr val="DFAB0F"/>
                  </a:gs>
                  <a:gs pos="100000">
                    <a:srgbClr val="E8CF78"/>
                  </a:gs>
                </a:gsLst>
                <a:lin ang="162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Rectangle 4">
                <a:extLst>
                  <a:ext uri="{FF2B5EF4-FFF2-40B4-BE49-F238E27FC236}">
                    <a16:creationId xmlns="" xmlns:a16="http://schemas.microsoft.com/office/drawing/2014/main" id="{174914D6-251F-4F6C-B762-3951C7653FD6}"/>
                  </a:ext>
                </a:extLst>
              </p:cNvPr>
              <p:cNvSpPr/>
              <p:nvPr/>
            </p:nvSpPr>
            <p:spPr>
              <a:xfrm>
                <a:off x="1302152" y="858129"/>
                <a:ext cx="4276222" cy="984739"/>
              </a:xfrm>
              <a:custGeom>
                <a:avLst/>
                <a:gdLst>
                  <a:gd name="connsiteX0" fmla="*/ 0 w 4220308"/>
                  <a:gd name="connsiteY0" fmla="*/ 0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0 w 4220308"/>
                  <a:gd name="connsiteY4" fmla="*/ 0 h 1012874"/>
                  <a:gd name="connsiteX0" fmla="*/ 225083 w 4220308"/>
                  <a:gd name="connsiteY0" fmla="*/ 28136 h 1012874"/>
                  <a:gd name="connsiteX1" fmla="*/ 4220308 w 4220308"/>
                  <a:gd name="connsiteY1" fmla="*/ 0 h 1012874"/>
                  <a:gd name="connsiteX2" fmla="*/ 4220308 w 4220308"/>
                  <a:gd name="connsiteY2" fmla="*/ 1012874 h 1012874"/>
                  <a:gd name="connsiteX3" fmla="*/ 0 w 4220308"/>
                  <a:gd name="connsiteY3" fmla="*/ 1012874 h 1012874"/>
                  <a:gd name="connsiteX4" fmla="*/ 225083 w 4220308"/>
                  <a:gd name="connsiteY4" fmla="*/ 28136 h 1012874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25083 w 4220308"/>
                  <a:gd name="connsiteY0" fmla="*/ 1 h 984739"/>
                  <a:gd name="connsiteX1" fmla="*/ 4037428 w 4220308"/>
                  <a:gd name="connsiteY1" fmla="*/ 0 h 984739"/>
                  <a:gd name="connsiteX2" fmla="*/ 4220308 w 4220308"/>
                  <a:gd name="connsiteY2" fmla="*/ 984739 h 984739"/>
                  <a:gd name="connsiteX3" fmla="*/ 0 w 4220308"/>
                  <a:gd name="connsiteY3" fmla="*/ 984739 h 984739"/>
                  <a:gd name="connsiteX4" fmla="*/ 225083 w 4220308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254813"/>
                  <a:gd name="connsiteY0" fmla="*/ 1 h 984739"/>
                  <a:gd name="connsiteX1" fmla="*/ 4071933 w 4254813"/>
                  <a:gd name="connsiteY1" fmla="*/ 0 h 984739"/>
                  <a:gd name="connsiteX2" fmla="*/ 4254813 w 4254813"/>
                  <a:gd name="connsiteY2" fmla="*/ 984739 h 984739"/>
                  <a:gd name="connsiteX3" fmla="*/ 34505 w 4254813"/>
                  <a:gd name="connsiteY3" fmla="*/ 984739 h 984739"/>
                  <a:gd name="connsiteX4" fmla="*/ 259588 w 4254813"/>
                  <a:gd name="connsiteY4" fmla="*/ 1 h 984739"/>
                  <a:gd name="connsiteX0" fmla="*/ 259588 w 4309520"/>
                  <a:gd name="connsiteY0" fmla="*/ 1 h 984739"/>
                  <a:gd name="connsiteX1" fmla="*/ 4071933 w 4309520"/>
                  <a:gd name="connsiteY1" fmla="*/ 0 h 984739"/>
                  <a:gd name="connsiteX2" fmla="*/ 4254813 w 4309520"/>
                  <a:gd name="connsiteY2" fmla="*/ 984739 h 984739"/>
                  <a:gd name="connsiteX3" fmla="*/ 34505 w 4309520"/>
                  <a:gd name="connsiteY3" fmla="*/ 984739 h 984739"/>
                  <a:gd name="connsiteX4" fmla="*/ 259588 w 4309520"/>
                  <a:gd name="connsiteY4" fmla="*/ 1 h 984739"/>
                  <a:gd name="connsiteX0" fmla="*/ 332380 w 4295226"/>
                  <a:gd name="connsiteY0" fmla="*/ 1 h 984739"/>
                  <a:gd name="connsiteX1" fmla="*/ 4057639 w 4295226"/>
                  <a:gd name="connsiteY1" fmla="*/ 0 h 984739"/>
                  <a:gd name="connsiteX2" fmla="*/ 4240519 w 4295226"/>
                  <a:gd name="connsiteY2" fmla="*/ 984739 h 984739"/>
                  <a:gd name="connsiteX3" fmla="*/ 20211 w 4295226"/>
                  <a:gd name="connsiteY3" fmla="*/ 984739 h 984739"/>
                  <a:gd name="connsiteX4" fmla="*/ 332380 w 4295226"/>
                  <a:gd name="connsiteY4" fmla="*/ 1 h 984739"/>
                  <a:gd name="connsiteX0" fmla="*/ 332380 w 4276222"/>
                  <a:gd name="connsiteY0" fmla="*/ 1 h 984739"/>
                  <a:gd name="connsiteX1" fmla="*/ 3956039 w 4276222"/>
                  <a:gd name="connsiteY1" fmla="*/ 0 h 984739"/>
                  <a:gd name="connsiteX2" fmla="*/ 4240519 w 4276222"/>
                  <a:gd name="connsiteY2" fmla="*/ 984739 h 984739"/>
                  <a:gd name="connsiteX3" fmla="*/ 20211 w 4276222"/>
                  <a:gd name="connsiteY3" fmla="*/ 984739 h 984739"/>
                  <a:gd name="connsiteX4" fmla="*/ 332380 w 4276222"/>
                  <a:gd name="connsiteY4" fmla="*/ 1 h 984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6222" h="984739">
                    <a:moveTo>
                      <a:pt x="332380" y="1"/>
                    </a:moveTo>
                    <a:lnTo>
                      <a:pt x="3956039" y="0"/>
                    </a:lnTo>
                    <a:cubicBezTo>
                      <a:pt x="4199879" y="286043"/>
                      <a:pt x="4348371" y="656493"/>
                      <a:pt x="4240519" y="984739"/>
                    </a:cubicBezTo>
                    <a:lnTo>
                      <a:pt x="20211" y="984739"/>
                    </a:lnTo>
                    <a:cubicBezTo>
                      <a:pt x="-45438" y="600222"/>
                      <a:pt x="46337" y="229773"/>
                      <a:pt x="332380" y="1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rgbClr val="DDDDDD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34" name="33 Resim" descr="feraceli kız 2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49340" y="1165694"/>
            <a:ext cx="2667000" cy="3992816"/>
          </a:xfrm>
          <a:prstGeom prst="rect">
            <a:avLst/>
          </a:prstGeom>
        </p:spPr>
      </p:pic>
      <p:pic>
        <p:nvPicPr>
          <p:cNvPr id="35" name="34 Resim" descr="logo.pn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0" y="0"/>
            <a:ext cx="935258" cy="101346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0 -7.40741E-7 L 0.00234 0.54653 " pathEditMode="relative" rAng="0" ptsTypes="AA">
                                      <p:cBhvr>
                                        <p:cTn id="9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27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21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6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2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2" name="Google Shape;5692;p42"/>
          <p:cNvSpPr txBox="1">
            <a:spLocks noGrp="1"/>
          </p:cNvSpPr>
          <p:nvPr>
            <p:ph type="title"/>
          </p:nvPr>
        </p:nvSpPr>
        <p:spPr>
          <a:xfrm>
            <a:off x="2401097" y="306045"/>
            <a:ext cx="6199978" cy="98696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/>
            <a:r>
              <a:rPr lang="tr-TR" dirty="0" smtClean="0">
                <a:solidFill>
                  <a:srgbClr val="7030A0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(O erkek) </a:t>
            </a:r>
            <a:r>
              <a:rPr lang="tr-TR" dirty="0" smtClean="0">
                <a:solidFill>
                  <a:schemeClr val="tx1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istiyor </a:t>
            </a:r>
            <a:r>
              <a:rPr lang="tr-TR" dirty="0" smtClean="0">
                <a:solidFill>
                  <a:srgbClr val="7030A0"/>
                </a:solidFill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=</a:t>
            </a:r>
            <a:r>
              <a:rPr lang="ar-SA" sz="6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يُرِيدُ</a:t>
            </a:r>
            <a:endParaRPr lang="ar-SA" sz="6500" dirty="0"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dobe Arabic" pitchFamily="18" charset="-78"/>
              <a:ea typeface="Zilla Slab Light"/>
              <a:cs typeface="Adobe Arabic" pitchFamily="18" charset="-78"/>
              <a:sym typeface="Zilla Slab Light"/>
            </a:endParaRPr>
          </a:p>
        </p:txBody>
      </p:sp>
      <p:grpSp>
        <p:nvGrpSpPr>
          <p:cNvPr id="5897" name="Google Shape;5897;p42"/>
          <p:cNvGrpSpPr/>
          <p:nvPr/>
        </p:nvGrpSpPr>
        <p:grpSpPr>
          <a:xfrm>
            <a:off x="5844000" y="1777325"/>
            <a:ext cx="3300000" cy="3366175"/>
            <a:chOff x="5208300" y="1213225"/>
            <a:chExt cx="3300000" cy="3366175"/>
          </a:xfrm>
        </p:grpSpPr>
        <p:sp>
          <p:nvSpPr>
            <p:cNvPr id="5898" name="Google Shape;5898;p42"/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42"/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42"/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42"/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42"/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42"/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42"/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42"/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42"/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42"/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08" name="Google Shape;5908;p42"/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5909" name="Google Shape;5909;p42"/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42"/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42"/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2" name="Google Shape;5912;p42"/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5913" name="Google Shape;5913;p42"/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42"/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15" name="Google Shape;5915;p42"/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5916" name="Google Shape;5916;p42"/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42"/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18" name="Google Shape;5918;p42"/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919" name="Google Shape;5919;p42"/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5920" name="Google Shape;5920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42"/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42"/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42"/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42"/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42"/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42"/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42"/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42"/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42"/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42"/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42"/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42"/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42"/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34" name="Google Shape;5934;p42"/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5935" name="Google Shape;5935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6" name="Google Shape;5936;p42"/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7" name="Google Shape;5937;p42"/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8" name="Google Shape;5938;p42"/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9" name="Google Shape;5939;p42"/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0" name="Google Shape;5940;p42"/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1" name="Google Shape;5941;p42"/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5942" name="Google Shape;5942;p42"/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3" name="Google Shape;5943;p42"/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4" name="Google Shape;5944;p42"/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5" name="Google Shape;5945;p42"/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6" name="Google Shape;5946;p42"/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42"/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8" name="Google Shape;5948;p42"/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5949" name="Google Shape;5949;p42"/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0" name="Google Shape;5950;p42"/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1" name="Google Shape;5951;p42"/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2" name="Google Shape;5952;p42"/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3" name="Google Shape;5953;p42"/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4" name="Google Shape;5954;p42"/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5" name="Google Shape;5955;p42"/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6" name="Google Shape;5956;p42"/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7" name="Google Shape;5957;p42"/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8" name="Google Shape;5958;p42"/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9" name="Google Shape;5959;p42"/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0" name="Google Shape;5960;p42"/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1" name="Google Shape;5961;p42"/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62" name="Google Shape;5962;p42"/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5963" name="Google Shape;5963;p42"/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4" name="Google Shape;5964;p42"/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5" name="Google Shape;5965;p42"/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6" name="Google Shape;5966;p42"/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67" name="Google Shape;5967;p42"/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5968" name="Google Shape;5968;p42"/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9" name="Google Shape;5969;p42"/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970" name="Google Shape;5970;p42"/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5971" name="Google Shape;5971;p42"/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2" name="Google Shape;5972;p42"/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3" name="Google Shape;5973;p42"/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4" name="Google Shape;5974;p42"/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5" name="Google Shape;5975;p42"/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6" name="Google Shape;5976;p42"/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7" name="Google Shape;5977;p42"/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8" name="Google Shape;5978;p42"/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9" name="Google Shape;5979;p42"/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980" name="Google Shape;5980;p42"/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5981" name="Google Shape;5981;p42"/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2" name="Google Shape;5982;p42"/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3" name="Google Shape;5983;p42"/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4" name="Google Shape;5984;p42"/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85" name="Google Shape;5985;p42"/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5986" name="Google Shape;5986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7" name="Google Shape;5987;p42"/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8" name="Google Shape;5988;p42"/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9" name="Google Shape;5989;p42"/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0" name="Google Shape;5990;p42"/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1" name="Google Shape;5991;p42"/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2" name="Google Shape;5992;p42"/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3" name="Google Shape;5993;p42"/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4" name="Google Shape;5994;p42"/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5" name="Google Shape;5995;p42"/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6" name="Google Shape;5996;p42"/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7" name="Google Shape;5997;p42"/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8" name="Google Shape;5998;p42"/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999" name="Google Shape;5999;p42"/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2"/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2"/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02" name="Google Shape;6002;p42"/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6003" name="Google Shape;6003;p42"/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4" name="Google Shape;6004;p42"/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5" name="Google Shape;6005;p42"/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6" name="Google Shape;6006;p42"/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7" name="Google Shape;6007;p42"/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8" name="Google Shape;6008;p42"/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9" name="Google Shape;6009;p42"/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0" name="Google Shape;6010;p42"/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1" name="Google Shape;6011;p42"/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2" name="Google Shape;6012;p42"/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3" name="Google Shape;6013;p42"/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014" name="Google Shape;6014;p42"/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42"/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42"/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2"/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2"/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2"/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42"/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42"/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2"/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42"/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42"/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42"/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42"/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42"/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42"/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42"/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42"/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42"/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42"/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33" name="Google Shape;6033;p42"/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6034" name="Google Shape;6034;p42"/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5" name="Google Shape;6035;p42"/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6" name="Google Shape;6036;p42"/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7" name="Google Shape;6037;p42"/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8" name="Google Shape;6038;p42"/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9" name="Google Shape;6039;p42"/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0" name="Google Shape;6040;p42"/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1" name="Google Shape;6041;p42"/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2" name="Google Shape;6042;p42"/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3" name="Google Shape;6043;p42"/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4" name="Google Shape;6044;p42"/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5" name="Google Shape;6045;p42"/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6" name="Google Shape;6046;p42"/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7" name="Google Shape;6047;p42"/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8" name="Google Shape;6048;p42"/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9" name="Google Shape;6049;p42"/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0" name="Google Shape;6050;p42"/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1" name="Google Shape;6051;p42"/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2" name="Google Shape;6052;p42"/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3" name="Google Shape;6053;p42"/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4" name="Google Shape;6054;p42"/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5" name="Google Shape;6055;p42"/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6" name="Google Shape;6056;p42"/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7" name="Google Shape;6057;p42"/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8" name="Google Shape;6058;p42"/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9" name="Google Shape;6059;p42"/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0" name="Google Shape;6060;p42"/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1" name="Google Shape;6061;p42"/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2" name="Google Shape;6062;p42"/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3" name="Google Shape;6063;p42"/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4" name="Google Shape;6064;p42"/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5" name="Google Shape;6065;p42"/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6" name="Google Shape;6066;p42"/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7" name="Google Shape;6067;p42"/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8" name="Google Shape;6068;p42"/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9" name="Google Shape;6069;p42"/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0" name="Google Shape;6070;p42"/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1" name="Google Shape;6071;p42"/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2" name="Google Shape;6072;p42"/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3" name="Google Shape;6073;p42"/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4" name="Google Shape;6074;p42"/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5" name="Google Shape;6075;p42"/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6" name="Google Shape;6076;p42"/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7" name="Google Shape;6077;p42"/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8" name="Google Shape;6078;p42"/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9" name="Google Shape;6079;p42"/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0" name="Google Shape;6080;p42"/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1" name="Google Shape;6081;p42"/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2" name="Google Shape;6082;p42"/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3" name="Google Shape;6083;p42"/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4" name="Google Shape;6084;p42"/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5" name="Google Shape;6085;p42"/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6" name="Google Shape;6086;p42"/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7" name="Google Shape;6087;p42"/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42"/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42"/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42"/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42"/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2" name="Google Shape;6092;p42"/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3" name="Google Shape;6093;p42"/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4" name="Google Shape;6094;p42"/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5" name="Google Shape;6095;p42"/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6" name="Google Shape;6096;p42"/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42"/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8" name="Google Shape;6098;p42"/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9" name="Google Shape;6099;p42"/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0" name="Google Shape;6100;p42"/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1" name="Google Shape;6101;p42"/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2" name="Google Shape;6102;p42"/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3" name="Google Shape;6103;p42"/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4" name="Google Shape;6104;p42"/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42"/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6" name="Google Shape;6106;p42"/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429" name="Google Shape;5228;p39"/>
          <p:cNvCxnSpPr/>
          <p:nvPr/>
        </p:nvCxnSpPr>
        <p:spPr>
          <a:xfrm rot="10800000" flipV="1">
            <a:off x="4156363" y="2734571"/>
            <a:ext cx="804610" cy="103630"/>
          </a:xfrm>
          <a:prstGeom prst="straightConnector1">
            <a:avLst/>
          </a:prstGeom>
          <a:noFill/>
          <a:ln w="19050" cap="flat" cmpd="sng">
            <a:solidFill>
              <a:srgbClr val="FFC000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430" name="Google Shape;5229;p39"/>
          <p:cNvCxnSpPr/>
          <p:nvPr/>
        </p:nvCxnSpPr>
        <p:spPr>
          <a:xfrm rot="10800000">
            <a:off x="4168239" y="4524497"/>
            <a:ext cx="792734" cy="194150"/>
          </a:xfrm>
          <a:prstGeom prst="straightConnector1">
            <a:avLst/>
          </a:prstGeom>
          <a:noFill/>
          <a:ln w="19050" cap="flat" cmpd="sng">
            <a:solidFill>
              <a:srgbClr val="FFC000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431" name="Google Shape;5230;p39"/>
          <p:cNvCxnSpPr/>
          <p:nvPr/>
        </p:nvCxnSpPr>
        <p:spPr>
          <a:xfrm rot="10800000" flipV="1">
            <a:off x="4191990" y="3743861"/>
            <a:ext cx="738717" cy="8739"/>
          </a:xfrm>
          <a:prstGeom prst="straightConnector1">
            <a:avLst/>
          </a:prstGeom>
          <a:noFill/>
          <a:ln w="19050" cap="flat" cmpd="sng">
            <a:solidFill>
              <a:srgbClr val="FFC000"/>
            </a:solidFill>
            <a:prstDash val="dash"/>
            <a:round/>
            <a:headEnd type="none" w="med" len="med"/>
            <a:tailEnd type="oval" w="med" len="med"/>
          </a:ln>
        </p:spPr>
      </p:cxnSp>
      <p:sp>
        <p:nvSpPr>
          <p:cNvPr id="440" name="439 Metin kutusu"/>
          <p:cNvSpPr txBox="1"/>
          <p:nvPr/>
        </p:nvSpPr>
        <p:spPr>
          <a:xfrm>
            <a:off x="2552700" y="2518799"/>
            <a:ext cx="1695450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SA" sz="35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يُرِيدُ</a:t>
            </a:r>
            <a:r>
              <a:rPr lang="ar-SA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كِتَابًا</a:t>
            </a:r>
            <a:endParaRPr lang="tr-TR" sz="3500" dirty="0"/>
          </a:p>
        </p:txBody>
      </p:sp>
      <p:sp>
        <p:nvSpPr>
          <p:cNvPr id="441" name="440 Metin kutusu"/>
          <p:cNvSpPr txBox="1"/>
          <p:nvPr/>
        </p:nvSpPr>
        <p:spPr>
          <a:xfrm>
            <a:off x="2333625" y="3358177"/>
            <a:ext cx="1842868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SA" sz="35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يُرِيدُ</a:t>
            </a:r>
            <a:r>
              <a:rPr lang="ar-SA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مِمْحَاةً</a:t>
            </a:r>
            <a:endParaRPr lang="tr-TR" sz="3500" dirty="0"/>
          </a:p>
        </p:txBody>
      </p:sp>
      <p:sp>
        <p:nvSpPr>
          <p:cNvPr id="442" name="441 Metin kutusu"/>
          <p:cNvSpPr txBox="1"/>
          <p:nvPr/>
        </p:nvSpPr>
        <p:spPr>
          <a:xfrm>
            <a:off x="2200275" y="4138287"/>
            <a:ext cx="1961878" cy="630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SA" sz="35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يُرِيدُ</a:t>
            </a:r>
            <a:r>
              <a:rPr lang="ar-SA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مِسْطَرَةً</a:t>
            </a:r>
            <a:endParaRPr lang="tr-TR" sz="3500" dirty="0"/>
          </a:p>
        </p:txBody>
      </p:sp>
      <p:sp>
        <p:nvSpPr>
          <p:cNvPr id="423" name="Google Shape;5217;p39"/>
          <p:cNvSpPr/>
          <p:nvPr/>
        </p:nvSpPr>
        <p:spPr>
          <a:xfrm rot="1116996" flipH="1">
            <a:off x="4719279" y="3371738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4" name="Google Shape;5218;p39"/>
          <p:cNvSpPr/>
          <p:nvPr/>
        </p:nvSpPr>
        <p:spPr>
          <a:xfrm rot="1116996" flipH="1">
            <a:off x="4719279" y="4367213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5" name="Google Shape;5219;p39"/>
          <p:cNvSpPr/>
          <p:nvPr/>
        </p:nvSpPr>
        <p:spPr>
          <a:xfrm rot="1116996" flipH="1">
            <a:off x="4719279" y="2376263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6" name="Google Shape;5222;p39"/>
          <p:cNvSpPr txBox="1"/>
          <p:nvPr/>
        </p:nvSpPr>
        <p:spPr>
          <a:xfrm>
            <a:off x="4760588" y="4531980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tx1"/>
                </a:solidFill>
                <a:latin typeface="Didact Gothic"/>
                <a:ea typeface="Didact Gothic"/>
                <a:cs typeface="Didact Gothic"/>
                <a:sym typeface="Didact Gothic"/>
              </a:rPr>
              <a:t>3</a:t>
            </a:r>
            <a:endParaRPr sz="2000" b="1">
              <a:solidFill>
                <a:schemeClr val="tx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427" name="Google Shape;5224;p39"/>
          <p:cNvSpPr txBox="1"/>
          <p:nvPr/>
        </p:nvSpPr>
        <p:spPr>
          <a:xfrm>
            <a:off x="4760588" y="2541129"/>
            <a:ext cx="623079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tx1"/>
                </a:solidFill>
                <a:latin typeface="Didact Gothic"/>
                <a:ea typeface="Didact Gothic"/>
                <a:cs typeface="Didact Gothic"/>
                <a:sym typeface="Didact Gothic"/>
              </a:rPr>
              <a:t>1</a:t>
            </a:r>
            <a:endParaRPr sz="2000" b="1">
              <a:solidFill>
                <a:schemeClr val="tx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428" name="Google Shape;5226;p39"/>
          <p:cNvSpPr txBox="1"/>
          <p:nvPr/>
        </p:nvSpPr>
        <p:spPr>
          <a:xfrm>
            <a:off x="4760588" y="3536554"/>
            <a:ext cx="648958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tx1"/>
                </a:solidFill>
                <a:latin typeface="Didact Gothic"/>
                <a:ea typeface="Didact Gothic"/>
                <a:cs typeface="Didact Gothic"/>
                <a:sym typeface="Didact Gothic"/>
              </a:rPr>
              <a:t>2</a:t>
            </a:r>
            <a:endParaRPr sz="2000" b="1">
              <a:solidFill>
                <a:schemeClr val="tx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228" name="Google Shape;8681;p44"/>
          <p:cNvGrpSpPr/>
          <p:nvPr/>
        </p:nvGrpSpPr>
        <p:grpSpPr>
          <a:xfrm rot="20275095" flipH="1">
            <a:off x="1727629" y="2770109"/>
            <a:ext cx="441183" cy="376876"/>
            <a:chOff x="5284275" y="2151275"/>
            <a:chExt cx="327450" cy="251075"/>
          </a:xfrm>
        </p:grpSpPr>
        <p:sp>
          <p:nvSpPr>
            <p:cNvPr id="229" name="Google Shape;8682;p44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Google Shape;8683;p44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Google Shape;8684;p44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Google Shape;8685;p44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Google Shape;8686;p44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Google Shape;8687;p44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Google Shape;8688;p44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Google Shape;8689;p44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Google Shape;8690;p44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Google Shape;8691;p44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Google Shape;8692;p44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Google Shape;8693;p44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Google Shape;8694;p44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Google Shape;8695;p44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Google Shape;8696;p44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Google Shape;8697;p44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Google Shape;8698;p44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Google Shape;8699;p44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Google Shape;8700;p44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Google Shape;8701;p44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Google Shape;8702;p44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Google Shape;8703;p44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Google Shape;8704;p44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Google Shape;8705;p44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Google Shape;8706;p44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Google Shape;8707;p44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Google Shape;8708;p44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Google Shape;8709;p44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Google Shape;8710;p44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Google Shape;8711;p44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Google Shape;8712;p44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Google Shape;8713;p44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Google Shape;8714;p44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Google Shape;8715;p44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Google Shape;8716;p44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Google Shape;8717;p44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Google Shape;8718;p44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Google Shape;8719;p44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Google Shape;8720;p44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Google Shape;8721;p44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Google Shape;8722;p44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Google Shape;8723;p44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Google Shape;8724;p44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Google Shape;8725;p44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Google Shape;8726;p44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Google Shape;8727;p44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Google Shape;8728;p44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Google Shape;8729;p44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Google Shape;8730;p44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Google Shape;8731;p44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Google Shape;8732;p44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Google Shape;8733;p44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Google Shape;8734;p44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Google Shape;8735;p44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Google Shape;8736;p44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Google Shape;8737;p44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Google Shape;8738;p44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Google Shape;8739;p44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Google Shape;8740;p44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Google Shape;8741;p44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Google Shape;8742;p44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Google Shape;8743;p44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Google Shape;8744;p44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Google Shape;8745;p44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Google Shape;8746;p44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Google Shape;8747;p44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Google Shape;8748;p44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Google Shape;8749;p44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Google Shape;8750;p44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Google Shape;8751;p44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Google Shape;8752;p44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Google Shape;8753;p44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Google Shape;8754;p44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Google Shape;8755;p44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Google Shape;8756;p44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Google Shape;8757;p44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Google Shape;8758;p44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Google Shape;8759;p44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Google Shape;8760;p44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Google Shape;8761;p44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Google Shape;8762;p44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Google Shape;8763;p44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Google Shape;8764;p44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Google Shape;8765;p44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Google Shape;8766;p44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Google Shape;8767;p44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Google Shape;8768;p44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Google Shape;8769;p44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Google Shape;8770;p44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Google Shape;8771;p44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Google Shape;8772;p44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Google Shape;8773;p44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Google Shape;8774;p44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Google Shape;8775;p44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Google Shape;8776;p44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Google Shape;8777;p44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Google Shape;8778;p44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Google Shape;8779;p44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Google Shape;8780;p44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Google Shape;8781;p44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Google Shape;8782;p44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Google Shape;8783;p44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Google Shape;8784;p44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Google Shape;8785;p44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Google Shape;8786;p44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Google Shape;8787;p44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Google Shape;8788;p44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Google Shape;8789;p44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Google Shape;8790;p44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Google Shape;8791;p44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Google Shape;8792;p44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Google Shape;8793;p44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Google Shape;8794;p44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Google Shape;8795;p44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Google Shape;8796;p44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Google Shape;8797;p44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Google Shape;8798;p44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Google Shape;8799;p44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Google Shape;8800;p44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Google Shape;8801;p44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Google Shape;8802;p44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Google Shape;8803;p44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Google Shape;8804;p44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2" name="Google Shape;8805;p44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3" name="Google Shape;8806;p44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4" name="Google Shape;8807;p44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5" name="Google Shape;8808;p44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6" name="Google Shape;8809;p44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7" name="Google Shape;8810;p44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8" name="Google Shape;8811;p44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9" name="Google Shape;8812;p44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0" name="Google Shape;8813;p44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Google Shape;8814;p44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Google Shape;8815;p44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Google Shape;8816;p44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4" name="Google Shape;8817;p44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5" name="Google Shape;8818;p44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6" name="Google Shape;8819;p44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7" name="Google Shape;8820;p44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8" name="Google Shape;8821;p44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9" name="Google Shape;8822;p44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0" name="Google Shape;8823;p44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1" name="Google Shape;8824;p44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2" name="Google Shape;8825;p44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Google Shape;8826;p44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Google Shape;8827;p44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5" name="Google Shape;8828;p44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6" name="Google Shape;8829;p44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7" name="Google Shape;8830;p44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8" name="Google Shape;8831;p44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9" name="Google Shape;8832;p44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0" name="Google Shape;8833;p44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1" name="Google Shape;8834;p44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2" name="Google Shape;8835;p44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3" name="Google Shape;8836;p44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4" name="Google Shape;8837;p44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5" name="Google Shape;8838;p44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6" name="Google Shape;8839;p44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7" name="Google Shape;8840;p44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8" name="Google Shape;8841;p44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9" name="Google Shape;8842;p44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0" name="Google Shape;8843;p44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1" name="Google Shape;8844;p44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2" name="Google Shape;8845;p44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3" name="Google Shape;8846;p44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4" name="Google Shape;8847;p44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5" name="Google Shape;8848;p44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6" name="Google Shape;8849;p44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7" name="Google Shape;8850;p44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8" name="Google Shape;8851;p44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9" name="Google Shape;8852;p44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0" name="Google Shape;8853;p44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1" name="Google Shape;8854;p44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2" name="Google Shape;8855;p44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3" name="Google Shape;8856;p44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4" name="Google Shape;8857;p44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5" name="Google Shape;8858;p44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6" name="Google Shape;8859;p44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7" name="Google Shape;8860;p44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8" name="Google Shape;8861;p44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9" name="Google Shape;8862;p44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0" name="Google Shape;8863;p44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1" name="Google Shape;8864;p44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2" name="Google Shape;8865;p44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3" name="Google Shape;8866;p44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4" name="Google Shape;8867;p44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5" name="Google Shape;8868;p44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6" name="Google Shape;8869;p44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7" name="Google Shape;8870;p44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8" name="Google Shape;8871;p44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9" name="Google Shape;8872;p44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0" name="Google Shape;8873;p44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1" name="Google Shape;8874;p44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2" name="Google Shape;8875;p44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2" name="Google Shape;8876;p44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3" name="Google Shape;8877;p44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4" name="Google Shape;8878;p44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5" name="Google Shape;8879;p44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6" name="Google Shape;8880;p44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7" name="Google Shape;8881;p44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8" name="Google Shape;8882;p44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9" name="Google Shape;8883;p44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Google Shape;8884;p44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Google Shape;8885;p44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Google Shape;8886;p44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Google Shape;8887;p44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Google Shape;8888;p44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Google Shape;8889;p44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Google Shape;8890;p44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Google Shape;8891;p44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Google Shape;8892;p44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Google Shape;8893;p44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Google Shape;8894;p44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Google Shape;8895;p44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Google Shape;8896;p44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Google Shape;8897;p44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Google Shape;8898;p44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Google Shape;8899;p44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Google Shape;8900;p44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Google Shape;8901;p44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Google Shape;8902;p44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Google Shape;8903;p44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Google Shape;8904;p44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Google Shape;8905;p44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Google Shape;8906;p44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Google Shape;8907;p44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Google Shape;8908;p44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Google Shape;8909;p44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Google Shape;8910;p44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Google Shape;8911;p44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Google Shape;8912;p44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Google Shape;8913;p44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Google Shape;8914;p44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Google Shape;8915;p44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Google Shape;8916;p44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Google Shape;8917;p44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Google Shape;8918;p44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Google Shape;8919;p44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Google Shape;8920;p44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Google Shape;8921;p44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Google Shape;8922;p44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Google Shape;8923;p44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Google Shape;8924;p44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Google Shape;8925;p44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Google Shape;8926;p44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Google Shape;8927;p44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Google Shape;8928;p44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Google Shape;8929;p44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Google Shape;8930;p44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Google Shape;8931;p44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Google Shape;8932;p44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Google Shape;8933;p44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Google Shape;8934;p44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Google Shape;8935;p44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Google Shape;8936;p44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Google Shape;8937;p44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Google Shape;8938;p44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Google Shape;8939;p44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Google Shape;8940;p44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Google Shape;8941;p44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Google Shape;8942;p44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Google Shape;8943;p44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3" name="Google Shape;8944;p44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4" name="Google Shape;8945;p44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Google Shape;8946;p44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Google Shape;8947;p44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Google Shape;8948;p44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Google Shape;8949;p44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Google Shape;8950;p44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Google Shape;8951;p44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Google Shape;8952;p44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Google Shape;8953;p44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Google Shape;8954;p44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4" name="Google Shape;8955;p44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5" name="Google Shape;8956;p44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6" name="Google Shape;8957;p44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7" name="Google Shape;8958;p44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8" name="Google Shape;8959;p44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9" name="Google Shape;8960;p44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0" name="Google Shape;8961;p44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1" name="Google Shape;8962;p44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2" name="Google Shape;8963;p44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3" name="Google Shape;8964;p44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4" name="Google Shape;8965;p44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5" name="Google Shape;8966;p44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6" name="Google Shape;8967;p44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7" name="Google Shape;8968;p44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8" name="Google Shape;8969;p44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9" name="Google Shape;8970;p44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0" name="Google Shape;8971;p44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1" name="Google Shape;8972;p44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2" name="Google Shape;8973;p44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3" name="Google Shape;8974;p44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4" name="Google Shape;8975;p44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5" name="Google Shape;8976;p44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6" name="Google Shape;8977;p44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7" name="Google Shape;8978;p44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8" name="Google Shape;8979;p44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9" name="Google Shape;8980;p44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0" name="Google Shape;8981;p44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1" name="Google Shape;8982;p44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2" name="Google Shape;8983;p44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3" name="Google Shape;8984;p44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4" name="Google Shape;8985;p44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5" name="Google Shape;8986;p44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6" name="Google Shape;8987;p44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7" name="Google Shape;8988;p44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8" name="Google Shape;8989;p44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9" name="Google Shape;8990;p44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0" name="Google Shape;8991;p44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1" name="Google Shape;8992;p44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2" name="Google Shape;8993;p44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3" name="Google Shape;8994;p44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4" name="Google Shape;8995;p44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5" name="Google Shape;8996;p44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6" name="Google Shape;8997;p44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7" name="Google Shape;8998;p44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8" name="Google Shape;8999;p44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9" name="Google Shape;9000;p44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0" name="Google Shape;9001;p44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1" name="Google Shape;9002;p44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2" name="Google Shape;9003;p44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3" name="Google Shape;9004;p44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4" name="Google Shape;9005;p44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5" name="Google Shape;9006;p44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6" name="Google Shape;9007;p44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7" name="Google Shape;9008;p44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8" name="Google Shape;9009;p44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9" name="Google Shape;9010;p44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0" name="Google Shape;9011;p44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1" name="Google Shape;9012;p44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2" name="Google Shape;9013;p44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3" name="Google Shape;9014;p44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4" name="Google Shape;9015;p44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5" name="Google Shape;9016;p44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6" name="Google Shape;9017;p44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7" name="Google Shape;9018;p44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8" name="Google Shape;9019;p44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9" name="Google Shape;9020;p44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0" name="Google Shape;9021;p44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1" name="Google Shape;9022;p44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2" name="Google Shape;9023;p44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3" name="Google Shape;9024;p44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4" name="Google Shape;9025;p44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5" name="Google Shape;9026;p44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6" name="Google Shape;9027;p44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7" name="Google Shape;9028;p44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8" name="Google Shape;9029;p44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9" name="Google Shape;9030;p44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0" name="Google Shape;9031;p44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1" name="Google Shape;9032;p44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2" name="Google Shape;9033;p44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3" name="Google Shape;9034;p44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4" name="Google Shape;9035;p44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5" name="Google Shape;9036;p44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6" name="Google Shape;9037;p44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7" name="Google Shape;9038;p44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8" name="Google Shape;9039;p44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599" name="Google Shape;9040;p44"/>
          <p:cNvGrpSpPr/>
          <p:nvPr/>
        </p:nvGrpSpPr>
        <p:grpSpPr>
          <a:xfrm rot="20275095" flipH="1">
            <a:off x="1692712" y="3565756"/>
            <a:ext cx="441183" cy="376876"/>
            <a:chOff x="5284275" y="2151275"/>
            <a:chExt cx="327450" cy="251075"/>
          </a:xfrm>
        </p:grpSpPr>
        <p:sp>
          <p:nvSpPr>
            <p:cNvPr id="600" name="Google Shape;9041;p44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1" name="Google Shape;9042;p44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2" name="Google Shape;9043;p44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3" name="Google Shape;9044;p44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4" name="Google Shape;9045;p44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5" name="Google Shape;9046;p44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6" name="Google Shape;9047;p44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7" name="Google Shape;9048;p44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8" name="Google Shape;9049;p44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9" name="Google Shape;9050;p44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0" name="Google Shape;9051;p44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1" name="Google Shape;9052;p44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2" name="Google Shape;9053;p44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3" name="Google Shape;9054;p44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4" name="Google Shape;9055;p44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5" name="Google Shape;9056;p44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6" name="Google Shape;9057;p44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7" name="Google Shape;9058;p44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8" name="Google Shape;9059;p44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9" name="Google Shape;9060;p44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0" name="Google Shape;9061;p44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1" name="Google Shape;9062;p44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2" name="Google Shape;9063;p44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3" name="Google Shape;9064;p44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4" name="Google Shape;9065;p44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5" name="Google Shape;9066;p44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6" name="Google Shape;9067;p44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7" name="Google Shape;9068;p44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8" name="Google Shape;9069;p44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9" name="Google Shape;9070;p44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0" name="Google Shape;9071;p44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1" name="Google Shape;9072;p44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2" name="Google Shape;9073;p44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3" name="Google Shape;9074;p44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4" name="Google Shape;9075;p44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5" name="Google Shape;9076;p44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6" name="Google Shape;9077;p44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7" name="Google Shape;9078;p44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8" name="Google Shape;9079;p44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9" name="Google Shape;9080;p44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0" name="Google Shape;9081;p44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1" name="Google Shape;9082;p44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2" name="Google Shape;9083;p44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3" name="Google Shape;9084;p44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4" name="Google Shape;9085;p44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5" name="Google Shape;9086;p44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6" name="Google Shape;9087;p44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7" name="Google Shape;9088;p44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8" name="Google Shape;9089;p44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9" name="Google Shape;9090;p44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0" name="Google Shape;9091;p44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1" name="Google Shape;9092;p44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2" name="Google Shape;9093;p44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3" name="Google Shape;9094;p44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4" name="Google Shape;9095;p44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5" name="Google Shape;9096;p44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6" name="Google Shape;9097;p44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7" name="Google Shape;9098;p44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8" name="Google Shape;9099;p44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9" name="Google Shape;9100;p44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0" name="Google Shape;9101;p44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1" name="Google Shape;9102;p44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2" name="Google Shape;9103;p44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3" name="Google Shape;9104;p44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4" name="Google Shape;9105;p44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5" name="Google Shape;9106;p44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6" name="Google Shape;9107;p44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7" name="Google Shape;9108;p44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8" name="Google Shape;9109;p44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9" name="Google Shape;9110;p44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0" name="Google Shape;9111;p44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1" name="Google Shape;9112;p44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2" name="Google Shape;9113;p44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3" name="Google Shape;9114;p44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4" name="Google Shape;9115;p44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5" name="Google Shape;9116;p44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6" name="Google Shape;9117;p44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7" name="Google Shape;9118;p44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8" name="Google Shape;9119;p44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9" name="Google Shape;9120;p44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0" name="Google Shape;9121;p44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1" name="Google Shape;9122;p44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2" name="Google Shape;9123;p44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3" name="Google Shape;9124;p44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4" name="Google Shape;9125;p44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5" name="Google Shape;9126;p44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6" name="Google Shape;9127;p44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7" name="Google Shape;9128;p44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8" name="Google Shape;9129;p44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9" name="Google Shape;9130;p44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0" name="Google Shape;9131;p44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1" name="Google Shape;9132;p44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2" name="Google Shape;9133;p44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3" name="Google Shape;9134;p44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4" name="Google Shape;9135;p44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5" name="Google Shape;9136;p44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6" name="Google Shape;9137;p44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7" name="Google Shape;9138;p44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8" name="Google Shape;9139;p44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9" name="Google Shape;9140;p44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0" name="Google Shape;9141;p44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1" name="Google Shape;9142;p44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2" name="Google Shape;9143;p44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3" name="Google Shape;9144;p44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4" name="Google Shape;9145;p44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5" name="Google Shape;9146;p44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6" name="Google Shape;9147;p44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7" name="Google Shape;9148;p44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8" name="Google Shape;9149;p44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9" name="Google Shape;9150;p44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0" name="Google Shape;9151;p44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1" name="Google Shape;9152;p44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2" name="Google Shape;9153;p44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3" name="Google Shape;9154;p44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4" name="Google Shape;9155;p44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5" name="Google Shape;9156;p44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6" name="Google Shape;9157;p44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7" name="Google Shape;9158;p44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8" name="Google Shape;9159;p44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9" name="Google Shape;9160;p44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0" name="Google Shape;9161;p44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1" name="Google Shape;9162;p44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2" name="Google Shape;9163;p44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3" name="Google Shape;9164;p44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4" name="Google Shape;9165;p44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5" name="Google Shape;9166;p44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6" name="Google Shape;9167;p44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7" name="Google Shape;9168;p44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8" name="Google Shape;9169;p44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9" name="Google Shape;9170;p44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0" name="Google Shape;9171;p44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1" name="Google Shape;9172;p44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2" name="Google Shape;9173;p44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3" name="Google Shape;9174;p44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4" name="Google Shape;9175;p44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5" name="Google Shape;9176;p44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6" name="Google Shape;9177;p44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7" name="Google Shape;9178;p44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8" name="Google Shape;9179;p44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9" name="Google Shape;9180;p44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0" name="Google Shape;9181;p44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1" name="Google Shape;9182;p44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2" name="Google Shape;9183;p44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3" name="Google Shape;9184;p44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4" name="Google Shape;9185;p44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5" name="Google Shape;9186;p44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6" name="Google Shape;9187;p44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7" name="Google Shape;9188;p44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8" name="Google Shape;9189;p44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9" name="Google Shape;9190;p44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0" name="Google Shape;9191;p44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1" name="Google Shape;9192;p44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2" name="Google Shape;9193;p44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3" name="Google Shape;9194;p44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4" name="Google Shape;9195;p44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5" name="Google Shape;9196;p44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6" name="Google Shape;9197;p44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7" name="Google Shape;9198;p44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8" name="Google Shape;9199;p44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9" name="Google Shape;9200;p44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0" name="Google Shape;9201;p44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1" name="Google Shape;9202;p44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2" name="Google Shape;9203;p44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3" name="Google Shape;9204;p44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4" name="Google Shape;9205;p44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5" name="Google Shape;9206;p44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6" name="Google Shape;9207;p44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7" name="Google Shape;9208;p44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8" name="Google Shape;9209;p44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9" name="Google Shape;9210;p44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0" name="Google Shape;9211;p44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1" name="Google Shape;9212;p44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2" name="Google Shape;9213;p44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3" name="Google Shape;9214;p44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4" name="Google Shape;9215;p44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5" name="Google Shape;9216;p44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6" name="Google Shape;9217;p44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7" name="Google Shape;9218;p44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8" name="Google Shape;9219;p44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9" name="Google Shape;9220;p44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0" name="Google Shape;9221;p44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1" name="Google Shape;9222;p44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2" name="Google Shape;9223;p44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3" name="Google Shape;9224;p44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4" name="Google Shape;9225;p44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5" name="Google Shape;9226;p44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6" name="Google Shape;9227;p44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7" name="Google Shape;9228;p44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8" name="Google Shape;9229;p44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9" name="Google Shape;9230;p44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0" name="Google Shape;9231;p44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1" name="Google Shape;9232;p44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2" name="Google Shape;9233;p44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3" name="Google Shape;9234;p44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4" name="Google Shape;9235;p44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5" name="Google Shape;9236;p44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6" name="Google Shape;9237;p44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7" name="Google Shape;9238;p44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8" name="Google Shape;9239;p44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9" name="Google Shape;9240;p44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0" name="Google Shape;9241;p44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1" name="Google Shape;9242;p44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2" name="Google Shape;9243;p44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3" name="Google Shape;9244;p44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4" name="Google Shape;9245;p44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5" name="Google Shape;9246;p44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6" name="Google Shape;9247;p44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7" name="Google Shape;9248;p44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8" name="Google Shape;9249;p44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9" name="Google Shape;9250;p44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0" name="Google Shape;9251;p44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1" name="Google Shape;9252;p44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2" name="Google Shape;9253;p44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3" name="Google Shape;9254;p44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4" name="Google Shape;9255;p44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5" name="Google Shape;9256;p44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6" name="Google Shape;9257;p44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7" name="Google Shape;9258;p44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8" name="Google Shape;9259;p44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9" name="Google Shape;9260;p44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0" name="Google Shape;9261;p44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1" name="Google Shape;9262;p44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2" name="Google Shape;9263;p44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3" name="Google Shape;9264;p44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4" name="Google Shape;9265;p44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5" name="Google Shape;9266;p44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6" name="Google Shape;9267;p44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7" name="Google Shape;9268;p44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8" name="Google Shape;9269;p44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9" name="Google Shape;9270;p44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0" name="Google Shape;9271;p44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1" name="Google Shape;9272;p44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2" name="Google Shape;9273;p44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3" name="Google Shape;9274;p44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4" name="Google Shape;9275;p44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5" name="Google Shape;9276;p44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6" name="Google Shape;9277;p44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7" name="Google Shape;9278;p44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8" name="Google Shape;9279;p44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9" name="Google Shape;9280;p44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0" name="Google Shape;9281;p44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1" name="Google Shape;9282;p44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2" name="Google Shape;9283;p44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3" name="Google Shape;9284;p44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4" name="Google Shape;9285;p44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5" name="Google Shape;9286;p44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6" name="Google Shape;9287;p44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7" name="Google Shape;9288;p44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8" name="Google Shape;9289;p44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9" name="Google Shape;9290;p44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0" name="Google Shape;9291;p44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1" name="Google Shape;9292;p44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2" name="Google Shape;9293;p44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3" name="Google Shape;9294;p44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4" name="Google Shape;9295;p44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5" name="Google Shape;9296;p44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6" name="Google Shape;9297;p44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7" name="Google Shape;9298;p44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8" name="Google Shape;9299;p44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9" name="Google Shape;9300;p44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0" name="Google Shape;9301;p44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1" name="Google Shape;9302;p44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2" name="Google Shape;9303;p44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3" name="Google Shape;9304;p44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4" name="Google Shape;9305;p44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5" name="Google Shape;9306;p44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6" name="Google Shape;9307;p44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7" name="Google Shape;9308;p44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8" name="Google Shape;9309;p44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9" name="Google Shape;9310;p44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0" name="Google Shape;9311;p44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1" name="Google Shape;9312;p44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2" name="Google Shape;9313;p44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3" name="Google Shape;9314;p44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4" name="Google Shape;9315;p44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5" name="Google Shape;9316;p44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6" name="Google Shape;9317;p44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7" name="Google Shape;9318;p44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8" name="Google Shape;9319;p44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9" name="Google Shape;9320;p44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0" name="Google Shape;9321;p44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1" name="Google Shape;9322;p44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2" name="Google Shape;9323;p44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3" name="Google Shape;9324;p44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4" name="Google Shape;9325;p44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5" name="Google Shape;9326;p44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6" name="Google Shape;9327;p44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7" name="Google Shape;9328;p44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8" name="Google Shape;9329;p44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9" name="Google Shape;9330;p44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0" name="Google Shape;9331;p44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1" name="Google Shape;9332;p44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2" name="Google Shape;9333;p44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3" name="Google Shape;9334;p44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4" name="Google Shape;9335;p44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5" name="Google Shape;9336;p44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6" name="Google Shape;9337;p44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7" name="Google Shape;9338;p44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8" name="Google Shape;9339;p44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9" name="Google Shape;9340;p44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0" name="Google Shape;9341;p44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1" name="Google Shape;9342;p44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2" name="Google Shape;9343;p44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3" name="Google Shape;9344;p44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4" name="Google Shape;9345;p44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5" name="Google Shape;9346;p44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6" name="Google Shape;9347;p44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Google Shape;9348;p44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8" name="Google Shape;9349;p44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9" name="Google Shape;9350;p44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Google Shape;9351;p44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1" name="Google Shape;9352;p44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2" name="Google Shape;9353;p44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Google Shape;9354;p44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4" name="Google Shape;9355;p44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5" name="Google Shape;9356;p44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6" name="Google Shape;9357;p44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7" name="Google Shape;9358;p44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8" name="Google Shape;9359;p44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9" name="Google Shape;9360;p44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0" name="Google Shape;9361;p44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1" name="Google Shape;9362;p44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2" name="Google Shape;9363;p44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3" name="Google Shape;9364;p44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4" name="Google Shape;9365;p44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Google Shape;9366;p44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6" name="Google Shape;9367;p44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7" name="Google Shape;9368;p44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Google Shape;9369;p44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9" name="Google Shape;9370;p44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0" name="Google Shape;9371;p44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Google Shape;9372;p44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2" name="Google Shape;9373;p44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3" name="Google Shape;9374;p44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Google Shape;9375;p44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5" name="Google Shape;9376;p44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6" name="Google Shape;9377;p44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Google Shape;9378;p44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8" name="Google Shape;9379;p44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9" name="Google Shape;9380;p44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Google Shape;9381;p44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1" name="Google Shape;9382;p44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2" name="Google Shape;9383;p44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Google Shape;9384;p44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4" name="Google Shape;9385;p44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5" name="Google Shape;9386;p44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Google Shape;9387;p44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7" name="Google Shape;9388;p44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8" name="Google Shape;9389;p44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Google Shape;9390;p44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0" name="Google Shape;9391;p44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1" name="Google Shape;9392;p44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Google Shape;9393;p44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3" name="Google Shape;9394;p44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4" name="Google Shape;9395;p44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Google Shape;9396;p44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6" name="Google Shape;9397;p44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7" name="Google Shape;9398;p44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8" name="Google Shape;9399;p44"/>
          <p:cNvGrpSpPr/>
          <p:nvPr/>
        </p:nvGrpSpPr>
        <p:grpSpPr>
          <a:xfrm rot="20275095" flipH="1">
            <a:off x="1776548" y="4325778"/>
            <a:ext cx="441183" cy="376876"/>
            <a:chOff x="5284275" y="2151275"/>
            <a:chExt cx="327450" cy="251075"/>
          </a:xfrm>
        </p:grpSpPr>
        <p:sp>
          <p:nvSpPr>
            <p:cNvPr id="959" name="Google Shape;9400;p44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0" name="Google Shape;9401;p44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Google Shape;9402;p44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2" name="Google Shape;9403;p44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3" name="Google Shape;9404;p44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Google Shape;9405;p44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5" name="Google Shape;9406;p44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6" name="Google Shape;9407;p44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Google Shape;9408;p44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8" name="Google Shape;9409;p44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9" name="Google Shape;9410;p44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Google Shape;9411;p44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1" name="Google Shape;9412;p44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2" name="Google Shape;9413;p44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Google Shape;9414;p44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4" name="Google Shape;9415;p44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5" name="Google Shape;9416;p44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Google Shape;9417;p44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7" name="Google Shape;9418;p44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8" name="Google Shape;9419;p44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Google Shape;9420;p44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0" name="Google Shape;9421;p44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1" name="Google Shape;9422;p44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Google Shape;9423;p44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3" name="Google Shape;9424;p44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4" name="Google Shape;9425;p44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Google Shape;9426;p44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6" name="Google Shape;9427;p44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7" name="Google Shape;9428;p44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Google Shape;9429;p44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9" name="Google Shape;9430;p44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0" name="Google Shape;9431;p44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Google Shape;9432;p44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2" name="Google Shape;9433;p44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3" name="Google Shape;9434;p44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Google Shape;9435;p44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5" name="Google Shape;9436;p44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6" name="Google Shape;9437;p44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Google Shape;9438;p44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8" name="Google Shape;9439;p44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9" name="Google Shape;9440;p44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Google Shape;9441;p44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1" name="Google Shape;9442;p44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2" name="Google Shape;9443;p44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Google Shape;9444;p44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4" name="Google Shape;9445;p44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5" name="Google Shape;9446;p44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Google Shape;9447;p44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7" name="Google Shape;9448;p44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8" name="Google Shape;9449;p44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Google Shape;9450;p44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0" name="Google Shape;9451;p44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1" name="Google Shape;9452;p44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Google Shape;9453;p44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3" name="Google Shape;9454;p44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4" name="Google Shape;9455;p44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Google Shape;9456;p44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6" name="Google Shape;9457;p44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7" name="Google Shape;9458;p44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Google Shape;9459;p44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9" name="Google Shape;9460;p44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0" name="Google Shape;9461;p44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Google Shape;9462;p44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2" name="Google Shape;9463;p44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3" name="Google Shape;9464;p44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Google Shape;9465;p44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5" name="Google Shape;9466;p44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6" name="Google Shape;9467;p44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Google Shape;9468;p44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8" name="Google Shape;9469;p44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9" name="Google Shape;9470;p44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Google Shape;9471;p44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1" name="Google Shape;9472;p44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2" name="Google Shape;9473;p44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Google Shape;9474;p44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4" name="Google Shape;9475;p44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5" name="Google Shape;9476;p44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Google Shape;9477;p44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7" name="Google Shape;9478;p44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8" name="Google Shape;9479;p44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Google Shape;9480;p44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0" name="Google Shape;9481;p44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1" name="Google Shape;9482;p44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Google Shape;9483;p44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3" name="Google Shape;9484;p44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4" name="Google Shape;9485;p44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Google Shape;9486;p44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6" name="Google Shape;9487;p44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7" name="Google Shape;9488;p44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Google Shape;9489;p44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9" name="Google Shape;9490;p44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0" name="Google Shape;9491;p44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Google Shape;9492;p44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2" name="Google Shape;9493;p44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3" name="Google Shape;9494;p44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Google Shape;9495;p44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5" name="Google Shape;9496;p44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6" name="Google Shape;9497;p44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Google Shape;9498;p44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8" name="Google Shape;9499;p44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9" name="Google Shape;9500;p44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Google Shape;9501;p44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1" name="Google Shape;9502;p44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2" name="Google Shape;9503;p44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Google Shape;9504;p44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4" name="Google Shape;9505;p44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5" name="Google Shape;9506;p44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Google Shape;9507;p44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7" name="Google Shape;9508;p44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8" name="Google Shape;9509;p44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Google Shape;9510;p44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0" name="Google Shape;9511;p44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1" name="Google Shape;9512;p44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Google Shape;9513;p44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3" name="Google Shape;9514;p44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4" name="Google Shape;9515;p44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Google Shape;9516;p44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6" name="Google Shape;9517;p44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7" name="Google Shape;9518;p44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Google Shape;9519;p44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9" name="Google Shape;9520;p44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0" name="Google Shape;9521;p44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Google Shape;9522;p44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2" name="Google Shape;9523;p44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3" name="Google Shape;9524;p44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Google Shape;9525;p44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5" name="Google Shape;9526;p44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6" name="Google Shape;9527;p44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Google Shape;9528;p44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8" name="Google Shape;9529;p44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9" name="Google Shape;9530;p44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Google Shape;9531;p44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1" name="Google Shape;9532;p44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2" name="Google Shape;9533;p44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Google Shape;9534;p44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4" name="Google Shape;9535;p44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5" name="Google Shape;9536;p44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Google Shape;9537;p44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7" name="Google Shape;9538;p44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8" name="Google Shape;9539;p44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Google Shape;9540;p44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0" name="Google Shape;9541;p44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1" name="Google Shape;9542;p44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Google Shape;9543;p44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3" name="Google Shape;9544;p44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4" name="Google Shape;9545;p44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Google Shape;9546;p44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6" name="Google Shape;9547;p44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7" name="Google Shape;9548;p44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Google Shape;9549;p44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9" name="Google Shape;9550;p44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0" name="Google Shape;9551;p44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Google Shape;9552;p44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2" name="Google Shape;9553;p44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3" name="Google Shape;9554;p44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Google Shape;9555;p44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5" name="Google Shape;9556;p44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6" name="Google Shape;9557;p44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Google Shape;9558;p44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8" name="Google Shape;9559;p44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9" name="Google Shape;9560;p44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Google Shape;9561;p44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1" name="Google Shape;9562;p44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2" name="Google Shape;9563;p44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Google Shape;9564;p44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4" name="Google Shape;9565;p44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5" name="Google Shape;9566;p44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Google Shape;9567;p44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7" name="Google Shape;9568;p44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8" name="Google Shape;9569;p44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Google Shape;9570;p44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0" name="Google Shape;9571;p44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1" name="Google Shape;9572;p44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2" name="Google Shape;9573;p44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3" name="Google Shape;9574;p44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4" name="Google Shape;9575;p44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5" name="Google Shape;9576;p44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6" name="Google Shape;9577;p44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7" name="Google Shape;9578;p44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8" name="Google Shape;9579;p44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9" name="Google Shape;9580;p44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0" name="Google Shape;9581;p44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1" name="Google Shape;9582;p44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2" name="Google Shape;9583;p44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3" name="Google Shape;9584;p44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4" name="Google Shape;9585;p44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5" name="Google Shape;9586;p44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6" name="Google Shape;9587;p44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7" name="Google Shape;9588;p44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8" name="Google Shape;9589;p44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9" name="Google Shape;9590;p44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0" name="Google Shape;9591;p44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1" name="Google Shape;9592;p44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2" name="Google Shape;9593;p44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3" name="Google Shape;9594;p44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4" name="Google Shape;9595;p44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5" name="Google Shape;9596;p44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6" name="Google Shape;9597;p44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7" name="Google Shape;9598;p44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8" name="Google Shape;9599;p44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9" name="Google Shape;9600;p44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0" name="Google Shape;9601;p44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1" name="Google Shape;9602;p44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2" name="Google Shape;9603;p44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3" name="Google Shape;9604;p44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4" name="Google Shape;9605;p44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5" name="Google Shape;9606;p44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6" name="Google Shape;9607;p44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7" name="Google Shape;9608;p44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8" name="Google Shape;9609;p44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9" name="Google Shape;9610;p44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0" name="Google Shape;9611;p44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1" name="Google Shape;9612;p44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2" name="Google Shape;9613;p44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3" name="Google Shape;9614;p44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4" name="Google Shape;9615;p44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5" name="Google Shape;9616;p44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6" name="Google Shape;9617;p44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7" name="Google Shape;9618;p44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8" name="Google Shape;9619;p44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9" name="Google Shape;9620;p44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0" name="Google Shape;9621;p44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1" name="Google Shape;9622;p44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2" name="Google Shape;9623;p44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3" name="Google Shape;9624;p44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4" name="Google Shape;9625;p44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5" name="Google Shape;9626;p44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6" name="Google Shape;9627;p44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7" name="Google Shape;9628;p44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8" name="Google Shape;9629;p44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9" name="Google Shape;9630;p44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0" name="Google Shape;9631;p44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1" name="Google Shape;9632;p44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2" name="Google Shape;9633;p44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3" name="Google Shape;9634;p44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4" name="Google Shape;9635;p44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5" name="Google Shape;9636;p44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6" name="Google Shape;9637;p44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7" name="Google Shape;9638;p44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8" name="Google Shape;9639;p44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9" name="Google Shape;9640;p44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0" name="Google Shape;9641;p44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1" name="Google Shape;9642;p44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2" name="Google Shape;9643;p44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3" name="Google Shape;9644;p44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4" name="Google Shape;9645;p44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5" name="Google Shape;9646;p44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6" name="Google Shape;9647;p44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7" name="Google Shape;9648;p44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8" name="Google Shape;9649;p44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9" name="Google Shape;9650;p44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0" name="Google Shape;9651;p44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1" name="Google Shape;9652;p44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2" name="Google Shape;9653;p44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3" name="Google Shape;9654;p44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4" name="Google Shape;9655;p44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5" name="Google Shape;9656;p44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6" name="Google Shape;9657;p44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7" name="Google Shape;9658;p44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8" name="Google Shape;9659;p44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9" name="Google Shape;9660;p44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0" name="Google Shape;9661;p44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1" name="Google Shape;9662;p44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2" name="Google Shape;9663;p44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3" name="Google Shape;9664;p44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4" name="Google Shape;9665;p44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5" name="Google Shape;9666;p44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6" name="Google Shape;9667;p44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7" name="Google Shape;9668;p44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8" name="Google Shape;9669;p44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9" name="Google Shape;9670;p44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0" name="Google Shape;9671;p44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1" name="Google Shape;9672;p44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2" name="Google Shape;9673;p44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3" name="Google Shape;9674;p44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4" name="Google Shape;9675;p44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5" name="Google Shape;9676;p44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6" name="Google Shape;9677;p44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7" name="Google Shape;9678;p44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8" name="Google Shape;9679;p44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9" name="Google Shape;9680;p44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0" name="Google Shape;9681;p44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1" name="Google Shape;9682;p44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2" name="Google Shape;9683;p44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3" name="Google Shape;9684;p44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4" name="Google Shape;9685;p44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5" name="Google Shape;9686;p44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6" name="Google Shape;9687;p44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7" name="Google Shape;9688;p44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" name="Google Shape;9689;p44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" name="Google Shape;9690;p44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" name="Google Shape;9691;p44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" name="Google Shape;9692;p44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" name="Google Shape;9693;p44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3" name="Google Shape;9694;p44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4" name="Google Shape;9695;p44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5" name="Google Shape;9696;p44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6" name="Google Shape;9697;p44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7" name="Google Shape;9698;p44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8" name="Google Shape;9699;p44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9" name="Google Shape;9700;p44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0" name="Google Shape;9701;p44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1" name="Google Shape;9702;p44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2" name="Google Shape;9703;p44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3" name="Google Shape;9704;p44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4" name="Google Shape;9705;p44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5" name="Google Shape;9706;p44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6" name="Google Shape;9707;p44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7" name="Google Shape;9708;p44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8" name="Google Shape;9709;p44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9" name="Google Shape;9710;p44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0" name="Google Shape;9711;p44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1" name="Google Shape;9712;p44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2" name="Google Shape;9713;p44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3" name="Google Shape;9714;p44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4" name="Google Shape;9715;p44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5" name="Google Shape;9716;p44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6" name="Google Shape;9717;p44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7" name="Google Shape;9718;p44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8" name="Google Shape;9719;p44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9" name="Google Shape;9720;p44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0" name="Google Shape;9721;p44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1" name="Google Shape;9722;p44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2" name="Google Shape;9723;p44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3" name="Google Shape;9724;p44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4" name="Google Shape;9725;p44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5" name="Google Shape;9726;p44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6" name="Google Shape;9727;p44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7" name="Google Shape;9728;p44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8" name="Google Shape;9729;p44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9" name="Google Shape;9730;p44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0" name="Google Shape;9731;p44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1" name="Google Shape;9732;p44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2" name="Google Shape;9733;p44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" name="Google Shape;9734;p44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4" name="Google Shape;9735;p44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5" name="Google Shape;9736;p44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6" name="Google Shape;9737;p44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7" name="Google Shape;9738;p44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8" name="Google Shape;9739;p44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9" name="Google Shape;9740;p44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0" name="Google Shape;9741;p44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1" name="Google Shape;9742;p44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2" name="Google Shape;9743;p44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3" name="Google Shape;9744;p44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4" name="Google Shape;9745;p44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5" name="Google Shape;9746;p44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6" name="Google Shape;9747;p44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7" name="Google Shape;9748;p44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8" name="Google Shape;9749;p44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9" name="Google Shape;9750;p44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0" name="Google Shape;9751;p44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1" name="Google Shape;9752;p44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2" name="Google Shape;9753;p44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3" name="Google Shape;9754;p44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4" name="Google Shape;9755;p44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5" name="Google Shape;9756;p44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6" name="Google Shape;9757;p44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317" name="1316 Metin kutusu"/>
          <p:cNvSpPr txBox="1"/>
          <p:nvPr/>
        </p:nvSpPr>
        <p:spPr>
          <a:xfrm>
            <a:off x="130625" y="2731320"/>
            <a:ext cx="156485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 smtClean="0">
                <a:solidFill>
                  <a:schemeClr val="tx1"/>
                </a:solidFill>
                <a:latin typeface="Tekton Pro" pitchFamily="34" charset="-94"/>
              </a:rPr>
              <a:t>Kitap istiyor.</a:t>
            </a:r>
            <a:endParaRPr lang="tr-TR" sz="2000" b="1" dirty="0">
              <a:solidFill>
                <a:schemeClr val="tx1"/>
              </a:solidFill>
              <a:latin typeface="Tekton Pro" pitchFamily="34" charset="-94"/>
            </a:endParaRPr>
          </a:p>
        </p:txBody>
      </p:sp>
      <p:sp>
        <p:nvSpPr>
          <p:cNvPr id="1318" name="1317 Metin kutusu"/>
          <p:cNvSpPr txBox="1"/>
          <p:nvPr/>
        </p:nvSpPr>
        <p:spPr>
          <a:xfrm>
            <a:off x="140521" y="3524988"/>
            <a:ext cx="14398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 smtClean="0">
                <a:solidFill>
                  <a:schemeClr val="tx1"/>
                </a:solidFill>
                <a:latin typeface="Tekton Pro" pitchFamily="34" charset="-94"/>
              </a:rPr>
              <a:t>Silgi istiyor.</a:t>
            </a:r>
            <a:endParaRPr lang="tr-TR" sz="2000" b="1" dirty="0">
              <a:solidFill>
                <a:schemeClr val="tx1"/>
              </a:solidFill>
              <a:latin typeface="Tekton Pro" pitchFamily="34" charset="-94"/>
            </a:endParaRPr>
          </a:p>
        </p:txBody>
      </p:sp>
      <p:sp>
        <p:nvSpPr>
          <p:cNvPr id="1319" name="1318 Metin kutusu"/>
          <p:cNvSpPr txBox="1"/>
          <p:nvPr/>
        </p:nvSpPr>
        <p:spPr>
          <a:xfrm>
            <a:off x="138542" y="4271154"/>
            <a:ext cx="165942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 smtClean="0">
                <a:solidFill>
                  <a:schemeClr val="tx1"/>
                </a:solidFill>
                <a:latin typeface="Tekton Pro" pitchFamily="34" charset="-94"/>
              </a:rPr>
              <a:t>Cetvel istiyor.</a:t>
            </a:r>
            <a:endParaRPr lang="tr-TR" sz="2000" b="1" dirty="0">
              <a:solidFill>
                <a:schemeClr val="tx1"/>
              </a:solidFill>
              <a:latin typeface="Tekton Pro" pitchFamily="34" charset="-9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" name="416 Grup"/>
          <p:cNvGrpSpPr/>
          <p:nvPr/>
        </p:nvGrpSpPr>
        <p:grpSpPr>
          <a:xfrm>
            <a:off x="0" y="1551422"/>
            <a:ext cx="3386032" cy="3277720"/>
            <a:chOff x="83934" y="1325791"/>
            <a:chExt cx="3386032" cy="3277720"/>
          </a:xfrm>
        </p:grpSpPr>
        <p:sp>
          <p:nvSpPr>
            <p:cNvPr id="5694" name="Google Shape;5694;p42"/>
            <p:cNvSpPr/>
            <p:nvPr/>
          </p:nvSpPr>
          <p:spPr>
            <a:xfrm>
              <a:off x="1133467" y="44171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42"/>
            <p:cNvSpPr/>
            <p:nvPr/>
          </p:nvSpPr>
          <p:spPr>
            <a:xfrm>
              <a:off x="671610" y="20147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42"/>
            <p:cNvSpPr/>
            <p:nvPr/>
          </p:nvSpPr>
          <p:spPr>
            <a:xfrm>
              <a:off x="702642" y="35458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42"/>
            <p:cNvSpPr/>
            <p:nvPr/>
          </p:nvSpPr>
          <p:spPr>
            <a:xfrm>
              <a:off x="1031273" y="38278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42"/>
            <p:cNvSpPr/>
            <p:nvPr/>
          </p:nvSpPr>
          <p:spPr>
            <a:xfrm>
              <a:off x="1117284" y="39016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42"/>
            <p:cNvSpPr/>
            <p:nvPr/>
          </p:nvSpPr>
          <p:spPr>
            <a:xfrm>
              <a:off x="656079" y="35133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42"/>
            <p:cNvSpPr/>
            <p:nvPr/>
          </p:nvSpPr>
          <p:spPr>
            <a:xfrm>
              <a:off x="702642" y="35458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42"/>
            <p:cNvSpPr/>
            <p:nvPr/>
          </p:nvSpPr>
          <p:spPr>
            <a:xfrm>
              <a:off x="690371" y="35086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42"/>
            <p:cNvSpPr/>
            <p:nvPr/>
          </p:nvSpPr>
          <p:spPr>
            <a:xfrm>
              <a:off x="2885842" y="26326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42"/>
            <p:cNvSpPr/>
            <p:nvPr/>
          </p:nvSpPr>
          <p:spPr>
            <a:xfrm>
              <a:off x="2816324" y="30970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42"/>
            <p:cNvSpPr/>
            <p:nvPr/>
          </p:nvSpPr>
          <p:spPr>
            <a:xfrm>
              <a:off x="2884539" y="30645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42"/>
            <p:cNvSpPr/>
            <p:nvPr/>
          </p:nvSpPr>
          <p:spPr>
            <a:xfrm>
              <a:off x="2925291" y="26434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42"/>
            <p:cNvSpPr/>
            <p:nvPr/>
          </p:nvSpPr>
          <p:spPr>
            <a:xfrm>
              <a:off x="1921999" y="16330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42"/>
            <p:cNvSpPr/>
            <p:nvPr/>
          </p:nvSpPr>
          <p:spPr>
            <a:xfrm>
              <a:off x="1964055" y="17951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42"/>
            <p:cNvSpPr/>
            <p:nvPr/>
          </p:nvSpPr>
          <p:spPr>
            <a:xfrm>
              <a:off x="2052675" y="17756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42"/>
            <p:cNvSpPr/>
            <p:nvPr/>
          </p:nvSpPr>
          <p:spPr>
            <a:xfrm>
              <a:off x="2139338" y="17537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42"/>
            <p:cNvSpPr/>
            <p:nvPr/>
          </p:nvSpPr>
          <p:spPr>
            <a:xfrm>
              <a:off x="2233795" y="17304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42"/>
            <p:cNvSpPr/>
            <p:nvPr/>
          </p:nvSpPr>
          <p:spPr>
            <a:xfrm>
              <a:off x="2330832" y="17071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42"/>
            <p:cNvSpPr/>
            <p:nvPr/>
          </p:nvSpPr>
          <p:spPr>
            <a:xfrm>
              <a:off x="2433677" y="16819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42"/>
            <p:cNvSpPr/>
            <p:nvPr/>
          </p:nvSpPr>
          <p:spPr>
            <a:xfrm>
              <a:off x="2006084" y="17867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42"/>
            <p:cNvSpPr/>
            <p:nvPr/>
          </p:nvSpPr>
          <p:spPr>
            <a:xfrm>
              <a:off x="2094703" y="17647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42"/>
            <p:cNvSpPr/>
            <p:nvPr/>
          </p:nvSpPr>
          <p:spPr>
            <a:xfrm>
              <a:off x="2183974" y="17426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42"/>
            <p:cNvSpPr/>
            <p:nvPr/>
          </p:nvSpPr>
          <p:spPr>
            <a:xfrm>
              <a:off x="2281010" y="17194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42"/>
            <p:cNvSpPr/>
            <p:nvPr/>
          </p:nvSpPr>
          <p:spPr>
            <a:xfrm>
              <a:off x="2379350" y="16955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42"/>
            <p:cNvSpPr/>
            <p:nvPr/>
          </p:nvSpPr>
          <p:spPr>
            <a:xfrm>
              <a:off x="2491236" y="16683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42"/>
            <p:cNvSpPr/>
            <p:nvPr/>
          </p:nvSpPr>
          <p:spPr>
            <a:xfrm>
              <a:off x="777686" y="23827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42"/>
            <p:cNvSpPr/>
            <p:nvPr/>
          </p:nvSpPr>
          <p:spPr>
            <a:xfrm>
              <a:off x="780265" y="25613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42"/>
            <p:cNvSpPr/>
            <p:nvPr/>
          </p:nvSpPr>
          <p:spPr>
            <a:xfrm>
              <a:off x="898641" y="24638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42"/>
            <p:cNvSpPr/>
            <p:nvPr/>
          </p:nvSpPr>
          <p:spPr>
            <a:xfrm>
              <a:off x="877301" y="22871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42"/>
            <p:cNvSpPr/>
            <p:nvPr/>
          </p:nvSpPr>
          <p:spPr>
            <a:xfrm>
              <a:off x="769269" y="23608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42"/>
            <p:cNvSpPr/>
            <p:nvPr/>
          </p:nvSpPr>
          <p:spPr>
            <a:xfrm>
              <a:off x="1008742" y="24137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42"/>
            <p:cNvSpPr/>
            <p:nvPr/>
          </p:nvSpPr>
          <p:spPr>
            <a:xfrm>
              <a:off x="1104361" y="26338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42"/>
            <p:cNvSpPr/>
            <p:nvPr/>
          </p:nvSpPr>
          <p:spPr>
            <a:xfrm>
              <a:off x="769269" y="23608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42"/>
            <p:cNvSpPr/>
            <p:nvPr/>
          </p:nvSpPr>
          <p:spPr>
            <a:xfrm>
              <a:off x="109808" y="31207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42"/>
            <p:cNvSpPr/>
            <p:nvPr/>
          </p:nvSpPr>
          <p:spPr>
            <a:xfrm>
              <a:off x="294812" y="30909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42"/>
            <p:cNvSpPr/>
            <p:nvPr/>
          </p:nvSpPr>
          <p:spPr>
            <a:xfrm>
              <a:off x="362063" y="32093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42"/>
            <p:cNvSpPr/>
            <p:nvPr/>
          </p:nvSpPr>
          <p:spPr>
            <a:xfrm>
              <a:off x="208772" y="33316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42"/>
            <p:cNvSpPr/>
            <p:nvPr/>
          </p:nvSpPr>
          <p:spPr>
            <a:xfrm>
              <a:off x="83934" y="32339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42"/>
            <p:cNvSpPr/>
            <p:nvPr/>
          </p:nvSpPr>
          <p:spPr>
            <a:xfrm>
              <a:off x="2923364" y="17358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42"/>
            <p:cNvSpPr/>
            <p:nvPr/>
          </p:nvSpPr>
          <p:spPr>
            <a:xfrm>
              <a:off x="3176951" y="16945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42"/>
            <p:cNvSpPr/>
            <p:nvPr/>
          </p:nvSpPr>
          <p:spPr>
            <a:xfrm>
              <a:off x="3269424" y="18575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42"/>
            <p:cNvSpPr/>
            <p:nvPr/>
          </p:nvSpPr>
          <p:spPr>
            <a:xfrm>
              <a:off x="3059198" y="20249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42"/>
            <p:cNvSpPr/>
            <p:nvPr/>
          </p:nvSpPr>
          <p:spPr>
            <a:xfrm>
              <a:off x="2887769" y="18905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42"/>
            <p:cNvSpPr/>
            <p:nvPr/>
          </p:nvSpPr>
          <p:spPr>
            <a:xfrm>
              <a:off x="1696894" y="14034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42"/>
            <p:cNvSpPr/>
            <p:nvPr/>
          </p:nvSpPr>
          <p:spPr>
            <a:xfrm>
              <a:off x="1900659" y="13697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42"/>
            <p:cNvSpPr/>
            <p:nvPr/>
          </p:nvSpPr>
          <p:spPr>
            <a:xfrm>
              <a:off x="1975703" y="15011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42"/>
            <p:cNvSpPr/>
            <p:nvPr/>
          </p:nvSpPr>
          <p:spPr>
            <a:xfrm>
              <a:off x="1806853" y="16356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42"/>
            <p:cNvSpPr/>
            <p:nvPr/>
          </p:nvSpPr>
          <p:spPr>
            <a:xfrm>
              <a:off x="1668441" y="15276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42"/>
            <p:cNvSpPr/>
            <p:nvPr/>
          </p:nvSpPr>
          <p:spPr>
            <a:xfrm>
              <a:off x="2324342" y="14001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42"/>
            <p:cNvSpPr/>
            <p:nvPr/>
          </p:nvSpPr>
          <p:spPr>
            <a:xfrm>
              <a:off x="2404572" y="13257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42"/>
            <p:cNvSpPr/>
            <p:nvPr/>
          </p:nvSpPr>
          <p:spPr>
            <a:xfrm>
              <a:off x="3173692" y="14532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42"/>
            <p:cNvSpPr/>
            <p:nvPr/>
          </p:nvSpPr>
          <p:spPr>
            <a:xfrm>
              <a:off x="702683" y="15979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42"/>
            <p:cNvSpPr/>
            <p:nvPr/>
          </p:nvSpPr>
          <p:spPr>
            <a:xfrm>
              <a:off x="3112202" y="39658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42"/>
            <p:cNvSpPr/>
            <p:nvPr/>
          </p:nvSpPr>
          <p:spPr>
            <a:xfrm>
              <a:off x="1086252" y="21867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42"/>
            <p:cNvSpPr/>
            <p:nvPr/>
          </p:nvSpPr>
          <p:spPr>
            <a:xfrm>
              <a:off x="2828255" y="24416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42"/>
            <p:cNvSpPr/>
            <p:nvPr/>
          </p:nvSpPr>
          <p:spPr>
            <a:xfrm>
              <a:off x="1206555" y="35523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18" name="417 Resim" descr="cevap ver1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19559" y="2446317"/>
            <a:ext cx="1186541" cy="2258739"/>
          </a:xfrm>
          <a:prstGeom prst="rect">
            <a:avLst/>
          </a:prstGeom>
        </p:spPr>
      </p:pic>
      <p:sp>
        <p:nvSpPr>
          <p:cNvPr id="419" name="Google Shape;5692;p42"/>
          <p:cNvSpPr txBox="1">
            <a:spLocks/>
          </p:cNvSpPr>
          <p:nvPr/>
        </p:nvSpPr>
        <p:spPr>
          <a:xfrm>
            <a:off x="3286125" y="367276"/>
            <a:ext cx="5242810" cy="9869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tabLst/>
              <a:defRPr/>
            </a:pPr>
            <a:r>
              <a:rPr kumimoji="0" lang="tr-TR" sz="3600" b="1" i="0" u="none" strike="noStrike" kern="0" cap="none" spc="0" normalizeH="0" baseline="0" noProof="0" dirty="0" smtClean="0">
                <a:ln>
                  <a:noFill/>
                </a:ln>
                <a:solidFill>
                  <a:schemeClr val="accent6">
                    <a:lumMod val="75000"/>
                  </a:schemeClr>
                </a:solidFill>
                <a:effectLst/>
                <a:uLnTx/>
                <a:uFillTx/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(O bayan) istiyor </a:t>
            </a:r>
            <a:r>
              <a:rPr kumimoji="0" lang="tr-TR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=</a:t>
            </a:r>
            <a:r>
              <a:rPr kumimoji="0" lang="ar-SA" sz="6500" b="1" i="0" u="none" strike="noStrike" kern="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تُرِيدُ</a:t>
            </a:r>
            <a:endParaRPr kumimoji="0" lang="ar-SA" sz="6500" b="1" i="0" u="none" strike="noStrike" kern="0" cap="none" spc="0" normalizeH="0" baseline="0" noProof="0" dirty="0">
              <a:ln>
                <a:noFill/>
              </a:ln>
              <a:solidFill>
                <a:srgbClr val="7030A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dobe Arabic" pitchFamily="18" charset="-78"/>
              <a:ea typeface="Zilla Slab Light"/>
              <a:cs typeface="Adobe Arabic" pitchFamily="18" charset="-78"/>
              <a:sym typeface="Zilla Slab Light"/>
            </a:endParaRPr>
          </a:p>
        </p:txBody>
      </p:sp>
      <p:cxnSp>
        <p:nvCxnSpPr>
          <p:cNvPr id="426" name="Google Shape;5228;p39"/>
          <p:cNvCxnSpPr/>
          <p:nvPr/>
        </p:nvCxnSpPr>
        <p:spPr>
          <a:xfrm rot="10800000" flipV="1">
            <a:off x="7374578" y="2473315"/>
            <a:ext cx="768991" cy="139256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427" name="Google Shape;5229;p39"/>
          <p:cNvCxnSpPr/>
          <p:nvPr/>
        </p:nvCxnSpPr>
        <p:spPr>
          <a:xfrm rot="10800000">
            <a:off x="7362702" y="4298868"/>
            <a:ext cx="780859" cy="158524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428" name="Google Shape;5230;p39"/>
          <p:cNvCxnSpPr/>
          <p:nvPr/>
        </p:nvCxnSpPr>
        <p:spPr>
          <a:xfrm rot="10800000" flipV="1">
            <a:off x="7327075" y="3482607"/>
            <a:ext cx="786218" cy="20614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oval" w="med" len="med"/>
          </a:ln>
        </p:spPr>
      </p:cxnSp>
      <p:sp>
        <p:nvSpPr>
          <p:cNvPr id="429" name="428 Metin kutusu"/>
          <p:cNvSpPr txBox="1"/>
          <p:nvPr/>
        </p:nvSpPr>
        <p:spPr>
          <a:xfrm>
            <a:off x="5540519" y="2352547"/>
            <a:ext cx="17773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SA" sz="3600" b="1" dirty="0" smtClean="0">
                <a:solidFill>
                  <a:schemeClr val="accent6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تُرِيدُ</a:t>
            </a:r>
            <a:r>
              <a:rPr lang="ar-SA" sz="3600" b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حَقِيبَةً</a:t>
            </a:r>
            <a:endParaRPr lang="tr-TR" sz="3500" dirty="0"/>
          </a:p>
        </p:txBody>
      </p:sp>
      <p:sp>
        <p:nvSpPr>
          <p:cNvPr id="430" name="429 Metin kutusu"/>
          <p:cNvSpPr txBox="1"/>
          <p:nvPr/>
        </p:nvSpPr>
        <p:spPr>
          <a:xfrm>
            <a:off x="5600701" y="3180048"/>
            <a:ext cx="17649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SA" sz="3600" b="1" dirty="0" smtClean="0">
                <a:solidFill>
                  <a:schemeClr val="accent6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تُرِيدُ</a:t>
            </a:r>
            <a:r>
              <a:rPr lang="ar-SA" sz="3600" b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تُفَّاحَةً</a:t>
            </a:r>
            <a:endParaRPr lang="tr-TR" sz="3500" dirty="0"/>
          </a:p>
        </p:txBody>
      </p:sp>
      <p:sp>
        <p:nvSpPr>
          <p:cNvPr id="431" name="430 Metin kutusu"/>
          <p:cNvSpPr txBox="1"/>
          <p:nvPr/>
        </p:nvSpPr>
        <p:spPr>
          <a:xfrm>
            <a:off x="5809718" y="3972035"/>
            <a:ext cx="14824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SA" sz="3600" b="1" dirty="0" smtClean="0">
                <a:solidFill>
                  <a:schemeClr val="accent6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تُرِيدُ</a:t>
            </a:r>
            <a:r>
              <a:rPr lang="ar-SA" sz="3600" b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قَلَمًا</a:t>
            </a:r>
            <a:endParaRPr lang="tr-TR" sz="3500" dirty="0"/>
          </a:p>
        </p:txBody>
      </p:sp>
      <p:sp>
        <p:nvSpPr>
          <p:cNvPr id="420" name="Google Shape;5217;p39"/>
          <p:cNvSpPr/>
          <p:nvPr/>
        </p:nvSpPr>
        <p:spPr>
          <a:xfrm rot="1116996" flipH="1">
            <a:off x="7901866" y="3110483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" name="Google Shape;5218;p39"/>
          <p:cNvSpPr/>
          <p:nvPr/>
        </p:nvSpPr>
        <p:spPr>
          <a:xfrm rot="1116996" flipH="1">
            <a:off x="7901866" y="4105958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" name="Google Shape;5219;p39"/>
          <p:cNvSpPr/>
          <p:nvPr/>
        </p:nvSpPr>
        <p:spPr>
          <a:xfrm rot="1116996" flipH="1">
            <a:off x="7901866" y="2115008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5222;p39"/>
          <p:cNvSpPr txBox="1"/>
          <p:nvPr/>
        </p:nvSpPr>
        <p:spPr>
          <a:xfrm>
            <a:off x="7943175" y="4270725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tx1"/>
                </a:solidFill>
                <a:latin typeface="Didact Gothic"/>
                <a:ea typeface="Didact Gothic"/>
                <a:cs typeface="Didact Gothic"/>
                <a:sym typeface="Didact Gothic"/>
              </a:rPr>
              <a:t>3</a:t>
            </a:r>
            <a:endParaRPr sz="2000" b="1">
              <a:solidFill>
                <a:schemeClr val="tx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424" name="Google Shape;5224;p39"/>
          <p:cNvSpPr txBox="1"/>
          <p:nvPr/>
        </p:nvSpPr>
        <p:spPr>
          <a:xfrm>
            <a:off x="7943175" y="2279874"/>
            <a:ext cx="623079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tx1"/>
                </a:solidFill>
                <a:latin typeface="Didact Gothic"/>
                <a:ea typeface="Didact Gothic"/>
                <a:cs typeface="Didact Gothic"/>
                <a:sym typeface="Didact Gothic"/>
              </a:rPr>
              <a:t>1</a:t>
            </a:r>
            <a:endParaRPr sz="2000" b="1">
              <a:solidFill>
                <a:schemeClr val="tx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425" name="Google Shape;5226;p39"/>
          <p:cNvSpPr txBox="1"/>
          <p:nvPr/>
        </p:nvSpPr>
        <p:spPr>
          <a:xfrm>
            <a:off x="7943175" y="3275299"/>
            <a:ext cx="648958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tx1"/>
                </a:solidFill>
                <a:latin typeface="Didact Gothic"/>
                <a:ea typeface="Didact Gothic"/>
                <a:cs typeface="Didact Gothic"/>
                <a:sym typeface="Didact Gothic"/>
              </a:rPr>
              <a:t>2</a:t>
            </a:r>
            <a:endParaRPr sz="2000" b="1">
              <a:solidFill>
                <a:schemeClr val="tx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438" name="Google Shape;8681;p44"/>
          <p:cNvGrpSpPr/>
          <p:nvPr/>
        </p:nvGrpSpPr>
        <p:grpSpPr>
          <a:xfrm rot="20275095" flipH="1">
            <a:off x="4991091" y="2568228"/>
            <a:ext cx="441183" cy="376876"/>
            <a:chOff x="5284275" y="2151275"/>
            <a:chExt cx="327450" cy="251075"/>
          </a:xfrm>
        </p:grpSpPr>
        <p:sp>
          <p:nvSpPr>
            <p:cNvPr id="439" name="Google Shape;8682;p44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0" name="Google Shape;8683;p44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1" name="Google Shape;8684;p44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2" name="Google Shape;8685;p44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3" name="Google Shape;8686;p44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4" name="Google Shape;8687;p44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5" name="Google Shape;8688;p44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6" name="Google Shape;8689;p44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7" name="Google Shape;8690;p44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8" name="Google Shape;8691;p44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9" name="Google Shape;8692;p44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0" name="Google Shape;8693;p44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1" name="Google Shape;8694;p44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2" name="Google Shape;8695;p44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3" name="Google Shape;8696;p44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4" name="Google Shape;8697;p44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5" name="Google Shape;8698;p44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6" name="Google Shape;8699;p44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7" name="Google Shape;8700;p44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8" name="Google Shape;8701;p44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9" name="Google Shape;8702;p44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0" name="Google Shape;8703;p44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1" name="Google Shape;8704;p44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2" name="Google Shape;8705;p44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3" name="Google Shape;8706;p44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4" name="Google Shape;8707;p44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5" name="Google Shape;8708;p44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6" name="Google Shape;8709;p44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7" name="Google Shape;8710;p44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8" name="Google Shape;8711;p44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9" name="Google Shape;8712;p44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0" name="Google Shape;8713;p44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1" name="Google Shape;8714;p44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2" name="Google Shape;8715;p44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3" name="Google Shape;8716;p44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4" name="Google Shape;8717;p44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5" name="Google Shape;8718;p44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6" name="Google Shape;8719;p44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7" name="Google Shape;8720;p44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8" name="Google Shape;8721;p44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9" name="Google Shape;8722;p44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0" name="Google Shape;8723;p44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1" name="Google Shape;8724;p44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2" name="Google Shape;8725;p44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3" name="Google Shape;8726;p44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4" name="Google Shape;8727;p44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5" name="Google Shape;8728;p44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6" name="Google Shape;8729;p44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7" name="Google Shape;8730;p44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8" name="Google Shape;8731;p44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9" name="Google Shape;8732;p44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0" name="Google Shape;8733;p44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1" name="Google Shape;8734;p44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2" name="Google Shape;8735;p44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3" name="Google Shape;8736;p44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4" name="Google Shape;8737;p44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5" name="Google Shape;8738;p44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6" name="Google Shape;8739;p44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7" name="Google Shape;8740;p44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8" name="Google Shape;8741;p44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9" name="Google Shape;8742;p44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0" name="Google Shape;8743;p44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1" name="Google Shape;8744;p44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2" name="Google Shape;8745;p44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3" name="Google Shape;8746;p44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4" name="Google Shape;8747;p44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5" name="Google Shape;8748;p44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6" name="Google Shape;8749;p44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7" name="Google Shape;8750;p44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8" name="Google Shape;8751;p44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9" name="Google Shape;8752;p44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0" name="Google Shape;8753;p44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1" name="Google Shape;8754;p44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2" name="Google Shape;8755;p44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3" name="Google Shape;8756;p44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4" name="Google Shape;8757;p44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5" name="Google Shape;8758;p44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6" name="Google Shape;8759;p44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7" name="Google Shape;8760;p44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8" name="Google Shape;8761;p44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9" name="Google Shape;8762;p44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0" name="Google Shape;8763;p44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1" name="Google Shape;8764;p44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2" name="Google Shape;8765;p44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3" name="Google Shape;8766;p44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4" name="Google Shape;8767;p44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5" name="Google Shape;8768;p44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6" name="Google Shape;8769;p44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7" name="Google Shape;8770;p44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8" name="Google Shape;8771;p44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9" name="Google Shape;8772;p44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0" name="Google Shape;8773;p44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1" name="Google Shape;8774;p44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2" name="Google Shape;8775;p44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3" name="Google Shape;8776;p44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4" name="Google Shape;8777;p44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5" name="Google Shape;8778;p44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6" name="Google Shape;8779;p44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7" name="Google Shape;8780;p44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8" name="Google Shape;8781;p44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9" name="Google Shape;8782;p44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0" name="Google Shape;8783;p44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1" name="Google Shape;8784;p44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2" name="Google Shape;8785;p44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3" name="Google Shape;8786;p44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4" name="Google Shape;8787;p44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5" name="Google Shape;8788;p44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6" name="Google Shape;8789;p44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7" name="Google Shape;8790;p44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8" name="Google Shape;8791;p44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9" name="Google Shape;8792;p44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0" name="Google Shape;8793;p44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1" name="Google Shape;8794;p44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2" name="Google Shape;8795;p44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3" name="Google Shape;8796;p44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4" name="Google Shape;8797;p44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5" name="Google Shape;8798;p44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6" name="Google Shape;8799;p44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7" name="Google Shape;8800;p44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8" name="Google Shape;8801;p44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9" name="Google Shape;8802;p44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0" name="Google Shape;8803;p44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1" name="Google Shape;8804;p44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2" name="Google Shape;8805;p44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3" name="Google Shape;8806;p44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4" name="Google Shape;8807;p44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5" name="Google Shape;8808;p44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6" name="Google Shape;8809;p44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7" name="Google Shape;8810;p44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8" name="Google Shape;8811;p44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9" name="Google Shape;8812;p44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0" name="Google Shape;8813;p44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1" name="Google Shape;8814;p44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2" name="Google Shape;8815;p44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3" name="Google Shape;8816;p44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4" name="Google Shape;8817;p44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5" name="Google Shape;8818;p44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6" name="Google Shape;8819;p44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7" name="Google Shape;8820;p44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8" name="Google Shape;8821;p44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9" name="Google Shape;8822;p44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0" name="Google Shape;8823;p44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1" name="Google Shape;8824;p44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2" name="Google Shape;8825;p44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3" name="Google Shape;8826;p44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4" name="Google Shape;8827;p44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5" name="Google Shape;8828;p44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6" name="Google Shape;8829;p44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7" name="Google Shape;8830;p44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8" name="Google Shape;8831;p44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9" name="Google Shape;8832;p44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0" name="Google Shape;8833;p44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1" name="Google Shape;8834;p44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2" name="Google Shape;8835;p44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3" name="Google Shape;8836;p44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4" name="Google Shape;8837;p44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5" name="Google Shape;8838;p44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6" name="Google Shape;8839;p44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7" name="Google Shape;8840;p44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8" name="Google Shape;8841;p44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9" name="Google Shape;8842;p44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0" name="Google Shape;8843;p44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1" name="Google Shape;8844;p44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2" name="Google Shape;8845;p44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3" name="Google Shape;8846;p44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4" name="Google Shape;8847;p44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5" name="Google Shape;8848;p44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6" name="Google Shape;8849;p44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7" name="Google Shape;8850;p44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8" name="Google Shape;8851;p44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9" name="Google Shape;8852;p44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0" name="Google Shape;8853;p44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1" name="Google Shape;8854;p44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2" name="Google Shape;8855;p44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3" name="Google Shape;8856;p44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4" name="Google Shape;8857;p44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5" name="Google Shape;8858;p44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6" name="Google Shape;8859;p44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7" name="Google Shape;8860;p44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8" name="Google Shape;8861;p44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9" name="Google Shape;8862;p44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0" name="Google Shape;8863;p44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1" name="Google Shape;8864;p44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2" name="Google Shape;8865;p44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3" name="Google Shape;8866;p44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4" name="Google Shape;8867;p44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5" name="Google Shape;8868;p44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6" name="Google Shape;8869;p44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7" name="Google Shape;8870;p44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8" name="Google Shape;8871;p44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9" name="Google Shape;8872;p44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0" name="Google Shape;8873;p44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1" name="Google Shape;8874;p44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2" name="Google Shape;8875;p44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3" name="Google Shape;8876;p44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4" name="Google Shape;8877;p44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5" name="Google Shape;8878;p44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6" name="Google Shape;8879;p44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7" name="Google Shape;8880;p44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8" name="Google Shape;8881;p44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9" name="Google Shape;8882;p44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0" name="Google Shape;8883;p44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1" name="Google Shape;8884;p44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2" name="Google Shape;8885;p44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3" name="Google Shape;8886;p44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4" name="Google Shape;8887;p44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5" name="Google Shape;8888;p44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6" name="Google Shape;8889;p44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7" name="Google Shape;8890;p44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8" name="Google Shape;8891;p44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9" name="Google Shape;8892;p44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0" name="Google Shape;8893;p44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1" name="Google Shape;8894;p44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2" name="Google Shape;8895;p44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3" name="Google Shape;8896;p44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4" name="Google Shape;8897;p44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5" name="Google Shape;8898;p44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6" name="Google Shape;8899;p44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7" name="Google Shape;8900;p44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8" name="Google Shape;8901;p44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9" name="Google Shape;8902;p44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0" name="Google Shape;8903;p44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1" name="Google Shape;8904;p44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2" name="Google Shape;8905;p44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3" name="Google Shape;8906;p44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4" name="Google Shape;8907;p44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5" name="Google Shape;8908;p44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6" name="Google Shape;8909;p44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7" name="Google Shape;8910;p44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8" name="Google Shape;8911;p44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9" name="Google Shape;8912;p44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0" name="Google Shape;8913;p44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1" name="Google Shape;8914;p44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2" name="Google Shape;8915;p44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3" name="Google Shape;8916;p44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4" name="Google Shape;8917;p44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5" name="Google Shape;8918;p44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6" name="Google Shape;8919;p44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7" name="Google Shape;8920;p44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8" name="Google Shape;8921;p44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9" name="Google Shape;8922;p44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0" name="Google Shape;8923;p44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1" name="Google Shape;8924;p44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2" name="Google Shape;8925;p44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3" name="Google Shape;8926;p44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4" name="Google Shape;8927;p44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5" name="Google Shape;8928;p44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6" name="Google Shape;8929;p44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7" name="Google Shape;8930;p44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8" name="Google Shape;8931;p44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9" name="Google Shape;8932;p44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0" name="Google Shape;8933;p44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1" name="Google Shape;8934;p44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2" name="Google Shape;8935;p44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3" name="Google Shape;8936;p44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4" name="Google Shape;8937;p44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5" name="Google Shape;8938;p44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6" name="Google Shape;8939;p44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7" name="Google Shape;8940;p44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8" name="Google Shape;8941;p44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9" name="Google Shape;8942;p44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0" name="Google Shape;8943;p44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1" name="Google Shape;8944;p44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2" name="Google Shape;8945;p44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3" name="Google Shape;8946;p44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4" name="Google Shape;8947;p44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5" name="Google Shape;8948;p44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6" name="Google Shape;8949;p44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7" name="Google Shape;8950;p44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8" name="Google Shape;8951;p44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9" name="Google Shape;8952;p44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0" name="Google Shape;8953;p44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1" name="Google Shape;8954;p44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2" name="Google Shape;8955;p44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3" name="Google Shape;8956;p44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4" name="Google Shape;8957;p44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5" name="Google Shape;8958;p44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6" name="Google Shape;8959;p44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7" name="Google Shape;8960;p44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8" name="Google Shape;8961;p44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19" name="Google Shape;8962;p44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0" name="Google Shape;8963;p44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1" name="Google Shape;8964;p44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2" name="Google Shape;8965;p44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3" name="Google Shape;8966;p44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4" name="Google Shape;8967;p44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5" name="Google Shape;8968;p44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6" name="Google Shape;8969;p44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7" name="Google Shape;8970;p44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8" name="Google Shape;8971;p44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29" name="Google Shape;8972;p44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0" name="Google Shape;8973;p44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1" name="Google Shape;8974;p44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2" name="Google Shape;8975;p44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3" name="Google Shape;8976;p44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4" name="Google Shape;8977;p44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5" name="Google Shape;8978;p44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6" name="Google Shape;8979;p44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7" name="Google Shape;8980;p44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8" name="Google Shape;8981;p44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9" name="Google Shape;8982;p44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0" name="Google Shape;8983;p44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1" name="Google Shape;8984;p44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2" name="Google Shape;8985;p44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3" name="Google Shape;8986;p44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4" name="Google Shape;8987;p44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5" name="Google Shape;8988;p44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6" name="Google Shape;8989;p44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7" name="Google Shape;8990;p44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8" name="Google Shape;8991;p44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9" name="Google Shape;8992;p44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0" name="Google Shape;8993;p44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1" name="Google Shape;8994;p44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2" name="Google Shape;8995;p44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3" name="Google Shape;8996;p44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4" name="Google Shape;8997;p44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5" name="Google Shape;8998;p44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6" name="Google Shape;8999;p44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7" name="Google Shape;9000;p44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8" name="Google Shape;9001;p44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9" name="Google Shape;9002;p44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0" name="Google Shape;9003;p44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1" name="Google Shape;9004;p44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2" name="Google Shape;9005;p44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3" name="Google Shape;9006;p44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4" name="Google Shape;9007;p44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5" name="Google Shape;9008;p44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6" name="Google Shape;9009;p44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7" name="Google Shape;9010;p44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8" name="Google Shape;9011;p44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9" name="Google Shape;9012;p44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0" name="Google Shape;9013;p44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1" name="Google Shape;9014;p44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2" name="Google Shape;9015;p44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3" name="Google Shape;9016;p44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4" name="Google Shape;9017;p44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5" name="Google Shape;9018;p44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6" name="Google Shape;9019;p44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7" name="Google Shape;9020;p44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8" name="Google Shape;9021;p44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9" name="Google Shape;9022;p44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0" name="Google Shape;9023;p44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1" name="Google Shape;9024;p44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2" name="Google Shape;9025;p44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3" name="Google Shape;9026;p44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4" name="Google Shape;9027;p44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5" name="Google Shape;9028;p44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6" name="Google Shape;9029;p44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7" name="Google Shape;9030;p44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8" name="Google Shape;9031;p44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9" name="Google Shape;9032;p44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0" name="Google Shape;9033;p44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1" name="Google Shape;9034;p44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2" name="Google Shape;9035;p44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3" name="Google Shape;9036;p44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4" name="Google Shape;9037;p44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5" name="Google Shape;9038;p44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6" name="Google Shape;9039;p44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797" name="Google Shape;9040;p44"/>
          <p:cNvGrpSpPr/>
          <p:nvPr/>
        </p:nvGrpSpPr>
        <p:grpSpPr>
          <a:xfrm rot="20275095" flipH="1">
            <a:off x="4956174" y="3363875"/>
            <a:ext cx="441183" cy="376876"/>
            <a:chOff x="5284275" y="2151275"/>
            <a:chExt cx="327450" cy="251075"/>
          </a:xfrm>
        </p:grpSpPr>
        <p:sp>
          <p:nvSpPr>
            <p:cNvPr id="798" name="Google Shape;9041;p44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9" name="Google Shape;9042;p44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0" name="Google Shape;9043;p44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1" name="Google Shape;9044;p44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2" name="Google Shape;9045;p44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3" name="Google Shape;9046;p44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4" name="Google Shape;9047;p44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5" name="Google Shape;9048;p44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6" name="Google Shape;9049;p44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7" name="Google Shape;9050;p44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8" name="Google Shape;9051;p44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9" name="Google Shape;9052;p44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0" name="Google Shape;9053;p44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1" name="Google Shape;9054;p44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2" name="Google Shape;9055;p44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3" name="Google Shape;9056;p44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4" name="Google Shape;9057;p44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5" name="Google Shape;9058;p44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6" name="Google Shape;9059;p44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7" name="Google Shape;9060;p44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8" name="Google Shape;9061;p44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9" name="Google Shape;9062;p44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0" name="Google Shape;9063;p44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1" name="Google Shape;9064;p44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2" name="Google Shape;9065;p44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3" name="Google Shape;9066;p44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4" name="Google Shape;9067;p44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5" name="Google Shape;9068;p44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6" name="Google Shape;9069;p44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7" name="Google Shape;9070;p44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8" name="Google Shape;9071;p44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9" name="Google Shape;9072;p44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0" name="Google Shape;9073;p44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1" name="Google Shape;9074;p44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2" name="Google Shape;9075;p44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3" name="Google Shape;9076;p44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4" name="Google Shape;9077;p44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5" name="Google Shape;9078;p44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6" name="Google Shape;9079;p44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7" name="Google Shape;9080;p44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8" name="Google Shape;9081;p44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39" name="Google Shape;9082;p44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0" name="Google Shape;9083;p44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1" name="Google Shape;9084;p44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2" name="Google Shape;9085;p44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3" name="Google Shape;9086;p44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4" name="Google Shape;9087;p44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5" name="Google Shape;9088;p44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6" name="Google Shape;9089;p44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7" name="Google Shape;9090;p44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8" name="Google Shape;9091;p44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49" name="Google Shape;9092;p44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0" name="Google Shape;9093;p44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1" name="Google Shape;9094;p44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2" name="Google Shape;9095;p44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3" name="Google Shape;9096;p44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4" name="Google Shape;9097;p44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5" name="Google Shape;9098;p44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6" name="Google Shape;9099;p44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7" name="Google Shape;9100;p44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8" name="Google Shape;9101;p44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59" name="Google Shape;9102;p44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0" name="Google Shape;9103;p44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1" name="Google Shape;9104;p44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2" name="Google Shape;9105;p44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3" name="Google Shape;9106;p44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4" name="Google Shape;9107;p44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5" name="Google Shape;9108;p44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6" name="Google Shape;9109;p44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7" name="Google Shape;9110;p44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8" name="Google Shape;9111;p44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69" name="Google Shape;9112;p44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0" name="Google Shape;9113;p44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1" name="Google Shape;9114;p44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2" name="Google Shape;9115;p44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3" name="Google Shape;9116;p44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4" name="Google Shape;9117;p44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5" name="Google Shape;9118;p44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6" name="Google Shape;9119;p44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7" name="Google Shape;9120;p44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8" name="Google Shape;9121;p44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79" name="Google Shape;9122;p44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0" name="Google Shape;9123;p44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1" name="Google Shape;9124;p44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2" name="Google Shape;9125;p44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3" name="Google Shape;9126;p44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4" name="Google Shape;9127;p44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5" name="Google Shape;9128;p44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6" name="Google Shape;9129;p44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7" name="Google Shape;9130;p44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8" name="Google Shape;9131;p44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89" name="Google Shape;9132;p44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0" name="Google Shape;9133;p44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1" name="Google Shape;9134;p44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2" name="Google Shape;9135;p44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3" name="Google Shape;9136;p44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4" name="Google Shape;9137;p44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5" name="Google Shape;9138;p44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6" name="Google Shape;9139;p44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7" name="Google Shape;9140;p44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8" name="Google Shape;9141;p44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99" name="Google Shape;9142;p44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0" name="Google Shape;9143;p44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1" name="Google Shape;9144;p44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2" name="Google Shape;9145;p44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3" name="Google Shape;9146;p44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4" name="Google Shape;9147;p44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5" name="Google Shape;9148;p44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6" name="Google Shape;9149;p44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Google Shape;9150;p44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8" name="Google Shape;9151;p44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09" name="Google Shape;9152;p44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Google Shape;9153;p44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1" name="Google Shape;9154;p44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2" name="Google Shape;9155;p44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Google Shape;9156;p44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4" name="Google Shape;9157;p44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5" name="Google Shape;9158;p44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6" name="Google Shape;9159;p44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7" name="Google Shape;9160;p44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8" name="Google Shape;9161;p44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19" name="Google Shape;9162;p44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0" name="Google Shape;9163;p44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1" name="Google Shape;9164;p44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2" name="Google Shape;9165;p44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3" name="Google Shape;9166;p44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4" name="Google Shape;9167;p44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Google Shape;9168;p44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6" name="Google Shape;9169;p44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7" name="Google Shape;9170;p44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Google Shape;9171;p44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29" name="Google Shape;9172;p44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0" name="Google Shape;9173;p44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Google Shape;9174;p44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2" name="Google Shape;9175;p44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3" name="Google Shape;9176;p44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Google Shape;9177;p44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5" name="Google Shape;9178;p44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6" name="Google Shape;9179;p44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Google Shape;9180;p44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8" name="Google Shape;9181;p44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39" name="Google Shape;9182;p44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Google Shape;9183;p44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1" name="Google Shape;9184;p44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2" name="Google Shape;9185;p44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Google Shape;9186;p44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4" name="Google Shape;9187;p44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5" name="Google Shape;9188;p44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Google Shape;9189;p44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7" name="Google Shape;9190;p44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8" name="Google Shape;9191;p44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Google Shape;9192;p44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0" name="Google Shape;9193;p44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1" name="Google Shape;9194;p44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Google Shape;9195;p44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3" name="Google Shape;9196;p44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4" name="Google Shape;9197;p44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Google Shape;9198;p44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6" name="Google Shape;9199;p44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7" name="Google Shape;9200;p44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Google Shape;9201;p44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59" name="Google Shape;9202;p44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0" name="Google Shape;9203;p44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Google Shape;9204;p44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2" name="Google Shape;9205;p44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3" name="Google Shape;9206;p44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Google Shape;9207;p44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5" name="Google Shape;9208;p44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6" name="Google Shape;9209;p44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Google Shape;9210;p44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8" name="Google Shape;9211;p44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69" name="Google Shape;9212;p44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Google Shape;9213;p44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1" name="Google Shape;9214;p44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2" name="Google Shape;9215;p44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Google Shape;9216;p44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4" name="Google Shape;9217;p44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5" name="Google Shape;9218;p44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Google Shape;9219;p44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7" name="Google Shape;9220;p44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8" name="Google Shape;9221;p44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Google Shape;9222;p44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0" name="Google Shape;9223;p44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1" name="Google Shape;9224;p44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Google Shape;9225;p44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3" name="Google Shape;9226;p44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4" name="Google Shape;9227;p44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Google Shape;9228;p44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6" name="Google Shape;9229;p44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7" name="Google Shape;9230;p44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Google Shape;9231;p44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89" name="Google Shape;9232;p44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0" name="Google Shape;9233;p44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Google Shape;9234;p44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2" name="Google Shape;9235;p44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3" name="Google Shape;9236;p44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Google Shape;9237;p44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5" name="Google Shape;9238;p44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6" name="Google Shape;9239;p44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Google Shape;9240;p44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8" name="Google Shape;9241;p44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999" name="Google Shape;9242;p44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Google Shape;9243;p44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1" name="Google Shape;9244;p44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2" name="Google Shape;9245;p44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Google Shape;9246;p44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4" name="Google Shape;9247;p44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5" name="Google Shape;9248;p44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Google Shape;9249;p44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7" name="Google Shape;9250;p44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8" name="Google Shape;9251;p44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Google Shape;9252;p44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0" name="Google Shape;9253;p44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1" name="Google Shape;9254;p44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Google Shape;9255;p44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3" name="Google Shape;9256;p44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4" name="Google Shape;9257;p44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Google Shape;9258;p44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6" name="Google Shape;9259;p44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7" name="Google Shape;9260;p44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Google Shape;9261;p44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19" name="Google Shape;9262;p44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0" name="Google Shape;9263;p44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Google Shape;9264;p44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2" name="Google Shape;9265;p44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3" name="Google Shape;9266;p44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Google Shape;9267;p44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5" name="Google Shape;9268;p44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6" name="Google Shape;9269;p44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Google Shape;9270;p44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8" name="Google Shape;9271;p44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29" name="Google Shape;9272;p44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Google Shape;9273;p44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1" name="Google Shape;9274;p44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2" name="Google Shape;9275;p44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Google Shape;9276;p44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4" name="Google Shape;9277;p44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5" name="Google Shape;9278;p44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Google Shape;9279;p44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7" name="Google Shape;9280;p44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8" name="Google Shape;9281;p44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Google Shape;9282;p44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0" name="Google Shape;9283;p44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1" name="Google Shape;9284;p44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Google Shape;9285;p44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3" name="Google Shape;9286;p44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4" name="Google Shape;9287;p44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Google Shape;9288;p44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6" name="Google Shape;9289;p44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7" name="Google Shape;9290;p44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Google Shape;9291;p44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49" name="Google Shape;9292;p44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0" name="Google Shape;9293;p44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Google Shape;9294;p44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2" name="Google Shape;9295;p44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3" name="Google Shape;9296;p44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Google Shape;9297;p44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5" name="Google Shape;9298;p44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6" name="Google Shape;9299;p44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Google Shape;9300;p44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8" name="Google Shape;9301;p44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59" name="Google Shape;9302;p44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Google Shape;9303;p44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1" name="Google Shape;9304;p44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2" name="Google Shape;9305;p44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Google Shape;9306;p44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4" name="Google Shape;9307;p44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5" name="Google Shape;9308;p44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Google Shape;9309;p44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7" name="Google Shape;9310;p44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8" name="Google Shape;9311;p44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Google Shape;9312;p44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0" name="Google Shape;9313;p44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1" name="Google Shape;9314;p44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Google Shape;9315;p44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3" name="Google Shape;9316;p44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4" name="Google Shape;9317;p44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Google Shape;9318;p44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6" name="Google Shape;9319;p44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7" name="Google Shape;9320;p44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Google Shape;9321;p44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79" name="Google Shape;9322;p44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0" name="Google Shape;9323;p44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Google Shape;9324;p44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2" name="Google Shape;9325;p44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3" name="Google Shape;9326;p44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Google Shape;9327;p44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5" name="Google Shape;9328;p44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6" name="Google Shape;9329;p44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Google Shape;9330;p44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8" name="Google Shape;9331;p44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89" name="Google Shape;9332;p44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Google Shape;9333;p44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1" name="Google Shape;9334;p44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2" name="Google Shape;9335;p44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Google Shape;9336;p44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4" name="Google Shape;9337;p44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5" name="Google Shape;9338;p44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Google Shape;9339;p44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7" name="Google Shape;9340;p44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8" name="Google Shape;9341;p44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Google Shape;9342;p44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0" name="Google Shape;9343;p44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1" name="Google Shape;9344;p44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Google Shape;9345;p44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3" name="Google Shape;9346;p44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4" name="Google Shape;9347;p44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Google Shape;9348;p44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6" name="Google Shape;9349;p44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7" name="Google Shape;9350;p44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Google Shape;9351;p44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09" name="Google Shape;9352;p44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0" name="Google Shape;9353;p44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Google Shape;9354;p44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2" name="Google Shape;9355;p44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3" name="Google Shape;9356;p44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Google Shape;9357;p44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5" name="Google Shape;9358;p44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6" name="Google Shape;9359;p44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Google Shape;9360;p44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8" name="Google Shape;9361;p44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19" name="Google Shape;9362;p44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Google Shape;9363;p44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1" name="Google Shape;9364;p44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2" name="Google Shape;9365;p44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Google Shape;9366;p44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4" name="Google Shape;9367;p44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5" name="Google Shape;9368;p44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Google Shape;9369;p44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7" name="Google Shape;9370;p44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8" name="Google Shape;9371;p44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Google Shape;9372;p44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0" name="Google Shape;9373;p44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1" name="Google Shape;9374;p44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2" name="Google Shape;9375;p44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3" name="Google Shape;9376;p44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4" name="Google Shape;9377;p44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5" name="Google Shape;9378;p44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6" name="Google Shape;9379;p44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7" name="Google Shape;9380;p44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8" name="Google Shape;9381;p44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39" name="Google Shape;9382;p44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0" name="Google Shape;9383;p44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1" name="Google Shape;9384;p44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2" name="Google Shape;9385;p44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3" name="Google Shape;9386;p44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4" name="Google Shape;9387;p44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5" name="Google Shape;9388;p44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6" name="Google Shape;9389;p44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7" name="Google Shape;9390;p44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8" name="Google Shape;9391;p44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49" name="Google Shape;9392;p44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0" name="Google Shape;9393;p44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1" name="Google Shape;9394;p44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2" name="Google Shape;9395;p44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3" name="Google Shape;9396;p44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4" name="Google Shape;9397;p44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5" name="Google Shape;9398;p44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56" name="Google Shape;9399;p44"/>
          <p:cNvGrpSpPr/>
          <p:nvPr/>
        </p:nvGrpSpPr>
        <p:grpSpPr>
          <a:xfrm rot="20275095" flipH="1">
            <a:off x="5040010" y="4123897"/>
            <a:ext cx="441183" cy="376876"/>
            <a:chOff x="5284275" y="2151275"/>
            <a:chExt cx="327450" cy="251075"/>
          </a:xfrm>
        </p:grpSpPr>
        <p:sp>
          <p:nvSpPr>
            <p:cNvPr id="1157" name="Google Shape;9400;p44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8" name="Google Shape;9401;p44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59" name="Google Shape;9402;p44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0" name="Google Shape;9403;p44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1" name="Google Shape;9404;p44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2" name="Google Shape;9405;p44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3" name="Google Shape;9406;p44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4" name="Google Shape;9407;p44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5" name="Google Shape;9408;p44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6" name="Google Shape;9409;p44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7" name="Google Shape;9410;p44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8" name="Google Shape;9411;p44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69" name="Google Shape;9412;p44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0" name="Google Shape;9413;p44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1" name="Google Shape;9414;p44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2" name="Google Shape;9415;p44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3" name="Google Shape;9416;p44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4" name="Google Shape;9417;p44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5" name="Google Shape;9418;p44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6" name="Google Shape;9419;p44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7" name="Google Shape;9420;p44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8" name="Google Shape;9421;p44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79" name="Google Shape;9422;p44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0" name="Google Shape;9423;p44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1" name="Google Shape;9424;p44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2" name="Google Shape;9425;p44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3" name="Google Shape;9426;p44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4" name="Google Shape;9427;p44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5" name="Google Shape;9428;p44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6" name="Google Shape;9429;p44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7" name="Google Shape;9430;p44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8" name="Google Shape;9431;p44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89" name="Google Shape;9432;p44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0" name="Google Shape;9433;p44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1" name="Google Shape;9434;p44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2" name="Google Shape;9435;p44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3" name="Google Shape;9436;p44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4" name="Google Shape;9437;p44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5" name="Google Shape;9438;p44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6" name="Google Shape;9439;p44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7" name="Google Shape;9440;p44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8" name="Google Shape;9441;p44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99" name="Google Shape;9442;p44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0" name="Google Shape;9443;p44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1" name="Google Shape;9444;p44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2" name="Google Shape;9445;p44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3" name="Google Shape;9446;p44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4" name="Google Shape;9447;p44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5" name="Google Shape;9448;p44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6" name="Google Shape;9449;p44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7" name="Google Shape;9450;p44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8" name="Google Shape;9451;p44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09" name="Google Shape;9452;p44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0" name="Google Shape;9453;p44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1" name="Google Shape;9454;p44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2" name="Google Shape;9455;p44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3" name="Google Shape;9456;p44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4" name="Google Shape;9457;p44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5" name="Google Shape;9458;p44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6" name="Google Shape;9459;p44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7" name="Google Shape;9460;p44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8" name="Google Shape;9461;p44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19" name="Google Shape;9462;p44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0" name="Google Shape;9463;p44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1" name="Google Shape;9464;p44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2" name="Google Shape;9465;p44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3" name="Google Shape;9466;p44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4" name="Google Shape;9467;p44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5" name="Google Shape;9468;p44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6" name="Google Shape;9469;p44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7" name="Google Shape;9470;p44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8" name="Google Shape;9471;p44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29" name="Google Shape;9472;p44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0" name="Google Shape;9473;p44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1" name="Google Shape;9474;p44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2" name="Google Shape;9475;p44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3" name="Google Shape;9476;p44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4" name="Google Shape;9477;p44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5" name="Google Shape;9478;p44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6" name="Google Shape;9479;p44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7" name="Google Shape;9480;p44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8" name="Google Shape;9481;p44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39" name="Google Shape;9482;p44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0" name="Google Shape;9483;p44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1" name="Google Shape;9484;p44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2" name="Google Shape;9485;p44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3" name="Google Shape;9486;p44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4" name="Google Shape;9487;p44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5" name="Google Shape;9488;p44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6" name="Google Shape;9489;p44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7" name="Google Shape;9490;p44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8" name="Google Shape;9491;p44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49" name="Google Shape;9492;p44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0" name="Google Shape;9493;p44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1" name="Google Shape;9494;p44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2" name="Google Shape;9495;p44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3" name="Google Shape;9496;p44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4" name="Google Shape;9497;p44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5" name="Google Shape;9498;p44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6" name="Google Shape;9499;p44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7" name="Google Shape;9500;p44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8" name="Google Shape;9501;p44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59" name="Google Shape;9502;p44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0" name="Google Shape;9503;p44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1" name="Google Shape;9504;p44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2" name="Google Shape;9505;p44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3" name="Google Shape;9506;p44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4" name="Google Shape;9507;p44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5" name="Google Shape;9508;p44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6" name="Google Shape;9509;p44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7" name="Google Shape;9510;p44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8" name="Google Shape;9511;p44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69" name="Google Shape;9512;p44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0" name="Google Shape;9513;p44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1" name="Google Shape;9514;p44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2" name="Google Shape;9515;p44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3" name="Google Shape;9516;p44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4" name="Google Shape;9517;p44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5" name="Google Shape;9518;p44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6" name="Google Shape;9519;p44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7" name="Google Shape;9520;p44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8" name="Google Shape;9521;p44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79" name="Google Shape;9522;p44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0" name="Google Shape;9523;p44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1" name="Google Shape;9524;p44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2" name="Google Shape;9525;p44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3" name="Google Shape;9526;p44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4" name="Google Shape;9527;p44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5" name="Google Shape;9528;p44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6" name="Google Shape;9529;p44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7" name="Google Shape;9530;p44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8" name="Google Shape;9531;p44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89" name="Google Shape;9532;p44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0" name="Google Shape;9533;p44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1" name="Google Shape;9534;p44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2" name="Google Shape;9535;p44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3" name="Google Shape;9536;p44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4" name="Google Shape;9537;p44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5" name="Google Shape;9538;p44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6" name="Google Shape;9539;p44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7" name="Google Shape;9540;p44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8" name="Google Shape;9541;p44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99" name="Google Shape;9542;p44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0" name="Google Shape;9543;p44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1" name="Google Shape;9544;p44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2" name="Google Shape;9545;p44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3" name="Google Shape;9546;p44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4" name="Google Shape;9547;p44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5" name="Google Shape;9548;p44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6" name="Google Shape;9549;p44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7" name="Google Shape;9550;p44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8" name="Google Shape;9551;p44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09" name="Google Shape;9552;p44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0" name="Google Shape;9553;p44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1" name="Google Shape;9554;p44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2" name="Google Shape;9555;p44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3" name="Google Shape;9556;p44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4" name="Google Shape;9557;p44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5" name="Google Shape;9558;p44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6" name="Google Shape;9559;p44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7" name="Google Shape;9560;p44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8" name="Google Shape;9561;p44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19" name="Google Shape;9562;p44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0" name="Google Shape;9563;p44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1" name="Google Shape;9564;p44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2" name="Google Shape;9565;p44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3" name="Google Shape;9566;p44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4" name="Google Shape;9567;p44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5" name="Google Shape;9568;p44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6" name="Google Shape;9569;p44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7" name="Google Shape;9570;p44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8" name="Google Shape;9571;p44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29" name="Google Shape;9572;p44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0" name="Google Shape;9573;p44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1" name="Google Shape;9574;p44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2" name="Google Shape;9575;p44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3" name="Google Shape;9576;p44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4" name="Google Shape;9577;p44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5" name="Google Shape;9578;p44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6" name="Google Shape;9579;p44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7" name="Google Shape;9580;p44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8" name="Google Shape;9581;p44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39" name="Google Shape;9582;p44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0" name="Google Shape;9583;p44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1" name="Google Shape;9584;p44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2" name="Google Shape;9585;p44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3" name="Google Shape;9586;p44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4" name="Google Shape;9587;p44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5" name="Google Shape;9588;p44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6" name="Google Shape;9589;p44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7" name="Google Shape;9590;p44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8" name="Google Shape;9591;p44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49" name="Google Shape;9592;p44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0" name="Google Shape;9593;p44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1" name="Google Shape;9594;p44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2" name="Google Shape;9595;p44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3" name="Google Shape;9596;p44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4" name="Google Shape;9597;p44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5" name="Google Shape;9598;p44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6" name="Google Shape;9599;p44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7" name="Google Shape;9600;p44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8" name="Google Shape;9601;p44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59" name="Google Shape;9602;p44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0" name="Google Shape;9603;p44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1" name="Google Shape;9604;p44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2" name="Google Shape;9605;p44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3" name="Google Shape;9606;p44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4" name="Google Shape;9607;p44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5" name="Google Shape;9608;p44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6" name="Google Shape;9609;p44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7" name="Google Shape;9610;p44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8" name="Google Shape;9611;p44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69" name="Google Shape;9612;p44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0" name="Google Shape;9613;p44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1" name="Google Shape;9614;p44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2" name="Google Shape;9615;p44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3" name="Google Shape;9616;p44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4" name="Google Shape;9617;p44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5" name="Google Shape;9618;p44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6" name="Google Shape;9619;p44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7" name="Google Shape;9620;p44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8" name="Google Shape;9621;p44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79" name="Google Shape;9622;p44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0" name="Google Shape;9623;p44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1" name="Google Shape;9624;p44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2" name="Google Shape;9625;p44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3" name="Google Shape;9626;p44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4" name="Google Shape;9627;p44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5" name="Google Shape;9628;p44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6" name="Google Shape;9629;p44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7" name="Google Shape;9630;p44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8" name="Google Shape;9631;p44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89" name="Google Shape;9632;p44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0" name="Google Shape;9633;p44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1" name="Google Shape;9634;p44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2" name="Google Shape;9635;p44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3" name="Google Shape;9636;p44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4" name="Google Shape;9637;p44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5" name="Google Shape;9638;p44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6" name="Google Shape;9639;p44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7" name="Google Shape;9640;p44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8" name="Google Shape;9641;p44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99" name="Google Shape;9642;p44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0" name="Google Shape;9643;p44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1" name="Google Shape;9644;p44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2" name="Google Shape;9645;p44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3" name="Google Shape;9646;p44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4" name="Google Shape;9647;p44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5" name="Google Shape;9648;p44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6" name="Google Shape;9649;p44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7" name="Google Shape;9650;p44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8" name="Google Shape;9651;p44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09" name="Google Shape;9652;p44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0" name="Google Shape;9653;p44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1" name="Google Shape;9654;p44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2" name="Google Shape;9655;p44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3" name="Google Shape;9656;p44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4" name="Google Shape;9657;p44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5" name="Google Shape;9658;p44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6" name="Google Shape;9659;p44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7" name="Google Shape;9660;p44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8" name="Google Shape;9661;p44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19" name="Google Shape;9662;p44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0" name="Google Shape;9663;p44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1" name="Google Shape;9664;p44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2" name="Google Shape;9665;p44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3" name="Google Shape;9666;p44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4" name="Google Shape;9667;p44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5" name="Google Shape;9668;p44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6" name="Google Shape;9669;p44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7" name="Google Shape;9670;p44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8" name="Google Shape;9671;p44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29" name="Google Shape;9672;p44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0" name="Google Shape;9673;p44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1" name="Google Shape;9674;p44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2" name="Google Shape;9675;p44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3" name="Google Shape;9676;p44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4" name="Google Shape;9677;p44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5" name="Google Shape;9678;p44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6" name="Google Shape;9679;p44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7" name="Google Shape;9680;p44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8" name="Google Shape;9681;p44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39" name="Google Shape;9682;p44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0" name="Google Shape;9683;p44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1" name="Google Shape;9684;p44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2" name="Google Shape;9685;p44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3" name="Google Shape;9686;p44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4" name="Google Shape;9687;p44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5" name="Google Shape;9688;p44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6" name="Google Shape;9689;p44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7" name="Google Shape;9690;p44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8" name="Google Shape;9691;p44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49" name="Google Shape;9692;p44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0" name="Google Shape;9693;p44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1" name="Google Shape;9694;p44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2" name="Google Shape;9695;p44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3" name="Google Shape;9696;p44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4" name="Google Shape;9697;p44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5" name="Google Shape;9698;p44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6" name="Google Shape;9699;p44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7" name="Google Shape;9700;p44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8" name="Google Shape;9701;p44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59" name="Google Shape;9702;p44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0" name="Google Shape;9703;p44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1" name="Google Shape;9704;p44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2" name="Google Shape;9705;p44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3" name="Google Shape;9706;p44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4" name="Google Shape;9707;p44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5" name="Google Shape;9708;p44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6" name="Google Shape;9709;p44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7" name="Google Shape;9710;p44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8" name="Google Shape;9711;p44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69" name="Google Shape;9712;p44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0" name="Google Shape;9713;p44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1" name="Google Shape;9714;p44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2" name="Google Shape;9715;p44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3" name="Google Shape;9716;p44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4" name="Google Shape;9717;p44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5" name="Google Shape;9718;p44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6" name="Google Shape;9719;p44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7" name="Google Shape;9720;p44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8" name="Google Shape;9721;p44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9" name="Google Shape;9722;p44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0" name="Google Shape;9723;p44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1" name="Google Shape;9724;p44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2" name="Google Shape;9725;p44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3" name="Google Shape;9726;p44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4" name="Google Shape;9727;p44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5" name="Google Shape;9728;p44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6" name="Google Shape;9729;p44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7" name="Google Shape;9730;p44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8" name="Google Shape;9731;p44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9" name="Google Shape;9732;p44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0" name="Google Shape;9733;p44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1" name="Google Shape;9734;p44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2" name="Google Shape;9735;p44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3" name="Google Shape;9736;p44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4" name="Google Shape;9737;p44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5" name="Google Shape;9738;p44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6" name="Google Shape;9739;p44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7" name="Google Shape;9740;p44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8" name="Google Shape;9741;p44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9" name="Google Shape;9742;p44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0" name="Google Shape;9743;p44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1" name="Google Shape;9744;p44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2" name="Google Shape;9745;p44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3" name="Google Shape;9746;p44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4" name="Google Shape;9747;p44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5" name="Google Shape;9748;p44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6" name="Google Shape;9749;p44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7" name="Google Shape;9750;p44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8" name="Google Shape;9751;p44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9" name="Google Shape;9752;p44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0" name="Google Shape;9753;p44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1" name="Google Shape;9754;p44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2" name="Google Shape;9755;p44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3" name="Google Shape;9756;p44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4" name="Google Shape;9757;p44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1515" name="1514 Metin kutusu"/>
          <p:cNvSpPr txBox="1"/>
          <p:nvPr/>
        </p:nvSpPr>
        <p:spPr>
          <a:xfrm>
            <a:off x="3336960" y="2529444"/>
            <a:ext cx="162736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 smtClean="0">
                <a:solidFill>
                  <a:schemeClr val="tx1"/>
                </a:solidFill>
                <a:latin typeface="Tekton Pro" pitchFamily="34" charset="-94"/>
              </a:rPr>
              <a:t>Çanta istiyor.</a:t>
            </a:r>
            <a:endParaRPr lang="tr-TR" sz="2000" b="1" dirty="0">
              <a:solidFill>
                <a:schemeClr val="tx1"/>
              </a:solidFill>
              <a:latin typeface="Tekton Pro" pitchFamily="34" charset="-94"/>
            </a:endParaRPr>
          </a:p>
        </p:txBody>
      </p:sp>
      <p:sp>
        <p:nvSpPr>
          <p:cNvPr id="1516" name="1515 Metin kutusu"/>
          <p:cNvSpPr txBox="1"/>
          <p:nvPr/>
        </p:nvSpPr>
        <p:spPr>
          <a:xfrm>
            <a:off x="3346856" y="3323112"/>
            <a:ext cx="150233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 smtClean="0">
                <a:solidFill>
                  <a:schemeClr val="tx1"/>
                </a:solidFill>
                <a:latin typeface="Tekton Pro" pitchFamily="34" charset="-94"/>
              </a:rPr>
              <a:t>Elma istiyor.</a:t>
            </a:r>
            <a:endParaRPr lang="tr-TR" sz="2000" b="1" dirty="0">
              <a:solidFill>
                <a:schemeClr val="tx1"/>
              </a:solidFill>
              <a:latin typeface="Tekton Pro" pitchFamily="34" charset="-94"/>
            </a:endParaRPr>
          </a:p>
        </p:txBody>
      </p:sp>
      <p:sp>
        <p:nvSpPr>
          <p:cNvPr id="1517" name="1516 Metin kutusu"/>
          <p:cNvSpPr txBox="1"/>
          <p:nvPr/>
        </p:nvSpPr>
        <p:spPr>
          <a:xfrm>
            <a:off x="3368627" y="4069278"/>
            <a:ext cx="162576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 smtClean="0">
                <a:solidFill>
                  <a:schemeClr val="tx1"/>
                </a:solidFill>
                <a:latin typeface="Tekton Pro" pitchFamily="34" charset="-94"/>
              </a:rPr>
              <a:t>Kalem istiyor.</a:t>
            </a:r>
            <a:endParaRPr lang="tr-TR" sz="2000" b="1" dirty="0">
              <a:solidFill>
                <a:schemeClr val="tx1"/>
              </a:solidFill>
              <a:latin typeface="Tekton Pro" pitchFamily="34" charset="-9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8" name="Google Shape;1828;p24"/>
          <p:cNvGrpSpPr/>
          <p:nvPr/>
        </p:nvGrpSpPr>
        <p:grpSpPr>
          <a:xfrm>
            <a:off x="5032016" y="-187487"/>
            <a:ext cx="5912768" cy="5542589"/>
            <a:chOff x="5032016" y="-187487"/>
            <a:chExt cx="5912768" cy="5542589"/>
          </a:xfrm>
        </p:grpSpPr>
        <p:grpSp>
          <p:nvGrpSpPr>
            <p:cNvPr id="1829" name="Google Shape;1829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30" name="Google Shape;1830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38" name="Google Shape;1838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39" name="Google Shape;1839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3" name="Google Shape;1853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54" name="Google Shape;1854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0" name="Google Shape;1870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71" name="Google Shape;1871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3" name="Google Shape;1893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94" name="Google Shape;1894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02" name="Google Shape;1902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903" name="Google Shape;1903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3" name="Google Shape;1913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914" name="Google Shape;1914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BC4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BC4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BD87E"/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1" name="Google Shape;1921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922" name="Google Shape;1922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45" name="Google Shape;1945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46" name="Google Shape;1946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52" name="Google Shape;195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53" name="Google Shape;195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60" name="Google Shape;196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61" name="Google Shape;196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62" name="Google Shape;196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63" name="Google Shape;196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4" name="Google Shape;196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5" name="Google Shape;196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66" name="Google Shape;196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67" name="Google Shape;196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2" name="Google Shape;212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123" name="Google Shape;212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5" name="Google Shape;214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51" name="Google Shape;215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52" name="Google Shape;215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63" name="Google Shape;216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67" name="Google Shape;216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68" name="Google Shape;216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1" name="Google Shape;217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3" name="Google Shape;217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4" name="Google Shape;217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5" name="Google Shape;217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79" name="Google Shape;217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" name="Google Shape;713;p43"/>
          <p:cNvSpPr txBox="1"/>
          <p:nvPr/>
        </p:nvSpPr>
        <p:spPr>
          <a:xfrm>
            <a:off x="0" y="847711"/>
            <a:ext cx="5476875" cy="8267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4775" rIns="0" bIns="0" anchor="t" anchorCtr="0">
            <a:noAutofit/>
          </a:bodyPr>
          <a:lstStyle/>
          <a:p>
            <a:pPr algn="ctr">
              <a:buSzPts val="1100"/>
            </a:pPr>
            <a:r>
              <a:rPr lang="tr-TR" sz="4000" dirty="0" smtClean="0">
                <a:solidFill>
                  <a:srgbClr val="7030A0"/>
                </a:solidFill>
                <a:latin typeface="Tekton Pro" pitchFamily="34" charset="0"/>
                <a:ea typeface="Zilla Slab Light"/>
                <a:cs typeface="Adobe Arabic" pitchFamily="18" charset="-78"/>
                <a:sym typeface="Zilla Slab Light"/>
              </a:rPr>
              <a:t>(Ben) istiyorum = </a:t>
            </a:r>
            <a:r>
              <a:rPr lang="ar-SA" sz="6000" dirty="0" smtClean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أُرِيدُ</a:t>
            </a:r>
            <a:r>
              <a:rPr lang="tr-TR" sz="6000" dirty="0" smtClean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endParaRPr sz="6000">
              <a:solidFill>
                <a:schemeClr val="bg2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dobe Arabic" pitchFamily="18" charset="-78"/>
              <a:ea typeface="Zilla Slab Light"/>
              <a:cs typeface="Adobe Arabic" pitchFamily="18" charset="-78"/>
              <a:sym typeface="Zilla Slab Light"/>
            </a:endParaRPr>
          </a:p>
        </p:txBody>
      </p:sp>
      <p:cxnSp>
        <p:nvCxnSpPr>
          <p:cNvPr id="382" name="Google Shape;5228;p39"/>
          <p:cNvCxnSpPr/>
          <p:nvPr/>
        </p:nvCxnSpPr>
        <p:spPr>
          <a:xfrm rot="10800000" flipV="1">
            <a:off x="5580167" y="2520816"/>
            <a:ext cx="768991" cy="139256"/>
          </a:xfrm>
          <a:prstGeom prst="straightConnector1">
            <a:avLst/>
          </a:prstGeom>
          <a:noFill/>
          <a:ln w="19050" cap="flat" cmpd="sng">
            <a:solidFill>
              <a:srgbClr val="FFC000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383" name="Google Shape;5229;p39"/>
          <p:cNvCxnSpPr/>
          <p:nvPr/>
        </p:nvCxnSpPr>
        <p:spPr>
          <a:xfrm rot="10800000">
            <a:off x="5568291" y="4346369"/>
            <a:ext cx="780859" cy="158524"/>
          </a:xfrm>
          <a:prstGeom prst="straightConnector1">
            <a:avLst/>
          </a:prstGeom>
          <a:noFill/>
          <a:ln w="19050" cap="flat" cmpd="sng">
            <a:solidFill>
              <a:srgbClr val="FFC000"/>
            </a:solidFill>
            <a:prstDash val="dash"/>
            <a:round/>
            <a:headEnd type="none" w="med" len="med"/>
            <a:tailEnd type="oval" w="med" len="med"/>
          </a:ln>
        </p:spPr>
      </p:cxnSp>
      <p:cxnSp>
        <p:nvCxnSpPr>
          <p:cNvPr id="384" name="Google Shape;5230;p39"/>
          <p:cNvCxnSpPr/>
          <p:nvPr/>
        </p:nvCxnSpPr>
        <p:spPr>
          <a:xfrm rot="10800000" flipV="1">
            <a:off x="5532664" y="3530108"/>
            <a:ext cx="786218" cy="20614"/>
          </a:xfrm>
          <a:prstGeom prst="straightConnector1">
            <a:avLst/>
          </a:prstGeom>
          <a:noFill/>
          <a:ln w="19050" cap="flat" cmpd="sng">
            <a:solidFill>
              <a:srgbClr val="FFC000"/>
            </a:solidFill>
            <a:prstDash val="dash"/>
            <a:round/>
            <a:headEnd type="none" w="med" len="med"/>
            <a:tailEnd type="oval" w="med" len="med"/>
          </a:ln>
        </p:spPr>
      </p:cxnSp>
      <p:sp>
        <p:nvSpPr>
          <p:cNvPr id="385" name="384 Metin kutusu"/>
          <p:cNvSpPr txBox="1"/>
          <p:nvPr/>
        </p:nvSpPr>
        <p:spPr>
          <a:xfrm>
            <a:off x="3371850" y="2400048"/>
            <a:ext cx="19621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ar-SA" sz="3600" b="1" dirty="0" smtClean="0">
                <a:solidFill>
                  <a:srgbClr val="2DA4D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أُرِيدُ</a:t>
            </a:r>
            <a:r>
              <a:rPr lang="ar-SA" sz="3600" b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الْقَهْوَةَ</a:t>
            </a:r>
            <a:endParaRPr lang="tr-TR" sz="3500" dirty="0"/>
          </a:p>
        </p:txBody>
      </p:sp>
      <p:sp>
        <p:nvSpPr>
          <p:cNvPr id="386" name="385 Metin kutusu"/>
          <p:cNvSpPr txBox="1"/>
          <p:nvPr/>
        </p:nvSpPr>
        <p:spPr>
          <a:xfrm>
            <a:off x="3171825" y="3227549"/>
            <a:ext cx="21812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ar-SA" sz="3600" b="1" dirty="0" smtClean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أُرِيدُ</a:t>
            </a:r>
            <a:r>
              <a:rPr lang="ar-SA" sz="3600" b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الشَّاوِرْمَا</a:t>
            </a:r>
            <a:endParaRPr lang="tr-TR" sz="3500" dirty="0"/>
          </a:p>
        </p:txBody>
      </p:sp>
      <p:sp>
        <p:nvSpPr>
          <p:cNvPr id="387" name="386 Metin kutusu"/>
          <p:cNvSpPr txBox="1"/>
          <p:nvPr/>
        </p:nvSpPr>
        <p:spPr>
          <a:xfrm>
            <a:off x="3565032" y="4019536"/>
            <a:ext cx="17499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ar-SA" sz="3600" b="1" dirty="0" smtClean="0">
                <a:solidFill>
                  <a:schemeClr val="bg2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أُرِيدُ</a:t>
            </a:r>
            <a:r>
              <a:rPr lang="ar-SA" sz="3600" b="1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 </a:t>
            </a:r>
            <a:r>
              <a:rPr lang="ar-SA" sz="3500" dirty="0" smtClean="0">
                <a:solidFill>
                  <a:srgbClr val="7030A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ea typeface="Zilla Slab Light"/>
                <a:cs typeface="Adobe Arabic" pitchFamily="18" charset="-78"/>
                <a:sym typeface="Zilla Slab Light"/>
              </a:rPr>
              <a:t>الكَنَافَةَ</a:t>
            </a:r>
            <a:endParaRPr lang="tr-TR" sz="3500" dirty="0"/>
          </a:p>
        </p:txBody>
      </p:sp>
      <p:sp>
        <p:nvSpPr>
          <p:cNvPr id="388" name="Google Shape;5217;p39"/>
          <p:cNvSpPr/>
          <p:nvPr/>
        </p:nvSpPr>
        <p:spPr>
          <a:xfrm rot="1116996" flipH="1">
            <a:off x="6107455" y="3157984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5218;p39"/>
          <p:cNvSpPr/>
          <p:nvPr/>
        </p:nvSpPr>
        <p:spPr>
          <a:xfrm rot="1116996" flipH="1">
            <a:off x="6107455" y="4153459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" name="Google Shape;5219;p39"/>
          <p:cNvSpPr/>
          <p:nvPr/>
        </p:nvSpPr>
        <p:spPr>
          <a:xfrm rot="1116996" flipH="1">
            <a:off x="6107455" y="2162509"/>
            <a:ext cx="692517" cy="683634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" name="Google Shape;5222;p39"/>
          <p:cNvSpPr txBox="1"/>
          <p:nvPr/>
        </p:nvSpPr>
        <p:spPr>
          <a:xfrm>
            <a:off x="6148764" y="4318226"/>
            <a:ext cx="6762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tx1"/>
                </a:solidFill>
                <a:latin typeface="Didact Gothic"/>
                <a:ea typeface="Didact Gothic"/>
                <a:cs typeface="Didact Gothic"/>
                <a:sym typeface="Didact Gothic"/>
              </a:rPr>
              <a:t>3</a:t>
            </a:r>
            <a:endParaRPr sz="2000" b="1">
              <a:solidFill>
                <a:schemeClr val="tx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92" name="Google Shape;5224;p39"/>
          <p:cNvSpPr txBox="1"/>
          <p:nvPr/>
        </p:nvSpPr>
        <p:spPr>
          <a:xfrm>
            <a:off x="6148764" y="2327375"/>
            <a:ext cx="623079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tx1"/>
                </a:solidFill>
                <a:latin typeface="Didact Gothic"/>
                <a:ea typeface="Didact Gothic"/>
                <a:cs typeface="Didact Gothic"/>
                <a:sym typeface="Didact Gothic"/>
              </a:rPr>
              <a:t>1</a:t>
            </a:r>
            <a:endParaRPr sz="2000" b="1">
              <a:solidFill>
                <a:schemeClr val="tx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93" name="Google Shape;5226;p39"/>
          <p:cNvSpPr txBox="1"/>
          <p:nvPr/>
        </p:nvSpPr>
        <p:spPr>
          <a:xfrm>
            <a:off x="6148764" y="3322800"/>
            <a:ext cx="648958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dirty="0">
                <a:solidFill>
                  <a:schemeClr val="tx1"/>
                </a:solidFill>
                <a:latin typeface="Didact Gothic"/>
                <a:ea typeface="Didact Gothic"/>
                <a:cs typeface="Didact Gothic"/>
                <a:sym typeface="Didact Gothic"/>
              </a:rPr>
              <a:t>2</a:t>
            </a:r>
            <a:endParaRPr sz="2000" b="1">
              <a:solidFill>
                <a:schemeClr val="tx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1471" name="Google Shape;8681;p44"/>
          <p:cNvGrpSpPr/>
          <p:nvPr/>
        </p:nvGrpSpPr>
        <p:grpSpPr>
          <a:xfrm rot="20275095" flipH="1">
            <a:off x="2720925" y="2544478"/>
            <a:ext cx="441183" cy="376876"/>
            <a:chOff x="5284275" y="2151275"/>
            <a:chExt cx="327450" cy="251075"/>
          </a:xfrm>
        </p:grpSpPr>
        <p:sp>
          <p:nvSpPr>
            <p:cNvPr id="1472" name="Google Shape;8682;p44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3" name="Google Shape;8683;p44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4" name="Google Shape;8684;p44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5" name="Google Shape;8685;p44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6" name="Google Shape;8686;p44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7" name="Google Shape;8687;p44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8" name="Google Shape;8688;p44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79" name="Google Shape;8689;p44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0" name="Google Shape;8690;p44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1" name="Google Shape;8691;p44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2" name="Google Shape;8692;p44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3" name="Google Shape;8693;p44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4" name="Google Shape;8694;p44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5" name="Google Shape;8695;p44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6" name="Google Shape;8696;p44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7" name="Google Shape;8697;p44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8" name="Google Shape;8698;p44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89" name="Google Shape;8699;p44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0" name="Google Shape;8700;p44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1" name="Google Shape;8701;p44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2" name="Google Shape;8702;p44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3" name="Google Shape;8703;p44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4" name="Google Shape;8704;p44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5" name="Google Shape;8705;p44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6" name="Google Shape;8706;p44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7" name="Google Shape;8707;p44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8" name="Google Shape;8708;p44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99" name="Google Shape;8709;p44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0" name="Google Shape;8710;p44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1" name="Google Shape;8711;p44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2" name="Google Shape;8712;p44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3" name="Google Shape;8713;p44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4" name="Google Shape;8714;p44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5" name="Google Shape;8715;p44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6" name="Google Shape;8716;p44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7" name="Google Shape;8717;p44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8" name="Google Shape;8718;p44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09" name="Google Shape;8719;p44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0" name="Google Shape;8720;p44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1" name="Google Shape;8721;p44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2" name="Google Shape;8722;p44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3" name="Google Shape;8723;p44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4" name="Google Shape;8724;p44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5" name="Google Shape;8725;p44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6" name="Google Shape;8726;p44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7" name="Google Shape;8727;p44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8" name="Google Shape;8728;p44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19" name="Google Shape;8729;p44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0" name="Google Shape;8730;p44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1" name="Google Shape;8731;p44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2" name="Google Shape;8732;p44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3" name="Google Shape;8733;p44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4" name="Google Shape;8734;p44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5" name="Google Shape;8735;p44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6" name="Google Shape;8736;p44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7" name="Google Shape;8737;p44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8" name="Google Shape;8738;p44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29" name="Google Shape;8739;p44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0" name="Google Shape;8740;p44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1" name="Google Shape;8741;p44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2" name="Google Shape;8742;p44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3" name="Google Shape;8743;p44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4" name="Google Shape;8744;p44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5" name="Google Shape;8745;p44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6" name="Google Shape;8746;p44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7" name="Google Shape;8747;p44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8" name="Google Shape;8748;p44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39" name="Google Shape;8749;p44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0" name="Google Shape;8750;p44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1" name="Google Shape;8751;p44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2" name="Google Shape;8752;p44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3" name="Google Shape;8753;p44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4" name="Google Shape;8754;p44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5" name="Google Shape;8755;p44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6" name="Google Shape;8756;p44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7" name="Google Shape;8757;p44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8" name="Google Shape;8758;p44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49" name="Google Shape;8759;p44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0" name="Google Shape;8760;p44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1" name="Google Shape;8761;p44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2" name="Google Shape;8762;p44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3" name="Google Shape;8763;p44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4" name="Google Shape;8764;p44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5" name="Google Shape;8765;p44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6" name="Google Shape;8766;p44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7" name="Google Shape;8767;p44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8" name="Google Shape;8768;p44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59" name="Google Shape;8769;p44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0" name="Google Shape;8770;p44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1" name="Google Shape;8771;p44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2" name="Google Shape;8772;p44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3" name="Google Shape;8773;p44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4" name="Google Shape;8774;p44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5" name="Google Shape;8775;p44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6" name="Google Shape;8776;p44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7" name="Google Shape;8777;p44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8" name="Google Shape;8778;p44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69" name="Google Shape;8779;p44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0" name="Google Shape;8780;p44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1" name="Google Shape;8781;p44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2" name="Google Shape;8782;p44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3" name="Google Shape;8783;p44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4" name="Google Shape;8784;p44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5" name="Google Shape;8785;p44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6" name="Google Shape;8786;p44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7" name="Google Shape;8787;p44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8" name="Google Shape;8788;p44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79" name="Google Shape;8789;p44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0" name="Google Shape;8790;p44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1" name="Google Shape;8791;p44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2" name="Google Shape;8792;p44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3" name="Google Shape;8793;p44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4" name="Google Shape;8794;p44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5" name="Google Shape;8795;p44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6" name="Google Shape;8796;p44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7" name="Google Shape;8797;p44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8" name="Google Shape;8798;p44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89" name="Google Shape;8799;p44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0" name="Google Shape;8800;p44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1" name="Google Shape;8801;p44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2" name="Google Shape;8802;p44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3" name="Google Shape;8803;p44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4" name="Google Shape;8804;p44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5" name="Google Shape;8805;p44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6" name="Google Shape;8806;p44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7" name="Google Shape;8807;p44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8" name="Google Shape;8808;p44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99" name="Google Shape;8809;p44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0" name="Google Shape;8810;p44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1" name="Google Shape;8811;p44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2" name="Google Shape;8812;p44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3" name="Google Shape;8813;p44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4" name="Google Shape;8814;p44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5" name="Google Shape;8815;p44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6" name="Google Shape;8816;p44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7" name="Google Shape;8817;p44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8" name="Google Shape;8818;p44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09" name="Google Shape;8819;p44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0" name="Google Shape;8820;p44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1" name="Google Shape;8821;p44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2" name="Google Shape;8822;p44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3" name="Google Shape;8823;p44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4" name="Google Shape;8824;p44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5" name="Google Shape;8825;p44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6" name="Google Shape;8826;p44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7" name="Google Shape;8827;p44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8" name="Google Shape;8828;p44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19" name="Google Shape;8829;p44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0" name="Google Shape;8830;p44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1" name="Google Shape;8831;p44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2" name="Google Shape;8832;p44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3" name="Google Shape;8833;p44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4" name="Google Shape;8834;p44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5" name="Google Shape;8835;p44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6" name="Google Shape;8836;p44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7" name="Google Shape;8837;p44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8" name="Google Shape;8838;p44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29" name="Google Shape;8839;p44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0" name="Google Shape;8840;p44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1" name="Google Shape;8841;p44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2" name="Google Shape;8842;p44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3" name="Google Shape;8843;p44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4" name="Google Shape;8844;p44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5" name="Google Shape;8845;p44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6" name="Google Shape;8846;p44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7" name="Google Shape;8847;p44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8" name="Google Shape;8848;p44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39" name="Google Shape;8849;p44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0" name="Google Shape;8850;p44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1" name="Google Shape;8851;p44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2" name="Google Shape;8852;p44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3" name="Google Shape;8853;p44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4" name="Google Shape;8854;p44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5" name="Google Shape;8855;p44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6" name="Google Shape;8856;p44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7" name="Google Shape;8857;p44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8" name="Google Shape;8858;p44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49" name="Google Shape;8859;p44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0" name="Google Shape;8860;p44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1" name="Google Shape;8861;p44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2" name="Google Shape;8862;p44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3" name="Google Shape;8863;p44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4" name="Google Shape;8864;p44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5" name="Google Shape;8865;p44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6" name="Google Shape;8866;p44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7" name="Google Shape;8867;p44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8" name="Google Shape;8868;p44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59" name="Google Shape;8869;p44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0" name="Google Shape;8870;p44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1" name="Google Shape;8871;p44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2" name="Google Shape;8872;p44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3" name="Google Shape;8873;p44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4" name="Google Shape;8874;p44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5" name="Google Shape;8875;p44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6" name="Google Shape;8876;p44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7" name="Google Shape;8877;p44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8" name="Google Shape;8878;p44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69" name="Google Shape;8879;p44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0" name="Google Shape;8880;p44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1" name="Google Shape;8881;p44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2" name="Google Shape;8882;p44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3" name="Google Shape;8883;p44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4" name="Google Shape;8884;p44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5" name="Google Shape;8885;p44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6" name="Google Shape;8886;p44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7" name="Google Shape;8887;p44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8" name="Google Shape;8888;p44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79" name="Google Shape;8889;p44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0" name="Google Shape;8890;p44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1" name="Google Shape;8891;p44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2" name="Google Shape;8892;p44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3" name="Google Shape;8893;p44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4" name="Google Shape;8894;p44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5" name="Google Shape;8895;p44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6" name="Google Shape;8896;p44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7" name="Google Shape;8897;p44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8" name="Google Shape;8898;p44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89" name="Google Shape;8899;p44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0" name="Google Shape;8900;p44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1" name="Google Shape;8901;p44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2" name="Google Shape;8902;p44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3" name="Google Shape;8903;p44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4" name="Google Shape;8904;p44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5" name="Google Shape;8905;p44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6" name="Google Shape;8906;p44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7" name="Google Shape;8907;p44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8" name="Google Shape;8908;p44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99" name="Google Shape;8909;p44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0" name="Google Shape;8910;p44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1" name="Google Shape;8911;p44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2" name="Google Shape;8912;p44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3" name="Google Shape;8913;p44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4" name="Google Shape;8914;p44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5" name="Google Shape;8915;p44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6" name="Google Shape;8916;p44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7" name="Google Shape;8917;p44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8" name="Google Shape;8918;p44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09" name="Google Shape;8919;p44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0" name="Google Shape;8920;p44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1" name="Google Shape;8921;p44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2" name="Google Shape;8922;p44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3" name="Google Shape;8923;p44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4" name="Google Shape;8924;p44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5" name="Google Shape;8925;p44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6" name="Google Shape;8926;p44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7" name="Google Shape;8927;p44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8" name="Google Shape;8928;p44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19" name="Google Shape;8929;p44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0" name="Google Shape;8930;p44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1" name="Google Shape;8931;p44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2" name="Google Shape;8932;p44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3" name="Google Shape;8933;p44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4" name="Google Shape;8934;p44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5" name="Google Shape;8935;p44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6" name="Google Shape;8936;p44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7" name="Google Shape;8937;p44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8" name="Google Shape;8938;p44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29" name="Google Shape;8939;p44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0" name="Google Shape;8940;p44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1" name="Google Shape;8941;p44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2" name="Google Shape;8942;p44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3" name="Google Shape;8943;p44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4" name="Google Shape;8944;p44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5" name="Google Shape;8945;p44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6" name="Google Shape;8946;p44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7" name="Google Shape;8947;p44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8" name="Google Shape;8948;p44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39" name="Google Shape;8949;p44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0" name="Google Shape;8950;p44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1" name="Google Shape;8951;p44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2" name="Google Shape;8952;p44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3" name="Google Shape;8953;p44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4" name="Google Shape;8954;p44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5" name="Google Shape;8955;p44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6" name="Google Shape;8956;p44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7" name="Google Shape;8957;p44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8" name="Google Shape;8958;p44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49" name="Google Shape;8959;p44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0" name="Google Shape;8960;p44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1" name="Google Shape;8961;p44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2" name="Google Shape;8962;p44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3" name="Google Shape;8963;p44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4" name="Google Shape;8964;p44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5" name="Google Shape;8965;p44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6" name="Google Shape;8966;p44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7" name="Google Shape;8967;p44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8" name="Google Shape;8968;p44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59" name="Google Shape;8969;p44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0" name="Google Shape;8970;p44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1" name="Google Shape;8971;p44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2" name="Google Shape;8972;p44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3" name="Google Shape;8973;p44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4" name="Google Shape;8974;p44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5" name="Google Shape;8975;p44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6" name="Google Shape;8976;p44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7" name="Google Shape;8977;p44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8" name="Google Shape;8978;p44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69" name="Google Shape;8979;p44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0" name="Google Shape;8980;p44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1" name="Google Shape;8981;p44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2" name="Google Shape;8982;p44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3" name="Google Shape;8983;p44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4" name="Google Shape;8984;p44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5" name="Google Shape;8985;p44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6" name="Google Shape;8986;p44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7" name="Google Shape;8987;p44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8" name="Google Shape;8988;p44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79" name="Google Shape;8989;p44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0" name="Google Shape;8990;p44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1" name="Google Shape;8991;p44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2" name="Google Shape;8992;p44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3" name="Google Shape;8993;p44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4" name="Google Shape;8994;p44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5" name="Google Shape;8995;p44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6" name="Google Shape;8996;p44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7" name="Google Shape;8997;p44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8" name="Google Shape;8998;p44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9" name="Google Shape;8999;p44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0" name="Google Shape;9000;p44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1" name="Google Shape;9001;p44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2" name="Google Shape;9002;p44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3" name="Google Shape;9003;p44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4" name="Google Shape;9004;p44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5" name="Google Shape;9005;p44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6" name="Google Shape;9006;p44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7" name="Google Shape;9007;p44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8" name="Google Shape;9008;p44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9" name="Google Shape;9009;p44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0" name="Google Shape;9010;p44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1" name="Google Shape;9011;p44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2" name="Google Shape;9012;p44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3" name="Google Shape;9013;p44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4" name="Google Shape;9014;p44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5" name="Google Shape;9015;p44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6" name="Google Shape;9016;p44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7" name="Google Shape;9017;p44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8" name="Google Shape;9018;p44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09" name="Google Shape;9019;p44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0" name="Google Shape;9020;p44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1" name="Google Shape;9021;p44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2" name="Google Shape;9022;p44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3" name="Google Shape;9023;p44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14" name="Google Shape;9024;p44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1" name="Google Shape;9025;p44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2" name="Google Shape;9026;p44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3" name="Google Shape;9027;p44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4" name="Google Shape;9028;p44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5" name="Google Shape;9029;p44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6" name="Google Shape;9030;p44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7" name="Google Shape;9031;p44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8" name="Google Shape;9032;p44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9" name="Google Shape;9033;p44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0" name="Google Shape;9034;p44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1" name="Google Shape;9035;p44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2" name="Google Shape;9036;p44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3" name="Google Shape;9037;p44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4" name="Google Shape;9038;p44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5" name="Google Shape;9039;p44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rgbClr val="D752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196" name="Google Shape;9040;p44"/>
          <p:cNvGrpSpPr/>
          <p:nvPr/>
        </p:nvGrpSpPr>
        <p:grpSpPr>
          <a:xfrm rot="20275095" flipH="1">
            <a:off x="2686008" y="3340125"/>
            <a:ext cx="441183" cy="376876"/>
            <a:chOff x="5284275" y="2151275"/>
            <a:chExt cx="327450" cy="251075"/>
          </a:xfrm>
        </p:grpSpPr>
        <p:sp>
          <p:nvSpPr>
            <p:cNvPr id="2197" name="Google Shape;9041;p44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8" name="Google Shape;9042;p44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9" name="Google Shape;9043;p44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0" name="Google Shape;9044;p44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1" name="Google Shape;9045;p44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2" name="Google Shape;9046;p44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3" name="Google Shape;9047;p44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4" name="Google Shape;9048;p44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5" name="Google Shape;9049;p44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6" name="Google Shape;9050;p44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7" name="Google Shape;9051;p44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8" name="Google Shape;9052;p44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9" name="Google Shape;9053;p44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0" name="Google Shape;9054;p44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1" name="Google Shape;9055;p44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2" name="Google Shape;9056;p44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3" name="Google Shape;9057;p44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4" name="Google Shape;9058;p44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5" name="Google Shape;9059;p44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6" name="Google Shape;9060;p44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7" name="Google Shape;9061;p44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8" name="Google Shape;9062;p44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9" name="Google Shape;9063;p44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0" name="Google Shape;9064;p44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1" name="Google Shape;9065;p44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2" name="Google Shape;9066;p44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3" name="Google Shape;9067;p44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4" name="Google Shape;9068;p44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5" name="Google Shape;9069;p44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6" name="Google Shape;9070;p44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7" name="Google Shape;9071;p44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8" name="Google Shape;9072;p44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9" name="Google Shape;9073;p44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0" name="Google Shape;9074;p44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1" name="Google Shape;9075;p44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2" name="Google Shape;9076;p44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3" name="Google Shape;9077;p44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4" name="Google Shape;9078;p44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5" name="Google Shape;9079;p44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6" name="Google Shape;9080;p44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7" name="Google Shape;9081;p44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8" name="Google Shape;9082;p44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9" name="Google Shape;9083;p44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0" name="Google Shape;9084;p44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1" name="Google Shape;9085;p44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2" name="Google Shape;9086;p44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3" name="Google Shape;9087;p44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4" name="Google Shape;9088;p44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5" name="Google Shape;9089;p44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6" name="Google Shape;9090;p44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7" name="Google Shape;9091;p44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8" name="Google Shape;9092;p44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9" name="Google Shape;9093;p44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0" name="Google Shape;9094;p44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1" name="Google Shape;9095;p44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2" name="Google Shape;9096;p44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3" name="Google Shape;9097;p44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4" name="Google Shape;9098;p44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5" name="Google Shape;9099;p44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6" name="Google Shape;9100;p44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7" name="Google Shape;9101;p44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8" name="Google Shape;9102;p44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9" name="Google Shape;9103;p44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0" name="Google Shape;9104;p44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1" name="Google Shape;9105;p44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2" name="Google Shape;9106;p44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3" name="Google Shape;9107;p44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4" name="Google Shape;9108;p44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5" name="Google Shape;9109;p44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6" name="Google Shape;9110;p44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7" name="Google Shape;9111;p44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8" name="Google Shape;9112;p44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9" name="Google Shape;9113;p44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0" name="Google Shape;9114;p44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1" name="Google Shape;9115;p44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2" name="Google Shape;9116;p44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3" name="Google Shape;9117;p44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4" name="Google Shape;9118;p44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5" name="Google Shape;9119;p44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6" name="Google Shape;9120;p44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7" name="Google Shape;9121;p44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8" name="Google Shape;9122;p44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9" name="Google Shape;9123;p44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0" name="Google Shape;9124;p44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1" name="Google Shape;9125;p44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2" name="Google Shape;9126;p44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3" name="Google Shape;9127;p44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4" name="Google Shape;9128;p44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5" name="Google Shape;9129;p44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6" name="Google Shape;9130;p44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7" name="Google Shape;9131;p44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8" name="Google Shape;9132;p44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9" name="Google Shape;9133;p44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0" name="Google Shape;9134;p44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1" name="Google Shape;9135;p44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2" name="Google Shape;9136;p44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3" name="Google Shape;9137;p44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4" name="Google Shape;9138;p44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5" name="Google Shape;9139;p44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6" name="Google Shape;9140;p44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7" name="Google Shape;9141;p44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8" name="Google Shape;9142;p44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9" name="Google Shape;9143;p44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0" name="Google Shape;9144;p44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1" name="Google Shape;9145;p44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2" name="Google Shape;9146;p44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3" name="Google Shape;9147;p44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4" name="Google Shape;9148;p44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5" name="Google Shape;9149;p44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6" name="Google Shape;9150;p44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7" name="Google Shape;9151;p44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8" name="Google Shape;9152;p44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9" name="Google Shape;9153;p44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0" name="Google Shape;9154;p44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1" name="Google Shape;9155;p44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2" name="Google Shape;9156;p44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3" name="Google Shape;9157;p44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4" name="Google Shape;9158;p44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5" name="Google Shape;9159;p44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6" name="Google Shape;9160;p44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7" name="Google Shape;9161;p44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8" name="Google Shape;9162;p44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9" name="Google Shape;9163;p44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0" name="Google Shape;9164;p44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1" name="Google Shape;9165;p44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2" name="Google Shape;9166;p44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3" name="Google Shape;9167;p44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4" name="Google Shape;9168;p44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5" name="Google Shape;9169;p44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6" name="Google Shape;9170;p44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7" name="Google Shape;9171;p44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8" name="Google Shape;9172;p44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9" name="Google Shape;9173;p44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0" name="Google Shape;9174;p44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1" name="Google Shape;9175;p44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2" name="Google Shape;9176;p44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3" name="Google Shape;9177;p44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4" name="Google Shape;9178;p44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5" name="Google Shape;9179;p44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6" name="Google Shape;9180;p44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7" name="Google Shape;9181;p44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8" name="Google Shape;9182;p44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9" name="Google Shape;9183;p44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0" name="Google Shape;9184;p44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1" name="Google Shape;9185;p44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2" name="Google Shape;9186;p44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3" name="Google Shape;9187;p44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4" name="Google Shape;9188;p44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5" name="Google Shape;9189;p44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6" name="Google Shape;9190;p44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7" name="Google Shape;9191;p44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8" name="Google Shape;9192;p44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9" name="Google Shape;9193;p44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0" name="Google Shape;9194;p44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1" name="Google Shape;9195;p44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2" name="Google Shape;9196;p44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3" name="Google Shape;9197;p44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4" name="Google Shape;9198;p44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5" name="Google Shape;9199;p44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6" name="Google Shape;9200;p44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7" name="Google Shape;9201;p44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8" name="Google Shape;9202;p44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9" name="Google Shape;9203;p44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0" name="Google Shape;9204;p44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1" name="Google Shape;9205;p44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2" name="Google Shape;9206;p44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3" name="Google Shape;9207;p44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4" name="Google Shape;9208;p44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5" name="Google Shape;9209;p44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6" name="Google Shape;9210;p44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7" name="Google Shape;9211;p44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8" name="Google Shape;9212;p44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9" name="Google Shape;9213;p44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0" name="Google Shape;9214;p44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1" name="Google Shape;9215;p44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2" name="Google Shape;9216;p44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3" name="Google Shape;9217;p44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4" name="Google Shape;9218;p44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5" name="Google Shape;9219;p44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6" name="Google Shape;9220;p44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7" name="Google Shape;9221;p44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8" name="Google Shape;9222;p44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9" name="Google Shape;9223;p44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0" name="Google Shape;9224;p44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1" name="Google Shape;9225;p44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2" name="Google Shape;9226;p44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3" name="Google Shape;9227;p44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4" name="Google Shape;9228;p44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5" name="Google Shape;9229;p44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6" name="Google Shape;9230;p44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7" name="Google Shape;9231;p44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8" name="Google Shape;9232;p44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9" name="Google Shape;9233;p44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0" name="Google Shape;9234;p44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1" name="Google Shape;9235;p44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2" name="Google Shape;9236;p44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3" name="Google Shape;9237;p44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4" name="Google Shape;9238;p44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5" name="Google Shape;9239;p44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6" name="Google Shape;9240;p44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7" name="Google Shape;9241;p44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8" name="Google Shape;9242;p44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9" name="Google Shape;9243;p44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0" name="Google Shape;9244;p44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1" name="Google Shape;9245;p44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2" name="Google Shape;9246;p44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3" name="Google Shape;9247;p44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4" name="Google Shape;9248;p44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5" name="Google Shape;9249;p44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6" name="Google Shape;9250;p44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7" name="Google Shape;9251;p44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8" name="Google Shape;9252;p44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9" name="Google Shape;9253;p44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0" name="Google Shape;9254;p44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1" name="Google Shape;9255;p44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2" name="Google Shape;9256;p44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3" name="Google Shape;9257;p44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4" name="Google Shape;9258;p44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5" name="Google Shape;9259;p44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6" name="Google Shape;9260;p44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7" name="Google Shape;9261;p44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8" name="Google Shape;9262;p44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9" name="Google Shape;9263;p44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0" name="Google Shape;9264;p44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1" name="Google Shape;9265;p44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2" name="Google Shape;9266;p44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3" name="Google Shape;9267;p44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4" name="Google Shape;9268;p44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5" name="Google Shape;9269;p44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6" name="Google Shape;9270;p44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7" name="Google Shape;9271;p44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8" name="Google Shape;9272;p44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9" name="Google Shape;9273;p44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0" name="Google Shape;9274;p44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1" name="Google Shape;9275;p44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2" name="Google Shape;9276;p44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3" name="Google Shape;9277;p44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4" name="Google Shape;9278;p44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5" name="Google Shape;9279;p44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6" name="Google Shape;9280;p44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7" name="Google Shape;9281;p44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8" name="Google Shape;9282;p44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9" name="Google Shape;9283;p44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0" name="Google Shape;9284;p44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1" name="Google Shape;9285;p44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2" name="Google Shape;9286;p44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3" name="Google Shape;9287;p44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4" name="Google Shape;9288;p44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5" name="Google Shape;9289;p44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6" name="Google Shape;9290;p44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7" name="Google Shape;9291;p44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8" name="Google Shape;9292;p44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9" name="Google Shape;9293;p44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0" name="Google Shape;9294;p44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1" name="Google Shape;9295;p44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2" name="Google Shape;9296;p44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3" name="Google Shape;9297;p44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4" name="Google Shape;9298;p44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5" name="Google Shape;9299;p44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6" name="Google Shape;9300;p44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7" name="Google Shape;9301;p44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8" name="Google Shape;9302;p44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9" name="Google Shape;9303;p44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0" name="Google Shape;9304;p44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1" name="Google Shape;9305;p44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2" name="Google Shape;9306;p44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3" name="Google Shape;9307;p44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4" name="Google Shape;9308;p44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5" name="Google Shape;9309;p44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6" name="Google Shape;9310;p44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7" name="Google Shape;9311;p44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8" name="Google Shape;9312;p44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9" name="Google Shape;9313;p44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0" name="Google Shape;9314;p44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1" name="Google Shape;9315;p44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2" name="Google Shape;9316;p44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3" name="Google Shape;9317;p44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4" name="Google Shape;9318;p44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5" name="Google Shape;9319;p44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6" name="Google Shape;9320;p44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7" name="Google Shape;9321;p44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8" name="Google Shape;9322;p44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9" name="Google Shape;9323;p44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0" name="Google Shape;9324;p44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1" name="Google Shape;9325;p44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2" name="Google Shape;9326;p44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3" name="Google Shape;9327;p44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4" name="Google Shape;9328;p44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5" name="Google Shape;9329;p44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6" name="Google Shape;9330;p44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7" name="Google Shape;9331;p44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8" name="Google Shape;9332;p44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9" name="Google Shape;9333;p44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0" name="Google Shape;9334;p44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1" name="Google Shape;9335;p44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2" name="Google Shape;9336;p44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3" name="Google Shape;9337;p44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4" name="Google Shape;9338;p44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5" name="Google Shape;9339;p44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6" name="Google Shape;9340;p44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7" name="Google Shape;9341;p44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8" name="Google Shape;9342;p44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9" name="Google Shape;9343;p44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0" name="Google Shape;9344;p44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1" name="Google Shape;9345;p44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2" name="Google Shape;9346;p44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3" name="Google Shape;9347;p44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4" name="Google Shape;9348;p44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5" name="Google Shape;9349;p44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6" name="Google Shape;9350;p44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7" name="Google Shape;9351;p44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8" name="Google Shape;9352;p44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9" name="Google Shape;9353;p44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0" name="Google Shape;9354;p44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1" name="Google Shape;9355;p44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2" name="Google Shape;9356;p44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3" name="Google Shape;9357;p44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4" name="Google Shape;9358;p44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5" name="Google Shape;9359;p44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6" name="Google Shape;9360;p44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7" name="Google Shape;9361;p44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8" name="Google Shape;9362;p44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9" name="Google Shape;9363;p44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0" name="Google Shape;9364;p44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1" name="Google Shape;9365;p44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2" name="Google Shape;9366;p44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3" name="Google Shape;9367;p44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4" name="Google Shape;9368;p44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5" name="Google Shape;9369;p44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6" name="Google Shape;9370;p44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7" name="Google Shape;9371;p44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8" name="Google Shape;9372;p44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9" name="Google Shape;9373;p44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0" name="Google Shape;9374;p44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1" name="Google Shape;9375;p44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2" name="Google Shape;9376;p44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3" name="Google Shape;9377;p44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4" name="Google Shape;9378;p44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5" name="Google Shape;9379;p44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6" name="Google Shape;9380;p44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7" name="Google Shape;9381;p44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8" name="Google Shape;9382;p44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9" name="Google Shape;9383;p44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0" name="Google Shape;9384;p44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1" name="Google Shape;9385;p44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2" name="Google Shape;9386;p44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3" name="Google Shape;9387;p44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4" name="Google Shape;9388;p44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5" name="Google Shape;9389;p44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6" name="Google Shape;9390;p44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7" name="Google Shape;9391;p44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8" name="Google Shape;9392;p44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9" name="Google Shape;9393;p44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0" name="Google Shape;9394;p44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1" name="Google Shape;9395;p44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2" name="Google Shape;9396;p44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3" name="Google Shape;9397;p44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4" name="Google Shape;9398;p44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rgbClr val="31A9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555" name="Google Shape;9399;p44"/>
          <p:cNvGrpSpPr/>
          <p:nvPr/>
        </p:nvGrpSpPr>
        <p:grpSpPr>
          <a:xfrm rot="20275095" flipH="1">
            <a:off x="2769844" y="4100147"/>
            <a:ext cx="441183" cy="376876"/>
            <a:chOff x="5284275" y="2151275"/>
            <a:chExt cx="327450" cy="251075"/>
          </a:xfrm>
        </p:grpSpPr>
        <p:sp>
          <p:nvSpPr>
            <p:cNvPr id="2556" name="Google Shape;9400;p44"/>
            <p:cNvSpPr/>
            <p:nvPr/>
          </p:nvSpPr>
          <p:spPr>
            <a:xfrm>
              <a:off x="5472850" y="2346025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1"/>
                  </a:moveTo>
                  <a:cubicBezTo>
                    <a:pt x="0" y="1"/>
                    <a:pt x="0" y="4"/>
                    <a:pt x="6" y="10"/>
                  </a:cubicBezTo>
                  <a:cubicBezTo>
                    <a:pt x="6" y="4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7" name="Google Shape;9401;p44"/>
            <p:cNvSpPr/>
            <p:nvPr/>
          </p:nvSpPr>
          <p:spPr>
            <a:xfrm>
              <a:off x="5472700" y="23331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cubicBezTo>
                    <a:pt x="12" y="1"/>
                    <a:pt x="12" y="1"/>
                    <a:pt x="0" y="13"/>
                  </a:cubicBezTo>
                  <a:lnTo>
                    <a:pt x="12" y="25"/>
                  </a:ln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8" name="Google Shape;9402;p44"/>
            <p:cNvSpPr/>
            <p:nvPr/>
          </p:nvSpPr>
          <p:spPr>
            <a:xfrm>
              <a:off x="5467350" y="2352800"/>
              <a:ext cx="900" cy="150"/>
            </a:xfrm>
            <a:custGeom>
              <a:avLst/>
              <a:gdLst/>
              <a:ahLst/>
              <a:cxnLst/>
              <a:rect l="l" t="t" r="r" b="b"/>
              <a:pathLst>
                <a:path w="36" h="6" extrusionOk="0">
                  <a:moveTo>
                    <a:pt x="0" y="1"/>
                  </a:moveTo>
                  <a:cubicBezTo>
                    <a:pt x="8" y="1"/>
                    <a:pt x="16" y="6"/>
                    <a:pt x="24" y="6"/>
                  </a:cubicBezTo>
                  <a:cubicBezTo>
                    <a:pt x="28" y="6"/>
                    <a:pt x="32" y="4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9" name="Google Shape;9403;p44"/>
            <p:cNvSpPr/>
            <p:nvPr/>
          </p:nvSpPr>
          <p:spPr>
            <a:xfrm>
              <a:off x="5405725" y="2295050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cubicBezTo>
                    <a:pt x="0" y="13"/>
                    <a:pt x="0" y="13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0" name="Google Shape;9404;p44"/>
            <p:cNvSpPr/>
            <p:nvPr/>
          </p:nvSpPr>
          <p:spPr>
            <a:xfrm>
              <a:off x="5460800" y="23221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8" y="8"/>
                    <a:pt x="15" y="10"/>
                    <a:pt x="20" y="11"/>
                  </a:cubicBezTo>
                  <a:lnTo>
                    <a:pt x="20" y="11"/>
                  </a:lnTo>
                  <a:cubicBezTo>
                    <a:pt x="12" y="9"/>
                    <a:pt x="10" y="0"/>
                    <a:pt x="0" y="0"/>
                  </a:cubicBezTo>
                  <a:close/>
                  <a:moveTo>
                    <a:pt x="20" y="11"/>
                  </a:moveTo>
                  <a:cubicBezTo>
                    <a:pt x="21" y="12"/>
                    <a:pt x="22" y="12"/>
                    <a:pt x="24" y="12"/>
                  </a:cubicBezTo>
                  <a:cubicBezTo>
                    <a:pt x="24" y="12"/>
                    <a:pt x="22" y="12"/>
                    <a:pt x="20" y="1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1" name="Google Shape;9405;p44"/>
            <p:cNvSpPr/>
            <p:nvPr/>
          </p:nvSpPr>
          <p:spPr>
            <a:xfrm>
              <a:off x="5444425" y="23307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0"/>
                  </a:moveTo>
                  <a:cubicBezTo>
                    <a:pt x="0" y="12"/>
                    <a:pt x="0" y="24"/>
                    <a:pt x="12" y="36"/>
                  </a:cubicBezTo>
                  <a:cubicBezTo>
                    <a:pt x="12" y="24"/>
                    <a:pt x="24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2" name="Google Shape;9406;p44"/>
            <p:cNvSpPr/>
            <p:nvPr/>
          </p:nvSpPr>
          <p:spPr>
            <a:xfrm>
              <a:off x="5444425" y="23376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0" y="6"/>
                    <a:pt x="0" y="9"/>
                    <a:pt x="2" y="9"/>
                  </a:cubicBezTo>
                  <a:cubicBezTo>
                    <a:pt x="3" y="9"/>
                    <a:pt x="6" y="6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3" name="Google Shape;9407;p44"/>
            <p:cNvSpPr/>
            <p:nvPr/>
          </p:nvSpPr>
          <p:spPr>
            <a:xfrm>
              <a:off x="5445300" y="234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4" name="Google Shape;9408;p44"/>
            <p:cNvSpPr/>
            <p:nvPr/>
          </p:nvSpPr>
          <p:spPr>
            <a:xfrm>
              <a:off x="5442325" y="23316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96" y="0"/>
                  </a:moveTo>
                  <a:cubicBezTo>
                    <a:pt x="72" y="12"/>
                    <a:pt x="1" y="24"/>
                    <a:pt x="72" y="60"/>
                  </a:cubicBezTo>
                  <a:lnTo>
                    <a:pt x="84" y="48"/>
                  </a:lnTo>
                  <a:lnTo>
                    <a:pt x="84" y="48"/>
                  </a:lnTo>
                  <a:cubicBezTo>
                    <a:pt x="60" y="72"/>
                    <a:pt x="96" y="95"/>
                    <a:pt x="96" y="119"/>
                  </a:cubicBezTo>
                  <a:cubicBezTo>
                    <a:pt x="108" y="119"/>
                    <a:pt x="108" y="107"/>
                    <a:pt x="108" y="107"/>
                  </a:cubicBezTo>
                  <a:cubicBezTo>
                    <a:pt x="120" y="95"/>
                    <a:pt x="120" y="84"/>
                    <a:pt x="120" y="60"/>
                  </a:cubicBezTo>
                  <a:cubicBezTo>
                    <a:pt x="144" y="36"/>
                    <a:pt x="108" y="24"/>
                    <a:pt x="9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5" name="Google Shape;9409;p44"/>
            <p:cNvSpPr/>
            <p:nvPr/>
          </p:nvSpPr>
          <p:spPr>
            <a:xfrm>
              <a:off x="5457525" y="2348500"/>
              <a:ext cx="225" cy="150"/>
            </a:xfrm>
            <a:custGeom>
              <a:avLst/>
              <a:gdLst/>
              <a:ahLst/>
              <a:cxnLst/>
              <a:rect l="l" t="t" r="r" b="b"/>
              <a:pathLst>
                <a:path w="9" h="6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cubicBezTo>
                    <a:pt x="8" y="6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6" name="Google Shape;9410;p44"/>
            <p:cNvSpPr/>
            <p:nvPr/>
          </p:nvSpPr>
          <p:spPr>
            <a:xfrm>
              <a:off x="5321200" y="2315900"/>
              <a:ext cx="1575" cy="1500"/>
            </a:xfrm>
            <a:custGeom>
              <a:avLst/>
              <a:gdLst/>
              <a:ahLst/>
              <a:cxnLst/>
              <a:rect l="l" t="t" r="r" b="b"/>
              <a:pathLst>
                <a:path w="63" h="60" extrusionOk="0">
                  <a:moveTo>
                    <a:pt x="24" y="0"/>
                  </a:moveTo>
                  <a:cubicBezTo>
                    <a:pt x="12" y="12"/>
                    <a:pt x="0" y="24"/>
                    <a:pt x="0" y="36"/>
                  </a:cubicBezTo>
                  <a:lnTo>
                    <a:pt x="36" y="60"/>
                  </a:lnTo>
                  <a:cubicBezTo>
                    <a:pt x="48" y="48"/>
                    <a:pt x="42" y="48"/>
                    <a:pt x="33" y="48"/>
                  </a:cubicBezTo>
                  <a:cubicBezTo>
                    <a:pt x="24" y="48"/>
                    <a:pt x="12" y="48"/>
                    <a:pt x="12" y="36"/>
                  </a:cubicBezTo>
                  <a:cubicBezTo>
                    <a:pt x="16" y="32"/>
                    <a:pt x="21" y="31"/>
                    <a:pt x="27" y="31"/>
                  </a:cubicBezTo>
                  <a:cubicBezTo>
                    <a:pt x="38" y="31"/>
                    <a:pt x="52" y="36"/>
                    <a:pt x="60" y="36"/>
                  </a:cubicBezTo>
                  <a:cubicBezTo>
                    <a:pt x="63" y="20"/>
                    <a:pt x="60" y="15"/>
                    <a:pt x="55" y="15"/>
                  </a:cubicBezTo>
                  <a:cubicBezTo>
                    <a:pt x="46" y="15"/>
                    <a:pt x="31" y="28"/>
                    <a:pt x="23" y="28"/>
                  </a:cubicBezTo>
                  <a:cubicBezTo>
                    <a:pt x="18" y="28"/>
                    <a:pt x="17" y="22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7" name="Google Shape;9411;p44"/>
            <p:cNvSpPr/>
            <p:nvPr/>
          </p:nvSpPr>
          <p:spPr>
            <a:xfrm>
              <a:off x="5399175" y="229267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24" y="0"/>
                  </a:moveTo>
                  <a:cubicBezTo>
                    <a:pt x="0" y="24"/>
                    <a:pt x="48" y="72"/>
                    <a:pt x="0" y="108"/>
                  </a:cubicBezTo>
                  <a:lnTo>
                    <a:pt x="36" y="108"/>
                  </a:lnTo>
                  <a:cubicBezTo>
                    <a:pt x="12" y="84"/>
                    <a:pt x="36" y="60"/>
                    <a:pt x="48" y="24"/>
                  </a:cubicBezTo>
                  <a:lnTo>
                    <a:pt x="60" y="36"/>
                  </a:lnTo>
                  <a:cubicBezTo>
                    <a:pt x="48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8" name="Google Shape;9412;p44"/>
            <p:cNvSpPr/>
            <p:nvPr/>
          </p:nvSpPr>
          <p:spPr>
            <a:xfrm>
              <a:off x="5400075" y="2295350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3"/>
                    <a:pt x="0" y="13"/>
                    <a:pt x="12" y="24"/>
                  </a:cubicBezTo>
                  <a:lnTo>
                    <a:pt x="24" y="24"/>
                  </a:lnTo>
                  <a:cubicBezTo>
                    <a:pt x="24" y="13"/>
                    <a:pt x="12" y="13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9" name="Google Shape;9413;p44"/>
            <p:cNvSpPr/>
            <p:nvPr/>
          </p:nvSpPr>
          <p:spPr>
            <a:xfrm>
              <a:off x="5334275" y="2310100"/>
              <a:ext cx="625" cy="150"/>
            </a:xfrm>
            <a:custGeom>
              <a:avLst/>
              <a:gdLst/>
              <a:ahLst/>
              <a:cxnLst/>
              <a:rect l="l" t="t" r="r" b="b"/>
              <a:pathLst>
                <a:path w="25" h="6" extrusionOk="0">
                  <a:moveTo>
                    <a:pt x="13" y="1"/>
                  </a:moveTo>
                  <a:cubicBezTo>
                    <a:pt x="6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1" y="2"/>
                    <a:pt x="17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0" name="Google Shape;9414;p44"/>
            <p:cNvSpPr/>
            <p:nvPr/>
          </p:nvSpPr>
          <p:spPr>
            <a:xfrm>
              <a:off x="5471500" y="2311800"/>
              <a:ext cx="925" cy="250"/>
            </a:xfrm>
            <a:custGeom>
              <a:avLst/>
              <a:gdLst/>
              <a:ahLst/>
              <a:cxnLst/>
              <a:rect l="l" t="t" r="r" b="b"/>
              <a:pathLst>
                <a:path w="37" h="10" extrusionOk="0">
                  <a:moveTo>
                    <a:pt x="19" y="0"/>
                  </a:moveTo>
                  <a:cubicBezTo>
                    <a:pt x="13" y="0"/>
                    <a:pt x="7" y="3"/>
                    <a:pt x="1" y="9"/>
                  </a:cubicBezTo>
                  <a:lnTo>
                    <a:pt x="36" y="9"/>
                  </a:lnTo>
                  <a:cubicBezTo>
                    <a:pt x="30" y="3"/>
                    <a:pt x="25" y="0"/>
                    <a:pt x="1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1" name="Google Shape;9415;p44"/>
            <p:cNvSpPr/>
            <p:nvPr/>
          </p:nvSpPr>
          <p:spPr>
            <a:xfrm>
              <a:off x="5410475" y="229445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1" y="1"/>
                  </a:moveTo>
                  <a:cubicBezTo>
                    <a:pt x="13" y="1"/>
                    <a:pt x="13" y="1"/>
                    <a:pt x="25" y="1"/>
                  </a:cubicBezTo>
                  <a:cubicBezTo>
                    <a:pt x="25" y="1"/>
                    <a:pt x="25" y="1"/>
                    <a:pt x="37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2" name="Google Shape;9416;p44"/>
            <p:cNvSpPr/>
            <p:nvPr/>
          </p:nvSpPr>
          <p:spPr>
            <a:xfrm>
              <a:off x="5378350" y="2308075"/>
              <a:ext cx="1500" cy="1075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55" y="0"/>
                  </a:moveTo>
                  <a:cubicBezTo>
                    <a:pt x="49" y="0"/>
                    <a:pt x="39" y="17"/>
                    <a:pt x="22" y="17"/>
                  </a:cubicBezTo>
                  <a:cubicBezTo>
                    <a:pt x="19" y="17"/>
                    <a:pt x="15" y="17"/>
                    <a:pt x="12" y="15"/>
                  </a:cubicBezTo>
                  <a:lnTo>
                    <a:pt x="0" y="39"/>
                  </a:lnTo>
                  <a:cubicBezTo>
                    <a:pt x="5" y="42"/>
                    <a:pt x="9" y="43"/>
                    <a:pt x="13" y="43"/>
                  </a:cubicBezTo>
                  <a:cubicBezTo>
                    <a:pt x="29" y="43"/>
                    <a:pt x="41" y="27"/>
                    <a:pt x="60" y="27"/>
                  </a:cubicBezTo>
                  <a:cubicBezTo>
                    <a:pt x="60" y="7"/>
                    <a:pt x="58" y="0"/>
                    <a:pt x="5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3" name="Google Shape;9417;p44"/>
            <p:cNvSpPr/>
            <p:nvPr/>
          </p:nvSpPr>
          <p:spPr>
            <a:xfrm>
              <a:off x="5320900" y="23167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4" name="Google Shape;9418;p44"/>
            <p:cNvSpPr/>
            <p:nvPr/>
          </p:nvSpPr>
          <p:spPr>
            <a:xfrm>
              <a:off x="5403925" y="2295600"/>
              <a:ext cx="2725" cy="375"/>
            </a:xfrm>
            <a:custGeom>
              <a:avLst/>
              <a:gdLst/>
              <a:ahLst/>
              <a:cxnLst/>
              <a:rect l="l" t="t" r="r" b="b"/>
              <a:pathLst>
                <a:path w="109" h="15" extrusionOk="0">
                  <a:moveTo>
                    <a:pt x="19" y="1"/>
                  </a:moveTo>
                  <a:cubicBezTo>
                    <a:pt x="11" y="1"/>
                    <a:pt x="4" y="4"/>
                    <a:pt x="1" y="14"/>
                  </a:cubicBezTo>
                  <a:lnTo>
                    <a:pt x="108" y="14"/>
                  </a:lnTo>
                  <a:lnTo>
                    <a:pt x="72" y="3"/>
                  </a:lnTo>
                  <a:cubicBezTo>
                    <a:pt x="70" y="8"/>
                    <a:pt x="66" y="9"/>
                    <a:pt x="60" y="9"/>
                  </a:cubicBezTo>
                  <a:cubicBezTo>
                    <a:pt x="49" y="9"/>
                    <a:pt x="32" y="1"/>
                    <a:pt x="1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5" name="Google Shape;9419;p44"/>
            <p:cNvSpPr/>
            <p:nvPr/>
          </p:nvSpPr>
          <p:spPr>
            <a:xfrm>
              <a:off x="5287850" y="2289400"/>
              <a:ext cx="198275" cy="72050"/>
            </a:xfrm>
            <a:custGeom>
              <a:avLst/>
              <a:gdLst/>
              <a:ahLst/>
              <a:cxnLst/>
              <a:rect l="l" t="t" r="r" b="b"/>
              <a:pathLst>
                <a:path w="7931" h="2882" extrusionOk="0">
                  <a:moveTo>
                    <a:pt x="2672" y="1078"/>
                  </a:moveTo>
                  <a:lnTo>
                    <a:pt x="2668" y="1084"/>
                  </a:lnTo>
                  <a:cubicBezTo>
                    <a:pt x="2674" y="1084"/>
                    <a:pt x="2673" y="1081"/>
                    <a:pt x="2672" y="1078"/>
                  </a:cubicBezTo>
                  <a:close/>
                  <a:moveTo>
                    <a:pt x="6597" y="1132"/>
                  </a:moveTo>
                  <a:cubicBezTo>
                    <a:pt x="6597" y="1132"/>
                    <a:pt x="6597" y="1132"/>
                    <a:pt x="6597" y="1132"/>
                  </a:cubicBezTo>
                  <a:cubicBezTo>
                    <a:pt x="6597" y="1132"/>
                    <a:pt x="6597" y="1132"/>
                    <a:pt x="6597" y="1132"/>
                  </a:cubicBezTo>
                  <a:close/>
                  <a:moveTo>
                    <a:pt x="2370" y="1108"/>
                  </a:moveTo>
                  <a:lnTo>
                    <a:pt x="2334" y="1155"/>
                  </a:lnTo>
                  <a:cubicBezTo>
                    <a:pt x="2358" y="1132"/>
                    <a:pt x="2370" y="1132"/>
                    <a:pt x="2394" y="1120"/>
                  </a:cubicBezTo>
                  <a:cubicBezTo>
                    <a:pt x="2388" y="1117"/>
                    <a:pt x="2385" y="1116"/>
                    <a:pt x="2382" y="1116"/>
                  </a:cubicBezTo>
                  <a:cubicBezTo>
                    <a:pt x="2378" y="1116"/>
                    <a:pt x="2377" y="1119"/>
                    <a:pt x="2376" y="1119"/>
                  </a:cubicBezTo>
                  <a:cubicBezTo>
                    <a:pt x="2375" y="1119"/>
                    <a:pt x="2374" y="1117"/>
                    <a:pt x="2370" y="1108"/>
                  </a:cubicBezTo>
                  <a:close/>
                  <a:moveTo>
                    <a:pt x="703" y="1596"/>
                  </a:moveTo>
                  <a:lnTo>
                    <a:pt x="703" y="1596"/>
                  </a:lnTo>
                  <a:cubicBezTo>
                    <a:pt x="703" y="1599"/>
                    <a:pt x="704" y="1601"/>
                    <a:pt x="705" y="1603"/>
                  </a:cubicBezTo>
                  <a:lnTo>
                    <a:pt x="705" y="1603"/>
                  </a:lnTo>
                  <a:cubicBezTo>
                    <a:pt x="704" y="1601"/>
                    <a:pt x="704" y="1598"/>
                    <a:pt x="703" y="1596"/>
                  </a:cubicBezTo>
                  <a:close/>
                  <a:moveTo>
                    <a:pt x="6585" y="2072"/>
                  </a:moveTo>
                  <a:cubicBezTo>
                    <a:pt x="6585" y="2072"/>
                    <a:pt x="6585" y="2072"/>
                    <a:pt x="6585" y="2072"/>
                  </a:cubicBezTo>
                  <a:lnTo>
                    <a:pt x="6585" y="2072"/>
                  </a:lnTo>
                  <a:close/>
                  <a:moveTo>
                    <a:pt x="7084" y="2535"/>
                  </a:moveTo>
                  <a:lnTo>
                    <a:pt x="7084" y="2535"/>
                  </a:lnTo>
                  <a:cubicBezTo>
                    <a:pt x="7084" y="2536"/>
                    <a:pt x="7084" y="2536"/>
                    <a:pt x="7084" y="2537"/>
                  </a:cubicBezTo>
                  <a:lnTo>
                    <a:pt x="7084" y="2537"/>
                  </a:lnTo>
                  <a:cubicBezTo>
                    <a:pt x="7084" y="2537"/>
                    <a:pt x="7084" y="2537"/>
                    <a:pt x="7085" y="2537"/>
                  </a:cubicBezTo>
                  <a:lnTo>
                    <a:pt x="7084" y="2535"/>
                  </a:lnTo>
                  <a:close/>
                  <a:moveTo>
                    <a:pt x="7001" y="2537"/>
                  </a:moveTo>
                  <a:lnTo>
                    <a:pt x="7001" y="2548"/>
                  </a:lnTo>
                  <a:lnTo>
                    <a:pt x="7013" y="2548"/>
                  </a:lnTo>
                  <a:cubicBezTo>
                    <a:pt x="7013" y="2548"/>
                    <a:pt x="7013" y="2548"/>
                    <a:pt x="7001" y="2537"/>
                  </a:cubicBezTo>
                  <a:close/>
                  <a:moveTo>
                    <a:pt x="6537" y="1084"/>
                  </a:moveTo>
                  <a:cubicBezTo>
                    <a:pt x="6549" y="1084"/>
                    <a:pt x="6573" y="1096"/>
                    <a:pt x="6585" y="1108"/>
                  </a:cubicBezTo>
                  <a:cubicBezTo>
                    <a:pt x="6585" y="1120"/>
                    <a:pt x="6597" y="1132"/>
                    <a:pt x="6597" y="1132"/>
                  </a:cubicBezTo>
                  <a:cubicBezTo>
                    <a:pt x="6597" y="1132"/>
                    <a:pt x="6597" y="1120"/>
                    <a:pt x="6597" y="1108"/>
                  </a:cubicBezTo>
                  <a:cubicBezTo>
                    <a:pt x="6609" y="1120"/>
                    <a:pt x="6620" y="1132"/>
                    <a:pt x="6632" y="1132"/>
                  </a:cubicBezTo>
                  <a:cubicBezTo>
                    <a:pt x="6620" y="1155"/>
                    <a:pt x="6609" y="1167"/>
                    <a:pt x="6609" y="1203"/>
                  </a:cubicBezTo>
                  <a:lnTo>
                    <a:pt x="6656" y="1167"/>
                  </a:lnTo>
                  <a:lnTo>
                    <a:pt x="6656" y="1179"/>
                  </a:lnTo>
                  <a:lnTo>
                    <a:pt x="6692" y="1167"/>
                  </a:lnTo>
                  <a:cubicBezTo>
                    <a:pt x="6751" y="1203"/>
                    <a:pt x="6811" y="1239"/>
                    <a:pt x="6870" y="1286"/>
                  </a:cubicBezTo>
                  <a:cubicBezTo>
                    <a:pt x="6875" y="1287"/>
                    <a:pt x="6879" y="1288"/>
                    <a:pt x="6882" y="1288"/>
                  </a:cubicBezTo>
                  <a:cubicBezTo>
                    <a:pt x="6915" y="1288"/>
                    <a:pt x="6921" y="1249"/>
                    <a:pt x="6954" y="1249"/>
                  </a:cubicBezTo>
                  <a:cubicBezTo>
                    <a:pt x="6957" y="1249"/>
                    <a:pt x="6961" y="1250"/>
                    <a:pt x="6966" y="1251"/>
                  </a:cubicBezTo>
                  <a:cubicBezTo>
                    <a:pt x="6978" y="1263"/>
                    <a:pt x="7013" y="1274"/>
                    <a:pt x="6990" y="1298"/>
                  </a:cubicBezTo>
                  <a:cubicBezTo>
                    <a:pt x="6986" y="1297"/>
                    <a:pt x="6983" y="1296"/>
                    <a:pt x="6980" y="1296"/>
                  </a:cubicBezTo>
                  <a:cubicBezTo>
                    <a:pt x="6962" y="1296"/>
                    <a:pt x="6952" y="1322"/>
                    <a:pt x="6942" y="1322"/>
                  </a:cubicBezTo>
                  <a:cubicBezTo>
                    <a:pt x="6990" y="1358"/>
                    <a:pt x="7013" y="1417"/>
                    <a:pt x="7073" y="1429"/>
                  </a:cubicBezTo>
                  <a:lnTo>
                    <a:pt x="7073" y="1370"/>
                  </a:lnTo>
                  <a:cubicBezTo>
                    <a:pt x="7085" y="1382"/>
                    <a:pt x="7109" y="1405"/>
                    <a:pt x="7120" y="1417"/>
                  </a:cubicBezTo>
                  <a:cubicBezTo>
                    <a:pt x="7097" y="1429"/>
                    <a:pt x="7085" y="1465"/>
                    <a:pt x="7073" y="1465"/>
                  </a:cubicBezTo>
                  <a:cubicBezTo>
                    <a:pt x="7204" y="1465"/>
                    <a:pt x="7097" y="1536"/>
                    <a:pt x="7168" y="1572"/>
                  </a:cubicBezTo>
                  <a:cubicBezTo>
                    <a:pt x="7186" y="1563"/>
                    <a:pt x="7207" y="1559"/>
                    <a:pt x="7229" y="1559"/>
                  </a:cubicBezTo>
                  <a:cubicBezTo>
                    <a:pt x="7292" y="1559"/>
                    <a:pt x="7365" y="1590"/>
                    <a:pt x="7418" y="1608"/>
                  </a:cubicBezTo>
                  <a:cubicBezTo>
                    <a:pt x="7430" y="1632"/>
                    <a:pt x="7430" y="1644"/>
                    <a:pt x="7418" y="1655"/>
                  </a:cubicBezTo>
                  <a:cubicBezTo>
                    <a:pt x="7415" y="1642"/>
                    <a:pt x="7410" y="1638"/>
                    <a:pt x="7404" y="1638"/>
                  </a:cubicBezTo>
                  <a:cubicBezTo>
                    <a:pt x="7394" y="1638"/>
                    <a:pt x="7381" y="1649"/>
                    <a:pt x="7368" y="1649"/>
                  </a:cubicBezTo>
                  <a:cubicBezTo>
                    <a:pt x="7361" y="1649"/>
                    <a:pt x="7353" y="1645"/>
                    <a:pt x="7347" y="1632"/>
                  </a:cubicBezTo>
                  <a:lnTo>
                    <a:pt x="7347" y="1632"/>
                  </a:lnTo>
                  <a:cubicBezTo>
                    <a:pt x="7359" y="1679"/>
                    <a:pt x="7406" y="1703"/>
                    <a:pt x="7406" y="1751"/>
                  </a:cubicBezTo>
                  <a:cubicBezTo>
                    <a:pt x="7413" y="1737"/>
                    <a:pt x="7424" y="1731"/>
                    <a:pt x="7437" y="1731"/>
                  </a:cubicBezTo>
                  <a:cubicBezTo>
                    <a:pt x="7446" y="1731"/>
                    <a:pt x="7456" y="1734"/>
                    <a:pt x="7466" y="1739"/>
                  </a:cubicBezTo>
                  <a:cubicBezTo>
                    <a:pt x="7466" y="1763"/>
                    <a:pt x="7430" y="1786"/>
                    <a:pt x="7430" y="1810"/>
                  </a:cubicBezTo>
                  <a:cubicBezTo>
                    <a:pt x="7418" y="1798"/>
                    <a:pt x="7406" y="1798"/>
                    <a:pt x="7394" y="1786"/>
                  </a:cubicBezTo>
                  <a:lnTo>
                    <a:pt x="7394" y="1786"/>
                  </a:lnTo>
                  <a:cubicBezTo>
                    <a:pt x="7382" y="1822"/>
                    <a:pt x="7418" y="1822"/>
                    <a:pt x="7430" y="1834"/>
                  </a:cubicBezTo>
                  <a:cubicBezTo>
                    <a:pt x="7406" y="1858"/>
                    <a:pt x="7406" y="1882"/>
                    <a:pt x="7371" y="1882"/>
                  </a:cubicBezTo>
                  <a:cubicBezTo>
                    <a:pt x="7418" y="1905"/>
                    <a:pt x="7394" y="1929"/>
                    <a:pt x="7418" y="1965"/>
                  </a:cubicBezTo>
                  <a:cubicBezTo>
                    <a:pt x="7430" y="1949"/>
                    <a:pt x="7439" y="1944"/>
                    <a:pt x="7447" y="1944"/>
                  </a:cubicBezTo>
                  <a:cubicBezTo>
                    <a:pt x="7463" y="1944"/>
                    <a:pt x="7474" y="1965"/>
                    <a:pt x="7490" y="1965"/>
                  </a:cubicBezTo>
                  <a:cubicBezTo>
                    <a:pt x="7478" y="1953"/>
                    <a:pt x="7478" y="1929"/>
                    <a:pt x="7466" y="1917"/>
                  </a:cubicBezTo>
                  <a:cubicBezTo>
                    <a:pt x="7462" y="1937"/>
                    <a:pt x="7461" y="1944"/>
                    <a:pt x="7459" y="1944"/>
                  </a:cubicBezTo>
                  <a:cubicBezTo>
                    <a:pt x="7455" y="1944"/>
                    <a:pt x="7450" y="1904"/>
                    <a:pt x="7416" y="1904"/>
                  </a:cubicBezTo>
                  <a:cubicBezTo>
                    <a:pt x="7413" y="1904"/>
                    <a:pt x="7410" y="1905"/>
                    <a:pt x="7406" y="1905"/>
                  </a:cubicBezTo>
                  <a:cubicBezTo>
                    <a:pt x="7411" y="1898"/>
                    <a:pt x="7419" y="1895"/>
                    <a:pt x="7427" y="1895"/>
                  </a:cubicBezTo>
                  <a:cubicBezTo>
                    <a:pt x="7447" y="1895"/>
                    <a:pt x="7472" y="1911"/>
                    <a:pt x="7484" y="1911"/>
                  </a:cubicBezTo>
                  <a:cubicBezTo>
                    <a:pt x="7490" y="1911"/>
                    <a:pt x="7493" y="1906"/>
                    <a:pt x="7490" y="1894"/>
                  </a:cubicBezTo>
                  <a:lnTo>
                    <a:pt x="7490" y="1894"/>
                  </a:lnTo>
                  <a:cubicBezTo>
                    <a:pt x="7525" y="1953"/>
                    <a:pt x="7501" y="1965"/>
                    <a:pt x="7537" y="2036"/>
                  </a:cubicBezTo>
                  <a:cubicBezTo>
                    <a:pt x="7537" y="2022"/>
                    <a:pt x="7541" y="2017"/>
                    <a:pt x="7546" y="2017"/>
                  </a:cubicBezTo>
                  <a:cubicBezTo>
                    <a:pt x="7555" y="2017"/>
                    <a:pt x="7569" y="2030"/>
                    <a:pt x="7583" y="2030"/>
                  </a:cubicBezTo>
                  <a:cubicBezTo>
                    <a:pt x="7588" y="2030"/>
                    <a:pt x="7592" y="2029"/>
                    <a:pt x="7597" y="2025"/>
                  </a:cubicBezTo>
                  <a:lnTo>
                    <a:pt x="7597" y="2025"/>
                  </a:lnTo>
                  <a:cubicBezTo>
                    <a:pt x="7592" y="2049"/>
                    <a:pt x="7587" y="2055"/>
                    <a:pt x="7581" y="2055"/>
                  </a:cubicBezTo>
                  <a:cubicBezTo>
                    <a:pt x="7573" y="2055"/>
                    <a:pt x="7563" y="2046"/>
                    <a:pt x="7549" y="2046"/>
                  </a:cubicBezTo>
                  <a:cubicBezTo>
                    <a:pt x="7545" y="2046"/>
                    <a:pt x="7541" y="2047"/>
                    <a:pt x="7537" y="2048"/>
                  </a:cubicBezTo>
                  <a:cubicBezTo>
                    <a:pt x="7537" y="2084"/>
                    <a:pt x="7501" y="2084"/>
                    <a:pt x="7537" y="2120"/>
                  </a:cubicBezTo>
                  <a:cubicBezTo>
                    <a:pt x="7527" y="2134"/>
                    <a:pt x="7519" y="2139"/>
                    <a:pt x="7513" y="2139"/>
                  </a:cubicBezTo>
                  <a:cubicBezTo>
                    <a:pt x="7500" y="2139"/>
                    <a:pt x="7493" y="2118"/>
                    <a:pt x="7475" y="2118"/>
                  </a:cubicBezTo>
                  <a:cubicBezTo>
                    <a:pt x="7472" y="2118"/>
                    <a:pt x="7469" y="2119"/>
                    <a:pt x="7466" y="2120"/>
                  </a:cubicBezTo>
                  <a:cubicBezTo>
                    <a:pt x="7443" y="2109"/>
                    <a:pt x="7528" y="2012"/>
                    <a:pt x="7435" y="2012"/>
                  </a:cubicBezTo>
                  <a:cubicBezTo>
                    <a:pt x="7430" y="2012"/>
                    <a:pt x="7424" y="2012"/>
                    <a:pt x="7418" y="2013"/>
                  </a:cubicBezTo>
                  <a:cubicBezTo>
                    <a:pt x="7418" y="1989"/>
                    <a:pt x="7371" y="1965"/>
                    <a:pt x="7371" y="1941"/>
                  </a:cubicBezTo>
                  <a:cubicBezTo>
                    <a:pt x="7359" y="1965"/>
                    <a:pt x="7323" y="1989"/>
                    <a:pt x="7347" y="2025"/>
                  </a:cubicBezTo>
                  <a:lnTo>
                    <a:pt x="7406" y="2025"/>
                  </a:lnTo>
                  <a:cubicBezTo>
                    <a:pt x="7406" y="2048"/>
                    <a:pt x="7454" y="2072"/>
                    <a:pt x="7442" y="2084"/>
                  </a:cubicBezTo>
                  <a:cubicBezTo>
                    <a:pt x="7439" y="2081"/>
                    <a:pt x="7434" y="2079"/>
                    <a:pt x="7428" y="2079"/>
                  </a:cubicBezTo>
                  <a:cubicBezTo>
                    <a:pt x="7413" y="2079"/>
                    <a:pt x="7394" y="2090"/>
                    <a:pt x="7394" y="2108"/>
                  </a:cubicBezTo>
                  <a:cubicBezTo>
                    <a:pt x="7406" y="2096"/>
                    <a:pt x="7406" y="2096"/>
                    <a:pt x="7418" y="2096"/>
                  </a:cubicBezTo>
                  <a:cubicBezTo>
                    <a:pt x="7418" y="2132"/>
                    <a:pt x="7454" y="2156"/>
                    <a:pt x="7454" y="2203"/>
                  </a:cubicBezTo>
                  <a:cubicBezTo>
                    <a:pt x="7478" y="2167"/>
                    <a:pt x="7501" y="2167"/>
                    <a:pt x="7537" y="2132"/>
                  </a:cubicBezTo>
                  <a:cubicBezTo>
                    <a:pt x="7585" y="2156"/>
                    <a:pt x="7537" y="2167"/>
                    <a:pt x="7537" y="2191"/>
                  </a:cubicBezTo>
                  <a:cubicBezTo>
                    <a:pt x="7525" y="2179"/>
                    <a:pt x="7537" y="2179"/>
                    <a:pt x="7525" y="2179"/>
                  </a:cubicBezTo>
                  <a:cubicBezTo>
                    <a:pt x="7525" y="2191"/>
                    <a:pt x="7525" y="2203"/>
                    <a:pt x="7537" y="2215"/>
                  </a:cubicBezTo>
                  <a:cubicBezTo>
                    <a:pt x="7525" y="2227"/>
                    <a:pt x="7515" y="2232"/>
                    <a:pt x="7506" y="2232"/>
                  </a:cubicBezTo>
                  <a:cubicBezTo>
                    <a:pt x="7486" y="2232"/>
                    <a:pt x="7472" y="2210"/>
                    <a:pt x="7449" y="2210"/>
                  </a:cubicBezTo>
                  <a:cubicBezTo>
                    <a:pt x="7444" y="2210"/>
                    <a:pt x="7437" y="2211"/>
                    <a:pt x="7430" y="2215"/>
                  </a:cubicBezTo>
                  <a:cubicBezTo>
                    <a:pt x="7394" y="2227"/>
                    <a:pt x="7442" y="2263"/>
                    <a:pt x="7406" y="2275"/>
                  </a:cubicBezTo>
                  <a:lnTo>
                    <a:pt x="7418" y="2275"/>
                  </a:lnTo>
                  <a:lnTo>
                    <a:pt x="7418" y="2286"/>
                  </a:lnTo>
                  <a:cubicBezTo>
                    <a:pt x="7406" y="2310"/>
                    <a:pt x="7394" y="2322"/>
                    <a:pt x="7406" y="2358"/>
                  </a:cubicBezTo>
                  <a:cubicBezTo>
                    <a:pt x="7404" y="2356"/>
                    <a:pt x="7403" y="2355"/>
                    <a:pt x="7402" y="2355"/>
                  </a:cubicBezTo>
                  <a:lnTo>
                    <a:pt x="7402" y="2355"/>
                  </a:lnTo>
                  <a:cubicBezTo>
                    <a:pt x="7398" y="2355"/>
                    <a:pt x="7406" y="2374"/>
                    <a:pt x="7406" y="2394"/>
                  </a:cubicBezTo>
                  <a:cubicBezTo>
                    <a:pt x="7406" y="2404"/>
                    <a:pt x="7406" y="2447"/>
                    <a:pt x="7371" y="2447"/>
                  </a:cubicBezTo>
                  <a:cubicBezTo>
                    <a:pt x="7365" y="2447"/>
                    <a:pt x="7356" y="2445"/>
                    <a:pt x="7347" y="2441"/>
                  </a:cubicBezTo>
                  <a:cubicBezTo>
                    <a:pt x="7337" y="2446"/>
                    <a:pt x="7325" y="2449"/>
                    <a:pt x="7314" y="2449"/>
                  </a:cubicBezTo>
                  <a:cubicBezTo>
                    <a:pt x="7299" y="2449"/>
                    <a:pt x="7287" y="2443"/>
                    <a:pt x="7287" y="2429"/>
                  </a:cubicBezTo>
                  <a:cubicBezTo>
                    <a:pt x="7275" y="2441"/>
                    <a:pt x="7251" y="2441"/>
                    <a:pt x="7240" y="2441"/>
                  </a:cubicBezTo>
                  <a:lnTo>
                    <a:pt x="7228" y="2394"/>
                  </a:lnTo>
                  <a:cubicBezTo>
                    <a:pt x="7192" y="2417"/>
                    <a:pt x="7204" y="2453"/>
                    <a:pt x="7192" y="2501"/>
                  </a:cubicBezTo>
                  <a:cubicBezTo>
                    <a:pt x="7181" y="2493"/>
                    <a:pt x="7169" y="2491"/>
                    <a:pt x="7156" y="2491"/>
                  </a:cubicBezTo>
                  <a:cubicBezTo>
                    <a:pt x="7129" y="2491"/>
                    <a:pt x="7101" y="2504"/>
                    <a:pt x="7085" y="2513"/>
                  </a:cubicBezTo>
                  <a:lnTo>
                    <a:pt x="7061" y="2513"/>
                  </a:lnTo>
                  <a:lnTo>
                    <a:pt x="7084" y="2535"/>
                  </a:lnTo>
                  <a:lnTo>
                    <a:pt x="7084" y="2535"/>
                  </a:lnTo>
                  <a:cubicBezTo>
                    <a:pt x="7084" y="2531"/>
                    <a:pt x="7085" y="2527"/>
                    <a:pt x="7085" y="2525"/>
                  </a:cubicBezTo>
                  <a:lnTo>
                    <a:pt x="7085" y="2525"/>
                  </a:lnTo>
                  <a:cubicBezTo>
                    <a:pt x="7103" y="2531"/>
                    <a:pt x="7118" y="2531"/>
                    <a:pt x="7132" y="2531"/>
                  </a:cubicBezTo>
                  <a:cubicBezTo>
                    <a:pt x="7147" y="2531"/>
                    <a:pt x="7162" y="2531"/>
                    <a:pt x="7180" y="2537"/>
                  </a:cubicBezTo>
                  <a:cubicBezTo>
                    <a:pt x="7180" y="2525"/>
                    <a:pt x="7168" y="2513"/>
                    <a:pt x="7168" y="2501"/>
                  </a:cubicBezTo>
                  <a:lnTo>
                    <a:pt x="7168" y="2501"/>
                  </a:lnTo>
                  <a:cubicBezTo>
                    <a:pt x="7180" y="2501"/>
                    <a:pt x="7204" y="2513"/>
                    <a:pt x="7216" y="2537"/>
                  </a:cubicBezTo>
                  <a:cubicBezTo>
                    <a:pt x="7216" y="2560"/>
                    <a:pt x="7180" y="2560"/>
                    <a:pt x="7156" y="2560"/>
                  </a:cubicBezTo>
                  <a:cubicBezTo>
                    <a:pt x="7131" y="2552"/>
                    <a:pt x="7118" y="2543"/>
                    <a:pt x="7116" y="2543"/>
                  </a:cubicBezTo>
                  <a:lnTo>
                    <a:pt x="7116" y="2543"/>
                  </a:lnTo>
                  <a:cubicBezTo>
                    <a:pt x="7116" y="2543"/>
                    <a:pt x="7117" y="2545"/>
                    <a:pt x="7120" y="2548"/>
                  </a:cubicBezTo>
                  <a:cubicBezTo>
                    <a:pt x="7109" y="2554"/>
                    <a:pt x="7101" y="2556"/>
                    <a:pt x="7095" y="2556"/>
                  </a:cubicBezTo>
                  <a:cubicBezTo>
                    <a:pt x="7084" y="2556"/>
                    <a:pt x="7083" y="2546"/>
                    <a:pt x="7084" y="2537"/>
                  </a:cubicBezTo>
                  <a:lnTo>
                    <a:pt x="7084" y="2537"/>
                  </a:lnTo>
                  <a:cubicBezTo>
                    <a:pt x="7047" y="2537"/>
                    <a:pt x="7039" y="2552"/>
                    <a:pt x="7025" y="2552"/>
                  </a:cubicBezTo>
                  <a:cubicBezTo>
                    <a:pt x="7022" y="2552"/>
                    <a:pt x="7018" y="2551"/>
                    <a:pt x="7013" y="2548"/>
                  </a:cubicBezTo>
                  <a:lnTo>
                    <a:pt x="7013" y="2548"/>
                  </a:lnTo>
                  <a:cubicBezTo>
                    <a:pt x="7019" y="2554"/>
                    <a:pt x="7022" y="2557"/>
                    <a:pt x="7021" y="2557"/>
                  </a:cubicBezTo>
                  <a:cubicBezTo>
                    <a:pt x="7019" y="2557"/>
                    <a:pt x="7013" y="2554"/>
                    <a:pt x="7001" y="2548"/>
                  </a:cubicBezTo>
                  <a:cubicBezTo>
                    <a:pt x="7001" y="2548"/>
                    <a:pt x="7001" y="2548"/>
                    <a:pt x="6990" y="2537"/>
                  </a:cubicBezTo>
                  <a:lnTo>
                    <a:pt x="7001" y="2537"/>
                  </a:lnTo>
                  <a:lnTo>
                    <a:pt x="7001" y="2525"/>
                  </a:lnTo>
                  <a:cubicBezTo>
                    <a:pt x="6998" y="2510"/>
                    <a:pt x="6992" y="2506"/>
                    <a:pt x="6985" y="2506"/>
                  </a:cubicBezTo>
                  <a:cubicBezTo>
                    <a:pt x="6972" y="2506"/>
                    <a:pt x="6955" y="2519"/>
                    <a:pt x="6937" y="2519"/>
                  </a:cubicBezTo>
                  <a:cubicBezTo>
                    <a:pt x="6931" y="2519"/>
                    <a:pt x="6924" y="2517"/>
                    <a:pt x="6918" y="2513"/>
                  </a:cubicBezTo>
                  <a:lnTo>
                    <a:pt x="6930" y="2513"/>
                  </a:lnTo>
                  <a:cubicBezTo>
                    <a:pt x="6920" y="2493"/>
                    <a:pt x="6926" y="2443"/>
                    <a:pt x="6916" y="2443"/>
                  </a:cubicBezTo>
                  <a:cubicBezTo>
                    <a:pt x="6914" y="2443"/>
                    <a:pt x="6911" y="2446"/>
                    <a:pt x="6906" y="2453"/>
                  </a:cubicBezTo>
                  <a:cubicBezTo>
                    <a:pt x="6906" y="2449"/>
                    <a:pt x="6905" y="2448"/>
                    <a:pt x="6903" y="2448"/>
                  </a:cubicBezTo>
                  <a:cubicBezTo>
                    <a:pt x="6898" y="2448"/>
                    <a:pt x="6890" y="2453"/>
                    <a:pt x="6882" y="2453"/>
                  </a:cubicBezTo>
                  <a:cubicBezTo>
                    <a:pt x="6875" y="2460"/>
                    <a:pt x="6864" y="2463"/>
                    <a:pt x="6858" y="2464"/>
                  </a:cubicBezTo>
                  <a:lnTo>
                    <a:pt x="6858" y="2464"/>
                  </a:lnTo>
                  <a:cubicBezTo>
                    <a:pt x="6846" y="2441"/>
                    <a:pt x="6823" y="2441"/>
                    <a:pt x="6811" y="2417"/>
                  </a:cubicBezTo>
                  <a:cubicBezTo>
                    <a:pt x="6811" y="2417"/>
                    <a:pt x="6799" y="2406"/>
                    <a:pt x="6787" y="2406"/>
                  </a:cubicBezTo>
                  <a:cubicBezTo>
                    <a:pt x="6763" y="2406"/>
                    <a:pt x="6751" y="2406"/>
                    <a:pt x="6787" y="2394"/>
                  </a:cubicBezTo>
                  <a:lnTo>
                    <a:pt x="6787" y="2382"/>
                  </a:lnTo>
                  <a:cubicBezTo>
                    <a:pt x="6775" y="2382"/>
                    <a:pt x="6787" y="2370"/>
                    <a:pt x="6787" y="2370"/>
                  </a:cubicBezTo>
                  <a:cubicBezTo>
                    <a:pt x="6787" y="2275"/>
                    <a:pt x="6692" y="2310"/>
                    <a:pt x="6704" y="2227"/>
                  </a:cubicBezTo>
                  <a:cubicBezTo>
                    <a:pt x="6668" y="2227"/>
                    <a:pt x="6668" y="2263"/>
                    <a:pt x="6656" y="2275"/>
                  </a:cubicBezTo>
                  <a:cubicBezTo>
                    <a:pt x="6632" y="2275"/>
                    <a:pt x="6585" y="2251"/>
                    <a:pt x="6561" y="2239"/>
                  </a:cubicBezTo>
                  <a:cubicBezTo>
                    <a:pt x="6573" y="2191"/>
                    <a:pt x="6573" y="2084"/>
                    <a:pt x="6644" y="2072"/>
                  </a:cubicBezTo>
                  <a:cubicBezTo>
                    <a:pt x="6641" y="2061"/>
                    <a:pt x="6638" y="2057"/>
                    <a:pt x="6634" y="2057"/>
                  </a:cubicBezTo>
                  <a:cubicBezTo>
                    <a:pt x="6624" y="2057"/>
                    <a:pt x="6609" y="2088"/>
                    <a:pt x="6594" y="2088"/>
                  </a:cubicBezTo>
                  <a:cubicBezTo>
                    <a:pt x="6591" y="2088"/>
                    <a:pt x="6588" y="2087"/>
                    <a:pt x="6585" y="2084"/>
                  </a:cubicBezTo>
                  <a:lnTo>
                    <a:pt x="6585" y="2072"/>
                  </a:lnTo>
                  <a:cubicBezTo>
                    <a:pt x="6585" y="2096"/>
                    <a:pt x="6573" y="2120"/>
                    <a:pt x="6549" y="2144"/>
                  </a:cubicBezTo>
                  <a:cubicBezTo>
                    <a:pt x="6545" y="2147"/>
                    <a:pt x="6541" y="2149"/>
                    <a:pt x="6537" y="2149"/>
                  </a:cubicBezTo>
                  <a:cubicBezTo>
                    <a:pt x="6514" y="2149"/>
                    <a:pt x="6489" y="2106"/>
                    <a:pt x="6489" y="2096"/>
                  </a:cubicBezTo>
                  <a:lnTo>
                    <a:pt x="6549" y="2084"/>
                  </a:lnTo>
                  <a:cubicBezTo>
                    <a:pt x="6513" y="2036"/>
                    <a:pt x="6442" y="2072"/>
                    <a:pt x="6382" y="2036"/>
                  </a:cubicBezTo>
                  <a:cubicBezTo>
                    <a:pt x="6394" y="1989"/>
                    <a:pt x="6442" y="2001"/>
                    <a:pt x="6478" y="1989"/>
                  </a:cubicBezTo>
                  <a:lnTo>
                    <a:pt x="6466" y="1941"/>
                  </a:lnTo>
                  <a:lnTo>
                    <a:pt x="6501" y="1941"/>
                  </a:lnTo>
                  <a:cubicBezTo>
                    <a:pt x="6489" y="1905"/>
                    <a:pt x="6454" y="1905"/>
                    <a:pt x="6466" y="1858"/>
                  </a:cubicBezTo>
                  <a:lnTo>
                    <a:pt x="6466" y="1858"/>
                  </a:lnTo>
                  <a:cubicBezTo>
                    <a:pt x="6470" y="1861"/>
                    <a:pt x="6473" y="1862"/>
                    <a:pt x="6477" y="1862"/>
                  </a:cubicBezTo>
                  <a:cubicBezTo>
                    <a:pt x="6496" y="1862"/>
                    <a:pt x="6503" y="1820"/>
                    <a:pt x="6525" y="1820"/>
                  </a:cubicBezTo>
                  <a:cubicBezTo>
                    <a:pt x="6531" y="1820"/>
                    <a:pt x="6539" y="1824"/>
                    <a:pt x="6549" y="1834"/>
                  </a:cubicBezTo>
                  <a:cubicBezTo>
                    <a:pt x="6561" y="1810"/>
                    <a:pt x="6489" y="1798"/>
                    <a:pt x="6537" y="1786"/>
                  </a:cubicBezTo>
                  <a:cubicBezTo>
                    <a:pt x="6532" y="1785"/>
                    <a:pt x="6528" y="1784"/>
                    <a:pt x="6525" y="1784"/>
                  </a:cubicBezTo>
                  <a:cubicBezTo>
                    <a:pt x="6504" y="1784"/>
                    <a:pt x="6512" y="1812"/>
                    <a:pt x="6501" y="1822"/>
                  </a:cubicBezTo>
                  <a:cubicBezTo>
                    <a:pt x="6498" y="1823"/>
                    <a:pt x="6495" y="1823"/>
                    <a:pt x="6492" y="1823"/>
                  </a:cubicBezTo>
                  <a:cubicBezTo>
                    <a:pt x="6457" y="1823"/>
                    <a:pt x="6477" y="1761"/>
                    <a:pt x="6466" y="1739"/>
                  </a:cubicBezTo>
                  <a:cubicBezTo>
                    <a:pt x="6478" y="1739"/>
                    <a:pt x="6486" y="1742"/>
                    <a:pt x="6494" y="1742"/>
                  </a:cubicBezTo>
                  <a:cubicBezTo>
                    <a:pt x="6501" y="1742"/>
                    <a:pt x="6507" y="1739"/>
                    <a:pt x="6513" y="1727"/>
                  </a:cubicBezTo>
                  <a:cubicBezTo>
                    <a:pt x="6501" y="1715"/>
                    <a:pt x="6478" y="1691"/>
                    <a:pt x="6513" y="1667"/>
                  </a:cubicBezTo>
                  <a:cubicBezTo>
                    <a:pt x="6478" y="1667"/>
                    <a:pt x="6513" y="1632"/>
                    <a:pt x="6513" y="1608"/>
                  </a:cubicBezTo>
                  <a:lnTo>
                    <a:pt x="6513" y="1608"/>
                  </a:lnTo>
                  <a:cubicBezTo>
                    <a:pt x="6504" y="1626"/>
                    <a:pt x="6488" y="1651"/>
                    <a:pt x="6465" y="1651"/>
                  </a:cubicBezTo>
                  <a:cubicBezTo>
                    <a:pt x="6458" y="1651"/>
                    <a:pt x="6450" y="1649"/>
                    <a:pt x="6442" y="1644"/>
                  </a:cubicBezTo>
                  <a:cubicBezTo>
                    <a:pt x="6430" y="1620"/>
                    <a:pt x="6430" y="1608"/>
                    <a:pt x="6442" y="1560"/>
                  </a:cubicBezTo>
                  <a:lnTo>
                    <a:pt x="6442" y="1560"/>
                  </a:lnTo>
                  <a:lnTo>
                    <a:pt x="6418" y="1596"/>
                  </a:lnTo>
                  <a:cubicBezTo>
                    <a:pt x="6382" y="1548"/>
                    <a:pt x="6466" y="1536"/>
                    <a:pt x="6466" y="1489"/>
                  </a:cubicBezTo>
                  <a:cubicBezTo>
                    <a:pt x="6478" y="1513"/>
                    <a:pt x="6478" y="1524"/>
                    <a:pt x="6501" y="1548"/>
                  </a:cubicBezTo>
                  <a:cubicBezTo>
                    <a:pt x="6489" y="1524"/>
                    <a:pt x="6478" y="1477"/>
                    <a:pt x="6466" y="1429"/>
                  </a:cubicBezTo>
                  <a:lnTo>
                    <a:pt x="6537" y="1405"/>
                  </a:lnTo>
                  <a:cubicBezTo>
                    <a:pt x="6513" y="1394"/>
                    <a:pt x="6549" y="1358"/>
                    <a:pt x="6513" y="1346"/>
                  </a:cubicBezTo>
                  <a:cubicBezTo>
                    <a:pt x="6521" y="1340"/>
                    <a:pt x="6526" y="1338"/>
                    <a:pt x="6531" y="1338"/>
                  </a:cubicBezTo>
                  <a:cubicBezTo>
                    <a:pt x="6555" y="1338"/>
                    <a:pt x="6541" y="1407"/>
                    <a:pt x="6561" y="1417"/>
                  </a:cubicBezTo>
                  <a:cubicBezTo>
                    <a:pt x="6609" y="1370"/>
                    <a:pt x="6525" y="1346"/>
                    <a:pt x="6597" y="1310"/>
                  </a:cubicBezTo>
                  <a:lnTo>
                    <a:pt x="6597" y="1310"/>
                  </a:lnTo>
                  <a:lnTo>
                    <a:pt x="6620" y="1334"/>
                  </a:lnTo>
                  <a:cubicBezTo>
                    <a:pt x="6632" y="1322"/>
                    <a:pt x="6632" y="1274"/>
                    <a:pt x="6644" y="1274"/>
                  </a:cubicBezTo>
                  <a:lnTo>
                    <a:pt x="6644" y="1274"/>
                  </a:lnTo>
                  <a:cubicBezTo>
                    <a:pt x="6632" y="1274"/>
                    <a:pt x="6632" y="1286"/>
                    <a:pt x="6632" y="1298"/>
                  </a:cubicBezTo>
                  <a:cubicBezTo>
                    <a:pt x="6573" y="1263"/>
                    <a:pt x="6620" y="1191"/>
                    <a:pt x="6549" y="1167"/>
                  </a:cubicBezTo>
                  <a:lnTo>
                    <a:pt x="6537" y="1191"/>
                  </a:lnTo>
                  <a:cubicBezTo>
                    <a:pt x="6537" y="1155"/>
                    <a:pt x="6513" y="1108"/>
                    <a:pt x="6537" y="1084"/>
                  </a:cubicBezTo>
                  <a:close/>
                  <a:moveTo>
                    <a:pt x="7621" y="2560"/>
                  </a:moveTo>
                  <a:cubicBezTo>
                    <a:pt x="7632" y="2583"/>
                    <a:pt x="7612" y="2594"/>
                    <a:pt x="7599" y="2606"/>
                  </a:cubicBezTo>
                  <a:lnTo>
                    <a:pt x="7599" y="2606"/>
                  </a:lnTo>
                  <a:cubicBezTo>
                    <a:pt x="7605" y="2588"/>
                    <a:pt x="7612" y="2572"/>
                    <a:pt x="7621" y="2560"/>
                  </a:cubicBezTo>
                  <a:close/>
                  <a:moveTo>
                    <a:pt x="7515" y="2750"/>
                  </a:moveTo>
                  <a:lnTo>
                    <a:pt x="7515" y="2750"/>
                  </a:lnTo>
                  <a:cubicBezTo>
                    <a:pt x="7514" y="2750"/>
                    <a:pt x="7514" y="2751"/>
                    <a:pt x="7513" y="2751"/>
                  </a:cubicBezTo>
                  <a:cubicBezTo>
                    <a:pt x="7515" y="2752"/>
                    <a:pt x="7515" y="2753"/>
                    <a:pt x="7516" y="2753"/>
                  </a:cubicBezTo>
                  <a:cubicBezTo>
                    <a:pt x="7516" y="2753"/>
                    <a:pt x="7516" y="2752"/>
                    <a:pt x="7515" y="2750"/>
                  </a:cubicBezTo>
                  <a:close/>
                  <a:moveTo>
                    <a:pt x="7162" y="2818"/>
                  </a:moveTo>
                  <a:cubicBezTo>
                    <a:pt x="7163" y="2819"/>
                    <a:pt x="7165" y="2821"/>
                    <a:pt x="7168" y="2822"/>
                  </a:cubicBezTo>
                  <a:cubicBezTo>
                    <a:pt x="7166" y="2821"/>
                    <a:pt x="7163" y="2819"/>
                    <a:pt x="7162" y="2818"/>
                  </a:cubicBezTo>
                  <a:close/>
                  <a:moveTo>
                    <a:pt x="4906" y="0"/>
                  </a:moveTo>
                  <a:cubicBezTo>
                    <a:pt x="4873" y="33"/>
                    <a:pt x="4870" y="97"/>
                    <a:pt x="4804" y="97"/>
                  </a:cubicBezTo>
                  <a:cubicBezTo>
                    <a:pt x="4799" y="97"/>
                    <a:pt x="4793" y="97"/>
                    <a:pt x="4787" y="96"/>
                  </a:cubicBezTo>
                  <a:lnTo>
                    <a:pt x="4823" y="48"/>
                  </a:lnTo>
                  <a:cubicBezTo>
                    <a:pt x="4817" y="47"/>
                    <a:pt x="4812" y="47"/>
                    <a:pt x="4808" y="47"/>
                  </a:cubicBezTo>
                  <a:cubicBezTo>
                    <a:pt x="4745" y="47"/>
                    <a:pt x="4781" y="120"/>
                    <a:pt x="4704" y="120"/>
                  </a:cubicBezTo>
                  <a:cubicBezTo>
                    <a:pt x="4739" y="120"/>
                    <a:pt x="4680" y="167"/>
                    <a:pt x="4739" y="167"/>
                  </a:cubicBezTo>
                  <a:cubicBezTo>
                    <a:pt x="4717" y="182"/>
                    <a:pt x="4691" y="192"/>
                    <a:pt x="4662" y="192"/>
                  </a:cubicBezTo>
                  <a:cubicBezTo>
                    <a:pt x="4645" y="192"/>
                    <a:pt x="4626" y="188"/>
                    <a:pt x="4608" y="179"/>
                  </a:cubicBezTo>
                  <a:cubicBezTo>
                    <a:pt x="4596" y="191"/>
                    <a:pt x="4608" y="203"/>
                    <a:pt x="4608" y="215"/>
                  </a:cubicBezTo>
                  <a:cubicBezTo>
                    <a:pt x="4619" y="222"/>
                    <a:pt x="4628" y="225"/>
                    <a:pt x="4636" y="225"/>
                  </a:cubicBezTo>
                  <a:cubicBezTo>
                    <a:pt x="4656" y="225"/>
                    <a:pt x="4672" y="210"/>
                    <a:pt x="4689" y="210"/>
                  </a:cubicBezTo>
                  <a:cubicBezTo>
                    <a:pt x="4697" y="210"/>
                    <a:pt x="4706" y="214"/>
                    <a:pt x="4715" y="227"/>
                  </a:cubicBezTo>
                  <a:lnTo>
                    <a:pt x="4751" y="179"/>
                  </a:lnTo>
                  <a:cubicBezTo>
                    <a:pt x="4799" y="191"/>
                    <a:pt x="4799" y="239"/>
                    <a:pt x="4775" y="262"/>
                  </a:cubicBezTo>
                  <a:cubicBezTo>
                    <a:pt x="4783" y="262"/>
                    <a:pt x="4791" y="257"/>
                    <a:pt x="4795" y="257"/>
                  </a:cubicBezTo>
                  <a:cubicBezTo>
                    <a:pt x="4797" y="257"/>
                    <a:pt x="4799" y="258"/>
                    <a:pt x="4799" y="262"/>
                  </a:cubicBezTo>
                  <a:cubicBezTo>
                    <a:pt x="4802" y="286"/>
                    <a:pt x="4800" y="293"/>
                    <a:pt x="4794" y="293"/>
                  </a:cubicBezTo>
                  <a:cubicBezTo>
                    <a:pt x="4786" y="293"/>
                    <a:pt x="4769" y="274"/>
                    <a:pt x="4756" y="274"/>
                  </a:cubicBezTo>
                  <a:cubicBezTo>
                    <a:pt x="4748" y="274"/>
                    <a:pt x="4742" y="280"/>
                    <a:pt x="4739" y="298"/>
                  </a:cubicBezTo>
                  <a:lnTo>
                    <a:pt x="4763" y="298"/>
                  </a:lnTo>
                  <a:cubicBezTo>
                    <a:pt x="4771" y="330"/>
                    <a:pt x="4742" y="340"/>
                    <a:pt x="4707" y="340"/>
                  </a:cubicBezTo>
                  <a:cubicBezTo>
                    <a:pt x="4690" y="340"/>
                    <a:pt x="4672" y="338"/>
                    <a:pt x="4656" y="334"/>
                  </a:cubicBezTo>
                  <a:cubicBezTo>
                    <a:pt x="4620" y="310"/>
                    <a:pt x="4573" y="310"/>
                    <a:pt x="4573" y="274"/>
                  </a:cubicBezTo>
                  <a:lnTo>
                    <a:pt x="4632" y="251"/>
                  </a:lnTo>
                  <a:cubicBezTo>
                    <a:pt x="4625" y="246"/>
                    <a:pt x="4618" y="244"/>
                    <a:pt x="4611" y="244"/>
                  </a:cubicBezTo>
                  <a:cubicBezTo>
                    <a:pt x="4582" y="244"/>
                    <a:pt x="4553" y="274"/>
                    <a:pt x="4525" y="274"/>
                  </a:cubicBezTo>
                  <a:cubicBezTo>
                    <a:pt x="4525" y="262"/>
                    <a:pt x="4513" y="262"/>
                    <a:pt x="4513" y="262"/>
                  </a:cubicBezTo>
                  <a:cubicBezTo>
                    <a:pt x="4513" y="262"/>
                    <a:pt x="4513" y="274"/>
                    <a:pt x="4513" y="274"/>
                  </a:cubicBezTo>
                  <a:cubicBezTo>
                    <a:pt x="4513" y="274"/>
                    <a:pt x="4501" y="262"/>
                    <a:pt x="4501" y="262"/>
                  </a:cubicBezTo>
                  <a:cubicBezTo>
                    <a:pt x="4473" y="262"/>
                    <a:pt x="4436" y="278"/>
                    <a:pt x="4411" y="278"/>
                  </a:cubicBezTo>
                  <a:cubicBezTo>
                    <a:pt x="4404" y="278"/>
                    <a:pt x="4399" y="277"/>
                    <a:pt x="4394" y="274"/>
                  </a:cubicBezTo>
                  <a:lnTo>
                    <a:pt x="4394" y="274"/>
                  </a:lnTo>
                  <a:lnTo>
                    <a:pt x="4406" y="310"/>
                  </a:lnTo>
                  <a:lnTo>
                    <a:pt x="4406" y="286"/>
                  </a:lnTo>
                  <a:cubicBezTo>
                    <a:pt x="4430" y="286"/>
                    <a:pt x="4465" y="310"/>
                    <a:pt x="4453" y="334"/>
                  </a:cubicBezTo>
                  <a:cubicBezTo>
                    <a:pt x="4444" y="338"/>
                    <a:pt x="4435" y="339"/>
                    <a:pt x="4427" y="339"/>
                  </a:cubicBezTo>
                  <a:cubicBezTo>
                    <a:pt x="4387" y="339"/>
                    <a:pt x="4368" y="294"/>
                    <a:pt x="4358" y="274"/>
                  </a:cubicBezTo>
                  <a:cubicBezTo>
                    <a:pt x="4363" y="248"/>
                    <a:pt x="4375" y="243"/>
                    <a:pt x="4389" y="243"/>
                  </a:cubicBezTo>
                  <a:cubicBezTo>
                    <a:pt x="4400" y="243"/>
                    <a:pt x="4411" y="246"/>
                    <a:pt x="4421" y="246"/>
                  </a:cubicBezTo>
                  <a:cubicBezTo>
                    <a:pt x="4429" y="246"/>
                    <a:pt x="4436" y="244"/>
                    <a:pt x="4442" y="239"/>
                  </a:cubicBezTo>
                  <a:cubicBezTo>
                    <a:pt x="4433" y="221"/>
                    <a:pt x="4422" y="216"/>
                    <a:pt x="4409" y="216"/>
                  </a:cubicBezTo>
                  <a:cubicBezTo>
                    <a:pt x="4395" y="216"/>
                    <a:pt x="4377" y="222"/>
                    <a:pt x="4354" y="222"/>
                  </a:cubicBezTo>
                  <a:cubicBezTo>
                    <a:pt x="4341" y="222"/>
                    <a:pt x="4327" y="220"/>
                    <a:pt x="4311" y="215"/>
                  </a:cubicBezTo>
                  <a:cubicBezTo>
                    <a:pt x="4323" y="185"/>
                    <a:pt x="4343" y="185"/>
                    <a:pt x="4363" y="185"/>
                  </a:cubicBezTo>
                  <a:cubicBezTo>
                    <a:pt x="4382" y="185"/>
                    <a:pt x="4400" y="185"/>
                    <a:pt x="4406" y="155"/>
                  </a:cubicBezTo>
                  <a:cubicBezTo>
                    <a:pt x="4355" y="155"/>
                    <a:pt x="4339" y="181"/>
                    <a:pt x="4305" y="181"/>
                  </a:cubicBezTo>
                  <a:cubicBezTo>
                    <a:pt x="4300" y="181"/>
                    <a:pt x="4294" y="181"/>
                    <a:pt x="4287" y="179"/>
                  </a:cubicBezTo>
                  <a:cubicBezTo>
                    <a:pt x="4287" y="155"/>
                    <a:pt x="4334" y="143"/>
                    <a:pt x="4334" y="120"/>
                  </a:cubicBezTo>
                  <a:lnTo>
                    <a:pt x="4299" y="108"/>
                  </a:lnTo>
                  <a:cubicBezTo>
                    <a:pt x="4382" y="96"/>
                    <a:pt x="4275" y="36"/>
                    <a:pt x="4346" y="12"/>
                  </a:cubicBezTo>
                  <a:cubicBezTo>
                    <a:pt x="4341" y="9"/>
                    <a:pt x="4336" y="7"/>
                    <a:pt x="4332" y="7"/>
                  </a:cubicBezTo>
                  <a:cubicBezTo>
                    <a:pt x="4311" y="7"/>
                    <a:pt x="4297" y="41"/>
                    <a:pt x="4270" y="41"/>
                  </a:cubicBezTo>
                  <a:cubicBezTo>
                    <a:pt x="4264" y="41"/>
                    <a:pt x="4258" y="40"/>
                    <a:pt x="4251" y="36"/>
                  </a:cubicBezTo>
                  <a:lnTo>
                    <a:pt x="4251" y="36"/>
                  </a:lnTo>
                  <a:cubicBezTo>
                    <a:pt x="4263" y="60"/>
                    <a:pt x="4311" y="96"/>
                    <a:pt x="4263" y="120"/>
                  </a:cubicBezTo>
                  <a:lnTo>
                    <a:pt x="4215" y="108"/>
                  </a:lnTo>
                  <a:cubicBezTo>
                    <a:pt x="4192" y="84"/>
                    <a:pt x="4263" y="48"/>
                    <a:pt x="4227" y="24"/>
                  </a:cubicBezTo>
                  <a:lnTo>
                    <a:pt x="4227" y="24"/>
                  </a:lnTo>
                  <a:lnTo>
                    <a:pt x="4168" y="48"/>
                  </a:lnTo>
                  <a:cubicBezTo>
                    <a:pt x="4180" y="72"/>
                    <a:pt x="4203" y="72"/>
                    <a:pt x="4192" y="96"/>
                  </a:cubicBezTo>
                  <a:cubicBezTo>
                    <a:pt x="4189" y="95"/>
                    <a:pt x="4187" y="95"/>
                    <a:pt x="4185" y="95"/>
                  </a:cubicBezTo>
                  <a:cubicBezTo>
                    <a:pt x="4154" y="95"/>
                    <a:pt x="4142" y="170"/>
                    <a:pt x="4120" y="203"/>
                  </a:cubicBezTo>
                  <a:cubicBezTo>
                    <a:pt x="4084" y="203"/>
                    <a:pt x="4072" y="203"/>
                    <a:pt x="4049" y="179"/>
                  </a:cubicBezTo>
                  <a:cubicBezTo>
                    <a:pt x="3989" y="239"/>
                    <a:pt x="3906" y="262"/>
                    <a:pt x="3846" y="310"/>
                  </a:cubicBezTo>
                  <a:cubicBezTo>
                    <a:pt x="3882" y="274"/>
                    <a:pt x="3834" y="262"/>
                    <a:pt x="3811" y="239"/>
                  </a:cubicBezTo>
                  <a:cubicBezTo>
                    <a:pt x="3858" y="227"/>
                    <a:pt x="3846" y="167"/>
                    <a:pt x="3834" y="131"/>
                  </a:cubicBezTo>
                  <a:lnTo>
                    <a:pt x="3834" y="131"/>
                  </a:lnTo>
                  <a:cubicBezTo>
                    <a:pt x="3811" y="143"/>
                    <a:pt x="3799" y="203"/>
                    <a:pt x="3811" y="215"/>
                  </a:cubicBezTo>
                  <a:cubicBezTo>
                    <a:pt x="3806" y="214"/>
                    <a:pt x="3802" y="213"/>
                    <a:pt x="3799" y="213"/>
                  </a:cubicBezTo>
                  <a:cubicBezTo>
                    <a:pt x="3773" y="213"/>
                    <a:pt x="3778" y="244"/>
                    <a:pt x="3758" y="244"/>
                  </a:cubicBezTo>
                  <a:cubicBezTo>
                    <a:pt x="3753" y="244"/>
                    <a:pt x="3747" y="243"/>
                    <a:pt x="3739" y="239"/>
                  </a:cubicBezTo>
                  <a:cubicBezTo>
                    <a:pt x="3703" y="227"/>
                    <a:pt x="3739" y="179"/>
                    <a:pt x="3727" y="167"/>
                  </a:cubicBezTo>
                  <a:lnTo>
                    <a:pt x="3727" y="167"/>
                  </a:lnTo>
                  <a:cubicBezTo>
                    <a:pt x="3668" y="179"/>
                    <a:pt x="3727" y="227"/>
                    <a:pt x="3668" y="227"/>
                  </a:cubicBezTo>
                  <a:cubicBezTo>
                    <a:pt x="3668" y="227"/>
                    <a:pt x="3668" y="227"/>
                    <a:pt x="3668" y="215"/>
                  </a:cubicBezTo>
                  <a:cubicBezTo>
                    <a:pt x="3632" y="215"/>
                    <a:pt x="3596" y="239"/>
                    <a:pt x="3596" y="262"/>
                  </a:cubicBezTo>
                  <a:cubicBezTo>
                    <a:pt x="3584" y="247"/>
                    <a:pt x="3571" y="242"/>
                    <a:pt x="3559" y="242"/>
                  </a:cubicBezTo>
                  <a:cubicBezTo>
                    <a:pt x="3539" y="242"/>
                    <a:pt x="3522" y="255"/>
                    <a:pt x="3509" y="255"/>
                  </a:cubicBezTo>
                  <a:cubicBezTo>
                    <a:pt x="3500" y="255"/>
                    <a:pt x="3493" y="248"/>
                    <a:pt x="3489" y="227"/>
                  </a:cubicBezTo>
                  <a:lnTo>
                    <a:pt x="3489" y="227"/>
                  </a:lnTo>
                  <a:cubicBezTo>
                    <a:pt x="3418" y="274"/>
                    <a:pt x="3513" y="262"/>
                    <a:pt x="3501" y="286"/>
                  </a:cubicBezTo>
                  <a:cubicBezTo>
                    <a:pt x="3486" y="309"/>
                    <a:pt x="3456" y="317"/>
                    <a:pt x="3431" y="317"/>
                  </a:cubicBezTo>
                  <a:cubicBezTo>
                    <a:pt x="3416" y="317"/>
                    <a:pt x="3403" y="314"/>
                    <a:pt x="3394" y="310"/>
                  </a:cubicBezTo>
                  <a:cubicBezTo>
                    <a:pt x="3418" y="310"/>
                    <a:pt x="3430" y="286"/>
                    <a:pt x="3441" y="286"/>
                  </a:cubicBezTo>
                  <a:lnTo>
                    <a:pt x="3418" y="251"/>
                  </a:lnTo>
                  <a:cubicBezTo>
                    <a:pt x="3413" y="250"/>
                    <a:pt x="3409" y="250"/>
                    <a:pt x="3405" y="250"/>
                  </a:cubicBezTo>
                  <a:cubicBezTo>
                    <a:pt x="3320" y="250"/>
                    <a:pt x="3372" y="358"/>
                    <a:pt x="3298" y="358"/>
                  </a:cubicBezTo>
                  <a:cubicBezTo>
                    <a:pt x="3295" y="358"/>
                    <a:pt x="3291" y="358"/>
                    <a:pt x="3287" y="358"/>
                  </a:cubicBezTo>
                  <a:cubicBezTo>
                    <a:pt x="3322" y="322"/>
                    <a:pt x="3287" y="322"/>
                    <a:pt x="3299" y="274"/>
                  </a:cubicBezTo>
                  <a:lnTo>
                    <a:pt x="3299" y="274"/>
                  </a:lnTo>
                  <a:cubicBezTo>
                    <a:pt x="3287" y="298"/>
                    <a:pt x="3215" y="298"/>
                    <a:pt x="3275" y="322"/>
                  </a:cubicBezTo>
                  <a:cubicBezTo>
                    <a:pt x="3239" y="334"/>
                    <a:pt x="3203" y="334"/>
                    <a:pt x="3180" y="334"/>
                  </a:cubicBezTo>
                  <a:cubicBezTo>
                    <a:pt x="3156" y="358"/>
                    <a:pt x="3132" y="381"/>
                    <a:pt x="3120" y="417"/>
                  </a:cubicBezTo>
                  <a:cubicBezTo>
                    <a:pt x="3072" y="417"/>
                    <a:pt x="3025" y="405"/>
                    <a:pt x="3001" y="393"/>
                  </a:cubicBezTo>
                  <a:cubicBezTo>
                    <a:pt x="2906" y="453"/>
                    <a:pt x="2799" y="441"/>
                    <a:pt x="2703" y="512"/>
                  </a:cubicBezTo>
                  <a:lnTo>
                    <a:pt x="2715" y="512"/>
                  </a:lnTo>
                  <a:cubicBezTo>
                    <a:pt x="2632" y="536"/>
                    <a:pt x="2775" y="560"/>
                    <a:pt x="2691" y="584"/>
                  </a:cubicBezTo>
                  <a:cubicBezTo>
                    <a:pt x="2686" y="558"/>
                    <a:pt x="2672" y="552"/>
                    <a:pt x="2654" y="552"/>
                  </a:cubicBezTo>
                  <a:cubicBezTo>
                    <a:pt x="2641" y="552"/>
                    <a:pt x="2627" y="555"/>
                    <a:pt x="2613" y="555"/>
                  </a:cubicBezTo>
                  <a:cubicBezTo>
                    <a:pt x="2602" y="555"/>
                    <a:pt x="2593" y="554"/>
                    <a:pt x="2584" y="548"/>
                  </a:cubicBezTo>
                  <a:cubicBezTo>
                    <a:pt x="2477" y="572"/>
                    <a:pt x="2429" y="667"/>
                    <a:pt x="2322" y="667"/>
                  </a:cubicBezTo>
                  <a:cubicBezTo>
                    <a:pt x="2322" y="667"/>
                    <a:pt x="2322" y="643"/>
                    <a:pt x="2334" y="632"/>
                  </a:cubicBezTo>
                  <a:lnTo>
                    <a:pt x="2334" y="632"/>
                  </a:lnTo>
                  <a:cubicBezTo>
                    <a:pt x="2251" y="655"/>
                    <a:pt x="2203" y="691"/>
                    <a:pt x="2144" y="715"/>
                  </a:cubicBezTo>
                  <a:lnTo>
                    <a:pt x="2144" y="703"/>
                  </a:lnTo>
                  <a:cubicBezTo>
                    <a:pt x="2025" y="715"/>
                    <a:pt x="1953" y="810"/>
                    <a:pt x="1858" y="882"/>
                  </a:cubicBezTo>
                  <a:cubicBezTo>
                    <a:pt x="1858" y="870"/>
                    <a:pt x="1858" y="846"/>
                    <a:pt x="1858" y="834"/>
                  </a:cubicBezTo>
                  <a:cubicBezTo>
                    <a:pt x="1798" y="858"/>
                    <a:pt x="1715" y="893"/>
                    <a:pt x="1703" y="953"/>
                  </a:cubicBezTo>
                  <a:cubicBezTo>
                    <a:pt x="1694" y="952"/>
                    <a:pt x="1686" y="951"/>
                    <a:pt x="1680" y="951"/>
                  </a:cubicBezTo>
                  <a:cubicBezTo>
                    <a:pt x="1629" y="951"/>
                    <a:pt x="1657" y="989"/>
                    <a:pt x="1572" y="989"/>
                  </a:cubicBezTo>
                  <a:cubicBezTo>
                    <a:pt x="1560" y="977"/>
                    <a:pt x="1572" y="977"/>
                    <a:pt x="1572" y="965"/>
                  </a:cubicBezTo>
                  <a:lnTo>
                    <a:pt x="1572" y="965"/>
                  </a:lnTo>
                  <a:cubicBezTo>
                    <a:pt x="1525" y="977"/>
                    <a:pt x="1501" y="1001"/>
                    <a:pt x="1465" y="1013"/>
                  </a:cubicBezTo>
                  <a:cubicBezTo>
                    <a:pt x="1394" y="1096"/>
                    <a:pt x="1417" y="1167"/>
                    <a:pt x="1310" y="1203"/>
                  </a:cubicBezTo>
                  <a:cubicBezTo>
                    <a:pt x="1263" y="1143"/>
                    <a:pt x="1358" y="1155"/>
                    <a:pt x="1322" y="1096"/>
                  </a:cubicBezTo>
                  <a:lnTo>
                    <a:pt x="1322" y="1096"/>
                  </a:lnTo>
                  <a:cubicBezTo>
                    <a:pt x="1310" y="1120"/>
                    <a:pt x="1310" y="1143"/>
                    <a:pt x="1275" y="1143"/>
                  </a:cubicBezTo>
                  <a:cubicBezTo>
                    <a:pt x="1275" y="1108"/>
                    <a:pt x="1263" y="1132"/>
                    <a:pt x="1263" y="1096"/>
                  </a:cubicBezTo>
                  <a:cubicBezTo>
                    <a:pt x="1227" y="1096"/>
                    <a:pt x="1227" y="1215"/>
                    <a:pt x="1215" y="1215"/>
                  </a:cubicBezTo>
                  <a:cubicBezTo>
                    <a:pt x="1221" y="1221"/>
                    <a:pt x="1227" y="1224"/>
                    <a:pt x="1233" y="1224"/>
                  </a:cubicBezTo>
                  <a:cubicBezTo>
                    <a:pt x="1239" y="1224"/>
                    <a:pt x="1245" y="1221"/>
                    <a:pt x="1251" y="1215"/>
                  </a:cubicBezTo>
                  <a:lnTo>
                    <a:pt x="1251" y="1215"/>
                  </a:lnTo>
                  <a:cubicBezTo>
                    <a:pt x="1251" y="1263"/>
                    <a:pt x="1167" y="1274"/>
                    <a:pt x="1132" y="1322"/>
                  </a:cubicBezTo>
                  <a:cubicBezTo>
                    <a:pt x="1138" y="1316"/>
                    <a:pt x="1152" y="1310"/>
                    <a:pt x="1167" y="1310"/>
                  </a:cubicBezTo>
                  <a:cubicBezTo>
                    <a:pt x="1182" y="1310"/>
                    <a:pt x="1197" y="1316"/>
                    <a:pt x="1203" y="1334"/>
                  </a:cubicBezTo>
                  <a:cubicBezTo>
                    <a:pt x="1132" y="1358"/>
                    <a:pt x="1144" y="1441"/>
                    <a:pt x="1120" y="1489"/>
                  </a:cubicBezTo>
                  <a:cubicBezTo>
                    <a:pt x="1116" y="1489"/>
                    <a:pt x="1112" y="1490"/>
                    <a:pt x="1109" y="1490"/>
                  </a:cubicBezTo>
                  <a:cubicBezTo>
                    <a:pt x="1058" y="1490"/>
                    <a:pt x="1129" y="1403"/>
                    <a:pt x="1084" y="1370"/>
                  </a:cubicBezTo>
                  <a:cubicBezTo>
                    <a:pt x="1072" y="1358"/>
                    <a:pt x="1024" y="1334"/>
                    <a:pt x="1036" y="1310"/>
                  </a:cubicBezTo>
                  <a:lnTo>
                    <a:pt x="1036" y="1310"/>
                  </a:lnTo>
                  <a:cubicBezTo>
                    <a:pt x="977" y="1334"/>
                    <a:pt x="965" y="1394"/>
                    <a:pt x="929" y="1429"/>
                  </a:cubicBezTo>
                  <a:lnTo>
                    <a:pt x="917" y="1417"/>
                  </a:lnTo>
                  <a:cubicBezTo>
                    <a:pt x="858" y="1465"/>
                    <a:pt x="834" y="1560"/>
                    <a:pt x="763" y="1572"/>
                  </a:cubicBezTo>
                  <a:lnTo>
                    <a:pt x="798" y="1572"/>
                  </a:lnTo>
                  <a:cubicBezTo>
                    <a:pt x="798" y="1584"/>
                    <a:pt x="763" y="1596"/>
                    <a:pt x="763" y="1632"/>
                  </a:cubicBezTo>
                  <a:cubicBezTo>
                    <a:pt x="752" y="1621"/>
                    <a:pt x="713" y="1620"/>
                    <a:pt x="705" y="1603"/>
                  </a:cubicBezTo>
                  <a:lnTo>
                    <a:pt x="705" y="1603"/>
                  </a:lnTo>
                  <a:cubicBezTo>
                    <a:pt x="719" y="1682"/>
                    <a:pt x="596" y="1729"/>
                    <a:pt x="608" y="1810"/>
                  </a:cubicBezTo>
                  <a:cubicBezTo>
                    <a:pt x="572" y="1810"/>
                    <a:pt x="572" y="1775"/>
                    <a:pt x="560" y="1751"/>
                  </a:cubicBezTo>
                  <a:cubicBezTo>
                    <a:pt x="608" y="1739"/>
                    <a:pt x="632" y="1739"/>
                    <a:pt x="632" y="1703"/>
                  </a:cubicBezTo>
                  <a:lnTo>
                    <a:pt x="632" y="1703"/>
                  </a:lnTo>
                  <a:cubicBezTo>
                    <a:pt x="616" y="1713"/>
                    <a:pt x="601" y="1717"/>
                    <a:pt x="589" y="1717"/>
                  </a:cubicBezTo>
                  <a:cubicBezTo>
                    <a:pt x="572" y="1717"/>
                    <a:pt x="560" y="1710"/>
                    <a:pt x="560" y="1703"/>
                  </a:cubicBezTo>
                  <a:cubicBezTo>
                    <a:pt x="560" y="1763"/>
                    <a:pt x="489" y="1834"/>
                    <a:pt x="501" y="1894"/>
                  </a:cubicBezTo>
                  <a:cubicBezTo>
                    <a:pt x="465" y="1882"/>
                    <a:pt x="441" y="1894"/>
                    <a:pt x="417" y="1846"/>
                  </a:cubicBezTo>
                  <a:lnTo>
                    <a:pt x="417" y="1846"/>
                  </a:lnTo>
                  <a:cubicBezTo>
                    <a:pt x="334" y="1941"/>
                    <a:pt x="548" y="1917"/>
                    <a:pt x="441" y="2001"/>
                  </a:cubicBezTo>
                  <a:cubicBezTo>
                    <a:pt x="372" y="2001"/>
                    <a:pt x="425" y="1944"/>
                    <a:pt x="399" y="1944"/>
                  </a:cubicBezTo>
                  <a:cubicBezTo>
                    <a:pt x="393" y="1944"/>
                    <a:pt x="384" y="1947"/>
                    <a:pt x="370" y="1953"/>
                  </a:cubicBezTo>
                  <a:lnTo>
                    <a:pt x="382" y="1941"/>
                  </a:lnTo>
                  <a:cubicBezTo>
                    <a:pt x="365" y="1934"/>
                    <a:pt x="355" y="1931"/>
                    <a:pt x="347" y="1931"/>
                  </a:cubicBezTo>
                  <a:cubicBezTo>
                    <a:pt x="306" y="1931"/>
                    <a:pt x="385" y="2032"/>
                    <a:pt x="334" y="2072"/>
                  </a:cubicBezTo>
                  <a:cubicBezTo>
                    <a:pt x="298" y="2025"/>
                    <a:pt x="346" y="2001"/>
                    <a:pt x="286" y="2001"/>
                  </a:cubicBezTo>
                  <a:cubicBezTo>
                    <a:pt x="239" y="2048"/>
                    <a:pt x="274" y="2132"/>
                    <a:pt x="215" y="2156"/>
                  </a:cubicBezTo>
                  <a:lnTo>
                    <a:pt x="203" y="2132"/>
                  </a:lnTo>
                  <a:cubicBezTo>
                    <a:pt x="179" y="2156"/>
                    <a:pt x="108" y="2191"/>
                    <a:pt x="72" y="2227"/>
                  </a:cubicBezTo>
                  <a:cubicBezTo>
                    <a:pt x="72" y="2215"/>
                    <a:pt x="72" y="2215"/>
                    <a:pt x="72" y="2203"/>
                  </a:cubicBezTo>
                  <a:cubicBezTo>
                    <a:pt x="1" y="2227"/>
                    <a:pt x="72" y="2251"/>
                    <a:pt x="1" y="2251"/>
                  </a:cubicBezTo>
                  <a:lnTo>
                    <a:pt x="1" y="2286"/>
                  </a:lnTo>
                  <a:cubicBezTo>
                    <a:pt x="36" y="2286"/>
                    <a:pt x="96" y="2275"/>
                    <a:pt x="108" y="2215"/>
                  </a:cubicBezTo>
                  <a:lnTo>
                    <a:pt x="108" y="2215"/>
                  </a:lnTo>
                  <a:cubicBezTo>
                    <a:pt x="96" y="2275"/>
                    <a:pt x="203" y="2251"/>
                    <a:pt x="215" y="2298"/>
                  </a:cubicBezTo>
                  <a:lnTo>
                    <a:pt x="215" y="2275"/>
                  </a:lnTo>
                  <a:cubicBezTo>
                    <a:pt x="225" y="2275"/>
                    <a:pt x="234" y="2276"/>
                    <a:pt x="244" y="2276"/>
                  </a:cubicBezTo>
                  <a:cubicBezTo>
                    <a:pt x="362" y="2276"/>
                    <a:pt x="463" y="2211"/>
                    <a:pt x="584" y="2167"/>
                  </a:cubicBezTo>
                  <a:cubicBezTo>
                    <a:pt x="608" y="2072"/>
                    <a:pt x="703" y="2108"/>
                    <a:pt x="751" y="2025"/>
                  </a:cubicBezTo>
                  <a:cubicBezTo>
                    <a:pt x="727" y="1965"/>
                    <a:pt x="751" y="2013"/>
                    <a:pt x="810" y="1953"/>
                  </a:cubicBezTo>
                  <a:lnTo>
                    <a:pt x="810" y="1953"/>
                  </a:lnTo>
                  <a:cubicBezTo>
                    <a:pt x="786" y="1989"/>
                    <a:pt x="834" y="2001"/>
                    <a:pt x="858" y="2001"/>
                  </a:cubicBezTo>
                  <a:cubicBezTo>
                    <a:pt x="858" y="1977"/>
                    <a:pt x="870" y="1953"/>
                    <a:pt x="882" y="1941"/>
                  </a:cubicBezTo>
                  <a:cubicBezTo>
                    <a:pt x="889" y="1945"/>
                    <a:pt x="904" y="1947"/>
                    <a:pt x="922" y="1947"/>
                  </a:cubicBezTo>
                  <a:cubicBezTo>
                    <a:pt x="963" y="1947"/>
                    <a:pt x="1016" y="1935"/>
                    <a:pt x="1024" y="1894"/>
                  </a:cubicBezTo>
                  <a:cubicBezTo>
                    <a:pt x="1031" y="1892"/>
                    <a:pt x="1036" y="1891"/>
                    <a:pt x="1039" y="1891"/>
                  </a:cubicBezTo>
                  <a:cubicBezTo>
                    <a:pt x="1060" y="1891"/>
                    <a:pt x="1024" y="1919"/>
                    <a:pt x="1024" y="1929"/>
                  </a:cubicBezTo>
                  <a:cubicBezTo>
                    <a:pt x="1030" y="1933"/>
                    <a:pt x="1035" y="1935"/>
                    <a:pt x="1038" y="1935"/>
                  </a:cubicBezTo>
                  <a:cubicBezTo>
                    <a:pt x="1054" y="1935"/>
                    <a:pt x="1040" y="1894"/>
                    <a:pt x="1060" y="1894"/>
                  </a:cubicBezTo>
                  <a:cubicBezTo>
                    <a:pt x="1060" y="1894"/>
                    <a:pt x="1060" y="1905"/>
                    <a:pt x="1060" y="1905"/>
                  </a:cubicBezTo>
                  <a:cubicBezTo>
                    <a:pt x="1120" y="1870"/>
                    <a:pt x="1167" y="1858"/>
                    <a:pt x="1227" y="1834"/>
                  </a:cubicBezTo>
                  <a:cubicBezTo>
                    <a:pt x="1191" y="1775"/>
                    <a:pt x="1275" y="1775"/>
                    <a:pt x="1286" y="1739"/>
                  </a:cubicBezTo>
                  <a:cubicBezTo>
                    <a:pt x="1286" y="1747"/>
                    <a:pt x="1292" y="1749"/>
                    <a:pt x="1300" y="1749"/>
                  </a:cubicBezTo>
                  <a:cubicBezTo>
                    <a:pt x="1316" y="1749"/>
                    <a:pt x="1342" y="1739"/>
                    <a:pt x="1358" y="1739"/>
                  </a:cubicBezTo>
                  <a:lnTo>
                    <a:pt x="1358" y="1667"/>
                  </a:lnTo>
                  <a:cubicBezTo>
                    <a:pt x="1364" y="1644"/>
                    <a:pt x="1379" y="1644"/>
                    <a:pt x="1397" y="1644"/>
                  </a:cubicBezTo>
                  <a:cubicBezTo>
                    <a:pt x="1414" y="1644"/>
                    <a:pt x="1435" y="1644"/>
                    <a:pt x="1453" y="1620"/>
                  </a:cubicBezTo>
                  <a:lnTo>
                    <a:pt x="1429" y="1620"/>
                  </a:lnTo>
                  <a:cubicBezTo>
                    <a:pt x="1447" y="1593"/>
                    <a:pt x="1505" y="1580"/>
                    <a:pt x="1558" y="1580"/>
                  </a:cubicBezTo>
                  <a:cubicBezTo>
                    <a:pt x="1576" y="1580"/>
                    <a:pt x="1593" y="1581"/>
                    <a:pt x="1608" y="1584"/>
                  </a:cubicBezTo>
                  <a:cubicBezTo>
                    <a:pt x="1822" y="1298"/>
                    <a:pt x="2072" y="1394"/>
                    <a:pt x="2358" y="1215"/>
                  </a:cubicBezTo>
                  <a:cubicBezTo>
                    <a:pt x="2370" y="1179"/>
                    <a:pt x="2334" y="1191"/>
                    <a:pt x="2334" y="1155"/>
                  </a:cubicBezTo>
                  <a:cubicBezTo>
                    <a:pt x="2334" y="1143"/>
                    <a:pt x="2334" y="1143"/>
                    <a:pt x="2334" y="1132"/>
                  </a:cubicBezTo>
                  <a:cubicBezTo>
                    <a:pt x="2322" y="1143"/>
                    <a:pt x="2310" y="1167"/>
                    <a:pt x="2287" y="1179"/>
                  </a:cubicBezTo>
                  <a:cubicBezTo>
                    <a:pt x="2310" y="1143"/>
                    <a:pt x="2287" y="1096"/>
                    <a:pt x="2334" y="1096"/>
                  </a:cubicBezTo>
                  <a:cubicBezTo>
                    <a:pt x="2334" y="1108"/>
                    <a:pt x="2334" y="1108"/>
                    <a:pt x="2322" y="1120"/>
                  </a:cubicBezTo>
                  <a:cubicBezTo>
                    <a:pt x="2358" y="1108"/>
                    <a:pt x="2346" y="1084"/>
                    <a:pt x="2382" y="1084"/>
                  </a:cubicBezTo>
                  <a:cubicBezTo>
                    <a:pt x="2398" y="1084"/>
                    <a:pt x="2398" y="1079"/>
                    <a:pt x="2399" y="1079"/>
                  </a:cubicBezTo>
                  <a:cubicBezTo>
                    <a:pt x="2400" y="1079"/>
                    <a:pt x="2402" y="1080"/>
                    <a:pt x="2406" y="1084"/>
                  </a:cubicBezTo>
                  <a:lnTo>
                    <a:pt x="2513" y="1072"/>
                  </a:lnTo>
                  <a:cubicBezTo>
                    <a:pt x="2520" y="1029"/>
                    <a:pt x="2553" y="1021"/>
                    <a:pt x="2580" y="1021"/>
                  </a:cubicBezTo>
                  <a:cubicBezTo>
                    <a:pt x="2599" y="1021"/>
                    <a:pt x="2615" y="1024"/>
                    <a:pt x="2620" y="1024"/>
                  </a:cubicBezTo>
                  <a:cubicBezTo>
                    <a:pt x="2632" y="1072"/>
                    <a:pt x="2572" y="1060"/>
                    <a:pt x="2560" y="1108"/>
                  </a:cubicBezTo>
                  <a:lnTo>
                    <a:pt x="2608" y="1132"/>
                  </a:lnTo>
                  <a:lnTo>
                    <a:pt x="2608" y="1132"/>
                  </a:lnTo>
                  <a:lnTo>
                    <a:pt x="2596" y="1096"/>
                  </a:lnTo>
                  <a:lnTo>
                    <a:pt x="2644" y="1084"/>
                  </a:lnTo>
                  <a:lnTo>
                    <a:pt x="2644" y="1096"/>
                  </a:lnTo>
                  <a:cubicBezTo>
                    <a:pt x="2644" y="1078"/>
                    <a:pt x="2644" y="1067"/>
                    <a:pt x="2653" y="1067"/>
                  </a:cubicBezTo>
                  <a:cubicBezTo>
                    <a:pt x="2656" y="1067"/>
                    <a:pt x="2661" y="1069"/>
                    <a:pt x="2668" y="1072"/>
                  </a:cubicBezTo>
                  <a:cubicBezTo>
                    <a:pt x="2668" y="1072"/>
                    <a:pt x="2670" y="1075"/>
                    <a:pt x="2672" y="1078"/>
                  </a:cubicBezTo>
                  <a:lnTo>
                    <a:pt x="2672" y="1078"/>
                  </a:lnTo>
                  <a:lnTo>
                    <a:pt x="2691" y="1048"/>
                  </a:lnTo>
                  <a:cubicBezTo>
                    <a:pt x="2691" y="1072"/>
                    <a:pt x="2700" y="1072"/>
                    <a:pt x="2711" y="1072"/>
                  </a:cubicBezTo>
                  <a:cubicBezTo>
                    <a:pt x="2721" y="1072"/>
                    <a:pt x="2733" y="1072"/>
                    <a:pt x="2739" y="1096"/>
                  </a:cubicBezTo>
                  <a:cubicBezTo>
                    <a:pt x="2849" y="1063"/>
                    <a:pt x="2857" y="999"/>
                    <a:pt x="2943" y="999"/>
                  </a:cubicBezTo>
                  <a:cubicBezTo>
                    <a:pt x="2950" y="999"/>
                    <a:pt x="2957" y="1000"/>
                    <a:pt x="2965" y="1001"/>
                  </a:cubicBezTo>
                  <a:cubicBezTo>
                    <a:pt x="2941" y="989"/>
                    <a:pt x="2977" y="929"/>
                    <a:pt x="3001" y="917"/>
                  </a:cubicBezTo>
                  <a:cubicBezTo>
                    <a:pt x="3025" y="929"/>
                    <a:pt x="3037" y="929"/>
                    <a:pt x="3025" y="953"/>
                  </a:cubicBezTo>
                  <a:lnTo>
                    <a:pt x="3060" y="917"/>
                  </a:lnTo>
                  <a:cubicBezTo>
                    <a:pt x="3081" y="931"/>
                    <a:pt x="3097" y="936"/>
                    <a:pt x="3113" y="936"/>
                  </a:cubicBezTo>
                  <a:cubicBezTo>
                    <a:pt x="3150" y="936"/>
                    <a:pt x="3180" y="905"/>
                    <a:pt x="3239" y="905"/>
                  </a:cubicBezTo>
                  <a:lnTo>
                    <a:pt x="3239" y="929"/>
                  </a:lnTo>
                  <a:cubicBezTo>
                    <a:pt x="3263" y="893"/>
                    <a:pt x="3275" y="870"/>
                    <a:pt x="3322" y="870"/>
                  </a:cubicBezTo>
                  <a:lnTo>
                    <a:pt x="3322" y="905"/>
                  </a:lnTo>
                  <a:cubicBezTo>
                    <a:pt x="3326" y="906"/>
                    <a:pt x="3328" y="906"/>
                    <a:pt x="3331" y="906"/>
                  </a:cubicBezTo>
                  <a:cubicBezTo>
                    <a:pt x="3375" y="906"/>
                    <a:pt x="3342" y="821"/>
                    <a:pt x="3385" y="821"/>
                  </a:cubicBezTo>
                  <a:cubicBezTo>
                    <a:pt x="3388" y="821"/>
                    <a:pt x="3391" y="821"/>
                    <a:pt x="3394" y="822"/>
                  </a:cubicBezTo>
                  <a:cubicBezTo>
                    <a:pt x="3382" y="786"/>
                    <a:pt x="3346" y="774"/>
                    <a:pt x="3334" y="739"/>
                  </a:cubicBezTo>
                  <a:lnTo>
                    <a:pt x="3334" y="739"/>
                  </a:lnTo>
                  <a:cubicBezTo>
                    <a:pt x="3345" y="755"/>
                    <a:pt x="3363" y="761"/>
                    <a:pt x="3377" y="761"/>
                  </a:cubicBezTo>
                  <a:cubicBezTo>
                    <a:pt x="3395" y="761"/>
                    <a:pt x="3407" y="752"/>
                    <a:pt x="3394" y="739"/>
                  </a:cubicBezTo>
                  <a:cubicBezTo>
                    <a:pt x="3413" y="725"/>
                    <a:pt x="3422" y="720"/>
                    <a:pt x="3427" y="720"/>
                  </a:cubicBezTo>
                  <a:cubicBezTo>
                    <a:pt x="3436" y="720"/>
                    <a:pt x="3434" y="731"/>
                    <a:pt x="3441" y="739"/>
                  </a:cubicBezTo>
                  <a:lnTo>
                    <a:pt x="3465" y="703"/>
                  </a:lnTo>
                  <a:cubicBezTo>
                    <a:pt x="3468" y="702"/>
                    <a:pt x="3471" y="701"/>
                    <a:pt x="3474" y="701"/>
                  </a:cubicBezTo>
                  <a:cubicBezTo>
                    <a:pt x="3499" y="701"/>
                    <a:pt x="3488" y="753"/>
                    <a:pt x="3477" y="774"/>
                  </a:cubicBezTo>
                  <a:cubicBezTo>
                    <a:pt x="3493" y="743"/>
                    <a:pt x="3519" y="743"/>
                    <a:pt x="3549" y="743"/>
                  </a:cubicBezTo>
                  <a:cubicBezTo>
                    <a:pt x="3564" y="743"/>
                    <a:pt x="3580" y="743"/>
                    <a:pt x="3596" y="739"/>
                  </a:cubicBezTo>
                  <a:lnTo>
                    <a:pt x="3596" y="739"/>
                  </a:lnTo>
                  <a:lnTo>
                    <a:pt x="3584" y="762"/>
                  </a:lnTo>
                  <a:lnTo>
                    <a:pt x="3632" y="762"/>
                  </a:lnTo>
                  <a:cubicBezTo>
                    <a:pt x="3650" y="726"/>
                    <a:pt x="3682" y="711"/>
                    <a:pt x="3718" y="711"/>
                  </a:cubicBezTo>
                  <a:cubicBezTo>
                    <a:pt x="3729" y="711"/>
                    <a:pt x="3740" y="712"/>
                    <a:pt x="3751" y="715"/>
                  </a:cubicBezTo>
                  <a:lnTo>
                    <a:pt x="3739" y="774"/>
                  </a:lnTo>
                  <a:cubicBezTo>
                    <a:pt x="3744" y="776"/>
                    <a:pt x="3748" y="777"/>
                    <a:pt x="3751" y="777"/>
                  </a:cubicBezTo>
                  <a:cubicBezTo>
                    <a:pt x="3769" y="777"/>
                    <a:pt x="3751" y="749"/>
                    <a:pt x="3751" y="739"/>
                  </a:cubicBezTo>
                  <a:cubicBezTo>
                    <a:pt x="3765" y="728"/>
                    <a:pt x="3777" y="724"/>
                    <a:pt x="3786" y="724"/>
                  </a:cubicBezTo>
                  <a:cubicBezTo>
                    <a:pt x="3808" y="724"/>
                    <a:pt x="3821" y="746"/>
                    <a:pt x="3846" y="762"/>
                  </a:cubicBezTo>
                  <a:cubicBezTo>
                    <a:pt x="3863" y="746"/>
                    <a:pt x="3881" y="740"/>
                    <a:pt x="3900" y="740"/>
                  </a:cubicBezTo>
                  <a:cubicBezTo>
                    <a:pt x="3937" y="740"/>
                    <a:pt x="3977" y="763"/>
                    <a:pt x="4013" y="763"/>
                  </a:cubicBezTo>
                  <a:cubicBezTo>
                    <a:pt x="4035" y="763"/>
                    <a:pt x="4055" y="754"/>
                    <a:pt x="4072" y="727"/>
                  </a:cubicBezTo>
                  <a:lnTo>
                    <a:pt x="4084" y="751"/>
                  </a:lnTo>
                  <a:cubicBezTo>
                    <a:pt x="4168" y="679"/>
                    <a:pt x="4287" y="762"/>
                    <a:pt x="4346" y="655"/>
                  </a:cubicBezTo>
                  <a:cubicBezTo>
                    <a:pt x="4371" y="678"/>
                    <a:pt x="4389" y="686"/>
                    <a:pt x="4402" y="686"/>
                  </a:cubicBezTo>
                  <a:cubicBezTo>
                    <a:pt x="4440" y="686"/>
                    <a:pt x="4442" y="618"/>
                    <a:pt x="4478" y="618"/>
                  </a:cubicBezTo>
                  <a:cubicBezTo>
                    <a:pt x="4490" y="618"/>
                    <a:pt x="4504" y="625"/>
                    <a:pt x="4525" y="643"/>
                  </a:cubicBezTo>
                  <a:lnTo>
                    <a:pt x="4513" y="632"/>
                  </a:lnTo>
                  <a:cubicBezTo>
                    <a:pt x="4536" y="631"/>
                    <a:pt x="4559" y="630"/>
                    <a:pt x="4582" y="630"/>
                  </a:cubicBezTo>
                  <a:cubicBezTo>
                    <a:pt x="4906" y="630"/>
                    <a:pt x="5236" y="703"/>
                    <a:pt x="5525" y="703"/>
                  </a:cubicBezTo>
                  <a:lnTo>
                    <a:pt x="5525" y="727"/>
                  </a:lnTo>
                  <a:cubicBezTo>
                    <a:pt x="5858" y="810"/>
                    <a:pt x="6180" y="905"/>
                    <a:pt x="6478" y="1048"/>
                  </a:cubicBezTo>
                  <a:cubicBezTo>
                    <a:pt x="6466" y="1072"/>
                    <a:pt x="6466" y="1084"/>
                    <a:pt x="6489" y="1084"/>
                  </a:cubicBezTo>
                  <a:lnTo>
                    <a:pt x="6501" y="1072"/>
                  </a:lnTo>
                  <a:cubicBezTo>
                    <a:pt x="6513" y="1084"/>
                    <a:pt x="6513" y="1108"/>
                    <a:pt x="6513" y="1120"/>
                  </a:cubicBezTo>
                  <a:cubicBezTo>
                    <a:pt x="6509" y="1132"/>
                    <a:pt x="6504" y="1136"/>
                    <a:pt x="6498" y="1136"/>
                  </a:cubicBezTo>
                  <a:cubicBezTo>
                    <a:pt x="6487" y="1136"/>
                    <a:pt x="6474" y="1120"/>
                    <a:pt x="6466" y="1120"/>
                  </a:cubicBezTo>
                  <a:lnTo>
                    <a:pt x="6466" y="1120"/>
                  </a:lnTo>
                  <a:cubicBezTo>
                    <a:pt x="6430" y="1179"/>
                    <a:pt x="6525" y="1155"/>
                    <a:pt x="6501" y="1215"/>
                  </a:cubicBezTo>
                  <a:lnTo>
                    <a:pt x="6489" y="1215"/>
                  </a:lnTo>
                  <a:cubicBezTo>
                    <a:pt x="6489" y="1251"/>
                    <a:pt x="6478" y="1298"/>
                    <a:pt x="6513" y="1322"/>
                  </a:cubicBezTo>
                  <a:cubicBezTo>
                    <a:pt x="6466" y="1334"/>
                    <a:pt x="6513" y="1394"/>
                    <a:pt x="6478" y="1405"/>
                  </a:cubicBezTo>
                  <a:cubicBezTo>
                    <a:pt x="6370" y="1382"/>
                    <a:pt x="6513" y="1310"/>
                    <a:pt x="6478" y="1263"/>
                  </a:cubicBezTo>
                  <a:lnTo>
                    <a:pt x="6478" y="1263"/>
                  </a:lnTo>
                  <a:cubicBezTo>
                    <a:pt x="6472" y="1266"/>
                    <a:pt x="6467" y="1268"/>
                    <a:pt x="6462" y="1268"/>
                  </a:cubicBezTo>
                  <a:cubicBezTo>
                    <a:pt x="6438" y="1268"/>
                    <a:pt x="6428" y="1223"/>
                    <a:pt x="6418" y="1203"/>
                  </a:cubicBezTo>
                  <a:lnTo>
                    <a:pt x="6418" y="1203"/>
                  </a:lnTo>
                  <a:cubicBezTo>
                    <a:pt x="6418" y="1239"/>
                    <a:pt x="6418" y="1274"/>
                    <a:pt x="6430" y="1322"/>
                  </a:cubicBezTo>
                  <a:cubicBezTo>
                    <a:pt x="6406" y="1322"/>
                    <a:pt x="6347" y="1334"/>
                    <a:pt x="6382" y="1370"/>
                  </a:cubicBezTo>
                  <a:lnTo>
                    <a:pt x="6382" y="1358"/>
                  </a:lnTo>
                  <a:cubicBezTo>
                    <a:pt x="6382" y="1405"/>
                    <a:pt x="6430" y="1405"/>
                    <a:pt x="6406" y="1429"/>
                  </a:cubicBezTo>
                  <a:cubicBezTo>
                    <a:pt x="6404" y="1432"/>
                    <a:pt x="6401" y="1433"/>
                    <a:pt x="6399" y="1433"/>
                  </a:cubicBezTo>
                  <a:cubicBezTo>
                    <a:pt x="6389" y="1433"/>
                    <a:pt x="6380" y="1417"/>
                    <a:pt x="6370" y="1417"/>
                  </a:cubicBezTo>
                  <a:lnTo>
                    <a:pt x="6370" y="1417"/>
                  </a:lnTo>
                  <a:cubicBezTo>
                    <a:pt x="6358" y="1453"/>
                    <a:pt x="6394" y="1453"/>
                    <a:pt x="6394" y="1477"/>
                  </a:cubicBezTo>
                  <a:cubicBezTo>
                    <a:pt x="6389" y="1482"/>
                    <a:pt x="6385" y="1484"/>
                    <a:pt x="6380" y="1484"/>
                  </a:cubicBezTo>
                  <a:cubicBezTo>
                    <a:pt x="6369" y="1484"/>
                    <a:pt x="6360" y="1470"/>
                    <a:pt x="6348" y="1470"/>
                  </a:cubicBezTo>
                  <a:cubicBezTo>
                    <a:pt x="6344" y="1470"/>
                    <a:pt x="6340" y="1472"/>
                    <a:pt x="6335" y="1477"/>
                  </a:cubicBezTo>
                  <a:cubicBezTo>
                    <a:pt x="6370" y="1524"/>
                    <a:pt x="6311" y="1536"/>
                    <a:pt x="6311" y="1572"/>
                  </a:cubicBezTo>
                  <a:cubicBezTo>
                    <a:pt x="6313" y="1572"/>
                    <a:pt x="6315" y="1571"/>
                    <a:pt x="6317" y="1571"/>
                  </a:cubicBezTo>
                  <a:cubicBezTo>
                    <a:pt x="6361" y="1571"/>
                    <a:pt x="6370" y="1669"/>
                    <a:pt x="6405" y="1669"/>
                  </a:cubicBezTo>
                  <a:cubicBezTo>
                    <a:pt x="6412" y="1669"/>
                    <a:pt x="6420" y="1665"/>
                    <a:pt x="6430" y="1655"/>
                  </a:cubicBezTo>
                  <a:cubicBezTo>
                    <a:pt x="6442" y="1679"/>
                    <a:pt x="6454" y="1703"/>
                    <a:pt x="6466" y="1727"/>
                  </a:cubicBezTo>
                  <a:cubicBezTo>
                    <a:pt x="6461" y="1730"/>
                    <a:pt x="6456" y="1731"/>
                    <a:pt x="6452" y="1731"/>
                  </a:cubicBezTo>
                  <a:cubicBezTo>
                    <a:pt x="6420" y="1731"/>
                    <a:pt x="6383" y="1678"/>
                    <a:pt x="6344" y="1678"/>
                  </a:cubicBezTo>
                  <a:cubicBezTo>
                    <a:pt x="6341" y="1678"/>
                    <a:pt x="6338" y="1678"/>
                    <a:pt x="6335" y="1679"/>
                  </a:cubicBezTo>
                  <a:cubicBezTo>
                    <a:pt x="6335" y="1667"/>
                    <a:pt x="6335" y="1644"/>
                    <a:pt x="6347" y="1620"/>
                  </a:cubicBezTo>
                  <a:cubicBezTo>
                    <a:pt x="6263" y="1620"/>
                    <a:pt x="6370" y="1763"/>
                    <a:pt x="6287" y="1798"/>
                  </a:cubicBezTo>
                  <a:cubicBezTo>
                    <a:pt x="6287" y="1834"/>
                    <a:pt x="6299" y="1822"/>
                    <a:pt x="6263" y="1894"/>
                  </a:cubicBezTo>
                  <a:lnTo>
                    <a:pt x="6335" y="1882"/>
                  </a:lnTo>
                  <a:lnTo>
                    <a:pt x="6335" y="1882"/>
                  </a:lnTo>
                  <a:cubicBezTo>
                    <a:pt x="6311" y="1917"/>
                    <a:pt x="6287" y="1929"/>
                    <a:pt x="6275" y="1929"/>
                  </a:cubicBezTo>
                  <a:cubicBezTo>
                    <a:pt x="6275" y="1953"/>
                    <a:pt x="6275" y="1977"/>
                    <a:pt x="6275" y="2001"/>
                  </a:cubicBezTo>
                  <a:cubicBezTo>
                    <a:pt x="6263" y="1989"/>
                    <a:pt x="6263" y="1989"/>
                    <a:pt x="6251" y="1977"/>
                  </a:cubicBezTo>
                  <a:cubicBezTo>
                    <a:pt x="6216" y="2013"/>
                    <a:pt x="6239" y="2013"/>
                    <a:pt x="6251" y="2025"/>
                  </a:cubicBezTo>
                  <a:cubicBezTo>
                    <a:pt x="6275" y="2036"/>
                    <a:pt x="6275" y="2060"/>
                    <a:pt x="6287" y="2084"/>
                  </a:cubicBezTo>
                  <a:lnTo>
                    <a:pt x="6251" y="2072"/>
                  </a:lnTo>
                  <a:lnTo>
                    <a:pt x="6251" y="2072"/>
                  </a:lnTo>
                  <a:cubicBezTo>
                    <a:pt x="6263" y="2084"/>
                    <a:pt x="6275" y="2096"/>
                    <a:pt x="6287" y="2096"/>
                  </a:cubicBezTo>
                  <a:cubicBezTo>
                    <a:pt x="6287" y="2108"/>
                    <a:pt x="6287" y="2108"/>
                    <a:pt x="6299" y="2120"/>
                  </a:cubicBezTo>
                  <a:cubicBezTo>
                    <a:pt x="6311" y="2108"/>
                    <a:pt x="6347" y="2084"/>
                    <a:pt x="6347" y="2048"/>
                  </a:cubicBezTo>
                  <a:cubicBezTo>
                    <a:pt x="6347" y="2144"/>
                    <a:pt x="6382" y="2191"/>
                    <a:pt x="6370" y="2286"/>
                  </a:cubicBezTo>
                  <a:cubicBezTo>
                    <a:pt x="6347" y="2286"/>
                    <a:pt x="6311" y="2275"/>
                    <a:pt x="6311" y="2275"/>
                  </a:cubicBezTo>
                  <a:lnTo>
                    <a:pt x="6311" y="2275"/>
                  </a:lnTo>
                  <a:cubicBezTo>
                    <a:pt x="6320" y="2309"/>
                    <a:pt x="6347" y="2332"/>
                    <a:pt x="6371" y="2332"/>
                  </a:cubicBezTo>
                  <a:cubicBezTo>
                    <a:pt x="6380" y="2332"/>
                    <a:pt x="6388" y="2329"/>
                    <a:pt x="6394" y="2322"/>
                  </a:cubicBezTo>
                  <a:cubicBezTo>
                    <a:pt x="6406" y="2334"/>
                    <a:pt x="6406" y="2334"/>
                    <a:pt x="6406" y="2334"/>
                  </a:cubicBezTo>
                  <a:cubicBezTo>
                    <a:pt x="6394" y="2358"/>
                    <a:pt x="6382" y="2370"/>
                    <a:pt x="6394" y="2394"/>
                  </a:cubicBezTo>
                  <a:cubicBezTo>
                    <a:pt x="6394" y="2394"/>
                    <a:pt x="6394" y="2406"/>
                    <a:pt x="6394" y="2417"/>
                  </a:cubicBezTo>
                  <a:cubicBezTo>
                    <a:pt x="6401" y="2414"/>
                    <a:pt x="6407" y="2413"/>
                    <a:pt x="6413" y="2413"/>
                  </a:cubicBezTo>
                  <a:cubicBezTo>
                    <a:pt x="6449" y="2413"/>
                    <a:pt x="6469" y="2465"/>
                    <a:pt x="6489" y="2465"/>
                  </a:cubicBezTo>
                  <a:cubicBezTo>
                    <a:pt x="6489" y="2453"/>
                    <a:pt x="6478" y="2441"/>
                    <a:pt x="6466" y="2417"/>
                  </a:cubicBezTo>
                  <a:lnTo>
                    <a:pt x="6466" y="2417"/>
                  </a:lnTo>
                  <a:cubicBezTo>
                    <a:pt x="6513" y="2429"/>
                    <a:pt x="6561" y="2417"/>
                    <a:pt x="6549" y="2453"/>
                  </a:cubicBezTo>
                  <a:cubicBezTo>
                    <a:pt x="6543" y="2451"/>
                    <a:pt x="6538" y="2450"/>
                    <a:pt x="6534" y="2450"/>
                  </a:cubicBezTo>
                  <a:cubicBezTo>
                    <a:pt x="6509" y="2450"/>
                    <a:pt x="6526" y="2495"/>
                    <a:pt x="6509" y="2495"/>
                  </a:cubicBezTo>
                  <a:cubicBezTo>
                    <a:pt x="6503" y="2495"/>
                    <a:pt x="6493" y="2490"/>
                    <a:pt x="6478" y="2477"/>
                  </a:cubicBezTo>
                  <a:lnTo>
                    <a:pt x="6478" y="2477"/>
                  </a:lnTo>
                  <a:cubicBezTo>
                    <a:pt x="6473" y="2510"/>
                    <a:pt x="6481" y="2517"/>
                    <a:pt x="6494" y="2517"/>
                  </a:cubicBezTo>
                  <a:cubicBezTo>
                    <a:pt x="6504" y="2517"/>
                    <a:pt x="6516" y="2513"/>
                    <a:pt x="6528" y="2513"/>
                  </a:cubicBezTo>
                  <a:cubicBezTo>
                    <a:pt x="6541" y="2513"/>
                    <a:pt x="6553" y="2518"/>
                    <a:pt x="6561" y="2537"/>
                  </a:cubicBezTo>
                  <a:lnTo>
                    <a:pt x="6573" y="2584"/>
                  </a:lnTo>
                  <a:cubicBezTo>
                    <a:pt x="6569" y="2585"/>
                    <a:pt x="6565" y="2586"/>
                    <a:pt x="6561" y="2586"/>
                  </a:cubicBezTo>
                  <a:cubicBezTo>
                    <a:pt x="6533" y="2586"/>
                    <a:pt x="6509" y="2558"/>
                    <a:pt x="6503" y="2558"/>
                  </a:cubicBezTo>
                  <a:cubicBezTo>
                    <a:pt x="6502" y="2558"/>
                    <a:pt x="6501" y="2559"/>
                    <a:pt x="6501" y="2560"/>
                  </a:cubicBezTo>
                  <a:lnTo>
                    <a:pt x="6525" y="2584"/>
                  </a:lnTo>
                  <a:cubicBezTo>
                    <a:pt x="6489" y="2584"/>
                    <a:pt x="6430" y="2477"/>
                    <a:pt x="6358" y="2453"/>
                  </a:cubicBezTo>
                  <a:lnTo>
                    <a:pt x="6358" y="2453"/>
                  </a:lnTo>
                  <a:cubicBezTo>
                    <a:pt x="6370" y="2489"/>
                    <a:pt x="6394" y="2537"/>
                    <a:pt x="6418" y="2572"/>
                  </a:cubicBezTo>
                  <a:cubicBezTo>
                    <a:pt x="6501" y="2632"/>
                    <a:pt x="6573" y="2703"/>
                    <a:pt x="6656" y="2751"/>
                  </a:cubicBezTo>
                  <a:cubicBezTo>
                    <a:pt x="6736" y="2800"/>
                    <a:pt x="6815" y="2825"/>
                    <a:pt x="6894" y="2825"/>
                  </a:cubicBezTo>
                  <a:cubicBezTo>
                    <a:pt x="6910" y="2825"/>
                    <a:pt x="6926" y="2824"/>
                    <a:pt x="6942" y="2822"/>
                  </a:cubicBezTo>
                  <a:lnTo>
                    <a:pt x="6930" y="2810"/>
                  </a:lnTo>
                  <a:cubicBezTo>
                    <a:pt x="6930" y="2810"/>
                    <a:pt x="6942" y="2810"/>
                    <a:pt x="6942" y="2798"/>
                  </a:cubicBezTo>
                  <a:lnTo>
                    <a:pt x="6954" y="2798"/>
                  </a:lnTo>
                  <a:lnTo>
                    <a:pt x="6990" y="2787"/>
                  </a:lnTo>
                  <a:cubicBezTo>
                    <a:pt x="7013" y="2822"/>
                    <a:pt x="7073" y="2846"/>
                    <a:pt x="7144" y="2870"/>
                  </a:cubicBezTo>
                  <a:cubicBezTo>
                    <a:pt x="7097" y="2846"/>
                    <a:pt x="7097" y="2846"/>
                    <a:pt x="7097" y="2810"/>
                  </a:cubicBezTo>
                  <a:cubicBezTo>
                    <a:pt x="7106" y="2784"/>
                    <a:pt x="7108" y="2770"/>
                    <a:pt x="7128" y="2770"/>
                  </a:cubicBezTo>
                  <a:cubicBezTo>
                    <a:pt x="7135" y="2770"/>
                    <a:pt x="7144" y="2772"/>
                    <a:pt x="7156" y="2775"/>
                  </a:cubicBezTo>
                  <a:cubicBezTo>
                    <a:pt x="7167" y="2797"/>
                    <a:pt x="7137" y="2798"/>
                    <a:pt x="7162" y="2818"/>
                  </a:cubicBezTo>
                  <a:lnTo>
                    <a:pt x="7162" y="2818"/>
                  </a:lnTo>
                  <a:cubicBezTo>
                    <a:pt x="7150" y="2805"/>
                    <a:pt x="7171" y="2785"/>
                    <a:pt x="7192" y="2775"/>
                  </a:cubicBezTo>
                  <a:cubicBezTo>
                    <a:pt x="7216" y="2798"/>
                    <a:pt x="7263" y="2787"/>
                    <a:pt x="7275" y="2810"/>
                  </a:cubicBezTo>
                  <a:cubicBezTo>
                    <a:pt x="7271" y="2814"/>
                    <a:pt x="7267" y="2816"/>
                    <a:pt x="7263" y="2816"/>
                  </a:cubicBezTo>
                  <a:cubicBezTo>
                    <a:pt x="7255" y="2816"/>
                    <a:pt x="7247" y="2810"/>
                    <a:pt x="7240" y="2810"/>
                  </a:cubicBezTo>
                  <a:cubicBezTo>
                    <a:pt x="7228" y="2822"/>
                    <a:pt x="7299" y="2822"/>
                    <a:pt x="7263" y="2858"/>
                  </a:cubicBezTo>
                  <a:cubicBezTo>
                    <a:pt x="7275" y="2846"/>
                    <a:pt x="7299" y="2846"/>
                    <a:pt x="7311" y="2834"/>
                  </a:cubicBezTo>
                  <a:cubicBezTo>
                    <a:pt x="7359" y="2846"/>
                    <a:pt x="7311" y="2882"/>
                    <a:pt x="7323" y="2882"/>
                  </a:cubicBezTo>
                  <a:cubicBezTo>
                    <a:pt x="7418" y="2834"/>
                    <a:pt x="7430" y="2763"/>
                    <a:pt x="7490" y="2703"/>
                  </a:cubicBezTo>
                  <a:cubicBezTo>
                    <a:pt x="7490" y="2712"/>
                    <a:pt x="7510" y="2742"/>
                    <a:pt x="7515" y="2750"/>
                  </a:cubicBezTo>
                  <a:lnTo>
                    <a:pt x="7515" y="2750"/>
                  </a:lnTo>
                  <a:cubicBezTo>
                    <a:pt x="7567" y="2732"/>
                    <a:pt x="7581" y="2660"/>
                    <a:pt x="7599" y="2606"/>
                  </a:cubicBezTo>
                  <a:lnTo>
                    <a:pt x="7599" y="2606"/>
                  </a:lnTo>
                  <a:cubicBezTo>
                    <a:pt x="7764" y="2475"/>
                    <a:pt x="7823" y="2309"/>
                    <a:pt x="7918" y="2132"/>
                  </a:cubicBezTo>
                  <a:cubicBezTo>
                    <a:pt x="7894" y="2108"/>
                    <a:pt x="7882" y="2084"/>
                    <a:pt x="7859" y="2072"/>
                  </a:cubicBezTo>
                  <a:lnTo>
                    <a:pt x="7906" y="2025"/>
                  </a:lnTo>
                  <a:cubicBezTo>
                    <a:pt x="7930" y="1917"/>
                    <a:pt x="7918" y="1822"/>
                    <a:pt x="7894" y="1727"/>
                  </a:cubicBezTo>
                  <a:cubicBezTo>
                    <a:pt x="7859" y="1644"/>
                    <a:pt x="7823" y="1572"/>
                    <a:pt x="7775" y="1489"/>
                  </a:cubicBezTo>
                  <a:cubicBezTo>
                    <a:pt x="7740" y="1441"/>
                    <a:pt x="7787" y="1441"/>
                    <a:pt x="7799" y="1405"/>
                  </a:cubicBezTo>
                  <a:cubicBezTo>
                    <a:pt x="7740" y="1286"/>
                    <a:pt x="7656" y="1298"/>
                    <a:pt x="7573" y="1227"/>
                  </a:cubicBezTo>
                  <a:cubicBezTo>
                    <a:pt x="7597" y="1227"/>
                    <a:pt x="7656" y="1215"/>
                    <a:pt x="7632" y="1167"/>
                  </a:cubicBezTo>
                  <a:lnTo>
                    <a:pt x="7632" y="1167"/>
                  </a:lnTo>
                  <a:cubicBezTo>
                    <a:pt x="7621" y="1173"/>
                    <a:pt x="7609" y="1179"/>
                    <a:pt x="7598" y="1179"/>
                  </a:cubicBezTo>
                  <a:cubicBezTo>
                    <a:pt x="7588" y="1179"/>
                    <a:pt x="7579" y="1173"/>
                    <a:pt x="7573" y="1155"/>
                  </a:cubicBezTo>
                  <a:lnTo>
                    <a:pt x="7597" y="1155"/>
                  </a:lnTo>
                  <a:cubicBezTo>
                    <a:pt x="7597" y="1120"/>
                    <a:pt x="7561" y="1108"/>
                    <a:pt x="7525" y="1060"/>
                  </a:cubicBezTo>
                  <a:cubicBezTo>
                    <a:pt x="7454" y="989"/>
                    <a:pt x="7347" y="953"/>
                    <a:pt x="7240" y="953"/>
                  </a:cubicBezTo>
                  <a:cubicBezTo>
                    <a:pt x="7180" y="905"/>
                    <a:pt x="7287" y="905"/>
                    <a:pt x="7287" y="893"/>
                  </a:cubicBezTo>
                  <a:cubicBezTo>
                    <a:pt x="7301" y="916"/>
                    <a:pt x="7309" y="923"/>
                    <a:pt x="7316" y="923"/>
                  </a:cubicBezTo>
                  <a:cubicBezTo>
                    <a:pt x="7326" y="923"/>
                    <a:pt x="7332" y="905"/>
                    <a:pt x="7347" y="905"/>
                  </a:cubicBezTo>
                  <a:cubicBezTo>
                    <a:pt x="7311" y="893"/>
                    <a:pt x="7275" y="882"/>
                    <a:pt x="7287" y="834"/>
                  </a:cubicBezTo>
                  <a:cubicBezTo>
                    <a:pt x="7251" y="810"/>
                    <a:pt x="7228" y="786"/>
                    <a:pt x="7180" y="786"/>
                  </a:cubicBezTo>
                  <a:cubicBezTo>
                    <a:pt x="7204" y="786"/>
                    <a:pt x="7204" y="822"/>
                    <a:pt x="7180" y="822"/>
                  </a:cubicBezTo>
                  <a:cubicBezTo>
                    <a:pt x="7156" y="786"/>
                    <a:pt x="7073" y="751"/>
                    <a:pt x="7097" y="715"/>
                  </a:cubicBezTo>
                  <a:cubicBezTo>
                    <a:pt x="6918" y="596"/>
                    <a:pt x="6704" y="477"/>
                    <a:pt x="6489" y="381"/>
                  </a:cubicBezTo>
                  <a:lnTo>
                    <a:pt x="6489" y="381"/>
                  </a:lnTo>
                  <a:cubicBezTo>
                    <a:pt x="6442" y="393"/>
                    <a:pt x="6513" y="405"/>
                    <a:pt x="6489" y="417"/>
                  </a:cubicBezTo>
                  <a:cubicBezTo>
                    <a:pt x="6481" y="419"/>
                    <a:pt x="6475" y="419"/>
                    <a:pt x="6469" y="419"/>
                  </a:cubicBezTo>
                  <a:cubicBezTo>
                    <a:pt x="6430" y="419"/>
                    <a:pt x="6442" y="391"/>
                    <a:pt x="6411" y="391"/>
                  </a:cubicBezTo>
                  <a:cubicBezTo>
                    <a:pt x="6406" y="391"/>
                    <a:pt x="6401" y="392"/>
                    <a:pt x="6394" y="393"/>
                  </a:cubicBezTo>
                  <a:lnTo>
                    <a:pt x="6430" y="370"/>
                  </a:lnTo>
                  <a:cubicBezTo>
                    <a:pt x="6411" y="362"/>
                    <a:pt x="6391" y="359"/>
                    <a:pt x="6369" y="359"/>
                  </a:cubicBezTo>
                  <a:cubicBezTo>
                    <a:pt x="6320" y="359"/>
                    <a:pt x="6265" y="373"/>
                    <a:pt x="6216" y="381"/>
                  </a:cubicBezTo>
                  <a:cubicBezTo>
                    <a:pt x="6228" y="346"/>
                    <a:pt x="6168" y="334"/>
                    <a:pt x="6228" y="334"/>
                  </a:cubicBezTo>
                  <a:cubicBezTo>
                    <a:pt x="6194" y="323"/>
                    <a:pt x="6202" y="188"/>
                    <a:pt x="6175" y="188"/>
                  </a:cubicBezTo>
                  <a:cubicBezTo>
                    <a:pt x="6173" y="188"/>
                    <a:pt x="6171" y="189"/>
                    <a:pt x="6168" y="191"/>
                  </a:cubicBezTo>
                  <a:lnTo>
                    <a:pt x="6168" y="334"/>
                  </a:lnTo>
                  <a:cubicBezTo>
                    <a:pt x="6162" y="340"/>
                    <a:pt x="6150" y="340"/>
                    <a:pt x="6140" y="340"/>
                  </a:cubicBezTo>
                  <a:cubicBezTo>
                    <a:pt x="6129" y="340"/>
                    <a:pt x="6120" y="340"/>
                    <a:pt x="6120" y="346"/>
                  </a:cubicBezTo>
                  <a:cubicBezTo>
                    <a:pt x="6097" y="310"/>
                    <a:pt x="6085" y="262"/>
                    <a:pt x="6061" y="262"/>
                  </a:cubicBezTo>
                  <a:cubicBezTo>
                    <a:pt x="6061" y="241"/>
                    <a:pt x="6071" y="234"/>
                    <a:pt x="6084" y="234"/>
                  </a:cubicBezTo>
                  <a:cubicBezTo>
                    <a:pt x="6099" y="234"/>
                    <a:pt x="6119" y="244"/>
                    <a:pt x="6132" y="251"/>
                  </a:cubicBezTo>
                  <a:cubicBezTo>
                    <a:pt x="6156" y="191"/>
                    <a:pt x="6061" y="179"/>
                    <a:pt x="6108" y="143"/>
                  </a:cubicBezTo>
                  <a:cubicBezTo>
                    <a:pt x="6102" y="142"/>
                    <a:pt x="6097" y="141"/>
                    <a:pt x="6093" y="141"/>
                  </a:cubicBezTo>
                  <a:cubicBezTo>
                    <a:pt x="6061" y="141"/>
                    <a:pt x="6105" y="180"/>
                    <a:pt x="6073" y="191"/>
                  </a:cubicBezTo>
                  <a:lnTo>
                    <a:pt x="6025" y="167"/>
                  </a:lnTo>
                  <a:lnTo>
                    <a:pt x="6061" y="191"/>
                  </a:lnTo>
                  <a:cubicBezTo>
                    <a:pt x="6031" y="198"/>
                    <a:pt x="6011" y="215"/>
                    <a:pt x="5988" y="215"/>
                  </a:cubicBezTo>
                  <a:cubicBezTo>
                    <a:pt x="5974" y="215"/>
                    <a:pt x="5960" y="209"/>
                    <a:pt x="5942" y="191"/>
                  </a:cubicBezTo>
                  <a:lnTo>
                    <a:pt x="5870" y="239"/>
                  </a:lnTo>
                  <a:cubicBezTo>
                    <a:pt x="5878" y="207"/>
                    <a:pt x="5860" y="207"/>
                    <a:pt x="5839" y="207"/>
                  </a:cubicBezTo>
                  <a:cubicBezTo>
                    <a:pt x="5829" y="207"/>
                    <a:pt x="5819" y="207"/>
                    <a:pt x="5811" y="203"/>
                  </a:cubicBezTo>
                  <a:lnTo>
                    <a:pt x="5835" y="179"/>
                  </a:lnTo>
                  <a:cubicBezTo>
                    <a:pt x="5799" y="167"/>
                    <a:pt x="5775" y="155"/>
                    <a:pt x="5763" y="131"/>
                  </a:cubicBezTo>
                  <a:cubicBezTo>
                    <a:pt x="5769" y="123"/>
                    <a:pt x="5774" y="120"/>
                    <a:pt x="5777" y="120"/>
                  </a:cubicBezTo>
                  <a:cubicBezTo>
                    <a:pt x="5785" y="120"/>
                    <a:pt x="5789" y="131"/>
                    <a:pt x="5797" y="131"/>
                  </a:cubicBezTo>
                  <a:cubicBezTo>
                    <a:pt x="5800" y="131"/>
                    <a:pt x="5805" y="128"/>
                    <a:pt x="5811" y="120"/>
                  </a:cubicBezTo>
                  <a:lnTo>
                    <a:pt x="5775" y="96"/>
                  </a:lnTo>
                  <a:cubicBezTo>
                    <a:pt x="5763" y="120"/>
                    <a:pt x="5739" y="131"/>
                    <a:pt x="5763" y="155"/>
                  </a:cubicBezTo>
                  <a:cubicBezTo>
                    <a:pt x="5726" y="192"/>
                    <a:pt x="5696" y="222"/>
                    <a:pt x="5639" y="222"/>
                  </a:cubicBezTo>
                  <a:cubicBezTo>
                    <a:pt x="5623" y="222"/>
                    <a:pt x="5605" y="220"/>
                    <a:pt x="5585" y="215"/>
                  </a:cubicBezTo>
                  <a:cubicBezTo>
                    <a:pt x="5549" y="155"/>
                    <a:pt x="5644" y="179"/>
                    <a:pt x="5632" y="131"/>
                  </a:cubicBezTo>
                  <a:cubicBezTo>
                    <a:pt x="5622" y="127"/>
                    <a:pt x="5611" y="126"/>
                    <a:pt x="5602" y="126"/>
                  </a:cubicBezTo>
                  <a:cubicBezTo>
                    <a:pt x="5533" y="126"/>
                    <a:pt x="5490" y="217"/>
                    <a:pt x="5443" y="217"/>
                  </a:cubicBezTo>
                  <a:cubicBezTo>
                    <a:pt x="5439" y="217"/>
                    <a:pt x="5434" y="217"/>
                    <a:pt x="5430" y="215"/>
                  </a:cubicBezTo>
                  <a:cubicBezTo>
                    <a:pt x="5415" y="210"/>
                    <a:pt x="5403" y="208"/>
                    <a:pt x="5394" y="208"/>
                  </a:cubicBezTo>
                  <a:cubicBezTo>
                    <a:pt x="5361" y="208"/>
                    <a:pt x="5348" y="229"/>
                    <a:pt x="5309" y="229"/>
                  </a:cubicBezTo>
                  <a:cubicBezTo>
                    <a:pt x="5302" y="229"/>
                    <a:pt x="5295" y="228"/>
                    <a:pt x="5287" y="227"/>
                  </a:cubicBezTo>
                  <a:cubicBezTo>
                    <a:pt x="5311" y="203"/>
                    <a:pt x="5239" y="191"/>
                    <a:pt x="5227" y="155"/>
                  </a:cubicBezTo>
                  <a:lnTo>
                    <a:pt x="5251" y="131"/>
                  </a:lnTo>
                  <a:cubicBezTo>
                    <a:pt x="5227" y="131"/>
                    <a:pt x="5215" y="120"/>
                    <a:pt x="5215" y="96"/>
                  </a:cubicBezTo>
                  <a:cubicBezTo>
                    <a:pt x="5215" y="143"/>
                    <a:pt x="5120" y="131"/>
                    <a:pt x="5061" y="143"/>
                  </a:cubicBezTo>
                  <a:lnTo>
                    <a:pt x="5073" y="191"/>
                  </a:lnTo>
                  <a:cubicBezTo>
                    <a:pt x="5035" y="191"/>
                    <a:pt x="4989" y="206"/>
                    <a:pt x="4954" y="206"/>
                  </a:cubicBezTo>
                  <a:cubicBezTo>
                    <a:pt x="4945" y="206"/>
                    <a:pt x="4937" y="205"/>
                    <a:pt x="4930" y="203"/>
                  </a:cubicBezTo>
                  <a:cubicBezTo>
                    <a:pt x="4858" y="215"/>
                    <a:pt x="4882" y="251"/>
                    <a:pt x="4823" y="286"/>
                  </a:cubicBezTo>
                  <a:cubicBezTo>
                    <a:pt x="4799" y="251"/>
                    <a:pt x="4799" y="215"/>
                    <a:pt x="4811" y="179"/>
                  </a:cubicBezTo>
                  <a:lnTo>
                    <a:pt x="4811" y="179"/>
                  </a:lnTo>
                  <a:cubicBezTo>
                    <a:pt x="4823" y="185"/>
                    <a:pt x="4834" y="185"/>
                    <a:pt x="4846" y="185"/>
                  </a:cubicBezTo>
                  <a:cubicBezTo>
                    <a:pt x="4858" y="185"/>
                    <a:pt x="4870" y="185"/>
                    <a:pt x="4882" y="191"/>
                  </a:cubicBezTo>
                  <a:cubicBezTo>
                    <a:pt x="4951" y="171"/>
                    <a:pt x="5012" y="111"/>
                    <a:pt x="5078" y="111"/>
                  </a:cubicBezTo>
                  <a:cubicBezTo>
                    <a:pt x="5092" y="111"/>
                    <a:pt x="5106" y="113"/>
                    <a:pt x="5120" y="120"/>
                  </a:cubicBezTo>
                  <a:cubicBezTo>
                    <a:pt x="5133" y="85"/>
                    <a:pt x="5129" y="76"/>
                    <a:pt x="5117" y="76"/>
                  </a:cubicBezTo>
                  <a:cubicBezTo>
                    <a:pt x="5101" y="76"/>
                    <a:pt x="5072" y="92"/>
                    <a:pt x="5048" y="92"/>
                  </a:cubicBezTo>
                  <a:cubicBezTo>
                    <a:pt x="5039" y="92"/>
                    <a:pt x="5031" y="90"/>
                    <a:pt x="5025" y="84"/>
                  </a:cubicBezTo>
                  <a:lnTo>
                    <a:pt x="5037" y="84"/>
                  </a:lnTo>
                  <a:cubicBezTo>
                    <a:pt x="5025" y="84"/>
                    <a:pt x="5025" y="84"/>
                    <a:pt x="5025" y="72"/>
                  </a:cubicBezTo>
                  <a:cubicBezTo>
                    <a:pt x="5049" y="72"/>
                    <a:pt x="5096" y="60"/>
                    <a:pt x="5108" y="12"/>
                  </a:cubicBezTo>
                  <a:cubicBezTo>
                    <a:pt x="5069" y="12"/>
                    <a:pt x="5070" y="69"/>
                    <a:pt x="5039" y="69"/>
                  </a:cubicBezTo>
                  <a:cubicBezTo>
                    <a:pt x="5032" y="69"/>
                    <a:pt x="5024" y="66"/>
                    <a:pt x="5013" y="60"/>
                  </a:cubicBezTo>
                  <a:cubicBezTo>
                    <a:pt x="5006" y="63"/>
                    <a:pt x="5000" y="65"/>
                    <a:pt x="4994" y="65"/>
                  </a:cubicBezTo>
                  <a:cubicBezTo>
                    <a:pt x="4956" y="65"/>
                    <a:pt x="4926" y="11"/>
                    <a:pt x="490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6" name="Google Shape;9420;p44"/>
            <p:cNvSpPr/>
            <p:nvPr/>
          </p:nvSpPr>
          <p:spPr>
            <a:xfrm>
              <a:off x="5447400" y="2316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48" y="1"/>
                  </a:moveTo>
                  <a:cubicBezTo>
                    <a:pt x="36" y="1"/>
                    <a:pt x="12" y="1"/>
                    <a:pt x="0" y="13"/>
                  </a:cubicBezTo>
                  <a:lnTo>
                    <a:pt x="24" y="25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7" name="Google Shape;9421;p44"/>
            <p:cNvSpPr/>
            <p:nvPr/>
          </p:nvSpPr>
          <p:spPr>
            <a:xfrm>
              <a:off x="5440675" y="2331550"/>
              <a:ext cx="1375" cy="1625"/>
            </a:xfrm>
            <a:custGeom>
              <a:avLst/>
              <a:gdLst/>
              <a:ahLst/>
              <a:cxnLst/>
              <a:rect l="l" t="t" r="r" b="b"/>
              <a:pathLst>
                <a:path w="55" h="65" extrusionOk="0">
                  <a:moveTo>
                    <a:pt x="48" y="0"/>
                  </a:moveTo>
                  <a:cubicBezTo>
                    <a:pt x="31" y="0"/>
                    <a:pt x="0" y="54"/>
                    <a:pt x="31" y="65"/>
                  </a:cubicBezTo>
                  <a:lnTo>
                    <a:pt x="55" y="5"/>
                  </a:lnTo>
                  <a:cubicBezTo>
                    <a:pt x="53" y="2"/>
                    <a:pt x="51" y="0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8" name="Google Shape;9422;p44"/>
            <p:cNvSpPr/>
            <p:nvPr/>
          </p:nvSpPr>
          <p:spPr>
            <a:xfrm>
              <a:off x="5450675" y="232780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24" y="0"/>
                  </a:moveTo>
                  <a:cubicBezTo>
                    <a:pt x="0" y="24"/>
                    <a:pt x="0" y="48"/>
                    <a:pt x="24" y="60"/>
                  </a:cubicBezTo>
                  <a:cubicBezTo>
                    <a:pt x="19" y="46"/>
                    <a:pt x="20" y="43"/>
                    <a:pt x="23" y="43"/>
                  </a:cubicBezTo>
                  <a:lnTo>
                    <a:pt x="23" y="43"/>
                  </a:lnTo>
                  <a:cubicBezTo>
                    <a:pt x="25" y="43"/>
                    <a:pt x="28" y="45"/>
                    <a:pt x="31" y="45"/>
                  </a:cubicBezTo>
                  <a:cubicBezTo>
                    <a:pt x="34" y="45"/>
                    <a:pt x="36" y="43"/>
                    <a:pt x="36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9" name="Google Shape;9423;p44"/>
            <p:cNvSpPr/>
            <p:nvPr/>
          </p:nvSpPr>
          <p:spPr>
            <a:xfrm>
              <a:off x="5441150" y="2337325"/>
              <a:ext cx="1500" cy="2100"/>
            </a:xfrm>
            <a:custGeom>
              <a:avLst/>
              <a:gdLst/>
              <a:ahLst/>
              <a:cxnLst/>
              <a:rect l="l" t="t" r="r" b="b"/>
              <a:pathLst>
                <a:path w="60" h="84" extrusionOk="0">
                  <a:moveTo>
                    <a:pt x="12" y="0"/>
                  </a:moveTo>
                  <a:cubicBezTo>
                    <a:pt x="60" y="24"/>
                    <a:pt x="0" y="72"/>
                    <a:pt x="48" y="84"/>
                  </a:cubicBezTo>
                  <a:cubicBezTo>
                    <a:pt x="24" y="60"/>
                    <a:pt x="60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0" name="Google Shape;9424;p44"/>
            <p:cNvSpPr/>
            <p:nvPr/>
          </p:nvSpPr>
          <p:spPr>
            <a:xfrm>
              <a:off x="5450975" y="233435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36" y="0"/>
                  </a:moveTo>
                  <a:cubicBezTo>
                    <a:pt x="36" y="24"/>
                    <a:pt x="0" y="60"/>
                    <a:pt x="24" y="60"/>
                  </a:cubicBezTo>
                  <a:cubicBezTo>
                    <a:pt x="72" y="48"/>
                    <a:pt x="36" y="24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1" name="Google Shape;9425;p44"/>
            <p:cNvSpPr/>
            <p:nvPr/>
          </p:nvSpPr>
          <p:spPr>
            <a:xfrm>
              <a:off x="5443825" y="2342375"/>
              <a:ext cx="2700" cy="3275"/>
            </a:xfrm>
            <a:custGeom>
              <a:avLst/>
              <a:gdLst/>
              <a:ahLst/>
              <a:cxnLst/>
              <a:rect l="l" t="t" r="r" b="b"/>
              <a:pathLst>
                <a:path w="108" h="131" extrusionOk="0">
                  <a:moveTo>
                    <a:pt x="86" y="63"/>
                  </a:moveTo>
                  <a:cubicBezTo>
                    <a:pt x="89" y="66"/>
                    <a:pt x="92" y="69"/>
                    <a:pt x="96" y="72"/>
                  </a:cubicBezTo>
                  <a:cubicBezTo>
                    <a:pt x="96" y="67"/>
                    <a:pt x="92" y="65"/>
                    <a:pt x="86" y="63"/>
                  </a:cubicBezTo>
                  <a:close/>
                  <a:moveTo>
                    <a:pt x="36" y="1"/>
                  </a:moveTo>
                  <a:cubicBezTo>
                    <a:pt x="24" y="48"/>
                    <a:pt x="36" y="108"/>
                    <a:pt x="0" y="108"/>
                  </a:cubicBezTo>
                  <a:cubicBezTo>
                    <a:pt x="20" y="121"/>
                    <a:pt x="47" y="130"/>
                    <a:pt x="69" y="130"/>
                  </a:cubicBezTo>
                  <a:cubicBezTo>
                    <a:pt x="87" y="130"/>
                    <a:pt x="102" y="124"/>
                    <a:pt x="108" y="108"/>
                  </a:cubicBezTo>
                  <a:cubicBezTo>
                    <a:pt x="72" y="108"/>
                    <a:pt x="60" y="84"/>
                    <a:pt x="60" y="60"/>
                  </a:cubicBezTo>
                  <a:cubicBezTo>
                    <a:pt x="67" y="60"/>
                    <a:pt x="78" y="60"/>
                    <a:pt x="86" y="63"/>
                  </a:cubicBezTo>
                  <a:lnTo>
                    <a:pt x="86" y="63"/>
                  </a:lnTo>
                  <a:cubicBezTo>
                    <a:pt x="60" y="36"/>
                    <a:pt x="58" y="33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2" name="Google Shape;9426;p44"/>
            <p:cNvSpPr/>
            <p:nvPr/>
          </p:nvSpPr>
          <p:spPr>
            <a:xfrm>
              <a:off x="5450525" y="2335825"/>
              <a:ext cx="2250" cy="1825"/>
            </a:xfrm>
            <a:custGeom>
              <a:avLst/>
              <a:gdLst/>
              <a:ahLst/>
              <a:cxnLst/>
              <a:rect l="l" t="t" r="r" b="b"/>
              <a:pathLst>
                <a:path w="90" h="73" extrusionOk="0">
                  <a:moveTo>
                    <a:pt x="90" y="1"/>
                  </a:moveTo>
                  <a:lnTo>
                    <a:pt x="90" y="1"/>
                  </a:lnTo>
                  <a:cubicBezTo>
                    <a:pt x="66" y="13"/>
                    <a:pt x="42" y="25"/>
                    <a:pt x="42" y="48"/>
                  </a:cubicBezTo>
                  <a:lnTo>
                    <a:pt x="6" y="48"/>
                  </a:lnTo>
                  <a:cubicBezTo>
                    <a:pt x="1" y="54"/>
                    <a:pt x="0" y="56"/>
                    <a:pt x="3" y="56"/>
                  </a:cubicBezTo>
                  <a:cubicBezTo>
                    <a:pt x="7" y="56"/>
                    <a:pt x="21" y="50"/>
                    <a:pt x="33" y="50"/>
                  </a:cubicBezTo>
                  <a:cubicBezTo>
                    <a:pt x="44" y="50"/>
                    <a:pt x="54" y="55"/>
                    <a:pt x="54" y="72"/>
                  </a:cubicBezTo>
                  <a:cubicBezTo>
                    <a:pt x="66" y="48"/>
                    <a:pt x="90" y="37"/>
                    <a:pt x="9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3" name="Google Shape;9427;p44"/>
            <p:cNvSpPr/>
            <p:nvPr/>
          </p:nvSpPr>
          <p:spPr>
            <a:xfrm>
              <a:off x="5443825" y="234685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0" y="0"/>
                  </a:moveTo>
                  <a:cubicBezTo>
                    <a:pt x="24" y="60"/>
                    <a:pt x="84" y="108"/>
                    <a:pt x="108" y="119"/>
                  </a:cubicBezTo>
                  <a:lnTo>
                    <a:pt x="119" y="96"/>
                  </a:lnTo>
                  <a:cubicBezTo>
                    <a:pt x="72" y="72"/>
                    <a:pt x="48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4" name="Google Shape;9428;p44"/>
            <p:cNvSpPr/>
            <p:nvPr/>
          </p:nvSpPr>
          <p:spPr>
            <a:xfrm>
              <a:off x="5450375" y="2339700"/>
              <a:ext cx="1800" cy="925"/>
            </a:xfrm>
            <a:custGeom>
              <a:avLst/>
              <a:gdLst/>
              <a:ahLst/>
              <a:cxnLst/>
              <a:rect l="l" t="t" r="r" b="b"/>
              <a:pathLst>
                <a:path w="72" h="37" extrusionOk="0">
                  <a:moveTo>
                    <a:pt x="36" y="1"/>
                  </a:moveTo>
                  <a:cubicBezTo>
                    <a:pt x="48" y="24"/>
                    <a:pt x="0" y="13"/>
                    <a:pt x="24" y="36"/>
                  </a:cubicBezTo>
                  <a:lnTo>
                    <a:pt x="72" y="24"/>
                  </a:lnTo>
                  <a:cubicBezTo>
                    <a:pt x="72" y="14"/>
                    <a:pt x="70" y="11"/>
                    <a:pt x="67" y="11"/>
                  </a:cubicBezTo>
                  <a:cubicBezTo>
                    <a:pt x="61" y="11"/>
                    <a:pt x="49" y="26"/>
                    <a:pt x="41" y="26"/>
                  </a:cubicBezTo>
                  <a:cubicBezTo>
                    <a:pt x="39" y="26"/>
                    <a:pt x="37" y="26"/>
                    <a:pt x="36" y="24"/>
                  </a:cubicBezTo>
                  <a:cubicBezTo>
                    <a:pt x="48" y="13"/>
                    <a:pt x="48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5" name="Google Shape;9429;p44"/>
            <p:cNvSpPr/>
            <p:nvPr/>
          </p:nvSpPr>
          <p:spPr>
            <a:xfrm>
              <a:off x="5453050" y="2341750"/>
              <a:ext cx="1800" cy="1550"/>
            </a:xfrm>
            <a:custGeom>
              <a:avLst/>
              <a:gdLst/>
              <a:ahLst/>
              <a:cxnLst/>
              <a:rect l="l" t="t" r="r" b="b"/>
              <a:pathLst>
                <a:path w="72" h="62" extrusionOk="0">
                  <a:moveTo>
                    <a:pt x="52" y="1"/>
                  </a:moveTo>
                  <a:cubicBezTo>
                    <a:pt x="38" y="1"/>
                    <a:pt x="36" y="29"/>
                    <a:pt x="1" y="38"/>
                  </a:cubicBezTo>
                  <a:cubicBezTo>
                    <a:pt x="12" y="50"/>
                    <a:pt x="24" y="50"/>
                    <a:pt x="36" y="62"/>
                  </a:cubicBezTo>
                  <a:cubicBezTo>
                    <a:pt x="48" y="50"/>
                    <a:pt x="60" y="26"/>
                    <a:pt x="72" y="14"/>
                  </a:cubicBezTo>
                  <a:cubicBezTo>
                    <a:pt x="63" y="4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6" name="Google Shape;9430;p44"/>
            <p:cNvSpPr/>
            <p:nvPr/>
          </p:nvSpPr>
          <p:spPr>
            <a:xfrm>
              <a:off x="5452750" y="2344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1" y="0"/>
                  </a:moveTo>
                  <a:lnTo>
                    <a:pt x="1" y="12"/>
                  </a:lnTo>
                  <a:cubicBezTo>
                    <a:pt x="36" y="12"/>
                    <a:pt x="60" y="24"/>
                    <a:pt x="96" y="24"/>
                  </a:cubicBezTo>
                  <a:cubicBezTo>
                    <a:pt x="48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7" name="Google Shape;9431;p44"/>
            <p:cNvSpPr/>
            <p:nvPr/>
          </p:nvSpPr>
          <p:spPr>
            <a:xfrm>
              <a:off x="5468350" y="2360125"/>
              <a:ext cx="1500" cy="850"/>
            </a:xfrm>
            <a:custGeom>
              <a:avLst/>
              <a:gdLst/>
              <a:ahLst/>
              <a:cxnLst/>
              <a:rect l="l" t="t" r="r" b="b"/>
              <a:pathLst>
                <a:path w="60" h="34" extrusionOk="0">
                  <a:moveTo>
                    <a:pt x="4" y="0"/>
                  </a:moveTo>
                  <a:cubicBezTo>
                    <a:pt x="1" y="0"/>
                    <a:pt x="1" y="2"/>
                    <a:pt x="8" y="5"/>
                  </a:cubicBezTo>
                  <a:cubicBezTo>
                    <a:pt x="8" y="23"/>
                    <a:pt x="52" y="34"/>
                    <a:pt x="58" y="34"/>
                  </a:cubicBezTo>
                  <a:cubicBezTo>
                    <a:pt x="59" y="34"/>
                    <a:pt x="56" y="32"/>
                    <a:pt x="43" y="29"/>
                  </a:cubicBezTo>
                  <a:cubicBezTo>
                    <a:pt x="43" y="12"/>
                    <a:pt x="11" y="0"/>
                    <a:pt x="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8" name="Google Shape;9432;p44"/>
            <p:cNvSpPr/>
            <p:nvPr/>
          </p:nvSpPr>
          <p:spPr>
            <a:xfrm>
              <a:off x="5464350" y="2350425"/>
              <a:ext cx="1825" cy="825"/>
            </a:xfrm>
            <a:custGeom>
              <a:avLst/>
              <a:gdLst/>
              <a:ahLst/>
              <a:cxnLst/>
              <a:rect l="l" t="t" r="r" b="b"/>
              <a:pathLst>
                <a:path w="73" h="33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12"/>
                    <a:pt x="13" y="0"/>
                    <a:pt x="1" y="24"/>
                  </a:cubicBezTo>
                  <a:cubicBezTo>
                    <a:pt x="7" y="30"/>
                    <a:pt x="13" y="33"/>
                    <a:pt x="19" y="33"/>
                  </a:cubicBezTo>
                  <a:cubicBezTo>
                    <a:pt x="25" y="33"/>
                    <a:pt x="31" y="30"/>
                    <a:pt x="37" y="24"/>
                  </a:cubicBezTo>
                  <a:cubicBezTo>
                    <a:pt x="60" y="24"/>
                    <a:pt x="72" y="12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9" name="Google Shape;9433;p44"/>
            <p:cNvSpPr/>
            <p:nvPr/>
          </p:nvSpPr>
          <p:spPr>
            <a:xfrm>
              <a:off x="5470600" y="2334050"/>
              <a:ext cx="1525" cy="1225"/>
            </a:xfrm>
            <a:custGeom>
              <a:avLst/>
              <a:gdLst/>
              <a:ahLst/>
              <a:cxnLst/>
              <a:rect l="l" t="t" r="r" b="b"/>
              <a:pathLst>
                <a:path w="61" h="49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9"/>
                    <a:pt x="6" y="17"/>
                    <a:pt x="12" y="17"/>
                  </a:cubicBezTo>
                  <a:cubicBezTo>
                    <a:pt x="14" y="17"/>
                    <a:pt x="18" y="16"/>
                    <a:pt x="25" y="12"/>
                  </a:cubicBezTo>
                  <a:cubicBezTo>
                    <a:pt x="25" y="36"/>
                    <a:pt x="37" y="48"/>
                    <a:pt x="61" y="48"/>
                  </a:cubicBezTo>
                  <a:cubicBezTo>
                    <a:pt x="49" y="36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0" name="Google Shape;9434;p44"/>
            <p:cNvSpPr/>
            <p:nvPr/>
          </p:nvSpPr>
          <p:spPr>
            <a:xfrm>
              <a:off x="5469125" y="2329650"/>
              <a:ext cx="925" cy="400"/>
            </a:xfrm>
            <a:custGeom>
              <a:avLst/>
              <a:gdLst/>
              <a:ahLst/>
              <a:cxnLst/>
              <a:rect l="l" t="t" r="r" b="b"/>
              <a:pathLst>
                <a:path w="37" h="16" extrusionOk="0">
                  <a:moveTo>
                    <a:pt x="18" y="1"/>
                  </a:moveTo>
                  <a:cubicBezTo>
                    <a:pt x="9" y="1"/>
                    <a:pt x="0" y="4"/>
                    <a:pt x="0" y="10"/>
                  </a:cubicBezTo>
                  <a:cubicBezTo>
                    <a:pt x="8" y="10"/>
                    <a:pt x="11" y="15"/>
                    <a:pt x="19" y="15"/>
                  </a:cubicBezTo>
                  <a:cubicBezTo>
                    <a:pt x="23" y="15"/>
                    <a:pt x="28" y="14"/>
                    <a:pt x="36" y="10"/>
                  </a:cubicBezTo>
                  <a:cubicBezTo>
                    <a:pt x="36" y="4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1" name="Google Shape;9435;p44"/>
            <p:cNvSpPr/>
            <p:nvPr/>
          </p:nvSpPr>
          <p:spPr>
            <a:xfrm>
              <a:off x="5435775" y="2293100"/>
              <a:ext cx="925" cy="800"/>
            </a:xfrm>
            <a:custGeom>
              <a:avLst/>
              <a:gdLst/>
              <a:ahLst/>
              <a:cxnLst/>
              <a:rect l="l" t="t" r="r" b="b"/>
              <a:pathLst>
                <a:path w="37" h="32" extrusionOk="0">
                  <a:moveTo>
                    <a:pt x="15" y="0"/>
                  </a:moveTo>
                  <a:cubicBezTo>
                    <a:pt x="6" y="0"/>
                    <a:pt x="1" y="8"/>
                    <a:pt x="1" y="31"/>
                  </a:cubicBezTo>
                  <a:cubicBezTo>
                    <a:pt x="25" y="31"/>
                    <a:pt x="13" y="7"/>
                    <a:pt x="37" y="7"/>
                  </a:cubicBezTo>
                  <a:cubicBezTo>
                    <a:pt x="28" y="3"/>
                    <a:pt x="21" y="0"/>
                    <a:pt x="1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2" name="Google Shape;9436;p44"/>
            <p:cNvSpPr/>
            <p:nvPr/>
          </p:nvSpPr>
          <p:spPr>
            <a:xfrm>
              <a:off x="5434300" y="229267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12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3" name="Google Shape;9437;p44"/>
            <p:cNvSpPr/>
            <p:nvPr/>
          </p:nvSpPr>
          <p:spPr>
            <a:xfrm>
              <a:off x="54298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3" y="1"/>
                    <a:pt x="1" y="13"/>
                    <a:pt x="13" y="13"/>
                  </a:cubicBezTo>
                  <a:cubicBezTo>
                    <a:pt x="13" y="13"/>
                    <a:pt x="13" y="1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4" name="Google Shape;9438;p44"/>
            <p:cNvSpPr/>
            <p:nvPr/>
          </p:nvSpPr>
          <p:spPr>
            <a:xfrm>
              <a:off x="5430425" y="22911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13" y="1"/>
                    <a:pt x="13" y="1"/>
                    <a:pt x="13" y="13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5" name="Google Shape;9439;p44"/>
            <p:cNvSpPr/>
            <p:nvPr/>
          </p:nvSpPr>
          <p:spPr>
            <a:xfrm>
              <a:off x="5428350" y="2290600"/>
              <a:ext cx="2100" cy="1800"/>
            </a:xfrm>
            <a:custGeom>
              <a:avLst/>
              <a:gdLst/>
              <a:ahLst/>
              <a:cxnLst/>
              <a:rect l="l" t="t" r="r" b="b"/>
              <a:pathLst>
                <a:path w="84" h="72" extrusionOk="0">
                  <a:moveTo>
                    <a:pt x="48" y="0"/>
                  </a:moveTo>
                  <a:lnTo>
                    <a:pt x="12" y="24"/>
                  </a:lnTo>
                  <a:lnTo>
                    <a:pt x="36" y="72"/>
                  </a:lnTo>
                  <a:cubicBezTo>
                    <a:pt x="84" y="60"/>
                    <a:pt x="0" y="36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6" name="Google Shape;9440;p44"/>
            <p:cNvSpPr/>
            <p:nvPr/>
          </p:nvSpPr>
          <p:spPr>
            <a:xfrm>
              <a:off x="5419725" y="2290600"/>
              <a:ext cx="5375" cy="2850"/>
            </a:xfrm>
            <a:custGeom>
              <a:avLst/>
              <a:gdLst/>
              <a:ahLst/>
              <a:cxnLst/>
              <a:rect l="l" t="t" r="r" b="b"/>
              <a:pathLst>
                <a:path w="215" h="114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12"/>
                    <a:pt x="119" y="95"/>
                    <a:pt x="0" y="107"/>
                  </a:cubicBezTo>
                  <a:cubicBezTo>
                    <a:pt x="12" y="111"/>
                    <a:pt x="22" y="113"/>
                    <a:pt x="31" y="113"/>
                  </a:cubicBezTo>
                  <a:cubicBezTo>
                    <a:pt x="87" y="113"/>
                    <a:pt x="78" y="38"/>
                    <a:pt x="129" y="38"/>
                  </a:cubicBezTo>
                  <a:cubicBezTo>
                    <a:pt x="139" y="38"/>
                    <a:pt x="151" y="41"/>
                    <a:pt x="167" y="48"/>
                  </a:cubicBezTo>
                  <a:cubicBezTo>
                    <a:pt x="135" y="16"/>
                    <a:pt x="161" y="16"/>
                    <a:pt x="186" y="16"/>
                  </a:cubicBezTo>
                  <a:lnTo>
                    <a:pt x="186" y="16"/>
                  </a:lnTo>
                  <a:cubicBezTo>
                    <a:pt x="198" y="16"/>
                    <a:pt x="210" y="16"/>
                    <a:pt x="214" y="12"/>
                  </a:cubicBezTo>
                  <a:cubicBezTo>
                    <a:pt x="209" y="8"/>
                    <a:pt x="203" y="7"/>
                    <a:pt x="197" y="7"/>
                  </a:cubicBezTo>
                  <a:cubicBezTo>
                    <a:pt x="174" y="7"/>
                    <a:pt x="148" y="24"/>
                    <a:pt x="130" y="24"/>
                  </a:cubicBezTo>
                  <a:cubicBezTo>
                    <a:pt x="119" y="24"/>
                    <a:pt x="111" y="19"/>
                    <a:pt x="10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7" name="Google Shape;9441;p44"/>
            <p:cNvSpPr/>
            <p:nvPr/>
          </p:nvSpPr>
          <p:spPr>
            <a:xfrm>
              <a:off x="5423875" y="229265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25" y="0"/>
                  </a:moveTo>
                  <a:cubicBezTo>
                    <a:pt x="15" y="0"/>
                    <a:pt x="5" y="4"/>
                    <a:pt x="1" y="13"/>
                  </a:cubicBezTo>
                  <a:cubicBezTo>
                    <a:pt x="10" y="13"/>
                    <a:pt x="25" y="33"/>
                    <a:pt x="38" y="33"/>
                  </a:cubicBezTo>
                  <a:cubicBezTo>
                    <a:pt x="42" y="33"/>
                    <a:pt x="45" y="31"/>
                    <a:pt x="48" y="25"/>
                  </a:cubicBezTo>
                  <a:cubicBezTo>
                    <a:pt x="56" y="11"/>
                    <a:pt x="40" y="0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8" name="Google Shape;9442;p44"/>
            <p:cNvSpPr/>
            <p:nvPr/>
          </p:nvSpPr>
          <p:spPr>
            <a:xfrm>
              <a:off x="5418825" y="22903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12" y="0"/>
                  </a:moveTo>
                  <a:lnTo>
                    <a:pt x="0" y="12"/>
                  </a:lnTo>
                  <a:lnTo>
                    <a:pt x="48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9" name="Google Shape;9443;p44"/>
            <p:cNvSpPr/>
            <p:nvPr/>
          </p:nvSpPr>
          <p:spPr>
            <a:xfrm>
              <a:off x="5416550" y="2289700"/>
              <a:ext cx="1100" cy="625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44" y="0"/>
                  </a:moveTo>
                  <a:lnTo>
                    <a:pt x="39" y="5"/>
                  </a:lnTo>
                  <a:lnTo>
                    <a:pt x="39" y="5"/>
                  </a:lnTo>
                  <a:cubicBezTo>
                    <a:pt x="42" y="4"/>
                    <a:pt x="44" y="3"/>
                    <a:pt x="44" y="0"/>
                  </a:cubicBezTo>
                  <a:close/>
                  <a:moveTo>
                    <a:pt x="39" y="5"/>
                  </a:moveTo>
                  <a:lnTo>
                    <a:pt x="39" y="5"/>
                  </a:lnTo>
                  <a:cubicBezTo>
                    <a:pt x="27" y="9"/>
                    <a:pt x="1" y="5"/>
                    <a:pt x="20" y="24"/>
                  </a:cubicBezTo>
                  <a:lnTo>
                    <a:pt x="39" y="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0" name="Google Shape;9444;p44"/>
            <p:cNvSpPr/>
            <p:nvPr/>
          </p:nvSpPr>
          <p:spPr>
            <a:xfrm>
              <a:off x="5411575" y="2289075"/>
              <a:ext cx="1325" cy="1275"/>
            </a:xfrm>
            <a:custGeom>
              <a:avLst/>
              <a:gdLst/>
              <a:ahLst/>
              <a:cxnLst/>
              <a:rect l="l" t="t" r="r" b="b"/>
              <a:pathLst>
                <a:path w="53" h="51" extrusionOk="0">
                  <a:moveTo>
                    <a:pt x="44" y="0"/>
                  </a:moveTo>
                  <a:cubicBezTo>
                    <a:pt x="16" y="0"/>
                    <a:pt x="0" y="51"/>
                    <a:pt x="40" y="51"/>
                  </a:cubicBezTo>
                  <a:cubicBezTo>
                    <a:pt x="43" y="51"/>
                    <a:pt x="48" y="50"/>
                    <a:pt x="52" y="49"/>
                  </a:cubicBezTo>
                  <a:lnTo>
                    <a:pt x="40" y="49"/>
                  </a:lnTo>
                  <a:cubicBezTo>
                    <a:pt x="40" y="37"/>
                    <a:pt x="5" y="2"/>
                    <a:pt x="52" y="2"/>
                  </a:cubicBezTo>
                  <a:cubicBezTo>
                    <a:pt x="49" y="1"/>
                    <a:pt x="47" y="0"/>
                    <a:pt x="4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1" name="Google Shape;9445;p44"/>
            <p:cNvSpPr/>
            <p:nvPr/>
          </p:nvSpPr>
          <p:spPr>
            <a:xfrm>
              <a:off x="5402750" y="2291475"/>
              <a:ext cx="1500" cy="625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48" y="1"/>
                  </a:moveTo>
                  <a:lnTo>
                    <a:pt x="0" y="13"/>
                  </a:lnTo>
                  <a:lnTo>
                    <a:pt x="12" y="25"/>
                  </a:lnTo>
                  <a:cubicBezTo>
                    <a:pt x="36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2" name="Google Shape;9446;p44"/>
            <p:cNvSpPr/>
            <p:nvPr/>
          </p:nvSpPr>
          <p:spPr>
            <a:xfrm>
              <a:off x="5403350" y="2296550"/>
              <a:ext cx="2100" cy="550"/>
            </a:xfrm>
            <a:custGeom>
              <a:avLst/>
              <a:gdLst/>
              <a:ahLst/>
              <a:cxnLst/>
              <a:rect l="l" t="t" r="r" b="b"/>
              <a:pathLst>
                <a:path w="84" h="22" extrusionOk="0">
                  <a:moveTo>
                    <a:pt x="0" y="0"/>
                  </a:moveTo>
                  <a:cubicBezTo>
                    <a:pt x="8" y="17"/>
                    <a:pt x="17" y="22"/>
                    <a:pt x="26" y="22"/>
                  </a:cubicBezTo>
                  <a:cubicBezTo>
                    <a:pt x="37" y="22"/>
                    <a:pt x="50" y="13"/>
                    <a:pt x="65" y="11"/>
                  </a:cubicBezTo>
                  <a:lnTo>
                    <a:pt x="65" y="11"/>
                  </a:lnTo>
                  <a:cubicBezTo>
                    <a:pt x="70" y="12"/>
                    <a:pt x="76" y="12"/>
                    <a:pt x="84" y="12"/>
                  </a:cubicBezTo>
                  <a:cubicBezTo>
                    <a:pt x="79" y="11"/>
                    <a:pt x="75" y="10"/>
                    <a:pt x="71" y="10"/>
                  </a:cubicBezTo>
                  <a:cubicBezTo>
                    <a:pt x="69" y="10"/>
                    <a:pt x="67" y="10"/>
                    <a:pt x="65" y="11"/>
                  </a:cubicBezTo>
                  <a:lnTo>
                    <a:pt x="65" y="11"/>
                  </a:lnTo>
                  <a:cubicBezTo>
                    <a:pt x="46" y="8"/>
                    <a:pt x="37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3" name="Google Shape;9447;p44"/>
            <p:cNvSpPr/>
            <p:nvPr/>
          </p:nvSpPr>
          <p:spPr>
            <a:xfrm>
              <a:off x="5401550" y="2289975"/>
              <a:ext cx="1225" cy="650"/>
            </a:xfrm>
            <a:custGeom>
              <a:avLst/>
              <a:gdLst/>
              <a:ahLst/>
              <a:cxnLst/>
              <a:rect l="l" t="t" r="r" b="b"/>
              <a:pathLst>
                <a:path w="49" h="26" extrusionOk="0">
                  <a:moveTo>
                    <a:pt x="28" y="0"/>
                  </a:moveTo>
                  <a:cubicBezTo>
                    <a:pt x="14" y="0"/>
                    <a:pt x="1" y="10"/>
                    <a:pt x="1" y="25"/>
                  </a:cubicBezTo>
                  <a:cubicBezTo>
                    <a:pt x="7" y="13"/>
                    <a:pt x="16" y="10"/>
                    <a:pt x="25" y="10"/>
                  </a:cubicBezTo>
                  <a:cubicBezTo>
                    <a:pt x="33" y="10"/>
                    <a:pt x="42" y="13"/>
                    <a:pt x="48" y="13"/>
                  </a:cubicBezTo>
                  <a:cubicBezTo>
                    <a:pt x="44" y="4"/>
                    <a:pt x="36" y="0"/>
                    <a:pt x="2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4" name="Google Shape;9448;p44"/>
            <p:cNvSpPr/>
            <p:nvPr/>
          </p:nvSpPr>
          <p:spPr>
            <a:xfrm>
              <a:off x="5396500" y="2289675"/>
              <a:ext cx="4475" cy="3325"/>
            </a:xfrm>
            <a:custGeom>
              <a:avLst/>
              <a:gdLst/>
              <a:ahLst/>
              <a:cxnLst/>
              <a:rect l="l" t="t" r="r" b="b"/>
              <a:pathLst>
                <a:path w="179" h="133" extrusionOk="0">
                  <a:moveTo>
                    <a:pt x="169" y="0"/>
                  </a:moveTo>
                  <a:cubicBezTo>
                    <a:pt x="135" y="0"/>
                    <a:pt x="140" y="55"/>
                    <a:pt x="112" y="60"/>
                  </a:cubicBezTo>
                  <a:lnTo>
                    <a:pt x="112" y="60"/>
                  </a:lnTo>
                  <a:cubicBezTo>
                    <a:pt x="110" y="60"/>
                    <a:pt x="108" y="59"/>
                    <a:pt x="106" y="59"/>
                  </a:cubicBezTo>
                  <a:lnTo>
                    <a:pt x="106" y="59"/>
                  </a:lnTo>
                  <a:cubicBezTo>
                    <a:pt x="107" y="59"/>
                    <a:pt x="107" y="60"/>
                    <a:pt x="107" y="61"/>
                  </a:cubicBezTo>
                  <a:cubicBezTo>
                    <a:pt x="109" y="61"/>
                    <a:pt x="111" y="61"/>
                    <a:pt x="112" y="60"/>
                  </a:cubicBezTo>
                  <a:lnTo>
                    <a:pt x="112" y="60"/>
                  </a:lnTo>
                  <a:cubicBezTo>
                    <a:pt x="118" y="64"/>
                    <a:pt x="125" y="71"/>
                    <a:pt x="131" y="85"/>
                  </a:cubicBezTo>
                  <a:lnTo>
                    <a:pt x="179" y="1"/>
                  </a:lnTo>
                  <a:cubicBezTo>
                    <a:pt x="175" y="0"/>
                    <a:pt x="172" y="0"/>
                    <a:pt x="169" y="0"/>
                  </a:cubicBezTo>
                  <a:close/>
                  <a:moveTo>
                    <a:pt x="57" y="6"/>
                  </a:moveTo>
                  <a:cubicBezTo>
                    <a:pt x="35" y="6"/>
                    <a:pt x="15" y="14"/>
                    <a:pt x="0" y="37"/>
                  </a:cubicBezTo>
                  <a:cubicBezTo>
                    <a:pt x="12" y="49"/>
                    <a:pt x="24" y="109"/>
                    <a:pt x="12" y="132"/>
                  </a:cubicBezTo>
                  <a:cubicBezTo>
                    <a:pt x="56" y="115"/>
                    <a:pt x="81" y="59"/>
                    <a:pt x="105" y="59"/>
                  </a:cubicBezTo>
                  <a:cubicBezTo>
                    <a:pt x="105" y="59"/>
                    <a:pt x="106" y="59"/>
                    <a:pt x="106" y="59"/>
                  </a:cubicBezTo>
                  <a:lnTo>
                    <a:pt x="106" y="59"/>
                  </a:lnTo>
                  <a:cubicBezTo>
                    <a:pt x="96" y="36"/>
                    <a:pt x="107" y="25"/>
                    <a:pt x="96" y="13"/>
                  </a:cubicBezTo>
                  <a:cubicBezTo>
                    <a:pt x="82" y="9"/>
                    <a:pt x="69" y="6"/>
                    <a:pt x="57" y="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5" name="Google Shape;9449;p44"/>
            <p:cNvSpPr/>
            <p:nvPr/>
          </p:nvSpPr>
          <p:spPr>
            <a:xfrm>
              <a:off x="5400950" y="229415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25" y="1"/>
                  </a:moveTo>
                  <a:cubicBezTo>
                    <a:pt x="37" y="25"/>
                    <a:pt x="13" y="25"/>
                    <a:pt x="1" y="37"/>
                  </a:cubicBezTo>
                  <a:cubicBezTo>
                    <a:pt x="4" y="54"/>
                    <a:pt x="10" y="60"/>
                    <a:pt x="16" y="60"/>
                  </a:cubicBezTo>
                  <a:cubicBezTo>
                    <a:pt x="32" y="60"/>
                    <a:pt x="52" y="25"/>
                    <a:pt x="60" y="25"/>
                  </a:cubicBezTo>
                  <a:lnTo>
                    <a:pt x="2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6" name="Google Shape;9450;p44"/>
            <p:cNvSpPr/>
            <p:nvPr/>
          </p:nvSpPr>
          <p:spPr>
            <a:xfrm>
              <a:off x="5389350" y="2292675"/>
              <a:ext cx="1525" cy="625"/>
            </a:xfrm>
            <a:custGeom>
              <a:avLst/>
              <a:gdLst/>
              <a:ahLst/>
              <a:cxnLst/>
              <a:rect l="l" t="t" r="r" b="b"/>
              <a:pathLst>
                <a:path w="61" h="25" extrusionOk="0">
                  <a:moveTo>
                    <a:pt x="60" y="0"/>
                  </a:moveTo>
                  <a:lnTo>
                    <a:pt x="1" y="24"/>
                  </a:lnTo>
                  <a:lnTo>
                    <a:pt x="24" y="24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7" name="Google Shape;9451;p44"/>
            <p:cNvSpPr/>
            <p:nvPr/>
          </p:nvSpPr>
          <p:spPr>
            <a:xfrm>
              <a:off x="5388450" y="2292075"/>
              <a:ext cx="1225" cy="925"/>
            </a:xfrm>
            <a:custGeom>
              <a:avLst/>
              <a:gdLst/>
              <a:ahLst/>
              <a:cxnLst/>
              <a:rect l="l" t="t" r="r" b="b"/>
              <a:pathLst>
                <a:path w="49" h="37" extrusionOk="0">
                  <a:moveTo>
                    <a:pt x="48" y="1"/>
                  </a:moveTo>
                  <a:cubicBezTo>
                    <a:pt x="37" y="13"/>
                    <a:pt x="13" y="24"/>
                    <a:pt x="1" y="36"/>
                  </a:cubicBezTo>
                  <a:cubicBezTo>
                    <a:pt x="25" y="24"/>
                    <a:pt x="37" y="24"/>
                    <a:pt x="48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8" name="Google Shape;9452;p44"/>
            <p:cNvSpPr/>
            <p:nvPr/>
          </p:nvSpPr>
          <p:spPr>
            <a:xfrm>
              <a:off x="5387875" y="22917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9" name="Google Shape;9453;p44"/>
            <p:cNvSpPr/>
            <p:nvPr/>
          </p:nvSpPr>
          <p:spPr>
            <a:xfrm>
              <a:off x="5384300" y="22923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0" y="1"/>
                  </a:moveTo>
                  <a:lnTo>
                    <a:pt x="12" y="24"/>
                  </a:lnTo>
                  <a:cubicBezTo>
                    <a:pt x="17" y="22"/>
                    <a:pt x="23" y="21"/>
                    <a:pt x="29" y="21"/>
                  </a:cubicBezTo>
                  <a:cubicBezTo>
                    <a:pt x="40" y="21"/>
                    <a:pt x="50" y="24"/>
                    <a:pt x="56" y="24"/>
                  </a:cubicBezTo>
                  <a:cubicBezTo>
                    <a:pt x="62" y="24"/>
                    <a:pt x="64" y="21"/>
                    <a:pt x="60" y="12"/>
                  </a:cubicBezTo>
                  <a:lnTo>
                    <a:pt x="60" y="12"/>
                  </a:lnTo>
                  <a:cubicBezTo>
                    <a:pt x="55" y="17"/>
                    <a:pt x="46" y="20"/>
                    <a:pt x="36" y="20"/>
                  </a:cubicBezTo>
                  <a:cubicBezTo>
                    <a:pt x="22" y="20"/>
                    <a:pt x="7" y="14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0" name="Google Shape;9454;p44"/>
            <p:cNvSpPr/>
            <p:nvPr/>
          </p:nvSpPr>
          <p:spPr>
            <a:xfrm>
              <a:off x="5376250" y="230935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" y="0"/>
                  </a:moveTo>
                  <a:lnTo>
                    <a:pt x="1" y="36"/>
                  </a:lnTo>
                  <a:lnTo>
                    <a:pt x="13" y="36"/>
                  </a:lnTo>
                  <a:cubicBezTo>
                    <a:pt x="25" y="24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1" name="Google Shape;9455;p44"/>
            <p:cNvSpPr/>
            <p:nvPr/>
          </p:nvSpPr>
          <p:spPr>
            <a:xfrm>
              <a:off x="5373575" y="2308975"/>
              <a:ext cx="2400" cy="1575"/>
            </a:xfrm>
            <a:custGeom>
              <a:avLst/>
              <a:gdLst/>
              <a:ahLst/>
              <a:cxnLst/>
              <a:rect l="l" t="t" r="r" b="b"/>
              <a:pathLst>
                <a:path w="96" h="63" extrusionOk="0">
                  <a:moveTo>
                    <a:pt x="86" y="1"/>
                  </a:moveTo>
                  <a:cubicBezTo>
                    <a:pt x="68" y="1"/>
                    <a:pt x="55" y="27"/>
                    <a:pt x="24" y="27"/>
                  </a:cubicBezTo>
                  <a:lnTo>
                    <a:pt x="36" y="3"/>
                  </a:lnTo>
                  <a:lnTo>
                    <a:pt x="1" y="63"/>
                  </a:lnTo>
                  <a:cubicBezTo>
                    <a:pt x="60" y="63"/>
                    <a:pt x="48" y="15"/>
                    <a:pt x="96" y="3"/>
                  </a:cubicBezTo>
                  <a:cubicBezTo>
                    <a:pt x="92" y="2"/>
                    <a:pt x="89" y="1"/>
                    <a:pt x="8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2" name="Google Shape;9456;p44"/>
            <p:cNvSpPr/>
            <p:nvPr/>
          </p:nvSpPr>
          <p:spPr>
            <a:xfrm>
              <a:off x="5349075" y="2315000"/>
              <a:ext cx="3100" cy="3175"/>
            </a:xfrm>
            <a:custGeom>
              <a:avLst/>
              <a:gdLst/>
              <a:ahLst/>
              <a:cxnLst/>
              <a:rect l="l" t="t" r="r" b="b"/>
              <a:pathLst>
                <a:path w="124" h="127" extrusionOk="0">
                  <a:moveTo>
                    <a:pt x="123" y="0"/>
                  </a:moveTo>
                  <a:lnTo>
                    <a:pt x="123" y="0"/>
                  </a:lnTo>
                  <a:cubicBezTo>
                    <a:pt x="88" y="36"/>
                    <a:pt x="52" y="48"/>
                    <a:pt x="4" y="84"/>
                  </a:cubicBezTo>
                  <a:cubicBezTo>
                    <a:pt x="14" y="93"/>
                    <a:pt x="0" y="126"/>
                    <a:pt x="1" y="126"/>
                  </a:cubicBezTo>
                  <a:cubicBezTo>
                    <a:pt x="1" y="126"/>
                    <a:pt x="2" y="124"/>
                    <a:pt x="4" y="119"/>
                  </a:cubicBezTo>
                  <a:lnTo>
                    <a:pt x="52" y="84"/>
                  </a:lnTo>
                  <a:lnTo>
                    <a:pt x="52" y="108"/>
                  </a:lnTo>
                  <a:cubicBezTo>
                    <a:pt x="111" y="108"/>
                    <a:pt x="64" y="60"/>
                    <a:pt x="111" y="60"/>
                  </a:cubicBezTo>
                  <a:cubicBezTo>
                    <a:pt x="111" y="24"/>
                    <a:pt x="99" y="36"/>
                    <a:pt x="12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3" name="Google Shape;9457;p44"/>
            <p:cNvSpPr/>
            <p:nvPr/>
          </p:nvSpPr>
          <p:spPr>
            <a:xfrm>
              <a:off x="5292625" y="2341775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12" y="1"/>
                  </a:moveTo>
                  <a:cubicBezTo>
                    <a:pt x="0" y="19"/>
                    <a:pt x="9" y="22"/>
                    <a:pt x="21" y="22"/>
                  </a:cubicBezTo>
                  <a:cubicBezTo>
                    <a:pt x="27" y="22"/>
                    <a:pt x="34" y="21"/>
                    <a:pt x="39" y="21"/>
                  </a:cubicBezTo>
                  <a:cubicBezTo>
                    <a:pt x="41" y="21"/>
                    <a:pt x="43" y="21"/>
                    <a:pt x="44" y="22"/>
                  </a:cubicBezTo>
                  <a:lnTo>
                    <a:pt x="44" y="22"/>
                  </a:lnTo>
                  <a:cubicBezTo>
                    <a:pt x="34" y="11"/>
                    <a:pt x="23" y="1"/>
                    <a:pt x="12" y="1"/>
                  </a:cubicBezTo>
                  <a:close/>
                  <a:moveTo>
                    <a:pt x="44" y="22"/>
                  </a:moveTo>
                  <a:cubicBezTo>
                    <a:pt x="46" y="23"/>
                    <a:pt x="47" y="24"/>
                    <a:pt x="48" y="25"/>
                  </a:cubicBezTo>
                  <a:cubicBezTo>
                    <a:pt x="48" y="23"/>
                    <a:pt x="46" y="22"/>
                    <a:pt x="44" y="2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4" name="Google Shape;9458;p44"/>
            <p:cNvSpPr/>
            <p:nvPr/>
          </p:nvSpPr>
          <p:spPr>
            <a:xfrm>
              <a:off x="5387275" y="2308750"/>
              <a:ext cx="2400" cy="5975"/>
            </a:xfrm>
            <a:custGeom>
              <a:avLst/>
              <a:gdLst/>
              <a:ahLst/>
              <a:cxnLst/>
              <a:rect l="l" t="t" r="r" b="b"/>
              <a:pathLst>
                <a:path w="96" h="239" extrusionOk="0">
                  <a:moveTo>
                    <a:pt x="72" y="0"/>
                  </a:moveTo>
                  <a:lnTo>
                    <a:pt x="72" y="0"/>
                  </a:lnTo>
                  <a:cubicBezTo>
                    <a:pt x="12" y="72"/>
                    <a:pt x="0" y="203"/>
                    <a:pt x="48" y="239"/>
                  </a:cubicBezTo>
                  <a:cubicBezTo>
                    <a:pt x="36" y="143"/>
                    <a:pt x="95" y="72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5" name="Google Shape;9459;p44"/>
            <p:cNvSpPr/>
            <p:nvPr/>
          </p:nvSpPr>
          <p:spPr>
            <a:xfrm>
              <a:off x="5389350" y="2311425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" y="1"/>
                  </a:moveTo>
                  <a:lnTo>
                    <a:pt x="24" y="84"/>
                  </a:lnTo>
                  <a:lnTo>
                    <a:pt x="24" y="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6" name="Google Shape;9460;p44"/>
            <p:cNvSpPr/>
            <p:nvPr/>
          </p:nvSpPr>
          <p:spPr>
            <a:xfrm>
              <a:off x="5390550" y="2310825"/>
              <a:ext cx="325" cy="3000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2" y="1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7" name="Google Shape;9461;p44"/>
            <p:cNvSpPr/>
            <p:nvPr/>
          </p:nvSpPr>
          <p:spPr>
            <a:xfrm>
              <a:off x="5385400" y="2315300"/>
              <a:ext cx="3675" cy="5975"/>
            </a:xfrm>
            <a:custGeom>
              <a:avLst/>
              <a:gdLst/>
              <a:ahLst/>
              <a:cxnLst/>
              <a:rect l="l" t="t" r="r" b="b"/>
              <a:pathLst>
                <a:path w="147" h="239" extrusionOk="0">
                  <a:moveTo>
                    <a:pt x="99" y="0"/>
                  </a:moveTo>
                  <a:cubicBezTo>
                    <a:pt x="65" y="0"/>
                    <a:pt x="63" y="169"/>
                    <a:pt x="24" y="169"/>
                  </a:cubicBezTo>
                  <a:cubicBezTo>
                    <a:pt x="21" y="169"/>
                    <a:pt x="18" y="168"/>
                    <a:pt x="16" y="167"/>
                  </a:cubicBezTo>
                  <a:cubicBezTo>
                    <a:pt x="1" y="212"/>
                    <a:pt x="3" y="221"/>
                    <a:pt x="11" y="221"/>
                  </a:cubicBezTo>
                  <a:cubicBezTo>
                    <a:pt x="16" y="221"/>
                    <a:pt x="25" y="217"/>
                    <a:pt x="33" y="217"/>
                  </a:cubicBezTo>
                  <a:cubicBezTo>
                    <a:pt x="41" y="217"/>
                    <a:pt x="48" y="221"/>
                    <a:pt x="51" y="238"/>
                  </a:cubicBezTo>
                  <a:cubicBezTo>
                    <a:pt x="51" y="203"/>
                    <a:pt x="51" y="179"/>
                    <a:pt x="51" y="155"/>
                  </a:cubicBezTo>
                  <a:cubicBezTo>
                    <a:pt x="65" y="139"/>
                    <a:pt x="74" y="133"/>
                    <a:pt x="82" y="133"/>
                  </a:cubicBezTo>
                  <a:cubicBezTo>
                    <a:pt x="102" y="133"/>
                    <a:pt x="104" y="178"/>
                    <a:pt x="114" y="178"/>
                  </a:cubicBezTo>
                  <a:cubicBezTo>
                    <a:pt x="116" y="178"/>
                    <a:pt x="119" y="175"/>
                    <a:pt x="123" y="167"/>
                  </a:cubicBezTo>
                  <a:cubicBezTo>
                    <a:pt x="147" y="72"/>
                    <a:pt x="63" y="119"/>
                    <a:pt x="9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8" name="Google Shape;9462;p44"/>
            <p:cNvSpPr/>
            <p:nvPr/>
          </p:nvSpPr>
          <p:spPr>
            <a:xfrm>
              <a:off x="5457825" y="2392250"/>
              <a:ext cx="300" cy="175"/>
            </a:xfrm>
            <a:custGeom>
              <a:avLst/>
              <a:gdLst/>
              <a:ahLst/>
              <a:cxnLst/>
              <a:rect l="l" t="t" r="r" b="b"/>
              <a:pathLst>
                <a:path w="12" h="7" extrusionOk="0">
                  <a:moveTo>
                    <a:pt x="3" y="1"/>
                  </a:moveTo>
                  <a:cubicBezTo>
                    <a:pt x="1" y="1"/>
                    <a:pt x="0" y="2"/>
                    <a:pt x="0" y="6"/>
                  </a:cubicBezTo>
                  <a:lnTo>
                    <a:pt x="12" y="6"/>
                  </a:lnTo>
                  <a:cubicBezTo>
                    <a:pt x="12" y="6"/>
                    <a:pt x="7" y="1"/>
                    <a:pt x="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9" name="Google Shape;9463;p44"/>
            <p:cNvSpPr/>
            <p:nvPr/>
          </p:nvSpPr>
          <p:spPr>
            <a:xfrm>
              <a:off x="5485500" y="2383150"/>
              <a:ext cx="1200" cy="625"/>
            </a:xfrm>
            <a:custGeom>
              <a:avLst/>
              <a:gdLst/>
              <a:ahLst/>
              <a:cxnLst/>
              <a:rect l="l" t="t" r="r" b="b"/>
              <a:pathLst>
                <a:path w="48" h="25" extrusionOk="0">
                  <a:moveTo>
                    <a:pt x="24" y="1"/>
                  </a:moveTo>
                  <a:lnTo>
                    <a:pt x="0" y="25"/>
                  </a:lnTo>
                  <a:cubicBezTo>
                    <a:pt x="24" y="25"/>
                    <a:pt x="36" y="13"/>
                    <a:pt x="48" y="13"/>
                  </a:cubicBezTo>
                  <a:cubicBezTo>
                    <a:pt x="48" y="13"/>
                    <a:pt x="36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0" name="Google Shape;9464;p44"/>
            <p:cNvSpPr/>
            <p:nvPr/>
          </p:nvSpPr>
          <p:spPr>
            <a:xfrm>
              <a:off x="5437575" y="2392100"/>
              <a:ext cx="1200" cy="600"/>
            </a:xfrm>
            <a:custGeom>
              <a:avLst/>
              <a:gdLst/>
              <a:ahLst/>
              <a:cxnLst/>
              <a:rect l="l" t="t" r="r" b="b"/>
              <a:pathLst>
                <a:path w="48" h="24" extrusionOk="0">
                  <a:moveTo>
                    <a:pt x="0" y="0"/>
                  </a:moveTo>
                  <a:cubicBezTo>
                    <a:pt x="12" y="12"/>
                    <a:pt x="24" y="24"/>
                    <a:pt x="48" y="24"/>
                  </a:cubicBezTo>
                  <a:cubicBezTo>
                    <a:pt x="36" y="12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1" name="Google Shape;9465;p44"/>
            <p:cNvSpPr/>
            <p:nvPr/>
          </p:nvSpPr>
          <p:spPr>
            <a:xfrm>
              <a:off x="5481625" y="22626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cubicBezTo>
                    <a:pt x="12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2" name="Google Shape;9466;p44"/>
            <p:cNvSpPr/>
            <p:nvPr/>
          </p:nvSpPr>
          <p:spPr>
            <a:xfrm>
              <a:off x="5506625" y="2358450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25"/>
                    <a:pt x="1" y="36"/>
                    <a:pt x="1" y="48"/>
                  </a:cubicBezTo>
                  <a:cubicBezTo>
                    <a:pt x="1" y="36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3" name="Google Shape;9467;p44"/>
            <p:cNvSpPr/>
            <p:nvPr/>
          </p:nvSpPr>
          <p:spPr>
            <a:xfrm>
              <a:off x="5388150" y="23519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cubicBezTo>
                    <a:pt x="1" y="25"/>
                    <a:pt x="13" y="37"/>
                    <a:pt x="25" y="48"/>
                  </a:cubicBezTo>
                  <a:cubicBezTo>
                    <a:pt x="25" y="37"/>
                    <a:pt x="25" y="25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4" name="Google Shape;9468;p44"/>
            <p:cNvSpPr/>
            <p:nvPr/>
          </p:nvSpPr>
          <p:spPr>
            <a:xfrm>
              <a:off x="5392625" y="2362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" y="0"/>
                  </a:lnTo>
                  <a:cubicBezTo>
                    <a:pt x="1" y="0"/>
                    <a:pt x="1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5" name="Google Shape;9469;p44"/>
            <p:cNvSpPr/>
            <p:nvPr/>
          </p:nvSpPr>
          <p:spPr>
            <a:xfrm>
              <a:off x="5396500" y="2369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6" name="Google Shape;9470;p44"/>
            <p:cNvSpPr/>
            <p:nvPr/>
          </p:nvSpPr>
          <p:spPr>
            <a:xfrm>
              <a:off x="5386975" y="2353100"/>
              <a:ext cx="4175" cy="4775"/>
            </a:xfrm>
            <a:custGeom>
              <a:avLst/>
              <a:gdLst/>
              <a:ahLst/>
              <a:cxnLst/>
              <a:rect l="l" t="t" r="r" b="b"/>
              <a:pathLst>
                <a:path w="167" h="191" extrusionOk="0">
                  <a:moveTo>
                    <a:pt x="72" y="0"/>
                  </a:moveTo>
                  <a:lnTo>
                    <a:pt x="72" y="0"/>
                  </a:lnTo>
                  <a:cubicBezTo>
                    <a:pt x="60" y="48"/>
                    <a:pt x="0" y="84"/>
                    <a:pt x="96" y="108"/>
                  </a:cubicBezTo>
                  <a:lnTo>
                    <a:pt x="96" y="96"/>
                  </a:lnTo>
                  <a:cubicBezTo>
                    <a:pt x="96" y="131"/>
                    <a:pt x="131" y="167"/>
                    <a:pt x="155" y="191"/>
                  </a:cubicBezTo>
                  <a:cubicBezTo>
                    <a:pt x="155" y="191"/>
                    <a:pt x="155" y="179"/>
                    <a:pt x="167" y="179"/>
                  </a:cubicBezTo>
                  <a:cubicBezTo>
                    <a:pt x="155" y="155"/>
                    <a:pt x="143" y="131"/>
                    <a:pt x="143" y="96"/>
                  </a:cubicBezTo>
                  <a:cubicBezTo>
                    <a:pt x="143" y="60"/>
                    <a:pt x="96" y="36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7" name="Google Shape;9471;p44"/>
            <p:cNvSpPr/>
            <p:nvPr/>
          </p:nvSpPr>
          <p:spPr>
            <a:xfrm>
              <a:off x="5457225" y="23925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11" y="1"/>
                  </a:moveTo>
                  <a:cubicBezTo>
                    <a:pt x="3" y="1"/>
                    <a:pt x="0" y="6"/>
                    <a:pt x="24" y="6"/>
                  </a:cubicBezTo>
                  <a:cubicBezTo>
                    <a:pt x="20" y="2"/>
                    <a:pt x="15" y="1"/>
                    <a:pt x="1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8" name="Google Shape;9472;p44"/>
            <p:cNvSpPr/>
            <p:nvPr/>
          </p:nvSpPr>
          <p:spPr>
            <a:xfrm>
              <a:off x="5416150" y="23804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9" name="Google Shape;9473;p44"/>
            <p:cNvSpPr/>
            <p:nvPr/>
          </p:nvSpPr>
          <p:spPr>
            <a:xfrm>
              <a:off x="5449175" y="23938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1" y="1"/>
                  </a:lnTo>
                  <a:cubicBezTo>
                    <a:pt x="13" y="1"/>
                    <a:pt x="25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0" name="Google Shape;9474;p44"/>
            <p:cNvSpPr/>
            <p:nvPr/>
          </p:nvSpPr>
          <p:spPr>
            <a:xfrm>
              <a:off x="5331300" y="2278500"/>
              <a:ext cx="2825" cy="2000"/>
            </a:xfrm>
            <a:custGeom>
              <a:avLst/>
              <a:gdLst/>
              <a:ahLst/>
              <a:cxnLst/>
              <a:rect l="l" t="t" r="r" b="b"/>
              <a:pathLst>
                <a:path w="113" h="80" extrusionOk="0">
                  <a:moveTo>
                    <a:pt x="106" y="0"/>
                  </a:moveTo>
                  <a:cubicBezTo>
                    <a:pt x="93" y="0"/>
                    <a:pt x="52" y="40"/>
                    <a:pt x="41" y="40"/>
                  </a:cubicBezTo>
                  <a:cubicBezTo>
                    <a:pt x="36" y="40"/>
                    <a:pt x="37" y="32"/>
                    <a:pt x="48" y="8"/>
                  </a:cubicBezTo>
                  <a:lnTo>
                    <a:pt x="48" y="8"/>
                  </a:lnTo>
                  <a:cubicBezTo>
                    <a:pt x="25" y="32"/>
                    <a:pt x="13" y="55"/>
                    <a:pt x="1" y="67"/>
                  </a:cubicBezTo>
                  <a:lnTo>
                    <a:pt x="60" y="79"/>
                  </a:lnTo>
                  <a:cubicBezTo>
                    <a:pt x="72" y="64"/>
                    <a:pt x="72" y="60"/>
                    <a:pt x="68" y="60"/>
                  </a:cubicBezTo>
                  <a:cubicBezTo>
                    <a:pt x="63" y="60"/>
                    <a:pt x="49" y="68"/>
                    <a:pt x="41" y="68"/>
                  </a:cubicBezTo>
                  <a:cubicBezTo>
                    <a:pt x="36" y="68"/>
                    <a:pt x="33" y="65"/>
                    <a:pt x="37" y="55"/>
                  </a:cubicBezTo>
                  <a:cubicBezTo>
                    <a:pt x="60" y="32"/>
                    <a:pt x="84" y="44"/>
                    <a:pt x="108" y="20"/>
                  </a:cubicBezTo>
                  <a:cubicBezTo>
                    <a:pt x="113" y="5"/>
                    <a:pt x="111" y="0"/>
                    <a:pt x="10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1" name="Google Shape;9475;p44"/>
            <p:cNvSpPr/>
            <p:nvPr/>
          </p:nvSpPr>
          <p:spPr>
            <a:xfrm>
              <a:off x="5471500" y="2255175"/>
              <a:ext cx="3300" cy="2700"/>
            </a:xfrm>
            <a:custGeom>
              <a:avLst/>
              <a:gdLst/>
              <a:ahLst/>
              <a:cxnLst/>
              <a:rect l="l" t="t" r="r" b="b"/>
              <a:pathLst>
                <a:path w="132" h="108" extrusionOk="0">
                  <a:moveTo>
                    <a:pt x="84" y="0"/>
                  </a:moveTo>
                  <a:cubicBezTo>
                    <a:pt x="36" y="12"/>
                    <a:pt x="84" y="84"/>
                    <a:pt x="1" y="84"/>
                  </a:cubicBezTo>
                  <a:cubicBezTo>
                    <a:pt x="13" y="96"/>
                    <a:pt x="36" y="96"/>
                    <a:pt x="48" y="107"/>
                  </a:cubicBezTo>
                  <a:cubicBezTo>
                    <a:pt x="36" y="72"/>
                    <a:pt x="72" y="60"/>
                    <a:pt x="108" y="48"/>
                  </a:cubicBezTo>
                  <a:lnTo>
                    <a:pt x="120" y="60"/>
                  </a:lnTo>
                  <a:cubicBezTo>
                    <a:pt x="120" y="36"/>
                    <a:pt x="132" y="36"/>
                    <a:pt x="8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2" name="Google Shape;9476;p44"/>
            <p:cNvSpPr/>
            <p:nvPr/>
          </p:nvSpPr>
          <p:spPr>
            <a:xfrm>
              <a:off x="5472700" y="2257850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24"/>
                    <a:pt x="12" y="24"/>
                  </a:cubicBezTo>
                  <a:cubicBezTo>
                    <a:pt x="24" y="24"/>
                    <a:pt x="24" y="36"/>
                    <a:pt x="36" y="36"/>
                  </a:cubicBezTo>
                  <a:cubicBezTo>
                    <a:pt x="24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3" name="Google Shape;9477;p44"/>
            <p:cNvSpPr/>
            <p:nvPr/>
          </p:nvSpPr>
          <p:spPr>
            <a:xfrm>
              <a:off x="5354225" y="2265875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36" y="1"/>
                  </a:moveTo>
                  <a:cubicBezTo>
                    <a:pt x="13" y="1"/>
                    <a:pt x="1" y="1"/>
                    <a:pt x="1" y="13"/>
                  </a:cubicBezTo>
                  <a:cubicBezTo>
                    <a:pt x="13" y="1"/>
                    <a:pt x="24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4" name="Google Shape;9478;p44"/>
            <p:cNvSpPr/>
            <p:nvPr/>
          </p:nvSpPr>
          <p:spPr>
            <a:xfrm>
              <a:off x="5517650" y="2368875"/>
              <a:ext cx="325" cy="1225"/>
            </a:xfrm>
            <a:custGeom>
              <a:avLst/>
              <a:gdLst/>
              <a:ahLst/>
              <a:cxnLst/>
              <a:rect l="l" t="t" r="r" b="b"/>
              <a:pathLst>
                <a:path w="13" h="49" extrusionOk="0">
                  <a:moveTo>
                    <a:pt x="12" y="0"/>
                  </a:moveTo>
                  <a:cubicBezTo>
                    <a:pt x="12" y="24"/>
                    <a:pt x="0" y="36"/>
                    <a:pt x="0" y="48"/>
                  </a:cubicBezTo>
                  <a:cubicBezTo>
                    <a:pt x="12" y="24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5" name="Google Shape;9479;p44"/>
            <p:cNvSpPr/>
            <p:nvPr/>
          </p:nvSpPr>
          <p:spPr>
            <a:xfrm>
              <a:off x="5489950" y="2266175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1" y="1"/>
                  </a:moveTo>
                  <a:lnTo>
                    <a:pt x="1" y="1"/>
                  </a:lnTo>
                  <a:cubicBezTo>
                    <a:pt x="13" y="13"/>
                    <a:pt x="13" y="25"/>
                    <a:pt x="25" y="37"/>
                  </a:cubicBezTo>
                  <a:cubicBezTo>
                    <a:pt x="37" y="37"/>
                    <a:pt x="37" y="37"/>
                    <a:pt x="49" y="4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6" name="Google Shape;9480;p44"/>
            <p:cNvSpPr/>
            <p:nvPr/>
          </p:nvSpPr>
          <p:spPr>
            <a:xfrm>
              <a:off x="5429525" y="2259550"/>
              <a:ext cx="2925" cy="825"/>
            </a:xfrm>
            <a:custGeom>
              <a:avLst/>
              <a:gdLst/>
              <a:ahLst/>
              <a:cxnLst/>
              <a:rect l="l" t="t" r="r" b="b"/>
              <a:pathLst>
                <a:path w="117" h="33" extrusionOk="0">
                  <a:moveTo>
                    <a:pt x="109" y="0"/>
                  </a:moveTo>
                  <a:cubicBezTo>
                    <a:pt x="101" y="0"/>
                    <a:pt x="83" y="10"/>
                    <a:pt x="62" y="10"/>
                  </a:cubicBezTo>
                  <a:cubicBezTo>
                    <a:pt x="54" y="10"/>
                    <a:pt x="45" y="8"/>
                    <a:pt x="37" y="4"/>
                  </a:cubicBezTo>
                  <a:lnTo>
                    <a:pt x="1" y="28"/>
                  </a:lnTo>
                  <a:cubicBezTo>
                    <a:pt x="13" y="32"/>
                    <a:pt x="25" y="33"/>
                    <a:pt x="37" y="33"/>
                  </a:cubicBezTo>
                  <a:cubicBezTo>
                    <a:pt x="60" y="33"/>
                    <a:pt x="84" y="28"/>
                    <a:pt x="108" y="28"/>
                  </a:cubicBezTo>
                  <a:cubicBezTo>
                    <a:pt x="117" y="6"/>
                    <a:pt x="116" y="0"/>
                    <a:pt x="10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7" name="Google Shape;9481;p44"/>
            <p:cNvSpPr/>
            <p:nvPr/>
          </p:nvSpPr>
          <p:spPr>
            <a:xfrm>
              <a:off x="5331300" y="22801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8" name="Google Shape;9482;p44"/>
            <p:cNvSpPr/>
            <p:nvPr/>
          </p:nvSpPr>
          <p:spPr>
            <a:xfrm>
              <a:off x="5478950" y="2261375"/>
              <a:ext cx="3900" cy="2450"/>
            </a:xfrm>
            <a:custGeom>
              <a:avLst/>
              <a:gdLst/>
              <a:ahLst/>
              <a:cxnLst/>
              <a:rect l="l" t="t" r="r" b="b"/>
              <a:pathLst>
                <a:path w="156" h="98" extrusionOk="0">
                  <a:moveTo>
                    <a:pt x="9" y="1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60" y="38"/>
                    <a:pt x="108" y="62"/>
                    <a:pt x="155" y="98"/>
                  </a:cubicBezTo>
                  <a:lnTo>
                    <a:pt x="119" y="62"/>
                  </a:lnTo>
                  <a:cubicBezTo>
                    <a:pt x="86" y="62"/>
                    <a:pt x="43" y="1"/>
                    <a:pt x="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9" name="Google Shape;9483;p44"/>
            <p:cNvSpPr/>
            <p:nvPr/>
          </p:nvSpPr>
          <p:spPr>
            <a:xfrm>
              <a:off x="5389350" y="2321850"/>
              <a:ext cx="2100" cy="6275"/>
            </a:xfrm>
            <a:custGeom>
              <a:avLst/>
              <a:gdLst/>
              <a:ahLst/>
              <a:cxnLst/>
              <a:rect l="l" t="t" r="r" b="b"/>
              <a:pathLst>
                <a:path w="84" h="25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1" y="131"/>
                    <a:pt x="12" y="250"/>
                  </a:cubicBezTo>
                  <a:lnTo>
                    <a:pt x="48" y="155"/>
                  </a:lnTo>
                  <a:lnTo>
                    <a:pt x="60" y="179"/>
                  </a:lnTo>
                  <a:cubicBezTo>
                    <a:pt x="60" y="167"/>
                    <a:pt x="72" y="143"/>
                    <a:pt x="84" y="131"/>
                  </a:cubicBezTo>
                  <a:cubicBezTo>
                    <a:pt x="72" y="36"/>
                    <a:pt x="36" y="24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0" name="Google Shape;9484;p44"/>
            <p:cNvSpPr/>
            <p:nvPr/>
          </p:nvSpPr>
          <p:spPr>
            <a:xfrm>
              <a:off x="5383700" y="2326600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36" y="1"/>
                  </a:moveTo>
                  <a:cubicBezTo>
                    <a:pt x="24" y="13"/>
                    <a:pt x="0" y="36"/>
                    <a:pt x="0" y="48"/>
                  </a:cubicBezTo>
                  <a:lnTo>
                    <a:pt x="24" y="6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1" name="Google Shape;9485;p44"/>
            <p:cNvSpPr/>
            <p:nvPr/>
          </p:nvSpPr>
          <p:spPr>
            <a:xfrm>
              <a:off x="5385825" y="2354525"/>
              <a:ext cx="1175" cy="2775"/>
            </a:xfrm>
            <a:custGeom>
              <a:avLst/>
              <a:gdLst/>
              <a:ahLst/>
              <a:cxnLst/>
              <a:rect l="l" t="t" r="r" b="b"/>
              <a:pathLst>
                <a:path w="47" h="111" extrusionOk="0">
                  <a:moveTo>
                    <a:pt x="26" y="0"/>
                  </a:moveTo>
                  <a:cubicBezTo>
                    <a:pt x="1" y="0"/>
                    <a:pt x="14" y="110"/>
                    <a:pt x="46" y="110"/>
                  </a:cubicBezTo>
                  <a:lnTo>
                    <a:pt x="34" y="3"/>
                  </a:lnTo>
                  <a:cubicBezTo>
                    <a:pt x="31" y="1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2" name="Google Shape;9486;p44"/>
            <p:cNvSpPr/>
            <p:nvPr/>
          </p:nvSpPr>
          <p:spPr>
            <a:xfrm>
              <a:off x="5392025" y="2343575"/>
              <a:ext cx="1225" cy="2400"/>
            </a:xfrm>
            <a:custGeom>
              <a:avLst/>
              <a:gdLst/>
              <a:ahLst/>
              <a:cxnLst/>
              <a:rect l="l" t="t" r="r" b="b"/>
              <a:pathLst>
                <a:path w="49" h="96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96"/>
                    <a:pt x="36" y="96"/>
                  </a:cubicBezTo>
                  <a:cubicBezTo>
                    <a:pt x="13" y="48"/>
                    <a:pt x="48" y="84"/>
                    <a:pt x="36" y="36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3" name="Google Shape;9487;p44"/>
            <p:cNvSpPr/>
            <p:nvPr/>
          </p:nvSpPr>
          <p:spPr>
            <a:xfrm>
              <a:off x="5389650" y="2363500"/>
              <a:ext cx="1800" cy="2425"/>
            </a:xfrm>
            <a:custGeom>
              <a:avLst/>
              <a:gdLst/>
              <a:ahLst/>
              <a:cxnLst/>
              <a:rect l="l" t="t" r="r" b="b"/>
              <a:pathLst>
                <a:path w="72" h="97" extrusionOk="0">
                  <a:moveTo>
                    <a:pt x="7" y="0"/>
                  </a:moveTo>
                  <a:cubicBezTo>
                    <a:pt x="5" y="0"/>
                    <a:pt x="3" y="0"/>
                    <a:pt x="0" y="1"/>
                  </a:cubicBezTo>
                  <a:cubicBezTo>
                    <a:pt x="48" y="13"/>
                    <a:pt x="24" y="96"/>
                    <a:pt x="72" y="96"/>
                  </a:cubicBezTo>
                  <a:cubicBezTo>
                    <a:pt x="49" y="85"/>
                    <a:pt x="38" y="0"/>
                    <a:pt x="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4" name="Google Shape;9488;p44"/>
            <p:cNvSpPr/>
            <p:nvPr/>
          </p:nvSpPr>
          <p:spPr>
            <a:xfrm>
              <a:off x="5397100" y="2354575"/>
              <a:ext cx="1750" cy="3000"/>
            </a:xfrm>
            <a:custGeom>
              <a:avLst/>
              <a:gdLst/>
              <a:ahLst/>
              <a:cxnLst/>
              <a:rect l="l" t="t" r="r" b="b"/>
              <a:pathLst>
                <a:path w="70" h="120" extrusionOk="0">
                  <a:moveTo>
                    <a:pt x="0" y="1"/>
                  </a:moveTo>
                  <a:cubicBezTo>
                    <a:pt x="2" y="4"/>
                    <a:pt x="3" y="7"/>
                    <a:pt x="5" y="10"/>
                  </a:cubicBezTo>
                  <a:lnTo>
                    <a:pt x="5" y="10"/>
                  </a:lnTo>
                  <a:cubicBezTo>
                    <a:pt x="4" y="7"/>
                    <a:pt x="2" y="4"/>
                    <a:pt x="0" y="1"/>
                  </a:cubicBezTo>
                  <a:close/>
                  <a:moveTo>
                    <a:pt x="5" y="10"/>
                  </a:moveTo>
                  <a:cubicBezTo>
                    <a:pt x="22" y="49"/>
                    <a:pt x="15" y="120"/>
                    <a:pt x="48" y="120"/>
                  </a:cubicBezTo>
                  <a:cubicBezTo>
                    <a:pt x="70" y="87"/>
                    <a:pt x="30" y="53"/>
                    <a:pt x="5" y="1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5" name="Google Shape;9489;p44"/>
            <p:cNvSpPr/>
            <p:nvPr/>
          </p:nvSpPr>
          <p:spPr>
            <a:xfrm>
              <a:off x="5395900" y="2369775"/>
              <a:ext cx="3450" cy="4525"/>
            </a:xfrm>
            <a:custGeom>
              <a:avLst/>
              <a:gdLst/>
              <a:ahLst/>
              <a:cxnLst/>
              <a:rect l="l" t="t" r="r" b="b"/>
              <a:pathLst>
                <a:path w="138" h="181" extrusionOk="0">
                  <a:moveTo>
                    <a:pt x="103" y="92"/>
                  </a:moveTo>
                  <a:cubicBezTo>
                    <a:pt x="104" y="93"/>
                    <a:pt x="106" y="94"/>
                    <a:pt x="108" y="95"/>
                  </a:cubicBezTo>
                  <a:cubicBezTo>
                    <a:pt x="106" y="94"/>
                    <a:pt x="105" y="93"/>
                    <a:pt x="103" y="92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2" y="60"/>
                    <a:pt x="60" y="143"/>
                    <a:pt x="24" y="155"/>
                  </a:cubicBezTo>
                  <a:cubicBezTo>
                    <a:pt x="50" y="168"/>
                    <a:pt x="82" y="180"/>
                    <a:pt x="105" y="180"/>
                  </a:cubicBezTo>
                  <a:cubicBezTo>
                    <a:pt x="125" y="180"/>
                    <a:pt x="137" y="171"/>
                    <a:pt x="131" y="143"/>
                  </a:cubicBezTo>
                  <a:lnTo>
                    <a:pt x="131" y="143"/>
                  </a:lnTo>
                  <a:cubicBezTo>
                    <a:pt x="127" y="145"/>
                    <a:pt x="122" y="145"/>
                    <a:pt x="119" y="145"/>
                  </a:cubicBezTo>
                  <a:cubicBezTo>
                    <a:pt x="92" y="145"/>
                    <a:pt x="81" y="113"/>
                    <a:pt x="60" y="72"/>
                  </a:cubicBezTo>
                  <a:lnTo>
                    <a:pt x="60" y="72"/>
                  </a:lnTo>
                  <a:cubicBezTo>
                    <a:pt x="71" y="82"/>
                    <a:pt x="90" y="83"/>
                    <a:pt x="103" y="92"/>
                  </a:cubicBezTo>
                  <a:lnTo>
                    <a:pt x="103" y="92"/>
                  </a:lnTo>
                  <a:cubicBezTo>
                    <a:pt x="48" y="48"/>
                    <a:pt x="47" y="46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6" name="Google Shape;9490;p44"/>
            <p:cNvSpPr/>
            <p:nvPr/>
          </p:nvSpPr>
          <p:spPr>
            <a:xfrm>
              <a:off x="5397975" y="2357275"/>
              <a:ext cx="1825" cy="3300"/>
            </a:xfrm>
            <a:custGeom>
              <a:avLst/>
              <a:gdLst/>
              <a:ahLst/>
              <a:cxnLst/>
              <a:rect l="l" t="t" r="r" b="b"/>
              <a:pathLst>
                <a:path w="73" h="132" extrusionOk="0">
                  <a:moveTo>
                    <a:pt x="48" y="0"/>
                  </a:moveTo>
                  <a:cubicBezTo>
                    <a:pt x="37" y="12"/>
                    <a:pt x="13" y="47"/>
                    <a:pt x="47" y="105"/>
                  </a:cubicBezTo>
                  <a:lnTo>
                    <a:pt x="47" y="105"/>
                  </a:lnTo>
                  <a:cubicBezTo>
                    <a:pt x="47" y="105"/>
                    <a:pt x="46" y="105"/>
                    <a:pt x="45" y="105"/>
                  </a:cubicBezTo>
                  <a:cubicBezTo>
                    <a:pt x="44" y="105"/>
                    <a:pt x="43" y="105"/>
                    <a:pt x="42" y="106"/>
                  </a:cubicBezTo>
                  <a:lnTo>
                    <a:pt x="42" y="106"/>
                  </a:lnTo>
                  <a:lnTo>
                    <a:pt x="1" y="95"/>
                  </a:lnTo>
                  <a:lnTo>
                    <a:pt x="1" y="95"/>
                  </a:lnTo>
                  <a:cubicBezTo>
                    <a:pt x="4" y="115"/>
                    <a:pt x="8" y="121"/>
                    <a:pt x="13" y="121"/>
                  </a:cubicBezTo>
                  <a:cubicBezTo>
                    <a:pt x="21" y="121"/>
                    <a:pt x="30" y="108"/>
                    <a:pt x="42" y="106"/>
                  </a:cubicBezTo>
                  <a:lnTo>
                    <a:pt x="42" y="106"/>
                  </a:lnTo>
                  <a:lnTo>
                    <a:pt x="48" y="107"/>
                  </a:lnTo>
                  <a:cubicBezTo>
                    <a:pt x="48" y="107"/>
                    <a:pt x="48" y="106"/>
                    <a:pt x="47" y="105"/>
                  </a:cubicBezTo>
                  <a:lnTo>
                    <a:pt x="47" y="105"/>
                  </a:lnTo>
                  <a:cubicBezTo>
                    <a:pt x="55" y="106"/>
                    <a:pt x="63" y="113"/>
                    <a:pt x="72" y="131"/>
                  </a:cubicBezTo>
                  <a:cubicBezTo>
                    <a:pt x="60" y="83"/>
                    <a:pt x="72" y="48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7" name="Google Shape;9491;p44"/>
            <p:cNvSpPr/>
            <p:nvPr/>
          </p:nvSpPr>
          <p:spPr>
            <a:xfrm>
              <a:off x="5397400" y="2376025"/>
              <a:ext cx="4775" cy="4175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48" y="72"/>
                    <a:pt x="143" y="143"/>
                    <a:pt x="191" y="167"/>
                  </a:cubicBezTo>
                  <a:lnTo>
                    <a:pt x="179" y="131"/>
                  </a:lnTo>
                  <a:cubicBezTo>
                    <a:pt x="107" y="95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8" name="Google Shape;9492;p44"/>
            <p:cNvSpPr/>
            <p:nvPr/>
          </p:nvSpPr>
          <p:spPr>
            <a:xfrm>
              <a:off x="5400075" y="2364400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24" y="1"/>
                  </a:moveTo>
                  <a:lnTo>
                    <a:pt x="24" y="1"/>
                  </a:lnTo>
                  <a:cubicBezTo>
                    <a:pt x="72" y="60"/>
                    <a:pt x="0" y="25"/>
                    <a:pt x="48" y="72"/>
                  </a:cubicBezTo>
                  <a:lnTo>
                    <a:pt x="95" y="60"/>
                  </a:lnTo>
                  <a:cubicBezTo>
                    <a:pt x="85" y="42"/>
                    <a:pt x="79" y="36"/>
                    <a:pt x="76" y="36"/>
                  </a:cubicBezTo>
                  <a:cubicBezTo>
                    <a:pt x="71" y="36"/>
                    <a:pt x="75" y="62"/>
                    <a:pt x="65" y="62"/>
                  </a:cubicBezTo>
                  <a:cubicBezTo>
                    <a:pt x="63" y="62"/>
                    <a:pt x="62" y="61"/>
                    <a:pt x="60" y="60"/>
                  </a:cubicBezTo>
                  <a:cubicBezTo>
                    <a:pt x="48" y="37"/>
                    <a:pt x="48" y="13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9" name="Google Shape;9493;p44"/>
            <p:cNvSpPr/>
            <p:nvPr/>
          </p:nvSpPr>
          <p:spPr>
            <a:xfrm>
              <a:off x="5405425" y="2368450"/>
              <a:ext cx="1800" cy="2825"/>
            </a:xfrm>
            <a:custGeom>
              <a:avLst/>
              <a:gdLst/>
              <a:ahLst/>
              <a:cxnLst/>
              <a:rect l="l" t="t" r="r" b="b"/>
              <a:pathLst>
                <a:path w="72" h="113" extrusionOk="0">
                  <a:moveTo>
                    <a:pt x="32" y="1"/>
                  </a:moveTo>
                  <a:cubicBezTo>
                    <a:pt x="15" y="1"/>
                    <a:pt x="26" y="45"/>
                    <a:pt x="1" y="53"/>
                  </a:cubicBezTo>
                  <a:cubicBezTo>
                    <a:pt x="24" y="77"/>
                    <a:pt x="36" y="89"/>
                    <a:pt x="60" y="113"/>
                  </a:cubicBezTo>
                  <a:cubicBezTo>
                    <a:pt x="60" y="77"/>
                    <a:pt x="60" y="53"/>
                    <a:pt x="72" y="29"/>
                  </a:cubicBezTo>
                  <a:cubicBezTo>
                    <a:pt x="51" y="8"/>
                    <a:pt x="39" y="1"/>
                    <a:pt x="3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0" name="Google Shape;9494;p44"/>
            <p:cNvSpPr/>
            <p:nvPr/>
          </p:nvSpPr>
          <p:spPr>
            <a:xfrm>
              <a:off x="5406325" y="237245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0" y="0"/>
                  </a:moveTo>
                  <a:lnTo>
                    <a:pt x="0" y="12"/>
                  </a:lnTo>
                  <a:cubicBezTo>
                    <a:pt x="48" y="24"/>
                    <a:pt x="84" y="36"/>
                    <a:pt x="131" y="60"/>
                  </a:cubicBezTo>
                  <a:cubicBezTo>
                    <a:pt x="60" y="24"/>
                    <a:pt x="60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1" name="Google Shape;9495;p44"/>
            <p:cNvSpPr/>
            <p:nvPr/>
          </p:nvSpPr>
          <p:spPr>
            <a:xfrm>
              <a:off x="5434750" y="2399200"/>
              <a:ext cx="1500" cy="1275"/>
            </a:xfrm>
            <a:custGeom>
              <a:avLst/>
              <a:gdLst/>
              <a:ahLst/>
              <a:cxnLst/>
              <a:rect l="l" t="t" r="r" b="b"/>
              <a:pathLst>
                <a:path w="60" h="51" extrusionOk="0">
                  <a:moveTo>
                    <a:pt x="16" y="1"/>
                  </a:moveTo>
                  <a:cubicBezTo>
                    <a:pt x="12" y="1"/>
                    <a:pt x="12" y="4"/>
                    <a:pt x="18" y="14"/>
                  </a:cubicBezTo>
                  <a:cubicBezTo>
                    <a:pt x="1" y="23"/>
                    <a:pt x="48" y="51"/>
                    <a:pt x="55" y="51"/>
                  </a:cubicBezTo>
                  <a:cubicBezTo>
                    <a:pt x="57" y="51"/>
                    <a:pt x="55" y="47"/>
                    <a:pt x="42" y="38"/>
                  </a:cubicBezTo>
                  <a:cubicBezTo>
                    <a:pt x="59" y="29"/>
                    <a:pt x="25" y="1"/>
                    <a:pt x="1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2" name="Google Shape;9496;p44"/>
            <p:cNvSpPr/>
            <p:nvPr/>
          </p:nvSpPr>
          <p:spPr>
            <a:xfrm>
              <a:off x="5431625" y="2387875"/>
              <a:ext cx="4775" cy="1275"/>
            </a:xfrm>
            <a:custGeom>
              <a:avLst/>
              <a:gdLst/>
              <a:ahLst/>
              <a:cxnLst/>
              <a:rect l="l" t="t" r="r" b="b"/>
              <a:pathLst>
                <a:path w="191" h="51" extrusionOk="0">
                  <a:moveTo>
                    <a:pt x="13" y="1"/>
                  </a:moveTo>
                  <a:cubicBezTo>
                    <a:pt x="5" y="1"/>
                    <a:pt x="0" y="4"/>
                    <a:pt x="0" y="14"/>
                  </a:cubicBezTo>
                  <a:cubicBezTo>
                    <a:pt x="24" y="38"/>
                    <a:pt x="143" y="50"/>
                    <a:pt x="191" y="50"/>
                  </a:cubicBezTo>
                  <a:cubicBezTo>
                    <a:pt x="155" y="50"/>
                    <a:pt x="107" y="26"/>
                    <a:pt x="72" y="14"/>
                  </a:cubicBezTo>
                  <a:cubicBezTo>
                    <a:pt x="44" y="7"/>
                    <a:pt x="25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3" name="Google Shape;9497;p44"/>
            <p:cNvSpPr/>
            <p:nvPr/>
          </p:nvSpPr>
          <p:spPr>
            <a:xfrm>
              <a:off x="5482525" y="2381375"/>
              <a:ext cx="2700" cy="2700"/>
            </a:xfrm>
            <a:custGeom>
              <a:avLst/>
              <a:gdLst/>
              <a:ahLst/>
              <a:cxnLst/>
              <a:rect l="l" t="t" r="r" b="b"/>
              <a:pathLst>
                <a:path w="108" h="108" extrusionOk="0">
                  <a:moveTo>
                    <a:pt x="107" y="0"/>
                  </a:moveTo>
                  <a:cubicBezTo>
                    <a:pt x="95" y="12"/>
                    <a:pt x="60" y="12"/>
                    <a:pt x="72" y="36"/>
                  </a:cubicBezTo>
                  <a:cubicBezTo>
                    <a:pt x="48" y="36"/>
                    <a:pt x="0" y="84"/>
                    <a:pt x="0" y="108"/>
                  </a:cubicBezTo>
                  <a:cubicBezTo>
                    <a:pt x="36" y="72"/>
                    <a:pt x="72" y="48"/>
                    <a:pt x="10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4" name="Google Shape;9498;p44"/>
            <p:cNvSpPr/>
            <p:nvPr/>
          </p:nvSpPr>
          <p:spPr>
            <a:xfrm>
              <a:off x="5492650" y="2375725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48" y="0"/>
                  </a:moveTo>
                  <a:cubicBezTo>
                    <a:pt x="36" y="36"/>
                    <a:pt x="0" y="48"/>
                    <a:pt x="24" y="60"/>
                  </a:cubicBezTo>
                  <a:cubicBezTo>
                    <a:pt x="48" y="60"/>
                    <a:pt x="71" y="0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5" name="Google Shape;9499;p44"/>
            <p:cNvSpPr/>
            <p:nvPr/>
          </p:nvSpPr>
          <p:spPr>
            <a:xfrm>
              <a:off x="5522400" y="2297600"/>
              <a:ext cx="1525" cy="1650"/>
            </a:xfrm>
            <a:custGeom>
              <a:avLst/>
              <a:gdLst/>
              <a:ahLst/>
              <a:cxnLst/>
              <a:rect l="l" t="t" r="r" b="b"/>
              <a:pathLst>
                <a:path w="61" h="66" extrusionOk="0">
                  <a:moveTo>
                    <a:pt x="21" y="1"/>
                  </a:moveTo>
                  <a:cubicBezTo>
                    <a:pt x="15" y="1"/>
                    <a:pt x="8" y="6"/>
                    <a:pt x="1" y="18"/>
                  </a:cubicBezTo>
                  <a:cubicBezTo>
                    <a:pt x="24" y="65"/>
                    <a:pt x="24" y="30"/>
                    <a:pt x="60" y="65"/>
                  </a:cubicBezTo>
                  <a:cubicBezTo>
                    <a:pt x="44" y="25"/>
                    <a:pt x="33" y="1"/>
                    <a:pt x="2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6" name="Google Shape;9500;p44"/>
            <p:cNvSpPr/>
            <p:nvPr/>
          </p:nvSpPr>
          <p:spPr>
            <a:xfrm>
              <a:off x="5521500" y="2295050"/>
              <a:ext cx="325" cy="1525"/>
            </a:xfrm>
            <a:custGeom>
              <a:avLst/>
              <a:gdLst/>
              <a:ahLst/>
              <a:cxnLst/>
              <a:rect l="l" t="t" r="r" b="b"/>
              <a:pathLst>
                <a:path w="13" h="61" extrusionOk="0">
                  <a:moveTo>
                    <a:pt x="13" y="1"/>
                  </a:moveTo>
                  <a:lnTo>
                    <a:pt x="1" y="60"/>
                  </a:lnTo>
                  <a:lnTo>
                    <a:pt x="13" y="3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7" name="Google Shape;9501;p44"/>
            <p:cNvSpPr/>
            <p:nvPr/>
          </p:nvSpPr>
          <p:spPr>
            <a:xfrm>
              <a:off x="5517650" y="2287500"/>
              <a:ext cx="600" cy="425"/>
            </a:xfrm>
            <a:custGeom>
              <a:avLst/>
              <a:gdLst/>
              <a:ahLst/>
              <a:cxnLst/>
              <a:rect l="l" t="t" r="r" b="b"/>
              <a:pathLst>
                <a:path w="24" h="17" extrusionOk="0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2" y="5"/>
                    <a:pt x="12" y="17"/>
                    <a:pt x="24" y="17"/>
                  </a:cubicBezTo>
                  <a:cubicBezTo>
                    <a:pt x="16" y="9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8" name="Google Shape;9502;p44"/>
            <p:cNvSpPr/>
            <p:nvPr/>
          </p:nvSpPr>
          <p:spPr>
            <a:xfrm>
              <a:off x="5518525" y="2288225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" y="0"/>
                  </a:moveTo>
                  <a:cubicBezTo>
                    <a:pt x="1" y="12"/>
                    <a:pt x="13" y="12"/>
                    <a:pt x="1" y="24"/>
                  </a:cubicBezTo>
                  <a:lnTo>
                    <a:pt x="25" y="24"/>
                  </a:lnTo>
                  <a:cubicBezTo>
                    <a:pt x="13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9" name="Google Shape;9503;p44"/>
            <p:cNvSpPr/>
            <p:nvPr/>
          </p:nvSpPr>
          <p:spPr>
            <a:xfrm>
              <a:off x="5516150" y="2285225"/>
              <a:ext cx="1525" cy="2375"/>
            </a:xfrm>
            <a:custGeom>
              <a:avLst/>
              <a:gdLst/>
              <a:ahLst/>
              <a:cxnLst/>
              <a:rect l="l" t="t" r="r" b="b"/>
              <a:pathLst>
                <a:path w="61" h="95" extrusionOk="0">
                  <a:moveTo>
                    <a:pt x="1" y="1"/>
                  </a:moveTo>
                  <a:lnTo>
                    <a:pt x="1" y="84"/>
                  </a:lnTo>
                  <a:cubicBezTo>
                    <a:pt x="10" y="92"/>
                    <a:pt x="16" y="95"/>
                    <a:pt x="19" y="95"/>
                  </a:cubicBezTo>
                  <a:cubicBezTo>
                    <a:pt x="35" y="95"/>
                    <a:pt x="3" y="30"/>
                    <a:pt x="36" y="30"/>
                  </a:cubicBezTo>
                  <a:cubicBezTo>
                    <a:pt x="42" y="30"/>
                    <a:pt x="50" y="32"/>
                    <a:pt x="60" y="3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0" name="Google Shape;9504;p44"/>
            <p:cNvSpPr/>
            <p:nvPr/>
          </p:nvSpPr>
          <p:spPr>
            <a:xfrm>
              <a:off x="5509300" y="2280475"/>
              <a:ext cx="2125" cy="2100"/>
            </a:xfrm>
            <a:custGeom>
              <a:avLst/>
              <a:gdLst/>
              <a:ahLst/>
              <a:cxnLst/>
              <a:rect l="l" t="t" r="r" b="b"/>
              <a:pathLst>
                <a:path w="85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24"/>
                    <a:pt x="13" y="84"/>
                    <a:pt x="60" y="84"/>
                  </a:cubicBezTo>
                  <a:cubicBezTo>
                    <a:pt x="84" y="84"/>
                    <a:pt x="37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1" name="Google Shape;9505;p44"/>
            <p:cNvSpPr/>
            <p:nvPr/>
          </p:nvSpPr>
          <p:spPr>
            <a:xfrm>
              <a:off x="5494075" y="2263725"/>
              <a:ext cx="2150" cy="160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49" y="1"/>
                  </a:moveTo>
                  <a:cubicBezTo>
                    <a:pt x="22" y="1"/>
                    <a:pt x="0" y="22"/>
                    <a:pt x="39" y="50"/>
                  </a:cubicBezTo>
                  <a:lnTo>
                    <a:pt x="39" y="50"/>
                  </a:lnTo>
                  <a:cubicBezTo>
                    <a:pt x="46" y="39"/>
                    <a:pt x="36" y="4"/>
                    <a:pt x="57" y="4"/>
                  </a:cubicBezTo>
                  <a:cubicBezTo>
                    <a:pt x="63" y="4"/>
                    <a:pt x="72" y="7"/>
                    <a:pt x="86" y="15"/>
                  </a:cubicBezTo>
                  <a:cubicBezTo>
                    <a:pt x="76" y="5"/>
                    <a:pt x="62" y="1"/>
                    <a:pt x="49" y="1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1"/>
                    <a:pt x="38" y="51"/>
                  </a:cubicBezTo>
                  <a:lnTo>
                    <a:pt x="62" y="63"/>
                  </a:lnTo>
                  <a:cubicBezTo>
                    <a:pt x="53" y="59"/>
                    <a:pt x="45" y="54"/>
                    <a:pt x="39" y="5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2" name="Google Shape;9506;p44"/>
            <p:cNvSpPr/>
            <p:nvPr/>
          </p:nvSpPr>
          <p:spPr>
            <a:xfrm>
              <a:off x="5478950" y="2256950"/>
              <a:ext cx="2400" cy="1050"/>
            </a:xfrm>
            <a:custGeom>
              <a:avLst/>
              <a:gdLst/>
              <a:ahLst/>
              <a:cxnLst/>
              <a:rect l="l" t="t" r="r" b="b"/>
              <a:pathLst>
                <a:path w="96" h="42" extrusionOk="0">
                  <a:moveTo>
                    <a:pt x="0" y="1"/>
                  </a:moveTo>
                  <a:lnTo>
                    <a:pt x="12" y="25"/>
                  </a:lnTo>
                  <a:cubicBezTo>
                    <a:pt x="38" y="33"/>
                    <a:pt x="69" y="41"/>
                    <a:pt x="85" y="41"/>
                  </a:cubicBezTo>
                  <a:cubicBezTo>
                    <a:pt x="92" y="41"/>
                    <a:pt x="96" y="40"/>
                    <a:pt x="96" y="3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3" name="Google Shape;9507;p44"/>
            <p:cNvSpPr/>
            <p:nvPr/>
          </p:nvSpPr>
          <p:spPr>
            <a:xfrm>
              <a:off x="5477750" y="2261725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1" y="0"/>
                  </a:moveTo>
                  <a:cubicBezTo>
                    <a:pt x="1" y="60"/>
                    <a:pt x="72" y="36"/>
                    <a:pt x="120" y="84"/>
                  </a:cubicBezTo>
                  <a:cubicBezTo>
                    <a:pt x="72" y="36"/>
                    <a:pt x="72" y="36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4" name="Google Shape;9508;p44"/>
            <p:cNvSpPr/>
            <p:nvPr/>
          </p:nvSpPr>
          <p:spPr>
            <a:xfrm>
              <a:off x="5477450" y="2254500"/>
              <a:ext cx="2350" cy="1300"/>
            </a:xfrm>
            <a:custGeom>
              <a:avLst/>
              <a:gdLst/>
              <a:ahLst/>
              <a:cxnLst/>
              <a:rect l="l" t="t" r="r" b="b"/>
              <a:pathLst>
                <a:path w="94" h="52" extrusionOk="0">
                  <a:moveTo>
                    <a:pt x="17" y="0"/>
                  </a:moveTo>
                  <a:cubicBezTo>
                    <a:pt x="11" y="0"/>
                    <a:pt x="5" y="1"/>
                    <a:pt x="1" y="3"/>
                  </a:cubicBezTo>
                  <a:cubicBezTo>
                    <a:pt x="37" y="3"/>
                    <a:pt x="72" y="27"/>
                    <a:pt x="84" y="51"/>
                  </a:cubicBezTo>
                  <a:cubicBezTo>
                    <a:pt x="94" y="22"/>
                    <a:pt x="47" y="0"/>
                    <a:pt x="1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5" name="Google Shape;9509;p44"/>
            <p:cNvSpPr/>
            <p:nvPr/>
          </p:nvSpPr>
          <p:spPr>
            <a:xfrm>
              <a:off x="5468825" y="2250925"/>
              <a:ext cx="8350" cy="3675"/>
            </a:xfrm>
            <a:custGeom>
              <a:avLst/>
              <a:gdLst/>
              <a:ahLst/>
              <a:cxnLst/>
              <a:rect l="l" t="t" r="r" b="b"/>
              <a:pathLst>
                <a:path w="334" h="147" extrusionOk="0">
                  <a:moveTo>
                    <a:pt x="39" y="1"/>
                  </a:moveTo>
                  <a:cubicBezTo>
                    <a:pt x="29" y="1"/>
                    <a:pt x="21" y="2"/>
                    <a:pt x="12" y="4"/>
                  </a:cubicBezTo>
                  <a:cubicBezTo>
                    <a:pt x="24" y="27"/>
                    <a:pt x="36" y="87"/>
                    <a:pt x="1" y="99"/>
                  </a:cubicBezTo>
                  <a:cubicBezTo>
                    <a:pt x="21" y="103"/>
                    <a:pt x="41" y="105"/>
                    <a:pt x="60" y="105"/>
                  </a:cubicBezTo>
                  <a:cubicBezTo>
                    <a:pt x="94" y="105"/>
                    <a:pt x="124" y="100"/>
                    <a:pt x="148" y="100"/>
                  </a:cubicBezTo>
                  <a:cubicBezTo>
                    <a:pt x="181" y="100"/>
                    <a:pt x="204" y="108"/>
                    <a:pt x="215" y="146"/>
                  </a:cubicBezTo>
                  <a:lnTo>
                    <a:pt x="334" y="111"/>
                  </a:lnTo>
                  <a:cubicBezTo>
                    <a:pt x="312" y="98"/>
                    <a:pt x="295" y="94"/>
                    <a:pt x="282" y="94"/>
                  </a:cubicBezTo>
                  <a:cubicBezTo>
                    <a:pt x="257" y="94"/>
                    <a:pt x="244" y="109"/>
                    <a:pt x="223" y="109"/>
                  </a:cubicBezTo>
                  <a:cubicBezTo>
                    <a:pt x="214" y="109"/>
                    <a:pt x="204" y="107"/>
                    <a:pt x="191" y="99"/>
                  </a:cubicBezTo>
                  <a:cubicBezTo>
                    <a:pt x="167" y="75"/>
                    <a:pt x="215" y="87"/>
                    <a:pt x="191" y="63"/>
                  </a:cubicBezTo>
                  <a:cubicBezTo>
                    <a:pt x="142" y="24"/>
                    <a:pt x="84" y="1"/>
                    <a:pt x="3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6" name="Google Shape;9510;p44"/>
            <p:cNvSpPr/>
            <p:nvPr/>
          </p:nvSpPr>
          <p:spPr>
            <a:xfrm>
              <a:off x="5474175" y="2258150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84" y="0"/>
                  </a:moveTo>
                  <a:cubicBezTo>
                    <a:pt x="84" y="10"/>
                    <a:pt x="76" y="14"/>
                    <a:pt x="63" y="14"/>
                  </a:cubicBezTo>
                  <a:cubicBezTo>
                    <a:pt x="46" y="14"/>
                    <a:pt x="21" y="7"/>
                    <a:pt x="1" y="0"/>
                  </a:cubicBezTo>
                  <a:lnTo>
                    <a:pt x="1" y="0"/>
                  </a:lnTo>
                  <a:cubicBezTo>
                    <a:pt x="1" y="40"/>
                    <a:pt x="31" y="47"/>
                    <a:pt x="61" y="47"/>
                  </a:cubicBezTo>
                  <a:cubicBezTo>
                    <a:pt x="76" y="47"/>
                    <a:pt x="90" y="45"/>
                    <a:pt x="102" y="45"/>
                  </a:cubicBezTo>
                  <a:cubicBezTo>
                    <a:pt x="109" y="45"/>
                    <a:pt x="116" y="46"/>
                    <a:pt x="120" y="48"/>
                  </a:cubicBezTo>
                  <a:cubicBezTo>
                    <a:pt x="108" y="24"/>
                    <a:pt x="96" y="12"/>
                    <a:pt x="8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7" name="Google Shape;9511;p44"/>
            <p:cNvSpPr/>
            <p:nvPr/>
          </p:nvSpPr>
          <p:spPr>
            <a:xfrm>
              <a:off x="5455425" y="2249225"/>
              <a:ext cx="3300" cy="325"/>
            </a:xfrm>
            <a:custGeom>
              <a:avLst/>
              <a:gdLst/>
              <a:ahLst/>
              <a:cxnLst/>
              <a:rect l="l" t="t" r="r" b="b"/>
              <a:pathLst>
                <a:path w="132" h="13" extrusionOk="0">
                  <a:moveTo>
                    <a:pt x="1" y="0"/>
                  </a:moveTo>
                  <a:lnTo>
                    <a:pt x="48" y="12"/>
                  </a:lnTo>
                  <a:lnTo>
                    <a:pt x="132" y="12"/>
                  </a:ln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8" name="Google Shape;9512;p44"/>
            <p:cNvSpPr/>
            <p:nvPr/>
          </p:nvSpPr>
          <p:spPr>
            <a:xfrm>
              <a:off x="5454250" y="2248325"/>
              <a:ext cx="2700" cy="325"/>
            </a:xfrm>
            <a:custGeom>
              <a:avLst/>
              <a:gdLst/>
              <a:ahLst/>
              <a:cxnLst/>
              <a:rect l="l" t="t" r="r" b="b"/>
              <a:pathLst>
                <a:path w="108" h="13" extrusionOk="0">
                  <a:moveTo>
                    <a:pt x="107" y="0"/>
                  </a:moveTo>
                  <a:cubicBezTo>
                    <a:pt x="72" y="0"/>
                    <a:pt x="36" y="12"/>
                    <a:pt x="0" y="12"/>
                  </a:cubicBezTo>
                  <a:lnTo>
                    <a:pt x="107" y="12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9" name="Google Shape;9513;p44"/>
            <p:cNvSpPr/>
            <p:nvPr/>
          </p:nvSpPr>
          <p:spPr>
            <a:xfrm>
              <a:off x="5453650" y="2247725"/>
              <a:ext cx="2400" cy="25"/>
            </a:xfrm>
            <a:custGeom>
              <a:avLst/>
              <a:gdLst/>
              <a:ahLst/>
              <a:cxnLst/>
              <a:rect l="l" t="t" r="r" b="b"/>
              <a:pathLst>
                <a:path w="96" h="1" extrusionOk="0">
                  <a:moveTo>
                    <a:pt x="0" y="1"/>
                  </a:moveTo>
                  <a:lnTo>
                    <a:pt x="12" y="1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0" name="Google Shape;9514;p44"/>
            <p:cNvSpPr/>
            <p:nvPr/>
          </p:nvSpPr>
          <p:spPr>
            <a:xfrm>
              <a:off x="5447100" y="2246250"/>
              <a:ext cx="3000" cy="1000"/>
            </a:xfrm>
            <a:custGeom>
              <a:avLst/>
              <a:gdLst/>
              <a:ahLst/>
              <a:cxnLst/>
              <a:rect l="l" t="t" r="r" b="b"/>
              <a:pathLst>
                <a:path w="120" h="40" extrusionOk="0">
                  <a:moveTo>
                    <a:pt x="0" y="0"/>
                  </a:moveTo>
                  <a:lnTo>
                    <a:pt x="24" y="24"/>
                  </a:lnTo>
                  <a:cubicBezTo>
                    <a:pt x="48" y="24"/>
                    <a:pt x="82" y="40"/>
                    <a:pt x="103" y="40"/>
                  </a:cubicBezTo>
                  <a:cubicBezTo>
                    <a:pt x="113" y="40"/>
                    <a:pt x="119" y="36"/>
                    <a:pt x="119" y="24"/>
                  </a:cubicBezTo>
                  <a:lnTo>
                    <a:pt x="119" y="24"/>
                  </a:lnTo>
                  <a:cubicBezTo>
                    <a:pt x="110" y="27"/>
                    <a:pt x="99" y="29"/>
                    <a:pt x="87" y="29"/>
                  </a:cubicBezTo>
                  <a:cubicBezTo>
                    <a:pt x="54" y="29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1" name="Google Shape;9515;p44"/>
            <p:cNvSpPr/>
            <p:nvPr/>
          </p:nvSpPr>
          <p:spPr>
            <a:xfrm>
              <a:off x="5425375" y="2259925"/>
              <a:ext cx="1200" cy="1225"/>
            </a:xfrm>
            <a:custGeom>
              <a:avLst/>
              <a:gdLst/>
              <a:ahLst/>
              <a:cxnLst/>
              <a:rect l="l" t="t" r="r" b="b"/>
              <a:pathLst>
                <a:path w="48" h="49" extrusionOk="0">
                  <a:moveTo>
                    <a:pt x="3" y="42"/>
                  </a:moveTo>
                  <a:cubicBezTo>
                    <a:pt x="1" y="44"/>
                    <a:pt x="0" y="46"/>
                    <a:pt x="0" y="48"/>
                  </a:cubicBezTo>
                  <a:lnTo>
                    <a:pt x="3" y="42"/>
                  </a:lnTo>
                  <a:close/>
                  <a:moveTo>
                    <a:pt x="24" y="1"/>
                  </a:moveTo>
                  <a:lnTo>
                    <a:pt x="3" y="42"/>
                  </a:lnTo>
                  <a:lnTo>
                    <a:pt x="3" y="42"/>
                  </a:lnTo>
                  <a:cubicBezTo>
                    <a:pt x="6" y="40"/>
                    <a:pt x="9" y="39"/>
                    <a:pt x="14" y="39"/>
                  </a:cubicBezTo>
                  <a:cubicBezTo>
                    <a:pt x="21" y="39"/>
                    <a:pt x="30" y="42"/>
                    <a:pt x="36" y="48"/>
                  </a:cubicBezTo>
                  <a:cubicBezTo>
                    <a:pt x="48" y="25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2" name="Google Shape;9516;p44"/>
            <p:cNvSpPr/>
            <p:nvPr/>
          </p:nvSpPr>
          <p:spPr>
            <a:xfrm>
              <a:off x="5420600" y="2259575"/>
              <a:ext cx="4800" cy="1275"/>
            </a:xfrm>
            <a:custGeom>
              <a:avLst/>
              <a:gdLst/>
              <a:ahLst/>
              <a:cxnLst/>
              <a:rect l="l" t="t" r="r" b="b"/>
              <a:pathLst>
                <a:path w="192" h="51" extrusionOk="0">
                  <a:moveTo>
                    <a:pt x="84" y="3"/>
                  </a:moveTo>
                  <a:lnTo>
                    <a:pt x="60" y="15"/>
                  </a:lnTo>
                  <a:cubicBezTo>
                    <a:pt x="61" y="15"/>
                    <a:pt x="62" y="15"/>
                    <a:pt x="62" y="15"/>
                  </a:cubicBezTo>
                  <a:lnTo>
                    <a:pt x="62" y="15"/>
                  </a:lnTo>
                  <a:lnTo>
                    <a:pt x="84" y="3"/>
                  </a:lnTo>
                  <a:close/>
                  <a:moveTo>
                    <a:pt x="175" y="0"/>
                  </a:moveTo>
                  <a:cubicBezTo>
                    <a:pt x="147" y="0"/>
                    <a:pt x="115" y="17"/>
                    <a:pt x="81" y="17"/>
                  </a:cubicBezTo>
                  <a:cubicBezTo>
                    <a:pt x="75" y="17"/>
                    <a:pt x="69" y="17"/>
                    <a:pt x="62" y="15"/>
                  </a:cubicBezTo>
                  <a:lnTo>
                    <a:pt x="62" y="15"/>
                  </a:lnTo>
                  <a:lnTo>
                    <a:pt x="1" y="50"/>
                  </a:lnTo>
                  <a:cubicBezTo>
                    <a:pt x="96" y="50"/>
                    <a:pt x="108" y="15"/>
                    <a:pt x="191" y="3"/>
                  </a:cubicBezTo>
                  <a:cubicBezTo>
                    <a:pt x="186" y="1"/>
                    <a:pt x="181" y="0"/>
                    <a:pt x="17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3" name="Google Shape;9517;p44"/>
            <p:cNvSpPr/>
            <p:nvPr/>
          </p:nvSpPr>
          <p:spPr>
            <a:xfrm>
              <a:off x="5375850" y="2266475"/>
              <a:ext cx="6375" cy="4225"/>
            </a:xfrm>
            <a:custGeom>
              <a:avLst/>
              <a:gdLst/>
              <a:ahLst/>
              <a:cxnLst/>
              <a:rect l="l" t="t" r="r" b="b"/>
              <a:pathLst>
                <a:path w="255" h="169" extrusionOk="0">
                  <a:moveTo>
                    <a:pt x="255" y="1"/>
                  </a:moveTo>
                  <a:lnTo>
                    <a:pt x="255" y="1"/>
                  </a:lnTo>
                  <a:cubicBezTo>
                    <a:pt x="183" y="48"/>
                    <a:pt x="112" y="72"/>
                    <a:pt x="17" y="108"/>
                  </a:cubicBezTo>
                  <a:cubicBezTo>
                    <a:pt x="38" y="119"/>
                    <a:pt x="1" y="169"/>
                    <a:pt x="12" y="169"/>
                  </a:cubicBezTo>
                  <a:cubicBezTo>
                    <a:pt x="13" y="169"/>
                    <a:pt x="15" y="168"/>
                    <a:pt x="17" y="167"/>
                  </a:cubicBezTo>
                  <a:lnTo>
                    <a:pt x="112" y="96"/>
                  </a:lnTo>
                  <a:lnTo>
                    <a:pt x="112" y="132"/>
                  </a:lnTo>
                  <a:cubicBezTo>
                    <a:pt x="183" y="120"/>
                    <a:pt x="136" y="72"/>
                    <a:pt x="219" y="60"/>
                  </a:cubicBezTo>
                  <a:cubicBezTo>
                    <a:pt x="219" y="25"/>
                    <a:pt x="207" y="36"/>
                    <a:pt x="25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4" name="Google Shape;9518;p44"/>
            <p:cNvSpPr/>
            <p:nvPr/>
          </p:nvSpPr>
          <p:spPr>
            <a:xfrm>
              <a:off x="5290825" y="23343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5" name="Google Shape;9519;p44"/>
            <p:cNvSpPr/>
            <p:nvPr/>
          </p:nvSpPr>
          <p:spPr>
            <a:xfrm>
              <a:off x="5289725" y="2334125"/>
              <a:ext cx="1125" cy="975"/>
            </a:xfrm>
            <a:custGeom>
              <a:avLst/>
              <a:gdLst/>
              <a:ahLst/>
              <a:cxnLst/>
              <a:rect l="l" t="t" r="r" b="b"/>
              <a:pathLst>
                <a:path w="45" h="39" extrusionOk="0">
                  <a:moveTo>
                    <a:pt x="31" y="0"/>
                  </a:moveTo>
                  <a:cubicBezTo>
                    <a:pt x="24" y="0"/>
                    <a:pt x="15" y="3"/>
                    <a:pt x="9" y="9"/>
                  </a:cubicBezTo>
                  <a:cubicBezTo>
                    <a:pt x="0" y="31"/>
                    <a:pt x="3" y="39"/>
                    <a:pt x="9" y="39"/>
                  </a:cubicBezTo>
                  <a:cubicBezTo>
                    <a:pt x="21" y="39"/>
                    <a:pt x="45" y="17"/>
                    <a:pt x="45" y="9"/>
                  </a:cubicBezTo>
                  <a:cubicBezTo>
                    <a:pt x="45" y="3"/>
                    <a:pt x="39" y="0"/>
                    <a:pt x="3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6" name="Google Shape;9520;p44"/>
            <p:cNvSpPr/>
            <p:nvPr/>
          </p:nvSpPr>
          <p:spPr>
            <a:xfrm>
              <a:off x="5534025" y="2189500"/>
              <a:ext cx="450" cy="500"/>
            </a:xfrm>
            <a:custGeom>
              <a:avLst/>
              <a:gdLst/>
              <a:ahLst/>
              <a:cxnLst/>
              <a:rect l="l" t="t" r="r" b="b"/>
              <a:pathLst>
                <a:path w="18" h="20" extrusionOk="0">
                  <a:moveTo>
                    <a:pt x="16" y="1"/>
                  </a:moveTo>
                  <a:cubicBezTo>
                    <a:pt x="14" y="1"/>
                    <a:pt x="7" y="13"/>
                    <a:pt x="0" y="20"/>
                  </a:cubicBezTo>
                  <a:lnTo>
                    <a:pt x="12" y="20"/>
                  </a:lnTo>
                  <a:cubicBezTo>
                    <a:pt x="17" y="6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7" name="Google Shape;9521;p44"/>
            <p:cNvSpPr/>
            <p:nvPr/>
          </p:nvSpPr>
          <p:spPr>
            <a:xfrm>
              <a:off x="5533725" y="218967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1"/>
                  </a:moveTo>
                  <a:cubicBezTo>
                    <a:pt x="0" y="13"/>
                    <a:pt x="12" y="13"/>
                    <a:pt x="12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8" name="Google Shape;9522;p44"/>
            <p:cNvSpPr/>
            <p:nvPr/>
          </p:nvSpPr>
          <p:spPr>
            <a:xfrm>
              <a:off x="5503650" y="22013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9" name="Google Shape;9523;p44"/>
            <p:cNvSpPr/>
            <p:nvPr/>
          </p:nvSpPr>
          <p:spPr>
            <a:xfrm>
              <a:off x="5496200" y="22042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0"/>
                  </a:moveTo>
                  <a:cubicBezTo>
                    <a:pt x="1" y="12"/>
                    <a:pt x="13" y="12"/>
                    <a:pt x="13" y="12"/>
                  </a:cubicBezTo>
                  <a:cubicBezTo>
                    <a:pt x="13" y="12"/>
                    <a:pt x="13" y="12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0" name="Google Shape;9524;p44"/>
            <p:cNvSpPr/>
            <p:nvPr/>
          </p:nvSpPr>
          <p:spPr>
            <a:xfrm>
              <a:off x="5507525" y="21977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0"/>
                  </a:moveTo>
                  <a:cubicBezTo>
                    <a:pt x="12" y="12"/>
                    <a:pt x="12" y="12"/>
                    <a:pt x="24" y="12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1" name="Google Shape;9525;p44"/>
            <p:cNvSpPr/>
            <p:nvPr/>
          </p:nvSpPr>
          <p:spPr>
            <a:xfrm>
              <a:off x="5459600" y="22126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3"/>
                  </a:moveTo>
                  <a:cubicBezTo>
                    <a:pt x="12" y="13"/>
                    <a:pt x="12" y="13"/>
                    <a:pt x="0" y="1"/>
                  </a:cubicBezTo>
                  <a:lnTo>
                    <a:pt x="0" y="1"/>
                  </a:lnTo>
                  <a:lnTo>
                    <a:pt x="12" y="13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2" name="Google Shape;9526;p44"/>
            <p:cNvSpPr/>
            <p:nvPr/>
          </p:nvSpPr>
          <p:spPr>
            <a:xfrm>
              <a:off x="5519725" y="2189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3" name="Google Shape;9527;p44"/>
            <p:cNvSpPr/>
            <p:nvPr/>
          </p:nvSpPr>
          <p:spPr>
            <a:xfrm>
              <a:off x="5517950" y="2189100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0"/>
                    <a:pt x="0" y="0"/>
                    <a:pt x="0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4" name="Google Shape;9528;p44"/>
            <p:cNvSpPr/>
            <p:nvPr/>
          </p:nvSpPr>
          <p:spPr>
            <a:xfrm>
              <a:off x="5514075" y="2197425"/>
              <a:ext cx="325" cy="250"/>
            </a:xfrm>
            <a:custGeom>
              <a:avLst/>
              <a:gdLst/>
              <a:ahLst/>
              <a:cxnLst/>
              <a:rect l="l" t="t" r="r" b="b"/>
              <a:pathLst>
                <a:path w="13" h="10" extrusionOk="0">
                  <a:moveTo>
                    <a:pt x="0" y="0"/>
                  </a:moveTo>
                  <a:cubicBezTo>
                    <a:pt x="6" y="6"/>
                    <a:pt x="9" y="9"/>
                    <a:pt x="11" y="9"/>
                  </a:cubicBezTo>
                  <a:cubicBezTo>
                    <a:pt x="12" y="9"/>
                    <a:pt x="12" y="6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5" name="Google Shape;9529;p44"/>
            <p:cNvSpPr/>
            <p:nvPr/>
          </p:nvSpPr>
          <p:spPr>
            <a:xfrm>
              <a:off x="5505150" y="21989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6" name="Google Shape;9530;p44"/>
            <p:cNvSpPr/>
            <p:nvPr/>
          </p:nvSpPr>
          <p:spPr>
            <a:xfrm>
              <a:off x="5425675" y="2231950"/>
              <a:ext cx="900" cy="1225"/>
            </a:xfrm>
            <a:custGeom>
              <a:avLst/>
              <a:gdLst/>
              <a:ahLst/>
              <a:cxnLst/>
              <a:rect l="l" t="t" r="r" b="b"/>
              <a:pathLst>
                <a:path w="36" h="49" extrusionOk="0">
                  <a:moveTo>
                    <a:pt x="0" y="1"/>
                  </a:moveTo>
                  <a:cubicBezTo>
                    <a:pt x="0" y="1"/>
                    <a:pt x="0" y="12"/>
                    <a:pt x="0" y="24"/>
                  </a:cubicBezTo>
                  <a:lnTo>
                    <a:pt x="36" y="48"/>
                  </a:lnTo>
                  <a:cubicBezTo>
                    <a:pt x="36" y="36"/>
                    <a:pt x="33" y="36"/>
                    <a:pt x="28" y="36"/>
                  </a:cubicBezTo>
                  <a:cubicBezTo>
                    <a:pt x="24" y="36"/>
                    <a:pt x="18" y="36"/>
                    <a:pt x="12" y="24"/>
                  </a:cubicBezTo>
                  <a:cubicBezTo>
                    <a:pt x="12" y="20"/>
                    <a:pt x="13" y="19"/>
                    <a:pt x="16" y="19"/>
                  </a:cubicBezTo>
                  <a:cubicBezTo>
                    <a:pt x="20" y="19"/>
                    <a:pt x="28" y="24"/>
                    <a:pt x="36" y="24"/>
                  </a:cubicBezTo>
                  <a:cubicBezTo>
                    <a:pt x="29" y="11"/>
                    <a:pt x="25" y="7"/>
                    <a:pt x="21" y="7"/>
                  </a:cubicBezTo>
                  <a:cubicBezTo>
                    <a:pt x="15" y="7"/>
                    <a:pt x="12" y="18"/>
                    <a:pt x="8" y="18"/>
                  </a:cubicBezTo>
                  <a:cubicBezTo>
                    <a:pt x="6" y="18"/>
                    <a:pt x="3" y="14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7" name="Google Shape;9531;p44"/>
            <p:cNvSpPr/>
            <p:nvPr/>
          </p:nvSpPr>
          <p:spPr>
            <a:xfrm>
              <a:off x="5456025" y="2211700"/>
              <a:ext cx="1525" cy="2425"/>
            </a:xfrm>
            <a:custGeom>
              <a:avLst/>
              <a:gdLst/>
              <a:ahLst/>
              <a:cxnLst/>
              <a:rect l="l" t="t" r="r" b="b"/>
              <a:pathLst>
                <a:path w="61" h="97" extrusionOk="0">
                  <a:moveTo>
                    <a:pt x="1" y="1"/>
                  </a:moveTo>
                  <a:cubicBezTo>
                    <a:pt x="1" y="37"/>
                    <a:pt x="48" y="60"/>
                    <a:pt x="48" y="96"/>
                  </a:cubicBezTo>
                  <a:lnTo>
                    <a:pt x="60" y="96"/>
                  </a:lnTo>
                  <a:cubicBezTo>
                    <a:pt x="36" y="72"/>
                    <a:pt x="36" y="49"/>
                    <a:pt x="24" y="25"/>
                  </a:cubicBezTo>
                  <a:cubicBezTo>
                    <a:pt x="12" y="13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8" name="Google Shape;9532;p44"/>
            <p:cNvSpPr/>
            <p:nvPr/>
          </p:nvSpPr>
          <p:spPr>
            <a:xfrm>
              <a:off x="5457525" y="2214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0"/>
                  </a:moveTo>
                  <a:cubicBezTo>
                    <a:pt x="12" y="0"/>
                    <a:pt x="12" y="12"/>
                    <a:pt x="12" y="12"/>
                  </a:cubicBezTo>
                  <a:lnTo>
                    <a:pt x="24" y="12"/>
                  </a:ln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9" name="Google Shape;9533;p44"/>
            <p:cNvSpPr/>
            <p:nvPr/>
          </p:nvSpPr>
          <p:spPr>
            <a:xfrm>
              <a:off x="5430725" y="22283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0" name="Google Shape;9534;p44"/>
            <p:cNvSpPr/>
            <p:nvPr/>
          </p:nvSpPr>
          <p:spPr>
            <a:xfrm>
              <a:off x="5461075" y="22108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cubicBezTo>
                    <a:pt x="1" y="0"/>
                    <a:pt x="1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1" name="Google Shape;9535;p44"/>
            <p:cNvSpPr/>
            <p:nvPr/>
          </p:nvSpPr>
          <p:spPr>
            <a:xfrm>
              <a:off x="5454550" y="2227550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12" y="0"/>
                  </a:moveTo>
                  <a:cubicBezTo>
                    <a:pt x="11" y="0"/>
                    <a:pt x="14" y="12"/>
                    <a:pt x="7" y="12"/>
                  </a:cubicBezTo>
                  <a:cubicBezTo>
                    <a:pt x="5" y="12"/>
                    <a:pt x="3" y="11"/>
                    <a:pt x="0" y="10"/>
                  </a:cubicBezTo>
                  <a:lnTo>
                    <a:pt x="0" y="10"/>
                  </a:lnTo>
                  <a:lnTo>
                    <a:pt x="12" y="34"/>
                  </a:lnTo>
                  <a:cubicBezTo>
                    <a:pt x="24" y="34"/>
                    <a:pt x="24" y="22"/>
                    <a:pt x="24" y="22"/>
                  </a:cubicBezTo>
                  <a:cubicBezTo>
                    <a:pt x="16" y="5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2" name="Google Shape;9536;p44"/>
            <p:cNvSpPr/>
            <p:nvPr/>
          </p:nvSpPr>
          <p:spPr>
            <a:xfrm>
              <a:off x="5425375" y="22325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3" name="Google Shape;9537;p44"/>
            <p:cNvSpPr/>
            <p:nvPr/>
          </p:nvSpPr>
          <p:spPr>
            <a:xfrm>
              <a:off x="5459150" y="2212900"/>
              <a:ext cx="1075" cy="625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30" y="1"/>
                  </a:moveTo>
                  <a:cubicBezTo>
                    <a:pt x="36" y="12"/>
                    <a:pt x="27" y="12"/>
                    <a:pt x="18" y="12"/>
                  </a:cubicBezTo>
                  <a:cubicBezTo>
                    <a:pt x="10" y="12"/>
                    <a:pt x="1" y="12"/>
                    <a:pt x="7" y="24"/>
                  </a:cubicBezTo>
                  <a:lnTo>
                    <a:pt x="42" y="12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4" name="Google Shape;9538;p44"/>
            <p:cNvSpPr/>
            <p:nvPr/>
          </p:nvSpPr>
          <p:spPr>
            <a:xfrm>
              <a:off x="5528950" y="2191775"/>
              <a:ext cx="1525" cy="2400"/>
            </a:xfrm>
            <a:custGeom>
              <a:avLst/>
              <a:gdLst/>
              <a:ahLst/>
              <a:cxnLst/>
              <a:rect l="l" t="t" r="r" b="b"/>
              <a:pathLst>
                <a:path w="61" h="96" extrusionOk="0">
                  <a:moveTo>
                    <a:pt x="60" y="0"/>
                  </a:moveTo>
                  <a:cubicBezTo>
                    <a:pt x="36" y="36"/>
                    <a:pt x="24" y="24"/>
                    <a:pt x="1" y="36"/>
                  </a:cubicBezTo>
                  <a:lnTo>
                    <a:pt x="24" y="72"/>
                  </a:lnTo>
                  <a:lnTo>
                    <a:pt x="24" y="84"/>
                  </a:lnTo>
                  <a:lnTo>
                    <a:pt x="36" y="95"/>
                  </a:lnTo>
                  <a:cubicBezTo>
                    <a:pt x="60" y="72"/>
                    <a:pt x="60" y="36"/>
                    <a:pt x="6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5" name="Google Shape;9539;p44"/>
            <p:cNvSpPr/>
            <p:nvPr/>
          </p:nvSpPr>
          <p:spPr>
            <a:xfrm>
              <a:off x="5521225" y="2185575"/>
              <a:ext cx="600" cy="850"/>
            </a:xfrm>
            <a:custGeom>
              <a:avLst/>
              <a:gdLst/>
              <a:ahLst/>
              <a:cxnLst/>
              <a:rect l="l" t="t" r="r" b="b"/>
              <a:pathLst>
                <a:path w="24" h="34" extrusionOk="0">
                  <a:moveTo>
                    <a:pt x="5" y="0"/>
                  </a:moveTo>
                  <a:cubicBezTo>
                    <a:pt x="2" y="0"/>
                    <a:pt x="0" y="3"/>
                    <a:pt x="0" y="10"/>
                  </a:cubicBezTo>
                  <a:lnTo>
                    <a:pt x="24" y="34"/>
                  </a:lnTo>
                  <a:cubicBezTo>
                    <a:pt x="24" y="17"/>
                    <a:pt x="12" y="0"/>
                    <a:pt x="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6" name="Google Shape;9540;p44"/>
            <p:cNvSpPr/>
            <p:nvPr/>
          </p:nvSpPr>
          <p:spPr>
            <a:xfrm>
              <a:off x="5524500" y="2193975"/>
              <a:ext cx="600" cy="1100"/>
            </a:xfrm>
            <a:custGeom>
              <a:avLst/>
              <a:gdLst/>
              <a:ahLst/>
              <a:cxnLst/>
              <a:rect l="l" t="t" r="r" b="b"/>
              <a:pathLst>
                <a:path w="24" h="44" extrusionOk="0">
                  <a:moveTo>
                    <a:pt x="11" y="0"/>
                  </a:moveTo>
                  <a:cubicBezTo>
                    <a:pt x="5" y="0"/>
                    <a:pt x="0" y="9"/>
                    <a:pt x="0" y="31"/>
                  </a:cubicBezTo>
                  <a:cubicBezTo>
                    <a:pt x="3" y="25"/>
                    <a:pt x="5" y="23"/>
                    <a:pt x="7" y="23"/>
                  </a:cubicBezTo>
                  <a:cubicBezTo>
                    <a:pt x="13" y="23"/>
                    <a:pt x="15" y="43"/>
                    <a:pt x="24" y="43"/>
                  </a:cubicBezTo>
                  <a:lnTo>
                    <a:pt x="24" y="7"/>
                  </a:lnTo>
                  <a:cubicBezTo>
                    <a:pt x="19" y="3"/>
                    <a:pt x="15" y="0"/>
                    <a:pt x="1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7" name="Google Shape;9541;p44"/>
            <p:cNvSpPr/>
            <p:nvPr/>
          </p:nvSpPr>
          <p:spPr>
            <a:xfrm>
              <a:off x="5518825" y="2186125"/>
              <a:ext cx="775" cy="600"/>
            </a:xfrm>
            <a:custGeom>
              <a:avLst/>
              <a:gdLst/>
              <a:ahLst/>
              <a:cxnLst/>
              <a:rect l="l" t="t" r="r" b="b"/>
              <a:pathLst>
                <a:path w="31" h="24" extrusionOk="0">
                  <a:moveTo>
                    <a:pt x="25" y="0"/>
                  </a:moveTo>
                  <a:cubicBezTo>
                    <a:pt x="25" y="9"/>
                    <a:pt x="23" y="12"/>
                    <a:pt x="21" y="12"/>
                  </a:cubicBezTo>
                  <a:cubicBezTo>
                    <a:pt x="17" y="12"/>
                    <a:pt x="11" y="4"/>
                    <a:pt x="6" y="4"/>
                  </a:cubicBezTo>
                  <a:cubicBezTo>
                    <a:pt x="3" y="4"/>
                    <a:pt x="1" y="9"/>
                    <a:pt x="1" y="24"/>
                  </a:cubicBezTo>
                  <a:cubicBezTo>
                    <a:pt x="4" y="21"/>
                    <a:pt x="7" y="20"/>
                    <a:pt x="11" y="20"/>
                  </a:cubicBezTo>
                  <a:cubicBezTo>
                    <a:pt x="15" y="20"/>
                    <a:pt x="19" y="21"/>
                    <a:pt x="22" y="21"/>
                  </a:cubicBezTo>
                  <a:cubicBezTo>
                    <a:pt x="28" y="21"/>
                    <a:pt x="31" y="18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8" name="Google Shape;9542;p44"/>
            <p:cNvSpPr/>
            <p:nvPr/>
          </p:nvSpPr>
          <p:spPr>
            <a:xfrm>
              <a:off x="5521500" y="2195900"/>
              <a:ext cx="925" cy="750"/>
            </a:xfrm>
            <a:custGeom>
              <a:avLst/>
              <a:gdLst/>
              <a:ahLst/>
              <a:cxnLst/>
              <a:rect l="l" t="t" r="r" b="b"/>
              <a:pathLst>
                <a:path w="37" h="30" extrusionOk="0">
                  <a:moveTo>
                    <a:pt x="6" y="0"/>
                  </a:moveTo>
                  <a:cubicBezTo>
                    <a:pt x="3" y="0"/>
                    <a:pt x="1" y="4"/>
                    <a:pt x="1" y="14"/>
                  </a:cubicBezTo>
                  <a:cubicBezTo>
                    <a:pt x="5" y="26"/>
                    <a:pt x="9" y="30"/>
                    <a:pt x="13" y="30"/>
                  </a:cubicBezTo>
                  <a:cubicBezTo>
                    <a:pt x="19" y="30"/>
                    <a:pt x="25" y="20"/>
                    <a:pt x="31" y="16"/>
                  </a:cubicBezTo>
                  <a:lnTo>
                    <a:pt x="31" y="16"/>
                  </a:lnTo>
                  <a:cubicBezTo>
                    <a:pt x="32" y="16"/>
                    <a:pt x="32" y="16"/>
                    <a:pt x="32" y="16"/>
                  </a:cubicBezTo>
                  <a:cubicBezTo>
                    <a:pt x="34" y="16"/>
                    <a:pt x="35" y="15"/>
                    <a:pt x="37" y="14"/>
                  </a:cubicBezTo>
                  <a:lnTo>
                    <a:pt x="37" y="14"/>
                  </a:lnTo>
                  <a:cubicBezTo>
                    <a:pt x="35" y="14"/>
                    <a:pt x="33" y="15"/>
                    <a:pt x="31" y="16"/>
                  </a:cubicBezTo>
                  <a:lnTo>
                    <a:pt x="31" y="16"/>
                  </a:lnTo>
                  <a:cubicBezTo>
                    <a:pt x="23" y="15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9" name="Google Shape;9543;p44"/>
            <p:cNvSpPr/>
            <p:nvPr/>
          </p:nvSpPr>
          <p:spPr>
            <a:xfrm>
              <a:off x="5516450" y="2187000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12" y="1"/>
                  </a:moveTo>
                  <a:cubicBezTo>
                    <a:pt x="12" y="36"/>
                    <a:pt x="1" y="72"/>
                    <a:pt x="24" y="108"/>
                  </a:cubicBezTo>
                  <a:cubicBezTo>
                    <a:pt x="12" y="72"/>
                    <a:pt x="24" y="72"/>
                    <a:pt x="36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48" y="84"/>
                    <a:pt x="48" y="84"/>
                    <a:pt x="60" y="72"/>
                  </a:cubicBezTo>
                  <a:cubicBezTo>
                    <a:pt x="48" y="48"/>
                    <a:pt x="24" y="36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0" name="Google Shape;9544;p44"/>
            <p:cNvSpPr/>
            <p:nvPr/>
          </p:nvSpPr>
          <p:spPr>
            <a:xfrm>
              <a:off x="5520800" y="2194925"/>
              <a:ext cx="1025" cy="2275"/>
            </a:xfrm>
            <a:custGeom>
              <a:avLst/>
              <a:gdLst/>
              <a:ahLst/>
              <a:cxnLst/>
              <a:rect l="l" t="t" r="r" b="b"/>
              <a:pathLst>
                <a:path w="41" h="91" extrusionOk="0">
                  <a:moveTo>
                    <a:pt x="2" y="0"/>
                  </a:moveTo>
                  <a:lnTo>
                    <a:pt x="2" y="0"/>
                  </a:lnTo>
                  <a:cubicBezTo>
                    <a:pt x="1" y="0"/>
                    <a:pt x="3" y="9"/>
                    <a:pt x="5" y="20"/>
                  </a:cubicBezTo>
                  <a:lnTo>
                    <a:pt x="5" y="20"/>
                  </a:lnTo>
                  <a:lnTo>
                    <a:pt x="5" y="5"/>
                  </a:lnTo>
                  <a:cubicBezTo>
                    <a:pt x="3" y="2"/>
                    <a:pt x="2" y="0"/>
                    <a:pt x="2" y="0"/>
                  </a:cubicBezTo>
                  <a:close/>
                  <a:moveTo>
                    <a:pt x="5" y="20"/>
                  </a:moveTo>
                  <a:lnTo>
                    <a:pt x="5" y="53"/>
                  </a:lnTo>
                  <a:cubicBezTo>
                    <a:pt x="6" y="52"/>
                    <a:pt x="7" y="51"/>
                    <a:pt x="8" y="51"/>
                  </a:cubicBezTo>
                  <a:lnTo>
                    <a:pt x="8" y="51"/>
                  </a:lnTo>
                  <a:cubicBezTo>
                    <a:pt x="7" y="52"/>
                    <a:pt x="6" y="53"/>
                    <a:pt x="5" y="53"/>
                  </a:cubicBezTo>
                  <a:cubicBezTo>
                    <a:pt x="15" y="63"/>
                    <a:pt x="26" y="91"/>
                    <a:pt x="36" y="91"/>
                  </a:cubicBezTo>
                  <a:cubicBezTo>
                    <a:pt x="38" y="91"/>
                    <a:pt x="39" y="90"/>
                    <a:pt x="41" y="89"/>
                  </a:cubicBezTo>
                  <a:cubicBezTo>
                    <a:pt x="31" y="69"/>
                    <a:pt x="21" y="50"/>
                    <a:pt x="12" y="50"/>
                  </a:cubicBezTo>
                  <a:cubicBezTo>
                    <a:pt x="10" y="50"/>
                    <a:pt x="9" y="50"/>
                    <a:pt x="8" y="51"/>
                  </a:cubicBezTo>
                  <a:lnTo>
                    <a:pt x="8" y="51"/>
                  </a:lnTo>
                  <a:cubicBezTo>
                    <a:pt x="10" y="46"/>
                    <a:pt x="8" y="32"/>
                    <a:pt x="5" y="2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1" name="Google Shape;9545;p44"/>
            <p:cNvSpPr/>
            <p:nvPr/>
          </p:nvSpPr>
          <p:spPr>
            <a:xfrm>
              <a:off x="5514975" y="2186400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48" y="1"/>
                  </a:moveTo>
                  <a:cubicBezTo>
                    <a:pt x="24" y="13"/>
                    <a:pt x="0" y="37"/>
                    <a:pt x="0" y="60"/>
                  </a:cubicBezTo>
                  <a:lnTo>
                    <a:pt x="12" y="72"/>
                  </a:lnTo>
                  <a:cubicBezTo>
                    <a:pt x="24" y="37"/>
                    <a:pt x="48" y="49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2" name="Google Shape;9546;p44"/>
            <p:cNvSpPr/>
            <p:nvPr/>
          </p:nvSpPr>
          <p:spPr>
            <a:xfrm>
              <a:off x="5519125" y="2194875"/>
              <a:ext cx="625" cy="1375"/>
            </a:xfrm>
            <a:custGeom>
              <a:avLst/>
              <a:gdLst/>
              <a:ahLst/>
              <a:cxnLst/>
              <a:rect l="l" t="t" r="r" b="b"/>
              <a:pathLst>
                <a:path w="25" h="55" extrusionOk="0">
                  <a:moveTo>
                    <a:pt x="6" y="0"/>
                  </a:moveTo>
                  <a:cubicBezTo>
                    <a:pt x="5" y="0"/>
                    <a:pt x="3" y="2"/>
                    <a:pt x="1" y="7"/>
                  </a:cubicBezTo>
                  <a:lnTo>
                    <a:pt x="1" y="55"/>
                  </a:lnTo>
                  <a:cubicBezTo>
                    <a:pt x="25" y="55"/>
                    <a:pt x="1" y="31"/>
                    <a:pt x="1" y="19"/>
                  </a:cubicBezTo>
                  <a:lnTo>
                    <a:pt x="1" y="19"/>
                  </a:lnTo>
                  <a:cubicBezTo>
                    <a:pt x="7" y="25"/>
                    <a:pt x="10" y="28"/>
                    <a:pt x="13" y="28"/>
                  </a:cubicBezTo>
                  <a:cubicBezTo>
                    <a:pt x="16" y="28"/>
                    <a:pt x="19" y="25"/>
                    <a:pt x="25" y="19"/>
                  </a:cubicBezTo>
                  <a:lnTo>
                    <a:pt x="25" y="19"/>
                  </a:lnTo>
                  <a:cubicBezTo>
                    <a:pt x="22" y="20"/>
                    <a:pt x="20" y="21"/>
                    <a:pt x="18" y="21"/>
                  </a:cubicBezTo>
                  <a:cubicBezTo>
                    <a:pt x="6" y="21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3" name="Google Shape;9547;p44"/>
            <p:cNvSpPr/>
            <p:nvPr/>
          </p:nvSpPr>
          <p:spPr>
            <a:xfrm>
              <a:off x="5517650" y="2196525"/>
              <a:ext cx="1200" cy="1825"/>
            </a:xfrm>
            <a:custGeom>
              <a:avLst/>
              <a:gdLst/>
              <a:ahLst/>
              <a:cxnLst/>
              <a:rect l="l" t="t" r="r" b="b"/>
              <a:pathLst>
                <a:path w="48" h="73" extrusionOk="0">
                  <a:moveTo>
                    <a:pt x="12" y="1"/>
                  </a:moveTo>
                  <a:lnTo>
                    <a:pt x="0" y="25"/>
                  </a:lnTo>
                  <a:lnTo>
                    <a:pt x="24" y="72"/>
                  </a:lnTo>
                  <a:cubicBezTo>
                    <a:pt x="48" y="48"/>
                    <a:pt x="24" y="48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4" name="Google Shape;9548;p44"/>
            <p:cNvSpPr/>
            <p:nvPr/>
          </p:nvSpPr>
          <p:spPr>
            <a:xfrm>
              <a:off x="5516750" y="2195650"/>
              <a:ext cx="625" cy="2100"/>
            </a:xfrm>
            <a:custGeom>
              <a:avLst/>
              <a:gdLst/>
              <a:ahLst/>
              <a:cxnLst/>
              <a:rect l="l" t="t" r="r" b="b"/>
              <a:pathLst>
                <a:path w="25" h="84" extrusionOk="0">
                  <a:moveTo>
                    <a:pt x="12" y="0"/>
                  </a:moveTo>
                  <a:lnTo>
                    <a:pt x="0" y="83"/>
                  </a:lnTo>
                  <a:cubicBezTo>
                    <a:pt x="12" y="48"/>
                    <a:pt x="12" y="48"/>
                    <a:pt x="24" y="12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5" name="Google Shape;9549;p44"/>
            <p:cNvSpPr/>
            <p:nvPr/>
          </p:nvSpPr>
          <p:spPr>
            <a:xfrm>
              <a:off x="5505825" y="2189875"/>
              <a:ext cx="625" cy="975"/>
            </a:xfrm>
            <a:custGeom>
              <a:avLst/>
              <a:gdLst/>
              <a:ahLst/>
              <a:cxnLst/>
              <a:rect l="l" t="t" r="r" b="b"/>
              <a:pathLst>
                <a:path w="25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0" y="0"/>
                    <a:pt x="2" y="1"/>
                    <a:pt x="6" y="3"/>
                  </a:cubicBezTo>
                  <a:lnTo>
                    <a:pt x="6" y="3"/>
                  </a:lnTo>
                  <a:cubicBezTo>
                    <a:pt x="3" y="1"/>
                    <a:pt x="1" y="0"/>
                    <a:pt x="1" y="0"/>
                  </a:cubicBezTo>
                  <a:close/>
                  <a:moveTo>
                    <a:pt x="6" y="3"/>
                  </a:moveTo>
                  <a:cubicBezTo>
                    <a:pt x="7" y="4"/>
                    <a:pt x="8" y="5"/>
                    <a:pt x="9" y="6"/>
                  </a:cubicBezTo>
                  <a:lnTo>
                    <a:pt x="9" y="6"/>
                  </a:ln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7" y="4"/>
                    <a:pt x="6" y="3"/>
                  </a:cubicBezTo>
                  <a:close/>
                  <a:moveTo>
                    <a:pt x="9" y="6"/>
                  </a:moveTo>
                  <a:lnTo>
                    <a:pt x="9" y="6"/>
                  </a:lnTo>
                  <a:cubicBezTo>
                    <a:pt x="9" y="22"/>
                    <a:pt x="21" y="38"/>
                    <a:pt x="23" y="38"/>
                  </a:cubicBezTo>
                  <a:cubicBezTo>
                    <a:pt x="25" y="38"/>
                    <a:pt x="24" y="36"/>
                    <a:pt x="21" y="29"/>
                  </a:cubicBezTo>
                  <a:cubicBezTo>
                    <a:pt x="21" y="19"/>
                    <a:pt x="14" y="11"/>
                    <a:pt x="9" y="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6" name="Google Shape;9550;p44"/>
            <p:cNvSpPr/>
            <p:nvPr/>
          </p:nvSpPr>
          <p:spPr>
            <a:xfrm>
              <a:off x="5509000" y="2199150"/>
              <a:ext cx="1525" cy="1275"/>
            </a:xfrm>
            <a:custGeom>
              <a:avLst/>
              <a:gdLst/>
              <a:ahLst/>
              <a:cxnLst/>
              <a:rect l="l" t="t" r="r" b="b"/>
              <a:pathLst>
                <a:path w="61" h="51" extrusionOk="0">
                  <a:moveTo>
                    <a:pt x="43" y="1"/>
                  </a:moveTo>
                  <a:cubicBezTo>
                    <a:pt x="30" y="1"/>
                    <a:pt x="11" y="30"/>
                    <a:pt x="1" y="51"/>
                  </a:cubicBezTo>
                  <a:cubicBezTo>
                    <a:pt x="13" y="27"/>
                    <a:pt x="60" y="27"/>
                    <a:pt x="49" y="3"/>
                  </a:cubicBezTo>
                  <a:cubicBezTo>
                    <a:pt x="47" y="1"/>
                    <a:pt x="45" y="1"/>
                    <a:pt x="4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7" name="Google Shape;9551;p44"/>
            <p:cNvSpPr/>
            <p:nvPr/>
          </p:nvSpPr>
          <p:spPr>
            <a:xfrm>
              <a:off x="5497100" y="2205450"/>
              <a:ext cx="875" cy="1525"/>
            </a:xfrm>
            <a:custGeom>
              <a:avLst/>
              <a:gdLst/>
              <a:ahLst/>
              <a:cxnLst/>
              <a:rect l="l" t="t" r="r" b="b"/>
              <a:pathLst>
                <a:path w="35" h="61" extrusionOk="0">
                  <a:moveTo>
                    <a:pt x="24" y="1"/>
                  </a:moveTo>
                  <a:cubicBezTo>
                    <a:pt x="24" y="25"/>
                    <a:pt x="13" y="25"/>
                    <a:pt x="1" y="60"/>
                  </a:cubicBezTo>
                  <a:cubicBezTo>
                    <a:pt x="13" y="49"/>
                    <a:pt x="24" y="60"/>
                    <a:pt x="13" y="37"/>
                  </a:cubicBezTo>
                  <a:lnTo>
                    <a:pt x="13" y="37"/>
                  </a:lnTo>
                  <a:cubicBezTo>
                    <a:pt x="15" y="39"/>
                    <a:pt x="17" y="40"/>
                    <a:pt x="19" y="40"/>
                  </a:cubicBezTo>
                  <a:cubicBezTo>
                    <a:pt x="28" y="40"/>
                    <a:pt x="34" y="20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8" name="Google Shape;9552;p44"/>
            <p:cNvSpPr/>
            <p:nvPr/>
          </p:nvSpPr>
          <p:spPr>
            <a:xfrm>
              <a:off x="5494125" y="2206350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12" y="1"/>
                  </a:moveTo>
                  <a:cubicBezTo>
                    <a:pt x="12" y="1"/>
                    <a:pt x="1" y="24"/>
                    <a:pt x="12" y="36"/>
                  </a:cubicBezTo>
                  <a:cubicBezTo>
                    <a:pt x="12" y="24"/>
                    <a:pt x="24" y="24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9" name="Google Shape;9553;p44"/>
            <p:cNvSpPr/>
            <p:nvPr/>
          </p:nvSpPr>
          <p:spPr>
            <a:xfrm>
              <a:off x="5468225" y="2201300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13" y="0"/>
                  </a:moveTo>
                  <a:cubicBezTo>
                    <a:pt x="1" y="0"/>
                    <a:pt x="1" y="12"/>
                    <a:pt x="13" y="36"/>
                  </a:cubicBezTo>
                  <a:cubicBezTo>
                    <a:pt x="25" y="24"/>
                    <a:pt x="13" y="12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0" name="Google Shape;9554;p44"/>
            <p:cNvSpPr/>
            <p:nvPr/>
          </p:nvSpPr>
          <p:spPr>
            <a:xfrm>
              <a:off x="5467625" y="2201900"/>
              <a:ext cx="625" cy="600"/>
            </a:xfrm>
            <a:custGeom>
              <a:avLst/>
              <a:gdLst/>
              <a:ahLst/>
              <a:cxnLst/>
              <a:rect l="l" t="t" r="r" b="b"/>
              <a:pathLst>
                <a:path w="25" h="24" extrusionOk="0">
                  <a:moveTo>
                    <a:pt x="13" y="12"/>
                  </a:moveTo>
                  <a:lnTo>
                    <a:pt x="1" y="0"/>
                  </a:lnTo>
                  <a:lnTo>
                    <a:pt x="25" y="24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1" name="Google Shape;9555;p44"/>
            <p:cNvSpPr/>
            <p:nvPr/>
          </p:nvSpPr>
          <p:spPr>
            <a:xfrm>
              <a:off x="5465550" y="22021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cubicBezTo>
                    <a:pt x="1" y="1"/>
                    <a:pt x="1" y="13"/>
                    <a:pt x="12" y="13"/>
                  </a:cubicBezTo>
                  <a:cubicBezTo>
                    <a:pt x="12" y="13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2" name="Google Shape;9556;p44"/>
            <p:cNvSpPr/>
            <p:nvPr/>
          </p:nvSpPr>
          <p:spPr>
            <a:xfrm>
              <a:off x="5465850" y="22019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2" y="7"/>
                    <a:pt x="4" y="12"/>
                    <a:pt x="1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3" name="Google Shape;9557;p44"/>
            <p:cNvSpPr/>
            <p:nvPr/>
          </p:nvSpPr>
          <p:spPr>
            <a:xfrm>
              <a:off x="5465250" y="2201900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0"/>
                  </a:moveTo>
                  <a:lnTo>
                    <a:pt x="1" y="36"/>
                  </a:lnTo>
                  <a:lnTo>
                    <a:pt x="36" y="71"/>
                  </a:lnTo>
                  <a:cubicBezTo>
                    <a:pt x="36" y="36"/>
                    <a:pt x="1" y="6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4" name="Google Shape;9558;p44"/>
            <p:cNvSpPr/>
            <p:nvPr/>
          </p:nvSpPr>
          <p:spPr>
            <a:xfrm>
              <a:off x="5462275" y="2203675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72" y="0"/>
                  </a:moveTo>
                  <a:cubicBezTo>
                    <a:pt x="54" y="0"/>
                    <a:pt x="56" y="41"/>
                    <a:pt x="49" y="41"/>
                  </a:cubicBezTo>
                  <a:cubicBezTo>
                    <a:pt x="46" y="41"/>
                    <a:pt x="42" y="36"/>
                    <a:pt x="36" y="24"/>
                  </a:cubicBezTo>
                  <a:lnTo>
                    <a:pt x="36" y="24"/>
                  </a:lnTo>
                  <a:cubicBezTo>
                    <a:pt x="1" y="84"/>
                    <a:pt x="84" y="108"/>
                    <a:pt x="48" y="155"/>
                  </a:cubicBezTo>
                  <a:cubicBezTo>
                    <a:pt x="108" y="155"/>
                    <a:pt x="24" y="48"/>
                    <a:pt x="72" y="48"/>
                  </a:cubicBezTo>
                  <a:cubicBezTo>
                    <a:pt x="36" y="24"/>
                    <a:pt x="72" y="24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5" name="Google Shape;9559;p44"/>
            <p:cNvSpPr/>
            <p:nvPr/>
          </p:nvSpPr>
          <p:spPr>
            <a:xfrm>
              <a:off x="5464650" y="2205300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8" y="1"/>
                  </a:moveTo>
                  <a:cubicBezTo>
                    <a:pt x="4" y="1"/>
                    <a:pt x="1" y="7"/>
                    <a:pt x="1" y="19"/>
                  </a:cubicBezTo>
                  <a:cubicBezTo>
                    <a:pt x="9" y="19"/>
                    <a:pt x="22" y="29"/>
                    <a:pt x="26" y="29"/>
                  </a:cubicBezTo>
                  <a:cubicBezTo>
                    <a:pt x="29" y="29"/>
                    <a:pt x="29" y="27"/>
                    <a:pt x="25" y="19"/>
                  </a:cubicBezTo>
                  <a:cubicBezTo>
                    <a:pt x="19" y="7"/>
                    <a:pt x="13" y="1"/>
                    <a:pt x="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6" name="Google Shape;9560;p44"/>
            <p:cNvSpPr/>
            <p:nvPr/>
          </p:nvSpPr>
          <p:spPr>
            <a:xfrm>
              <a:off x="5461975" y="2205175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" y="0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7" name="Google Shape;9561;p44"/>
            <p:cNvSpPr/>
            <p:nvPr/>
          </p:nvSpPr>
          <p:spPr>
            <a:xfrm>
              <a:off x="5460500" y="2204875"/>
              <a:ext cx="600" cy="900"/>
            </a:xfrm>
            <a:custGeom>
              <a:avLst/>
              <a:gdLst/>
              <a:ahLst/>
              <a:cxnLst/>
              <a:rect l="l" t="t" r="r" b="b"/>
              <a:pathLst>
                <a:path w="24" h="36" extrusionOk="0">
                  <a:moveTo>
                    <a:pt x="24" y="0"/>
                  </a:moveTo>
                  <a:cubicBezTo>
                    <a:pt x="24" y="12"/>
                    <a:pt x="0" y="24"/>
                    <a:pt x="24" y="3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8" name="Google Shape;9562;p44"/>
            <p:cNvSpPr/>
            <p:nvPr/>
          </p:nvSpPr>
          <p:spPr>
            <a:xfrm>
              <a:off x="5458925" y="2205750"/>
              <a:ext cx="700" cy="1350"/>
            </a:xfrm>
            <a:custGeom>
              <a:avLst/>
              <a:gdLst/>
              <a:ahLst/>
              <a:cxnLst/>
              <a:rect l="l" t="t" r="r" b="b"/>
              <a:pathLst>
                <a:path w="28" h="54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"/>
                    <a:pt x="0" y="4"/>
                    <a:pt x="0" y="8"/>
                  </a:cubicBezTo>
                  <a:lnTo>
                    <a:pt x="0" y="8"/>
                  </a:lnTo>
                  <a:cubicBezTo>
                    <a:pt x="1" y="5"/>
                    <a:pt x="1" y="3"/>
                    <a:pt x="4" y="1"/>
                  </a:cubicBezTo>
                  <a:close/>
                  <a:moveTo>
                    <a:pt x="0" y="8"/>
                  </a:moveTo>
                  <a:lnTo>
                    <a:pt x="0" y="8"/>
                  </a:lnTo>
                  <a:cubicBezTo>
                    <a:pt x="0" y="9"/>
                    <a:pt x="0" y="10"/>
                    <a:pt x="1" y="12"/>
                  </a:cubicBezTo>
                  <a:lnTo>
                    <a:pt x="1" y="12"/>
                  </a:lnTo>
                  <a:cubicBezTo>
                    <a:pt x="1" y="10"/>
                    <a:pt x="0" y="9"/>
                    <a:pt x="0" y="8"/>
                  </a:cubicBezTo>
                  <a:close/>
                  <a:moveTo>
                    <a:pt x="1" y="12"/>
                  </a:moveTo>
                  <a:cubicBezTo>
                    <a:pt x="2" y="27"/>
                    <a:pt x="13" y="53"/>
                    <a:pt x="22" y="53"/>
                  </a:cubicBezTo>
                  <a:cubicBezTo>
                    <a:pt x="24" y="53"/>
                    <a:pt x="26" y="52"/>
                    <a:pt x="27" y="48"/>
                  </a:cubicBezTo>
                  <a:cubicBezTo>
                    <a:pt x="19" y="40"/>
                    <a:pt x="3" y="24"/>
                    <a:pt x="1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9" name="Google Shape;9563;p44"/>
            <p:cNvSpPr/>
            <p:nvPr/>
          </p:nvSpPr>
          <p:spPr>
            <a:xfrm>
              <a:off x="5456625" y="2209925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cubicBezTo>
                    <a:pt x="24" y="24"/>
                    <a:pt x="24" y="12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0" name="Google Shape;9564;p44"/>
            <p:cNvSpPr/>
            <p:nvPr/>
          </p:nvSpPr>
          <p:spPr>
            <a:xfrm>
              <a:off x="5459600" y="2214100"/>
              <a:ext cx="925" cy="650"/>
            </a:xfrm>
            <a:custGeom>
              <a:avLst/>
              <a:gdLst/>
              <a:ahLst/>
              <a:cxnLst/>
              <a:rect l="l" t="t" r="r" b="b"/>
              <a:pathLst>
                <a:path w="37" h="26" extrusionOk="0">
                  <a:moveTo>
                    <a:pt x="36" y="0"/>
                  </a:moveTo>
                  <a:cubicBezTo>
                    <a:pt x="32" y="0"/>
                    <a:pt x="28" y="2"/>
                    <a:pt x="26" y="4"/>
                  </a:cubicBezTo>
                  <a:lnTo>
                    <a:pt x="26" y="4"/>
                  </a:lnTo>
                  <a:cubicBezTo>
                    <a:pt x="29" y="4"/>
                    <a:pt x="32" y="2"/>
                    <a:pt x="36" y="0"/>
                  </a:cubicBezTo>
                  <a:close/>
                  <a:moveTo>
                    <a:pt x="26" y="4"/>
                  </a:moveTo>
                  <a:cubicBezTo>
                    <a:pt x="20" y="6"/>
                    <a:pt x="17" y="6"/>
                    <a:pt x="14" y="6"/>
                  </a:cubicBezTo>
                  <a:cubicBezTo>
                    <a:pt x="9" y="6"/>
                    <a:pt x="6" y="6"/>
                    <a:pt x="0" y="12"/>
                  </a:cubicBezTo>
                  <a:cubicBezTo>
                    <a:pt x="7" y="22"/>
                    <a:pt x="11" y="25"/>
                    <a:pt x="13" y="25"/>
                  </a:cubicBezTo>
                  <a:cubicBezTo>
                    <a:pt x="19" y="25"/>
                    <a:pt x="19" y="12"/>
                    <a:pt x="26" y="4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1" name="Google Shape;9565;p44"/>
            <p:cNvSpPr/>
            <p:nvPr/>
          </p:nvSpPr>
          <p:spPr>
            <a:xfrm>
              <a:off x="5455425" y="2209000"/>
              <a:ext cx="625" cy="650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6" y="1"/>
                  </a:moveTo>
                  <a:cubicBezTo>
                    <a:pt x="1" y="1"/>
                    <a:pt x="1" y="11"/>
                    <a:pt x="1" y="26"/>
                  </a:cubicBezTo>
                  <a:cubicBezTo>
                    <a:pt x="1" y="14"/>
                    <a:pt x="4" y="11"/>
                    <a:pt x="8" y="11"/>
                  </a:cubicBezTo>
                  <a:cubicBezTo>
                    <a:pt x="13" y="11"/>
                    <a:pt x="19" y="14"/>
                    <a:pt x="25" y="14"/>
                  </a:cubicBezTo>
                  <a:cubicBezTo>
                    <a:pt x="15" y="5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2" name="Google Shape;9566;p44"/>
            <p:cNvSpPr/>
            <p:nvPr/>
          </p:nvSpPr>
          <p:spPr>
            <a:xfrm>
              <a:off x="5453425" y="2209025"/>
              <a:ext cx="2025" cy="3300"/>
            </a:xfrm>
            <a:custGeom>
              <a:avLst/>
              <a:gdLst/>
              <a:ahLst/>
              <a:cxnLst/>
              <a:rect l="l" t="t" r="r" b="b"/>
              <a:pathLst>
                <a:path w="81" h="132" extrusionOk="0">
                  <a:moveTo>
                    <a:pt x="57" y="1"/>
                  </a:moveTo>
                  <a:cubicBezTo>
                    <a:pt x="35" y="1"/>
                    <a:pt x="75" y="43"/>
                    <a:pt x="61" y="58"/>
                  </a:cubicBezTo>
                  <a:lnTo>
                    <a:pt x="61" y="58"/>
                  </a:lnTo>
                  <a:cubicBezTo>
                    <a:pt x="64" y="58"/>
                    <a:pt x="71" y="62"/>
                    <a:pt x="81" y="72"/>
                  </a:cubicBezTo>
                  <a:lnTo>
                    <a:pt x="57" y="1"/>
                  </a:lnTo>
                  <a:close/>
                  <a:moveTo>
                    <a:pt x="18" y="20"/>
                  </a:moveTo>
                  <a:cubicBezTo>
                    <a:pt x="5" y="20"/>
                    <a:pt x="0" y="34"/>
                    <a:pt x="9" y="60"/>
                  </a:cubicBezTo>
                  <a:cubicBezTo>
                    <a:pt x="21" y="72"/>
                    <a:pt x="57" y="108"/>
                    <a:pt x="57" y="132"/>
                  </a:cubicBezTo>
                  <a:cubicBezTo>
                    <a:pt x="65" y="115"/>
                    <a:pt x="51" y="70"/>
                    <a:pt x="57" y="60"/>
                  </a:cubicBezTo>
                  <a:lnTo>
                    <a:pt x="57" y="60"/>
                  </a:lnTo>
                  <a:cubicBezTo>
                    <a:pt x="57" y="60"/>
                    <a:pt x="57" y="60"/>
                    <a:pt x="57" y="60"/>
                  </a:cubicBezTo>
                  <a:cubicBezTo>
                    <a:pt x="58" y="60"/>
                    <a:pt x="60" y="59"/>
                    <a:pt x="61" y="58"/>
                  </a:cubicBezTo>
                  <a:lnTo>
                    <a:pt x="61" y="58"/>
                  </a:lnTo>
                  <a:cubicBezTo>
                    <a:pt x="60" y="58"/>
                    <a:pt x="60" y="58"/>
                    <a:pt x="60" y="58"/>
                  </a:cubicBezTo>
                  <a:cubicBezTo>
                    <a:pt x="59" y="58"/>
                    <a:pt x="57" y="59"/>
                    <a:pt x="57" y="60"/>
                  </a:cubicBezTo>
                  <a:lnTo>
                    <a:pt x="57" y="60"/>
                  </a:lnTo>
                  <a:cubicBezTo>
                    <a:pt x="45" y="48"/>
                    <a:pt x="45" y="36"/>
                    <a:pt x="33" y="25"/>
                  </a:cubicBezTo>
                  <a:cubicBezTo>
                    <a:pt x="27" y="22"/>
                    <a:pt x="22" y="20"/>
                    <a:pt x="18" y="2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3" name="Google Shape;9567;p44"/>
            <p:cNvSpPr/>
            <p:nvPr/>
          </p:nvSpPr>
          <p:spPr>
            <a:xfrm>
              <a:off x="5457525" y="2212600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0" y="1"/>
                  </a:moveTo>
                  <a:cubicBezTo>
                    <a:pt x="12" y="24"/>
                    <a:pt x="12" y="24"/>
                    <a:pt x="12" y="36"/>
                  </a:cubicBezTo>
                  <a:cubicBezTo>
                    <a:pt x="22" y="50"/>
                    <a:pt x="27" y="55"/>
                    <a:pt x="30" y="55"/>
                  </a:cubicBezTo>
                  <a:cubicBezTo>
                    <a:pt x="36" y="55"/>
                    <a:pt x="24" y="21"/>
                    <a:pt x="24" y="1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4" name="Google Shape;9568;p44"/>
            <p:cNvSpPr/>
            <p:nvPr/>
          </p:nvSpPr>
          <p:spPr>
            <a:xfrm>
              <a:off x="5451850" y="22132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5" name="Google Shape;9569;p44"/>
            <p:cNvSpPr/>
            <p:nvPr/>
          </p:nvSpPr>
          <p:spPr>
            <a:xfrm>
              <a:off x="5451275" y="2212600"/>
              <a:ext cx="300" cy="1225"/>
            </a:xfrm>
            <a:custGeom>
              <a:avLst/>
              <a:gdLst/>
              <a:ahLst/>
              <a:cxnLst/>
              <a:rect l="l" t="t" r="r" b="b"/>
              <a:pathLst>
                <a:path w="12" h="49" extrusionOk="0">
                  <a:moveTo>
                    <a:pt x="12" y="1"/>
                  </a:moveTo>
                  <a:lnTo>
                    <a:pt x="0" y="48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6" name="Google Shape;9570;p44"/>
            <p:cNvSpPr/>
            <p:nvPr/>
          </p:nvSpPr>
          <p:spPr>
            <a:xfrm>
              <a:off x="5450675" y="2212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7" name="Google Shape;9571;p44"/>
            <p:cNvSpPr/>
            <p:nvPr/>
          </p:nvSpPr>
          <p:spPr>
            <a:xfrm>
              <a:off x="5449175" y="2213500"/>
              <a:ext cx="1275" cy="675"/>
            </a:xfrm>
            <a:custGeom>
              <a:avLst/>
              <a:gdLst/>
              <a:ahLst/>
              <a:cxnLst/>
              <a:rect l="l" t="t" r="r" b="b"/>
              <a:pathLst>
                <a:path w="51" h="27" extrusionOk="0">
                  <a:moveTo>
                    <a:pt x="36" y="0"/>
                  </a:moveTo>
                  <a:cubicBezTo>
                    <a:pt x="36" y="14"/>
                    <a:pt x="32" y="20"/>
                    <a:pt x="24" y="20"/>
                  </a:cubicBezTo>
                  <a:cubicBezTo>
                    <a:pt x="18" y="20"/>
                    <a:pt x="11" y="17"/>
                    <a:pt x="1" y="12"/>
                  </a:cubicBezTo>
                  <a:lnTo>
                    <a:pt x="1" y="12"/>
                  </a:lnTo>
                  <a:lnTo>
                    <a:pt x="25" y="24"/>
                  </a:lnTo>
                  <a:cubicBezTo>
                    <a:pt x="25" y="24"/>
                    <a:pt x="30" y="26"/>
                    <a:pt x="36" y="26"/>
                  </a:cubicBezTo>
                  <a:cubicBezTo>
                    <a:pt x="44" y="26"/>
                    <a:pt x="51" y="22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8" name="Google Shape;9572;p44"/>
            <p:cNvSpPr/>
            <p:nvPr/>
          </p:nvSpPr>
          <p:spPr>
            <a:xfrm>
              <a:off x="5453650" y="2228675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24" y="36"/>
                  </a:lnTo>
                  <a:cubicBezTo>
                    <a:pt x="24" y="36"/>
                    <a:pt x="24" y="31"/>
                    <a:pt x="28" y="31"/>
                  </a:cubicBezTo>
                  <a:cubicBezTo>
                    <a:pt x="29" y="31"/>
                    <a:pt x="32" y="32"/>
                    <a:pt x="36" y="36"/>
                  </a:cubicBezTo>
                  <a:cubicBezTo>
                    <a:pt x="24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9" name="Google Shape;9573;p44"/>
            <p:cNvSpPr/>
            <p:nvPr/>
          </p:nvSpPr>
          <p:spPr>
            <a:xfrm>
              <a:off x="5452750" y="2228325"/>
              <a:ext cx="925" cy="1575"/>
            </a:xfrm>
            <a:custGeom>
              <a:avLst/>
              <a:gdLst/>
              <a:ahLst/>
              <a:cxnLst/>
              <a:rect l="l" t="t" r="r" b="b"/>
              <a:pathLst>
                <a:path w="37" h="63" extrusionOk="0">
                  <a:moveTo>
                    <a:pt x="21" y="0"/>
                  </a:moveTo>
                  <a:lnTo>
                    <a:pt x="21" y="0"/>
                  </a:lnTo>
                  <a:cubicBezTo>
                    <a:pt x="15" y="0"/>
                    <a:pt x="23" y="27"/>
                    <a:pt x="13" y="27"/>
                  </a:cubicBezTo>
                  <a:lnTo>
                    <a:pt x="1" y="15"/>
                  </a:lnTo>
                  <a:lnTo>
                    <a:pt x="13" y="62"/>
                  </a:lnTo>
                  <a:cubicBezTo>
                    <a:pt x="36" y="50"/>
                    <a:pt x="13" y="27"/>
                    <a:pt x="24" y="3"/>
                  </a:cubicBezTo>
                  <a:cubicBezTo>
                    <a:pt x="23" y="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0" name="Google Shape;9574;p44"/>
            <p:cNvSpPr/>
            <p:nvPr/>
          </p:nvSpPr>
          <p:spPr>
            <a:xfrm>
              <a:off x="5442625" y="2233450"/>
              <a:ext cx="1650" cy="2150"/>
            </a:xfrm>
            <a:custGeom>
              <a:avLst/>
              <a:gdLst/>
              <a:ahLst/>
              <a:cxnLst/>
              <a:rect l="l" t="t" r="r" b="b"/>
              <a:pathLst>
                <a:path w="66" h="86" extrusionOk="0">
                  <a:moveTo>
                    <a:pt x="37" y="0"/>
                  </a:moveTo>
                  <a:cubicBezTo>
                    <a:pt x="37" y="24"/>
                    <a:pt x="13" y="36"/>
                    <a:pt x="1" y="48"/>
                  </a:cubicBezTo>
                  <a:cubicBezTo>
                    <a:pt x="21" y="58"/>
                    <a:pt x="24" y="86"/>
                    <a:pt x="25" y="86"/>
                  </a:cubicBezTo>
                  <a:cubicBezTo>
                    <a:pt x="25" y="86"/>
                    <a:pt x="25" y="85"/>
                    <a:pt x="25" y="83"/>
                  </a:cubicBezTo>
                  <a:lnTo>
                    <a:pt x="37" y="60"/>
                  </a:lnTo>
                  <a:lnTo>
                    <a:pt x="48" y="72"/>
                  </a:lnTo>
                  <a:cubicBezTo>
                    <a:pt x="51" y="73"/>
                    <a:pt x="53" y="73"/>
                    <a:pt x="54" y="73"/>
                  </a:cubicBezTo>
                  <a:cubicBezTo>
                    <a:pt x="65" y="73"/>
                    <a:pt x="39" y="36"/>
                    <a:pt x="60" y="36"/>
                  </a:cubicBezTo>
                  <a:cubicBezTo>
                    <a:pt x="37" y="12"/>
                    <a:pt x="37" y="24"/>
                    <a:pt x="3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1" name="Google Shape;9575;p44"/>
            <p:cNvSpPr/>
            <p:nvPr/>
          </p:nvSpPr>
          <p:spPr>
            <a:xfrm>
              <a:off x="5524200" y="2151275"/>
              <a:ext cx="900" cy="25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cubicBezTo>
                    <a:pt x="0" y="1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2" name="Google Shape;9576;p44"/>
            <p:cNvSpPr/>
            <p:nvPr/>
          </p:nvSpPr>
          <p:spPr>
            <a:xfrm>
              <a:off x="5524775" y="2151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3" name="Google Shape;9577;p44"/>
            <p:cNvSpPr/>
            <p:nvPr/>
          </p:nvSpPr>
          <p:spPr>
            <a:xfrm>
              <a:off x="5522875" y="2151575"/>
              <a:ext cx="1625" cy="450"/>
            </a:xfrm>
            <a:custGeom>
              <a:avLst/>
              <a:gdLst/>
              <a:ahLst/>
              <a:cxnLst/>
              <a:rect l="l" t="t" r="r" b="b"/>
              <a:pathLst>
                <a:path w="65" h="18" extrusionOk="0">
                  <a:moveTo>
                    <a:pt x="17" y="1"/>
                  </a:moveTo>
                  <a:cubicBezTo>
                    <a:pt x="1" y="9"/>
                    <a:pt x="2" y="18"/>
                    <a:pt x="20" y="18"/>
                  </a:cubicBezTo>
                  <a:cubicBezTo>
                    <a:pt x="28" y="18"/>
                    <a:pt x="39" y="16"/>
                    <a:pt x="53" y="13"/>
                  </a:cubicBezTo>
                  <a:cubicBezTo>
                    <a:pt x="29" y="13"/>
                    <a:pt x="65" y="1"/>
                    <a:pt x="17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4" name="Google Shape;9578;p44"/>
            <p:cNvSpPr/>
            <p:nvPr/>
          </p:nvSpPr>
          <p:spPr>
            <a:xfrm>
              <a:off x="5524500" y="21515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24" y="1"/>
                  </a:moveTo>
                  <a:lnTo>
                    <a:pt x="0" y="13"/>
                  </a:lnTo>
                  <a:lnTo>
                    <a:pt x="36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5" name="Google Shape;9579;p44"/>
            <p:cNvSpPr/>
            <p:nvPr/>
          </p:nvSpPr>
          <p:spPr>
            <a:xfrm>
              <a:off x="5525375" y="215157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1"/>
                  </a:moveTo>
                  <a:lnTo>
                    <a:pt x="1" y="1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6" name="Google Shape;9580;p44"/>
            <p:cNvSpPr/>
            <p:nvPr/>
          </p:nvSpPr>
          <p:spPr>
            <a:xfrm>
              <a:off x="5522500" y="2152175"/>
              <a:ext cx="2900" cy="450"/>
            </a:xfrm>
            <a:custGeom>
              <a:avLst/>
              <a:gdLst/>
              <a:ahLst/>
              <a:cxnLst/>
              <a:rect l="l" t="t" r="r" b="b"/>
              <a:pathLst>
                <a:path w="116" h="18" extrusionOk="0">
                  <a:moveTo>
                    <a:pt x="56" y="1"/>
                  </a:moveTo>
                  <a:cubicBezTo>
                    <a:pt x="20" y="1"/>
                    <a:pt x="56" y="13"/>
                    <a:pt x="9" y="13"/>
                  </a:cubicBezTo>
                  <a:cubicBezTo>
                    <a:pt x="1" y="17"/>
                    <a:pt x="1" y="18"/>
                    <a:pt x="5" y="18"/>
                  </a:cubicBezTo>
                  <a:cubicBezTo>
                    <a:pt x="14" y="18"/>
                    <a:pt x="40" y="13"/>
                    <a:pt x="56" y="13"/>
                  </a:cubicBezTo>
                  <a:lnTo>
                    <a:pt x="44" y="13"/>
                  </a:lnTo>
                  <a:cubicBezTo>
                    <a:pt x="62" y="7"/>
                    <a:pt x="74" y="7"/>
                    <a:pt x="84" y="7"/>
                  </a:cubicBezTo>
                  <a:cubicBezTo>
                    <a:pt x="95" y="7"/>
                    <a:pt x="104" y="7"/>
                    <a:pt x="116" y="1"/>
                  </a:cubicBezTo>
                  <a:lnTo>
                    <a:pt x="116" y="1"/>
                  </a:lnTo>
                  <a:cubicBezTo>
                    <a:pt x="116" y="1"/>
                    <a:pt x="84" y="6"/>
                    <a:pt x="66" y="6"/>
                  </a:cubicBezTo>
                  <a:cubicBezTo>
                    <a:pt x="58" y="6"/>
                    <a:pt x="52" y="5"/>
                    <a:pt x="5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7" name="Google Shape;9581;p44"/>
            <p:cNvSpPr/>
            <p:nvPr/>
          </p:nvSpPr>
          <p:spPr>
            <a:xfrm>
              <a:off x="5525975" y="21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1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8" name="Google Shape;9582;p44"/>
            <p:cNvSpPr/>
            <p:nvPr/>
          </p:nvSpPr>
          <p:spPr>
            <a:xfrm>
              <a:off x="5522400" y="21548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3" y="1"/>
                  </a:moveTo>
                  <a:cubicBezTo>
                    <a:pt x="1" y="13"/>
                    <a:pt x="13" y="13"/>
                    <a:pt x="13" y="13"/>
                  </a:cubicBezTo>
                  <a:cubicBezTo>
                    <a:pt x="24" y="13"/>
                    <a:pt x="24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9" name="Google Shape;9583;p44"/>
            <p:cNvSpPr/>
            <p:nvPr/>
          </p:nvSpPr>
          <p:spPr>
            <a:xfrm>
              <a:off x="5522700" y="21557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" y="1"/>
                    <a:pt x="1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0" name="Google Shape;9584;p44"/>
            <p:cNvSpPr/>
            <p:nvPr/>
          </p:nvSpPr>
          <p:spPr>
            <a:xfrm>
              <a:off x="552270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1" name="Google Shape;9585;p44"/>
            <p:cNvSpPr/>
            <p:nvPr/>
          </p:nvSpPr>
          <p:spPr>
            <a:xfrm>
              <a:off x="5521600" y="2155150"/>
              <a:ext cx="2025" cy="325"/>
            </a:xfrm>
            <a:custGeom>
              <a:avLst/>
              <a:gdLst/>
              <a:ahLst/>
              <a:cxnLst/>
              <a:rect l="l" t="t" r="r" b="b"/>
              <a:pathLst>
                <a:path w="81" h="13" extrusionOk="0">
                  <a:moveTo>
                    <a:pt x="33" y="1"/>
                  </a:moveTo>
                  <a:cubicBezTo>
                    <a:pt x="9" y="5"/>
                    <a:pt x="1" y="6"/>
                    <a:pt x="1" y="6"/>
                  </a:cubicBezTo>
                  <a:cubicBezTo>
                    <a:pt x="2" y="6"/>
                    <a:pt x="37" y="1"/>
                    <a:pt x="45" y="1"/>
                  </a:cubicBezTo>
                  <a:close/>
                  <a:moveTo>
                    <a:pt x="45" y="1"/>
                  </a:moveTo>
                  <a:cubicBezTo>
                    <a:pt x="33" y="13"/>
                    <a:pt x="56" y="13"/>
                    <a:pt x="56" y="13"/>
                  </a:cubicBezTo>
                  <a:lnTo>
                    <a:pt x="80" y="13"/>
                  </a:lnTo>
                  <a:cubicBezTo>
                    <a:pt x="80" y="1"/>
                    <a:pt x="80" y="1"/>
                    <a:pt x="8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2" name="Google Shape;9586;p44"/>
            <p:cNvSpPr/>
            <p:nvPr/>
          </p:nvSpPr>
          <p:spPr>
            <a:xfrm>
              <a:off x="5530150" y="215725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cubicBezTo>
                    <a:pt x="12" y="0"/>
                    <a:pt x="0" y="0"/>
                    <a:pt x="0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3" name="Google Shape;9587;p44"/>
            <p:cNvSpPr/>
            <p:nvPr/>
          </p:nvSpPr>
          <p:spPr>
            <a:xfrm>
              <a:off x="5521225" y="21870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0" y="13"/>
                    <a:pt x="48" y="13"/>
                    <a:pt x="0" y="13"/>
                  </a:cubicBezTo>
                  <a:lnTo>
                    <a:pt x="36" y="13"/>
                  </a:lnTo>
                  <a:cubicBezTo>
                    <a:pt x="24" y="13"/>
                    <a:pt x="48" y="13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4" name="Google Shape;9588;p44"/>
            <p:cNvSpPr/>
            <p:nvPr/>
          </p:nvSpPr>
          <p:spPr>
            <a:xfrm>
              <a:off x="5523300" y="2176000"/>
              <a:ext cx="3000" cy="325"/>
            </a:xfrm>
            <a:custGeom>
              <a:avLst/>
              <a:gdLst/>
              <a:ahLst/>
              <a:cxnLst/>
              <a:rect l="l" t="t" r="r" b="b"/>
              <a:pathLst>
                <a:path w="120" h="13" extrusionOk="0">
                  <a:moveTo>
                    <a:pt x="36" y="0"/>
                  </a:moveTo>
                  <a:cubicBezTo>
                    <a:pt x="17" y="10"/>
                    <a:pt x="13" y="12"/>
                    <a:pt x="7" y="12"/>
                  </a:cubicBezTo>
                  <a:lnTo>
                    <a:pt x="7" y="12"/>
                  </a:lnTo>
                  <a:cubicBezTo>
                    <a:pt x="42" y="11"/>
                    <a:pt x="86" y="0"/>
                    <a:pt x="119" y="0"/>
                  </a:cubicBezTo>
                  <a:close/>
                  <a:moveTo>
                    <a:pt x="7" y="12"/>
                  </a:moveTo>
                  <a:cubicBezTo>
                    <a:pt x="5" y="12"/>
                    <a:pt x="2" y="12"/>
                    <a:pt x="0" y="12"/>
                  </a:cubicBezTo>
                  <a:cubicBezTo>
                    <a:pt x="3" y="12"/>
                    <a:pt x="5" y="12"/>
                    <a:pt x="7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5" name="Google Shape;9589;p44"/>
            <p:cNvSpPr/>
            <p:nvPr/>
          </p:nvSpPr>
          <p:spPr>
            <a:xfrm>
              <a:off x="5526275" y="21757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0"/>
                  </a:moveTo>
                  <a:cubicBezTo>
                    <a:pt x="12" y="12"/>
                    <a:pt x="0" y="12"/>
                    <a:pt x="0" y="12"/>
                  </a:cubicBezTo>
                  <a:lnTo>
                    <a:pt x="12" y="12"/>
                  </a:lnTo>
                  <a:cubicBezTo>
                    <a:pt x="12" y="12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6" name="Google Shape;9590;p44"/>
            <p:cNvSpPr/>
            <p:nvPr/>
          </p:nvSpPr>
          <p:spPr>
            <a:xfrm>
              <a:off x="5522100" y="2185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" y="12"/>
                    <a:pt x="1" y="12"/>
                    <a:pt x="13" y="12"/>
                  </a:cubicBezTo>
                  <a:cubicBezTo>
                    <a:pt x="13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7" name="Google Shape;9591;p44"/>
            <p:cNvSpPr/>
            <p:nvPr/>
          </p:nvSpPr>
          <p:spPr>
            <a:xfrm>
              <a:off x="5525075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"/>
                  </a:moveTo>
                  <a:cubicBezTo>
                    <a:pt x="13" y="1"/>
                    <a:pt x="1" y="1"/>
                    <a:pt x="1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8" name="Google Shape;9592;p44"/>
            <p:cNvSpPr/>
            <p:nvPr/>
          </p:nvSpPr>
          <p:spPr>
            <a:xfrm>
              <a:off x="5535200" y="2177775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60" y="1"/>
                  </a:moveTo>
                  <a:cubicBezTo>
                    <a:pt x="1" y="1"/>
                    <a:pt x="60" y="1"/>
                    <a:pt x="36" y="13"/>
                  </a:cubicBezTo>
                  <a:lnTo>
                    <a:pt x="60" y="13"/>
                  </a:lnTo>
                  <a:cubicBezTo>
                    <a:pt x="72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9" name="Google Shape;9593;p44"/>
            <p:cNvSpPr/>
            <p:nvPr/>
          </p:nvSpPr>
          <p:spPr>
            <a:xfrm>
              <a:off x="5521500" y="21873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0" name="Google Shape;9594;p44"/>
            <p:cNvSpPr/>
            <p:nvPr/>
          </p:nvSpPr>
          <p:spPr>
            <a:xfrm>
              <a:off x="5525975" y="217510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48" y="0"/>
                    <a:pt x="1" y="12"/>
                    <a:pt x="24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1" name="Google Shape;9595;p44"/>
            <p:cNvSpPr/>
            <p:nvPr/>
          </p:nvSpPr>
          <p:spPr>
            <a:xfrm>
              <a:off x="5526575" y="2152175"/>
              <a:ext cx="2400" cy="625"/>
            </a:xfrm>
            <a:custGeom>
              <a:avLst/>
              <a:gdLst/>
              <a:ahLst/>
              <a:cxnLst/>
              <a:rect l="l" t="t" r="r" b="b"/>
              <a:pathLst>
                <a:path w="96" h="25" extrusionOk="0">
                  <a:moveTo>
                    <a:pt x="0" y="1"/>
                  </a:moveTo>
                  <a:cubicBezTo>
                    <a:pt x="36" y="1"/>
                    <a:pt x="24" y="13"/>
                    <a:pt x="36" y="25"/>
                  </a:cubicBezTo>
                  <a:lnTo>
                    <a:pt x="60" y="13"/>
                  </a:lnTo>
                  <a:lnTo>
                    <a:pt x="72" y="13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2" name="Google Shape;9596;p44"/>
            <p:cNvSpPr/>
            <p:nvPr/>
          </p:nvSpPr>
          <p:spPr>
            <a:xfrm>
              <a:off x="5521225" y="2153075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36" y="0"/>
                  </a:moveTo>
                  <a:cubicBezTo>
                    <a:pt x="36" y="0"/>
                    <a:pt x="12" y="12"/>
                    <a:pt x="0" y="12"/>
                  </a:cubicBezTo>
                  <a:lnTo>
                    <a:pt x="24" y="12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3" name="Google Shape;9597;p44"/>
            <p:cNvSpPr/>
            <p:nvPr/>
          </p:nvSpPr>
          <p:spPr>
            <a:xfrm>
              <a:off x="5519125" y="21554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48" y="1"/>
                  </a:moveTo>
                  <a:cubicBezTo>
                    <a:pt x="25" y="1"/>
                    <a:pt x="1" y="13"/>
                    <a:pt x="36" y="13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4" name="Google Shape;9598;p44"/>
            <p:cNvSpPr/>
            <p:nvPr/>
          </p:nvSpPr>
          <p:spPr>
            <a:xfrm>
              <a:off x="5528050" y="2153675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5" y="0"/>
                  </a:moveTo>
                  <a:cubicBezTo>
                    <a:pt x="1" y="12"/>
                    <a:pt x="13" y="12"/>
                    <a:pt x="37" y="12"/>
                  </a:cubicBezTo>
                  <a:cubicBezTo>
                    <a:pt x="13" y="12"/>
                    <a:pt x="49" y="12"/>
                    <a:pt x="4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5" name="Google Shape;9599;p44"/>
            <p:cNvSpPr/>
            <p:nvPr/>
          </p:nvSpPr>
          <p:spPr>
            <a:xfrm>
              <a:off x="5519425" y="2156050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13" y="0"/>
                  </a:moveTo>
                  <a:cubicBezTo>
                    <a:pt x="60" y="0"/>
                    <a:pt x="1" y="12"/>
                    <a:pt x="36" y="12"/>
                  </a:cubicBezTo>
                  <a:cubicBezTo>
                    <a:pt x="24" y="12"/>
                    <a:pt x="60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6" name="Google Shape;9600;p44"/>
            <p:cNvSpPr/>
            <p:nvPr/>
          </p:nvSpPr>
          <p:spPr>
            <a:xfrm>
              <a:off x="5529325" y="2154550"/>
              <a:ext cx="1475" cy="325"/>
            </a:xfrm>
            <a:custGeom>
              <a:avLst/>
              <a:gdLst/>
              <a:ahLst/>
              <a:cxnLst/>
              <a:rect l="l" t="t" r="r" b="b"/>
              <a:pathLst>
                <a:path w="59" h="13" extrusionOk="0">
                  <a:moveTo>
                    <a:pt x="45" y="1"/>
                  </a:moveTo>
                  <a:cubicBezTo>
                    <a:pt x="42" y="1"/>
                    <a:pt x="42" y="1"/>
                    <a:pt x="44" y="1"/>
                  </a:cubicBezTo>
                  <a:lnTo>
                    <a:pt x="44" y="1"/>
                  </a:lnTo>
                  <a:cubicBezTo>
                    <a:pt x="45" y="1"/>
                    <a:pt x="45" y="1"/>
                    <a:pt x="45" y="1"/>
                  </a:cubicBezTo>
                  <a:close/>
                  <a:moveTo>
                    <a:pt x="44" y="1"/>
                  </a:moveTo>
                  <a:lnTo>
                    <a:pt x="44" y="1"/>
                  </a:lnTo>
                  <a:cubicBezTo>
                    <a:pt x="37" y="3"/>
                    <a:pt x="1" y="13"/>
                    <a:pt x="33" y="13"/>
                  </a:cubicBezTo>
                  <a:cubicBezTo>
                    <a:pt x="58" y="4"/>
                    <a:pt x="48" y="2"/>
                    <a:pt x="4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7" name="Google Shape;9601;p44"/>
            <p:cNvSpPr/>
            <p:nvPr/>
          </p:nvSpPr>
          <p:spPr>
            <a:xfrm>
              <a:off x="5520625" y="215635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72" y="0"/>
                  </a:moveTo>
                  <a:cubicBezTo>
                    <a:pt x="48" y="12"/>
                    <a:pt x="36" y="24"/>
                    <a:pt x="0" y="24"/>
                  </a:cubicBezTo>
                  <a:cubicBezTo>
                    <a:pt x="24" y="24"/>
                    <a:pt x="72" y="24"/>
                    <a:pt x="95" y="12"/>
                  </a:cubicBezTo>
                  <a:lnTo>
                    <a:pt x="107" y="12"/>
                  </a:lnTo>
                  <a:cubicBezTo>
                    <a:pt x="72" y="12"/>
                    <a:pt x="84" y="0"/>
                    <a:pt x="7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8" name="Google Shape;9602;p44"/>
            <p:cNvSpPr/>
            <p:nvPr/>
          </p:nvSpPr>
          <p:spPr>
            <a:xfrm>
              <a:off x="5528675" y="215455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24" y="21"/>
                  </a:moveTo>
                  <a:cubicBezTo>
                    <a:pt x="10" y="22"/>
                    <a:pt x="0" y="25"/>
                    <a:pt x="12" y="25"/>
                  </a:cubicBezTo>
                  <a:lnTo>
                    <a:pt x="24" y="21"/>
                  </a:lnTo>
                  <a:close/>
                  <a:moveTo>
                    <a:pt x="95" y="1"/>
                  </a:moveTo>
                  <a:lnTo>
                    <a:pt x="95" y="1"/>
                  </a:lnTo>
                  <a:cubicBezTo>
                    <a:pt x="71" y="13"/>
                    <a:pt x="47" y="13"/>
                    <a:pt x="47" y="13"/>
                  </a:cubicBezTo>
                  <a:lnTo>
                    <a:pt x="24" y="21"/>
                  </a:lnTo>
                  <a:lnTo>
                    <a:pt x="24" y="21"/>
                  </a:lnTo>
                  <a:cubicBezTo>
                    <a:pt x="30" y="20"/>
                    <a:pt x="36" y="19"/>
                    <a:pt x="42" y="19"/>
                  </a:cubicBezTo>
                  <a:cubicBezTo>
                    <a:pt x="51" y="19"/>
                    <a:pt x="59" y="21"/>
                    <a:pt x="59" y="25"/>
                  </a:cubicBezTo>
                  <a:cubicBezTo>
                    <a:pt x="71" y="13"/>
                    <a:pt x="95" y="13"/>
                    <a:pt x="9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9" name="Google Shape;9603;p44"/>
            <p:cNvSpPr/>
            <p:nvPr/>
          </p:nvSpPr>
          <p:spPr>
            <a:xfrm>
              <a:off x="5519725" y="2157100"/>
              <a:ext cx="1800" cy="475"/>
            </a:xfrm>
            <a:custGeom>
              <a:avLst/>
              <a:gdLst/>
              <a:ahLst/>
              <a:cxnLst/>
              <a:rect l="l" t="t" r="r" b="b"/>
              <a:pathLst>
                <a:path w="72" h="19" extrusionOk="0">
                  <a:moveTo>
                    <a:pt x="32" y="1"/>
                  </a:moveTo>
                  <a:cubicBezTo>
                    <a:pt x="26" y="1"/>
                    <a:pt x="16" y="2"/>
                    <a:pt x="1" y="6"/>
                  </a:cubicBezTo>
                  <a:cubicBezTo>
                    <a:pt x="12" y="6"/>
                    <a:pt x="24" y="18"/>
                    <a:pt x="48" y="18"/>
                  </a:cubicBezTo>
                  <a:lnTo>
                    <a:pt x="72" y="6"/>
                  </a:lnTo>
                  <a:cubicBezTo>
                    <a:pt x="48" y="6"/>
                    <a:pt x="45" y="1"/>
                    <a:pt x="3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0" name="Google Shape;9604;p44"/>
            <p:cNvSpPr/>
            <p:nvPr/>
          </p:nvSpPr>
          <p:spPr>
            <a:xfrm>
              <a:off x="5528050" y="2155450"/>
              <a:ext cx="1825" cy="325"/>
            </a:xfrm>
            <a:custGeom>
              <a:avLst/>
              <a:gdLst/>
              <a:ahLst/>
              <a:cxnLst/>
              <a:rect l="l" t="t" r="r" b="b"/>
              <a:pathLst>
                <a:path w="73" h="13" extrusionOk="0">
                  <a:moveTo>
                    <a:pt x="49" y="1"/>
                  </a:moveTo>
                  <a:cubicBezTo>
                    <a:pt x="49" y="1"/>
                    <a:pt x="1" y="1"/>
                    <a:pt x="25" y="13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1" name="Google Shape;9605;p44"/>
            <p:cNvSpPr/>
            <p:nvPr/>
          </p:nvSpPr>
          <p:spPr>
            <a:xfrm>
              <a:off x="5520925" y="2159925"/>
              <a:ext cx="1800" cy="325"/>
            </a:xfrm>
            <a:custGeom>
              <a:avLst/>
              <a:gdLst/>
              <a:ahLst/>
              <a:cxnLst/>
              <a:rect l="l" t="t" r="r" b="b"/>
              <a:pathLst>
                <a:path w="72" h="13" extrusionOk="0">
                  <a:moveTo>
                    <a:pt x="48" y="0"/>
                  </a:moveTo>
                  <a:cubicBezTo>
                    <a:pt x="24" y="0"/>
                    <a:pt x="0" y="12"/>
                    <a:pt x="24" y="12"/>
                  </a:cubicBezTo>
                  <a:cubicBezTo>
                    <a:pt x="36" y="12"/>
                    <a:pt x="72" y="0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2" name="Google Shape;9606;p44"/>
            <p:cNvSpPr/>
            <p:nvPr/>
          </p:nvSpPr>
          <p:spPr>
            <a:xfrm>
              <a:off x="5520100" y="2171825"/>
              <a:ext cx="850" cy="250"/>
            </a:xfrm>
            <a:custGeom>
              <a:avLst/>
              <a:gdLst/>
              <a:ahLst/>
              <a:cxnLst/>
              <a:rect l="l" t="t" r="r" b="b"/>
              <a:pathLst>
                <a:path w="34" h="10" extrusionOk="0">
                  <a:moveTo>
                    <a:pt x="9" y="1"/>
                  </a:moveTo>
                  <a:cubicBezTo>
                    <a:pt x="3" y="6"/>
                    <a:pt x="0" y="9"/>
                    <a:pt x="3" y="9"/>
                  </a:cubicBezTo>
                  <a:cubicBezTo>
                    <a:pt x="6" y="9"/>
                    <a:pt x="15" y="6"/>
                    <a:pt x="3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3" name="Google Shape;9607;p44"/>
            <p:cNvSpPr/>
            <p:nvPr/>
          </p:nvSpPr>
          <p:spPr>
            <a:xfrm>
              <a:off x="5520025" y="2172125"/>
              <a:ext cx="1225" cy="25"/>
            </a:xfrm>
            <a:custGeom>
              <a:avLst/>
              <a:gdLst/>
              <a:ahLst/>
              <a:cxnLst/>
              <a:rect l="l" t="t" r="r" b="b"/>
              <a:pathLst>
                <a:path w="49" h="1" extrusionOk="0">
                  <a:moveTo>
                    <a:pt x="48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4" name="Google Shape;9608;p44"/>
            <p:cNvSpPr/>
            <p:nvPr/>
          </p:nvSpPr>
          <p:spPr>
            <a:xfrm>
              <a:off x="5519425" y="21727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ubicBezTo>
                    <a:pt x="1" y="0"/>
                    <a:pt x="13" y="0"/>
                    <a:pt x="13" y="0"/>
                  </a:cubicBezTo>
                  <a:cubicBezTo>
                    <a:pt x="13" y="0"/>
                    <a:pt x="13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5" name="Google Shape;9609;p44"/>
            <p:cNvSpPr/>
            <p:nvPr/>
          </p:nvSpPr>
          <p:spPr>
            <a:xfrm>
              <a:off x="5519125" y="2172725"/>
              <a:ext cx="2125" cy="325"/>
            </a:xfrm>
            <a:custGeom>
              <a:avLst/>
              <a:gdLst/>
              <a:ahLst/>
              <a:cxnLst/>
              <a:rect l="l" t="t" r="r" b="b"/>
              <a:pathLst>
                <a:path w="85" h="13" extrusionOk="0">
                  <a:moveTo>
                    <a:pt x="84" y="0"/>
                  </a:moveTo>
                  <a:cubicBezTo>
                    <a:pt x="60" y="0"/>
                    <a:pt x="60" y="12"/>
                    <a:pt x="1" y="12"/>
                  </a:cubicBezTo>
                  <a:lnTo>
                    <a:pt x="36" y="12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6" name="Google Shape;9610;p44"/>
            <p:cNvSpPr/>
            <p:nvPr/>
          </p:nvSpPr>
          <p:spPr>
            <a:xfrm>
              <a:off x="5520025" y="2173325"/>
              <a:ext cx="3425" cy="400"/>
            </a:xfrm>
            <a:custGeom>
              <a:avLst/>
              <a:gdLst/>
              <a:ahLst/>
              <a:cxnLst/>
              <a:rect l="l" t="t" r="r" b="b"/>
              <a:pathLst>
                <a:path w="137" h="16" extrusionOk="0">
                  <a:moveTo>
                    <a:pt x="127" y="8"/>
                  </a:moveTo>
                  <a:cubicBezTo>
                    <a:pt x="125" y="8"/>
                    <a:pt x="121" y="9"/>
                    <a:pt x="118" y="9"/>
                  </a:cubicBezTo>
                  <a:lnTo>
                    <a:pt x="118" y="9"/>
                  </a:lnTo>
                  <a:cubicBezTo>
                    <a:pt x="116" y="9"/>
                    <a:pt x="114" y="9"/>
                    <a:pt x="112" y="9"/>
                  </a:cubicBezTo>
                  <a:cubicBezTo>
                    <a:pt x="104" y="9"/>
                    <a:pt x="95" y="9"/>
                    <a:pt x="86" y="11"/>
                  </a:cubicBezTo>
                  <a:lnTo>
                    <a:pt x="86" y="11"/>
                  </a:lnTo>
                  <a:cubicBezTo>
                    <a:pt x="97" y="10"/>
                    <a:pt x="109" y="9"/>
                    <a:pt x="118" y="9"/>
                  </a:cubicBezTo>
                  <a:lnTo>
                    <a:pt x="118" y="9"/>
                  </a:lnTo>
                  <a:cubicBezTo>
                    <a:pt x="123" y="9"/>
                    <a:pt x="128" y="10"/>
                    <a:pt x="131" y="12"/>
                  </a:cubicBezTo>
                  <a:cubicBezTo>
                    <a:pt x="137" y="9"/>
                    <a:pt x="134" y="8"/>
                    <a:pt x="127" y="8"/>
                  </a:cubicBezTo>
                  <a:close/>
                  <a:moveTo>
                    <a:pt x="12" y="0"/>
                  </a:moveTo>
                  <a:cubicBezTo>
                    <a:pt x="0" y="12"/>
                    <a:pt x="72" y="12"/>
                    <a:pt x="12" y="12"/>
                  </a:cubicBezTo>
                  <a:cubicBezTo>
                    <a:pt x="20" y="14"/>
                    <a:pt x="28" y="15"/>
                    <a:pt x="38" y="15"/>
                  </a:cubicBezTo>
                  <a:cubicBezTo>
                    <a:pt x="53" y="15"/>
                    <a:pt x="70" y="13"/>
                    <a:pt x="86" y="11"/>
                  </a:cubicBezTo>
                  <a:lnTo>
                    <a:pt x="86" y="11"/>
                  </a:lnTo>
                  <a:cubicBezTo>
                    <a:pt x="80" y="11"/>
                    <a:pt x="75" y="11"/>
                    <a:pt x="69" y="11"/>
                  </a:cubicBezTo>
                  <a:cubicBezTo>
                    <a:pt x="52" y="11"/>
                    <a:pt x="39" y="9"/>
                    <a:pt x="48" y="0"/>
                  </a:cubicBezTo>
                  <a:lnTo>
                    <a:pt x="48" y="0"/>
                  </a:lnTo>
                  <a:cubicBezTo>
                    <a:pt x="40" y="4"/>
                    <a:pt x="35" y="5"/>
                    <a:pt x="31" y="5"/>
                  </a:cubicBezTo>
                  <a:cubicBezTo>
                    <a:pt x="23" y="5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7" name="Google Shape;9611;p44"/>
            <p:cNvSpPr/>
            <p:nvPr/>
          </p:nvSpPr>
          <p:spPr>
            <a:xfrm>
              <a:off x="5521800" y="21730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37" y="0"/>
                  </a:moveTo>
                  <a:cubicBezTo>
                    <a:pt x="1" y="0"/>
                    <a:pt x="1" y="12"/>
                    <a:pt x="25" y="12"/>
                  </a:cubicBezTo>
                  <a:cubicBezTo>
                    <a:pt x="25" y="12"/>
                    <a:pt x="60" y="0"/>
                    <a:pt x="3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8" name="Google Shape;9612;p44"/>
            <p:cNvSpPr/>
            <p:nvPr/>
          </p:nvSpPr>
          <p:spPr>
            <a:xfrm>
              <a:off x="5520625" y="21739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9" name="Google Shape;9613;p44"/>
            <p:cNvSpPr/>
            <p:nvPr/>
          </p:nvSpPr>
          <p:spPr>
            <a:xfrm>
              <a:off x="5520025" y="2174500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6" y="1"/>
                  </a:moveTo>
                  <a:lnTo>
                    <a:pt x="0" y="1"/>
                  </a:lnTo>
                  <a:cubicBezTo>
                    <a:pt x="12" y="1"/>
                    <a:pt x="12" y="1"/>
                    <a:pt x="3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0" name="Google Shape;9614;p44"/>
            <p:cNvSpPr/>
            <p:nvPr/>
          </p:nvSpPr>
          <p:spPr>
            <a:xfrm>
              <a:off x="5519600" y="2174800"/>
              <a:ext cx="1700" cy="325"/>
            </a:xfrm>
            <a:custGeom>
              <a:avLst/>
              <a:gdLst/>
              <a:ahLst/>
              <a:cxnLst/>
              <a:rect l="l" t="t" r="r" b="b"/>
              <a:pathLst>
                <a:path w="68" h="13" extrusionOk="0">
                  <a:moveTo>
                    <a:pt x="53" y="1"/>
                  </a:moveTo>
                  <a:cubicBezTo>
                    <a:pt x="46" y="8"/>
                    <a:pt x="35" y="11"/>
                    <a:pt x="24" y="12"/>
                  </a:cubicBezTo>
                  <a:lnTo>
                    <a:pt x="24" y="12"/>
                  </a:lnTo>
                  <a:cubicBezTo>
                    <a:pt x="43" y="11"/>
                    <a:pt x="67" y="8"/>
                    <a:pt x="53" y="1"/>
                  </a:cubicBezTo>
                  <a:close/>
                  <a:moveTo>
                    <a:pt x="24" y="12"/>
                  </a:moveTo>
                  <a:cubicBezTo>
                    <a:pt x="11" y="12"/>
                    <a:pt x="1" y="12"/>
                    <a:pt x="6" y="12"/>
                  </a:cubicBezTo>
                  <a:cubicBezTo>
                    <a:pt x="10" y="12"/>
                    <a:pt x="17" y="12"/>
                    <a:pt x="24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1" name="Google Shape;9615;p44"/>
            <p:cNvSpPr/>
            <p:nvPr/>
          </p:nvSpPr>
          <p:spPr>
            <a:xfrm>
              <a:off x="5522400" y="217585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2" y="1"/>
                  </a:moveTo>
                  <a:cubicBezTo>
                    <a:pt x="9" y="1"/>
                    <a:pt x="5" y="2"/>
                    <a:pt x="1" y="6"/>
                  </a:cubicBezTo>
                  <a:lnTo>
                    <a:pt x="24" y="6"/>
                  </a:lnTo>
                  <a:cubicBezTo>
                    <a:pt x="24" y="6"/>
                    <a:pt x="19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2" name="Google Shape;9616;p44"/>
            <p:cNvSpPr/>
            <p:nvPr/>
          </p:nvSpPr>
          <p:spPr>
            <a:xfrm>
              <a:off x="5527475" y="21751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48" y="0"/>
                    <a:pt x="0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3" name="Google Shape;9617;p44"/>
            <p:cNvSpPr/>
            <p:nvPr/>
          </p:nvSpPr>
          <p:spPr>
            <a:xfrm>
              <a:off x="5520625" y="21763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cubicBezTo>
                    <a:pt x="12" y="0"/>
                    <a:pt x="24" y="0"/>
                    <a:pt x="24" y="0"/>
                  </a:cubicBezTo>
                  <a:cubicBezTo>
                    <a:pt x="0" y="0"/>
                    <a:pt x="0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4" name="Google Shape;9618;p44"/>
            <p:cNvSpPr/>
            <p:nvPr/>
          </p:nvSpPr>
          <p:spPr>
            <a:xfrm>
              <a:off x="5520150" y="2176300"/>
              <a:ext cx="3175" cy="600"/>
            </a:xfrm>
            <a:custGeom>
              <a:avLst/>
              <a:gdLst/>
              <a:ahLst/>
              <a:cxnLst/>
              <a:rect l="l" t="t" r="r" b="b"/>
              <a:pathLst>
                <a:path w="127" h="24" extrusionOk="0">
                  <a:moveTo>
                    <a:pt x="44" y="7"/>
                  </a:moveTo>
                  <a:cubicBezTo>
                    <a:pt x="24" y="8"/>
                    <a:pt x="0" y="12"/>
                    <a:pt x="7" y="12"/>
                  </a:cubicBezTo>
                  <a:lnTo>
                    <a:pt x="44" y="7"/>
                  </a:lnTo>
                  <a:close/>
                  <a:moveTo>
                    <a:pt x="91" y="0"/>
                  </a:moveTo>
                  <a:lnTo>
                    <a:pt x="44" y="7"/>
                  </a:lnTo>
                  <a:lnTo>
                    <a:pt x="44" y="7"/>
                  </a:lnTo>
                  <a:cubicBezTo>
                    <a:pt x="45" y="7"/>
                    <a:pt x="47" y="7"/>
                    <a:pt x="49" y="7"/>
                  </a:cubicBezTo>
                  <a:cubicBezTo>
                    <a:pt x="59" y="7"/>
                    <a:pt x="67" y="8"/>
                    <a:pt x="67" y="12"/>
                  </a:cubicBezTo>
                  <a:lnTo>
                    <a:pt x="31" y="12"/>
                  </a:lnTo>
                  <a:cubicBezTo>
                    <a:pt x="7" y="24"/>
                    <a:pt x="7" y="24"/>
                    <a:pt x="31" y="24"/>
                  </a:cubicBezTo>
                  <a:cubicBezTo>
                    <a:pt x="55" y="24"/>
                    <a:pt x="103" y="12"/>
                    <a:pt x="126" y="12"/>
                  </a:cubicBezTo>
                  <a:cubicBezTo>
                    <a:pt x="114" y="12"/>
                    <a:pt x="31" y="12"/>
                    <a:pt x="9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5" name="Google Shape;9619;p44"/>
            <p:cNvSpPr/>
            <p:nvPr/>
          </p:nvSpPr>
          <p:spPr>
            <a:xfrm>
              <a:off x="5524775" y="2175700"/>
              <a:ext cx="2425" cy="325"/>
            </a:xfrm>
            <a:custGeom>
              <a:avLst/>
              <a:gdLst/>
              <a:ahLst/>
              <a:cxnLst/>
              <a:rect l="l" t="t" r="r" b="b"/>
              <a:pathLst>
                <a:path w="97" h="13" extrusionOk="0">
                  <a:moveTo>
                    <a:pt x="25" y="0"/>
                  </a:moveTo>
                  <a:lnTo>
                    <a:pt x="1" y="12"/>
                  </a:lnTo>
                  <a:cubicBezTo>
                    <a:pt x="9" y="8"/>
                    <a:pt x="15" y="7"/>
                    <a:pt x="21" y="7"/>
                  </a:cubicBezTo>
                  <a:cubicBezTo>
                    <a:pt x="33" y="7"/>
                    <a:pt x="41" y="12"/>
                    <a:pt x="49" y="12"/>
                  </a:cubicBezTo>
                  <a:cubicBezTo>
                    <a:pt x="96" y="0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6" name="Google Shape;9620;p44"/>
            <p:cNvSpPr/>
            <p:nvPr/>
          </p:nvSpPr>
          <p:spPr>
            <a:xfrm>
              <a:off x="5522700" y="217747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7" name="Google Shape;9621;p44"/>
            <p:cNvSpPr/>
            <p:nvPr/>
          </p:nvSpPr>
          <p:spPr>
            <a:xfrm>
              <a:off x="5521800" y="217777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25" y="1"/>
                  </a:moveTo>
                  <a:lnTo>
                    <a:pt x="1" y="1"/>
                  </a:lnTo>
                  <a:lnTo>
                    <a:pt x="37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8" name="Google Shape;9622;p44"/>
            <p:cNvSpPr/>
            <p:nvPr/>
          </p:nvSpPr>
          <p:spPr>
            <a:xfrm>
              <a:off x="5521500" y="217777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13"/>
                  </a:moveTo>
                  <a:lnTo>
                    <a:pt x="13" y="1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9" name="Google Shape;9623;p44"/>
            <p:cNvSpPr/>
            <p:nvPr/>
          </p:nvSpPr>
          <p:spPr>
            <a:xfrm>
              <a:off x="5521800" y="2178250"/>
              <a:ext cx="600" cy="150"/>
            </a:xfrm>
            <a:custGeom>
              <a:avLst/>
              <a:gdLst/>
              <a:ahLst/>
              <a:cxnLst/>
              <a:rect l="l" t="t" r="r" b="b"/>
              <a:pathLst>
                <a:path w="24" h="6" extrusionOk="0">
                  <a:moveTo>
                    <a:pt x="20" y="0"/>
                  </a:moveTo>
                  <a:cubicBezTo>
                    <a:pt x="18" y="0"/>
                    <a:pt x="13" y="1"/>
                    <a:pt x="1" y="5"/>
                  </a:cubicBezTo>
                  <a:lnTo>
                    <a:pt x="13" y="5"/>
                  </a:lnTo>
                  <a:cubicBezTo>
                    <a:pt x="13" y="5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0" name="Google Shape;9624;p44"/>
            <p:cNvSpPr/>
            <p:nvPr/>
          </p:nvSpPr>
          <p:spPr>
            <a:xfrm>
              <a:off x="5536400" y="217807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48" y="1"/>
                  </a:moveTo>
                  <a:cubicBezTo>
                    <a:pt x="24" y="1"/>
                    <a:pt x="12" y="12"/>
                    <a:pt x="0" y="12"/>
                  </a:cubicBezTo>
                  <a:lnTo>
                    <a:pt x="36" y="12"/>
                  </a:lnTo>
                  <a:cubicBezTo>
                    <a:pt x="36" y="12"/>
                    <a:pt x="36" y="1"/>
                    <a:pt x="4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1" name="Google Shape;9625;p44"/>
            <p:cNvSpPr/>
            <p:nvPr/>
          </p:nvSpPr>
          <p:spPr>
            <a:xfrm>
              <a:off x="5535500" y="2178375"/>
              <a:ext cx="1675" cy="325"/>
            </a:xfrm>
            <a:custGeom>
              <a:avLst/>
              <a:gdLst/>
              <a:ahLst/>
              <a:cxnLst/>
              <a:rect l="l" t="t" r="r" b="b"/>
              <a:pathLst>
                <a:path w="67" h="13" extrusionOk="0">
                  <a:moveTo>
                    <a:pt x="24" y="0"/>
                  </a:moveTo>
                  <a:cubicBezTo>
                    <a:pt x="1" y="0"/>
                    <a:pt x="36" y="0"/>
                    <a:pt x="24" y="12"/>
                  </a:cubicBezTo>
                  <a:lnTo>
                    <a:pt x="60" y="12"/>
                  </a:lnTo>
                  <a:cubicBezTo>
                    <a:pt x="66" y="6"/>
                    <a:pt x="57" y="6"/>
                    <a:pt x="47" y="6"/>
                  </a:cubicBezTo>
                  <a:cubicBezTo>
                    <a:pt x="36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2" name="Google Shape;9626;p44"/>
            <p:cNvSpPr/>
            <p:nvPr/>
          </p:nvSpPr>
          <p:spPr>
            <a:xfrm>
              <a:off x="5534025" y="2181950"/>
              <a:ext cx="2100" cy="625"/>
            </a:xfrm>
            <a:custGeom>
              <a:avLst/>
              <a:gdLst/>
              <a:ahLst/>
              <a:cxnLst/>
              <a:rect l="l" t="t" r="r" b="b"/>
              <a:pathLst>
                <a:path w="84" h="25" extrusionOk="0">
                  <a:moveTo>
                    <a:pt x="48" y="0"/>
                  </a:moveTo>
                  <a:cubicBezTo>
                    <a:pt x="36" y="6"/>
                    <a:pt x="30" y="9"/>
                    <a:pt x="24" y="9"/>
                  </a:cubicBezTo>
                  <a:cubicBezTo>
                    <a:pt x="18" y="9"/>
                    <a:pt x="12" y="6"/>
                    <a:pt x="0" y="0"/>
                  </a:cubicBezTo>
                  <a:lnTo>
                    <a:pt x="0" y="0"/>
                  </a:lnTo>
                  <a:cubicBezTo>
                    <a:pt x="24" y="12"/>
                    <a:pt x="12" y="12"/>
                    <a:pt x="24" y="24"/>
                  </a:cubicBezTo>
                  <a:lnTo>
                    <a:pt x="71" y="24"/>
                  </a:lnTo>
                  <a:lnTo>
                    <a:pt x="48" y="12"/>
                  </a:lnTo>
                  <a:lnTo>
                    <a:pt x="71" y="12"/>
                  </a:lnTo>
                  <a:cubicBezTo>
                    <a:pt x="83" y="6"/>
                    <a:pt x="74" y="6"/>
                    <a:pt x="64" y="6"/>
                  </a:cubicBezTo>
                  <a:cubicBezTo>
                    <a:pt x="54" y="6"/>
                    <a:pt x="42" y="6"/>
                    <a:pt x="4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3" name="Google Shape;9627;p44"/>
            <p:cNvSpPr/>
            <p:nvPr/>
          </p:nvSpPr>
          <p:spPr>
            <a:xfrm>
              <a:off x="5564675" y="217450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3"/>
                    <a:pt x="0" y="13"/>
                    <a:pt x="0" y="1"/>
                  </a:cubicBezTo>
                  <a:lnTo>
                    <a:pt x="0" y="1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4" name="Google Shape;9628;p44"/>
            <p:cNvSpPr/>
            <p:nvPr/>
          </p:nvSpPr>
          <p:spPr>
            <a:xfrm>
              <a:off x="5540550" y="2156225"/>
              <a:ext cx="1225" cy="1350"/>
            </a:xfrm>
            <a:custGeom>
              <a:avLst/>
              <a:gdLst/>
              <a:ahLst/>
              <a:cxnLst/>
              <a:rect l="l" t="t" r="r" b="b"/>
              <a:pathLst>
                <a:path w="49" h="54" extrusionOk="0">
                  <a:moveTo>
                    <a:pt x="28" y="0"/>
                  </a:moveTo>
                  <a:cubicBezTo>
                    <a:pt x="23" y="0"/>
                    <a:pt x="21" y="5"/>
                    <a:pt x="13" y="5"/>
                  </a:cubicBezTo>
                  <a:lnTo>
                    <a:pt x="1" y="53"/>
                  </a:lnTo>
                  <a:cubicBezTo>
                    <a:pt x="25" y="41"/>
                    <a:pt x="1" y="41"/>
                    <a:pt x="13" y="17"/>
                  </a:cubicBezTo>
                  <a:lnTo>
                    <a:pt x="13" y="17"/>
                  </a:lnTo>
                  <a:cubicBezTo>
                    <a:pt x="25" y="17"/>
                    <a:pt x="25" y="41"/>
                    <a:pt x="25" y="41"/>
                  </a:cubicBezTo>
                  <a:cubicBezTo>
                    <a:pt x="49" y="5"/>
                    <a:pt x="1" y="29"/>
                    <a:pt x="37" y="5"/>
                  </a:cubicBezTo>
                  <a:cubicBezTo>
                    <a:pt x="33" y="1"/>
                    <a:pt x="30" y="0"/>
                    <a:pt x="2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5" name="Google Shape;9629;p44"/>
            <p:cNvSpPr/>
            <p:nvPr/>
          </p:nvSpPr>
          <p:spPr>
            <a:xfrm>
              <a:off x="5562875" y="2170925"/>
              <a:ext cx="1525" cy="2700"/>
            </a:xfrm>
            <a:custGeom>
              <a:avLst/>
              <a:gdLst/>
              <a:ahLst/>
              <a:cxnLst/>
              <a:rect l="l" t="t" r="r" b="b"/>
              <a:pathLst>
                <a:path w="61" h="108" extrusionOk="0">
                  <a:moveTo>
                    <a:pt x="60" y="1"/>
                  </a:moveTo>
                  <a:cubicBezTo>
                    <a:pt x="38" y="34"/>
                    <a:pt x="26" y="78"/>
                    <a:pt x="5" y="103"/>
                  </a:cubicBezTo>
                  <a:lnTo>
                    <a:pt x="5" y="103"/>
                  </a:lnTo>
                  <a:cubicBezTo>
                    <a:pt x="5" y="103"/>
                    <a:pt x="4" y="103"/>
                    <a:pt x="4" y="103"/>
                  </a:cubicBezTo>
                  <a:cubicBezTo>
                    <a:pt x="2" y="103"/>
                    <a:pt x="1" y="104"/>
                    <a:pt x="1" y="108"/>
                  </a:cubicBezTo>
                  <a:cubicBezTo>
                    <a:pt x="2" y="106"/>
                    <a:pt x="4" y="105"/>
                    <a:pt x="5" y="103"/>
                  </a:cubicBezTo>
                  <a:lnTo>
                    <a:pt x="5" y="103"/>
                  </a:lnTo>
                  <a:cubicBezTo>
                    <a:pt x="9" y="104"/>
                    <a:pt x="13" y="108"/>
                    <a:pt x="13" y="108"/>
                  </a:cubicBezTo>
                  <a:cubicBezTo>
                    <a:pt x="13" y="84"/>
                    <a:pt x="37" y="60"/>
                    <a:pt x="49" y="37"/>
                  </a:cubicBezTo>
                  <a:lnTo>
                    <a:pt x="49" y="48"/>
                  </a:lnTo>
                  <a:cubicBezTo>
                    <a:pt x="60" y="25"/>
                    <a:pt x="60" y="25"/>
                    <a:pt x="6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6" name="Google Shape;9630;p44"/>
            <p:cNvSpPr/>
            <p:nvPr/>
          </p:nvSpPr>
          <p:spPr>
            <a:xfrm>
              <a:off x="5562875" y="217360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25"/>
                    <a:pt x="1" y="25"/>
                  </a:cubicBezTo>
                  <a:cubicBezTo>
                    <a:pt x="13" y="13"/>
                    <a:pt x="13" y="13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7" name="Google Shape;9631;p44"/>
            <p:cNvSpPr/>
            <p:nvPr/>
          </p:nvSpPr>
          <p:spPr>
            <a:xfrm>
              <a:off x="5545025" y="21590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lnTo>
                    <a:pt x="12" y="12"/>
                  </a:lnTo>
                  <a:cubicBezTo>
                    <a:pt x="12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8" name="Google Shape;9632;p44"/>
            <p:cNvSpPr/>
            <p:nvPr/>
          </p:nvSpPr>
          <p:spPr>
            <a:xfrm>
              <a:off x="5566450" y="217450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"/>
                  </a:moveTo>
                  <a:cubicBezTo>
                    <a:pt x="1" y="1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9" name="Google Shape;9633;p44"/>
            <p:cNvSpPr/>
            <p:nvPr/>
          </p:nvSpPr>
          <p:spPr>
            <a:xfrm>
              <a:off x="5551275" y="2178375"/>
              <a:ext cx="725" cy="75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28" y="10"/>
                  </a:moveTo>
                  <a:cubicBezTo>
                    <a:pt x="28" y="10"/>
                    <a:pt x="27" y="11"/>
                    <a:pt x="24" y="14"/>
                  </a:cubicBezTo>
                  <a:lnTo>
                    <a:pt x="24" y="14"/>
                  </a:lnTo>
                  <a:cubicBezTo>
                    <a:pt x="27" y="12"/>
                    <a:pt x="29" y="10"/>
                    <a:pt x="28" y="10"/>
                  </a:cubicBezTo>
                  <a:close/>
                  <a:moveTo>
                    <a:pt x="12" y="0"/>
                  </a:moveTo>
                  <a:lnTo>
                    <a:pt x="1" y="24"/>
                  </a:lnTo>
                  <a:cubicBezTo>
                    <a:pt x="1" y="28"/>
                    <a:pt x="2" y="30"/>
                    <a:pt x="4" y="30"/>
                  </a:cubicBezTo>
                  <a:cubicBezTo>
                    <a:pt x="7" y="30"/>
                    <a:pt x="12" y="24"/>
                    <a:pt x="12" y="24"/>
                  </a:cubicBezTo>
                  <a:cubicBezTo>
                    <a:pt x="18" y="19"/>
                    <a:pt x="21" y="16"/>
                    <a:pt x="24" y="14"/>
                  </a:cubicBezTo>
                  <a:lnTo>
                    <a:pt x="24" y="14"/>
                  </a:lnTo>
                  <a:cubicBezTo>
                    <a:pt x="22" y="14"/>
                    <a:pt x="21" y="15"/>
                    <a:pt x="20" y="15"/>
                  </a:cubicBezTo>
                  <a:cubicBezTo>
                    <a:pt x="16" y="15"/>
                    <a:pt x="12" y="12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0" name="Google Shape;9634;p44"/>
            <p:cNvSpPr/>
            <p:nvPr/>
          </p:nvSpPr>
          <p:spPr>
            <a:xfrm>
              <a:off x="5540850" y="215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1" name="Google Shape;9635;p44"/>
            <p:cNvSpPr/>
            <p:nvPr/>
          </p:nvSpPr>
          <p:spPr>
            <a:xfrm>
              <a:off x="5564075" y="2174625"/>
              <a:ext cx="625" cy="500"/>
            </a:xfrm>
            <a:custGeom>
              <a:avLst/>
              <a:gdLst/>
              <a:ahLst/>
              <a:cxnLst/>
              <a:rect l="l" t="t" r="r" b="b"/>
              <a:pathLst>
                <a:path w="25" h="20" extrusionOk="0">
                  <a:moveTo>
                    <a:pt x="5" y="1"/>
                  </a:moveTo>
                  <a:cubicBezTo>
                    <a:pt x="5" y="1"/>
                    <a:pt x="3" y="3"/>
                    <a:pt x="1" y="8"/>
                  </a:cubicBezTo>
                  <a:lnTo>
                    <a:pt x="10" y="12"/>
                  </a:lnTo>
                  <a:lnTo>
                    <a:pt x="10" y="12"/>
                  </a:lnTo>
                  <a:cubicBezTo>
                    <a:pt x="7" y="8"/>
                    <a:pt x="7" y="1"/>
                    <a:pt x="5" y="1"/>
                  </a:cubicBezTo>
                  <a:close/>
                  <a:moveTo>
                    <a:pt x="24" y="8"/>
                  </a:moveTo>
                  <a:cubicBezTo>
                    <a:pt x="20" y="12"/>
                    <a:pt x="17" y="14"/>
                    <a:pt x="14" y="14"/>
                  </a:cubicBezTo>
                  <a:lnTo>
                    <a:pt x="14" y="14"/>
                  </a:lnTo>
                  <a:lnTo>
                    <a:pt x="10" y="12"/>
                  </a:lnTo>
                  <a:lnTo>
                    <a:pt x="10" y="12"/>
                  </a:lnTo>
                  <a:cubicBezTo>
                    <a:pt x="11" y="14"/>
                    <a:pt x="12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14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2" name="Google Shape;9636;p44"/>
            <p:cNvSpPr/>
            <p:nvPr/>
          </p:nvSpPr>
          <p:spPr>
            <a:xfrm>
              <a:off x="5284275" y="2152475"/>
              <a:ext cx="327450" cy="249875"/>
            </a:xfrm>
            <a:custGeom>
              <a:avLst/>
              <a:gdLst/>
              <a:ahLst/>
              <a:cxnLst/>
              <a:rect l="l" t="t" r="r" b="b"/>
              <a:pathLst>
                <a:path w="13098" h="9995" extrusionOk="0">
                  <a:moveTo>
                    <a:pt x="9680" y="1"/>
                  </a:moveTo>
                  <a:cubicBezTo>
                    <a:pt x="9671" y="1"/>
                    <a:pt x="9648" y="1"/>
                    <a:pt x="9628" y="6"/>
                  </a:cubicBezTo>
                  <a:lnTo>
                    <a:pt x="9628" y="6"/>
                  </a:lnTo>
                  <a:cubicBezTo>
                    <a:pt x="9652" y="6"/>
                    <a:pt x="9688" y="1"/>
                    <a:pt x="9680" y="1"/>
                  </a:cubicBezTo>
                  <a:close/>
                  <a:moveTo>
                    <a:pt x="9609" y="13"/>
                  </a:moveTo>
                  <a:cubicBezTo>
                    <a:pt x="9601" y="13"/>
                    <a:pt x="9603" y="13"/>
                    <a:pt x="9609" y="13"/>
                  </a:cubicBezTo>
                  <a:lnTo>
                    <a:pt x="9609" y="13"/>
                  </a:lnTo>
                  <a:cubicBezTo>
                    <a:pt x="9609" y="13"/>
                    <a:pt x="9609" y="13"/>
                    <a:pt x="9609" y="13"/>
                  </a:cubicBezTo>
                  <a:close/>
                  <a:moveTo>
                    <a:pt x="9609" y="1"/>
                  </a:moveTo>
                  <a:lnTo>
                    <a:pt x="9609" y="1"/>
                  </a:lnTo>
                  <a:cubicBezTo>
                    <a:pt x="9597" y="13"/>
                    <a:pt x="9573" y="13"/>
                    <a:pt x="9549" y="13"/>
                  </a:cubicBezTo>
                  <a:cubicBezTo>
                    <a:pt x="9549" y="13"/>
                    <a:pt x="9538" y="24"/>
                    <a:pt x="9561" y="24"/>
                  </a:cubicBezTo>
                  <a:lnTo>
                    <a:pt x="9573" y="13"/>
                  </a:lnTo>
                  <a:lnTo>
                    <a:pt x="9609" y="13"/>
                  </a:lnTo>
                  <a:cubicBezTo>
                    <a:pt x="9615" y="10"/>
                    <a:pt x="9621" y="8"/>
                    <a:pt x="9628" y="6"/>
                  </a:cubicBezTo>
                  <a:lnTo>
                    <a:pt x="9628" y="6"/>
                  </a:lnTo>
                  <a:cubicBezTo>
                    <a:pt x="9627" y="6"/>
                    <a:pt x="9626" y="6"/>
                    <a:pt x="9625" y="6"/>
                  </a:cubicBezTo>
                  <a:cubicBezTo>
                    <a:pt x="9613" y="6"/>
                    <a:pt x="9605" y="5"/>
                    <a:pt x="9609" y="1"/>
                  </a:cubicBezTo>
                  <a:close/>
                  <a:moveTo>
                    <a:pt x="9692" y="9"/>
                  </a:moveTo>
                  <a:cubicBezTo>
                    <a:pt x="9683" y="9"/>
                    <a:pt x="9672" y="10"/>
                    <a:pt x="9657" y="13"/>
                  </a:cubicBezTo>
                  <a:lnTo>
                    <a:pt x="9657" y="24"/>
                  </a:lnTo>
                  <a:cubicBezTo>
                    <a:pt x="9649" y="17"/>
                    <a:pt x="9621" y="14"/>
                    <a:pt x="9609" y="13"/>
                  </a:cubicBezTo>
                  <a:lnTo>
                    <a:pt x="9609" y="13"/>
                  </a:lnTo>
                  <a:cubicBezTo>
                    <a:pt x="9608" y="24"/>
                    <a:pt x="9573" y="24"/>
                    <a:pt x="9561" y="24"/>
                  </a:cubicBezTo>
                  <a:cubicBezTo>
                    <a:pt x="9559" y="27"/>
                    <a:pt x="9561" y="28"/>
                    <a:pt x="9565" y="28"/>
                  </a:cubicBezTo>
                  <a:cubicBezTo>
                    <a:pt x="9577" y="28"/>
                    <a:pt x="9608" y="21"/>
                    <a:pt x="9623" y="21"/>
                  </a:cubicBezTo>
                  <a:cubicBezTo>
                    <a:pt x="9629" y="21"/>
                    <a:pt x="9633" y="22"/>
                    <a:pt x="9633" y="24"/>
                  </a:cubicBezTo>
                  <a:lnTo>
                    <a:pt x="9621" y="24"/>
                  </a:lnTo>
                  <a:cubicBezTo>
                    <a:pt x="9645" y="36"/>
                    <a:pt x="9645" y="36"/>
                    <a:pt x="9692" y="36"/>
                  </a:cubicBezTo>
                  <a:cubicBezTo>
                    <a:pt x="9700" y="32"/>
                    <a:pt x="9708" y="31"/>
                    <a:pt x="9716" y="31"/>
                  </a:cubicBezTo>
                  <a:cubicBezTo>
                    <a:pt x="9732" y="31"/>
                    <a:pt x="9748" y="36"/>
                    <a:pt x="9764" y="36"/>
                  </a:cubicBezTo>
                  <a:cubicBezTo>
                    <a:pt x="9776" y="30"/>
                    <a:pt x="9761" y="30"/>
                    <a:pt x="9750" y="30"/>
                  </a:cubicBezTo>
                  <a:cubicBezTo>
                    <a:pt x="9740" y="30"/>
                    <a:pt x="9734" y="30"/>
                    <a:pt x="9764" y="24"/>
                  </a:cubicBezTo>
                  <a:lnTo>
                    <a:pt x="9788" y="13"/>
                  </a:lnTo>
                  <a:lnTo>
                    <a:pt x="9788" y="13"/>
                  </a:lnTo>
                  <a:cubicBezTo>
                    <a:pt x="9773" y="15"/>
                    <a:pt x="9761" y="16"/>
                    <a:pt x="9752" y="16"/>
                  </a:cubicBezTo>
                  <a:cubicBezTo>
                    <a:pt x="9727" y="16"/>
                    <a:pt x="9718" y="9"/>
                    <a:pt x="9692" y="9"/>
                  </a:cubicBezTo>
                  <a:close/>
                  <a:moveTo>
                    <a:pt x="9692" y="36"/>
                  </a:moveTo>
                  <a:cubicBezTo>
                    <a:pt x="9645" y="36"/>
                    <a:pt x="9704" y="36"/>
                    <a:pt x="9680" y="48"/>
                  </a:cubicBezTo>
                  <a:lnTo>
                    <a:pt x="9728" y="36"/>
                  </a:lnTo>
                  <a:close/>
                  <a:moveTo>
                    <a:pt x="9823" y="84"/>
                  </a:moveTo>
                  <a:cubicBezTo>
                    <a:pt x="9817" y="84"/>
                    <a:pt x="9812" y="84"/>
                    <a:pt x="9807" y="85"/>
                  </a:cubicBezTo>
                  <a:lnTo>
                    <a:pt x="9807" y="85"/>
                  </a:lnTo>
                  <a:cubicBezTo>
                    <a:pt x="9795" y="88"/>
                    <a:pt x="9793" y="89"/>
                    <a:pt x="9796" y="89"/>
                  </a:cubicBezTo>
                  <a:cubicBezTo>
                    <a:pt x="9802" y="89"/>
                    <a:pt x="9831" y="84"/>
                    <a:pt x="9823" y="84"/>
                  </a:cubicBezTo>
                  <a:close/>
                  <a:moveTo>
                    <a:pt x="9728" y="84"/>
                  </a:moveTo>
                  <a:cubicBezTo>
                    <a:pt x="9716" y="90"/>
                    <a:pt x="9695" y="90"/>
                    <a:pt x="9672" y="90"/>
                  </a:cubicBezTo>
                  <a:cubicBezTo>
                    <a:pt x="9648" y="90"/>
                    <a:pt x="9621" y="90"/>
                    <a:pt x="9597" y="96"/>
                  </a:cubicBezTo>
                  <a:lnTo>
                    <a:pt x="9597" y="85"/>
                  </a:lnTo>
                  <a:lnTo>
                    <a:pt x="9597" y="85"/>
                  </a:lnTo>
                  <a:cubicBezTo>
                    <a:pt x="9617" y="87"/>
                    <a:pt x="9634" y="89"/>
                    <a:pt x="9650" y="89"/>
                  </a:cubicBezTo>
                  <a:cubicBezTo>
                    <a:pt x="9663" y="89"/>
                    <a:pt x="9676" y="88"/>
                    <a:pt x="9692" y="84"/>
                  </a:cubicBezTo>
                  <a:close/>
                  <a:moveTo>
                    <a:pt x="9990" y="132"/>
                  </a:moveTo>
                  <a:cubicBezTo>
                    <a:pt x="9988" y="134"/>
                    <a:pt x="9986" y="137"/>
                    <a:pt x="9984" y="140"/>
                  </a:cubicBezTo>
                  <a:lnTo>
                    <a:pt x="9984" y="140"/>
                  </a:lnTo>
                  <a:cubicBezTo>
                    <a:pt x="9986" y="137"/>
                    <a:pt x="9988" y="135"/>
                    <a:pt x="9990" y="132"/>
                  </a:cubicBezTo>
                  <a:close/>
                  <a:moveTo>
                    <a:pt x="9657" y="137"/>
                  </a:moveTo>
                  <a:cubicBezTo>
                    <a:pt x="9657" y="139"/>
                    <a:pt x="9657" y="141"/>
                    <a:pt x="9657" y="143"/>
                  </a:cubicBezTo>
                  <a:lnTo>
                    <a:pt x="9645" y="143"/>
                  </a:lnTo>
                  <a:cubicBezTo>
                    <a:pt x="9647" y="141"/>
                    <a:pt x="9651" y="139"/>
                    <a:pt x="9657" y="137"/>
                  </a:cubicBezTo>
                  <a:close/>
                  <a:moveTo>
                    <a:pt x="9752" y="155"/>
                  </a:moveTo>
                  <a:cubicBezTo>
                    <a:pt x="9752" y="155"/>
                    <a:pt x="9752" y="155"/>
                    <a:pt x="9752" y="167"/>
                  </a:cubicBezTo>
                  <a:cubicBezTo>
                    <a:pt x="9740" y="167"/>
                    <a:pt x="9740" y="167"/>
                    <a:pt x="9740" y="155"/>
                  </a:cubicBezTo>
                  <a:close/>
                  <a:moveTo>
                    <a:pt x="9800" y="143"/>
                  </a:moveTo>
                  <a:cubicBezTo>
                    <a:pt x="9800" y="143"/>
                    <a:pt x="9788" y="143"/>
                    <a:pt x="9788" y="155"/>
                  </a:cubicBezTo>
                  <a:cubicBezTo>
                    <a:pt x="9788" y="155"/>
                    <a:pt x="9788" y="155"/>
                    <a:pt x="9788" y="167"/>
                  </a:cubicBezTo>
                  <a:lnTo>
                    <a:pt x="9776" y="167"/>
                  </a:lnTo>
                  <a:cubicBezTo>
                    <a:pt x="9776" y="155"/>
                    <a:pt x="9776" y="155"/>
                    <a:pt x="9776" y="155"/>
                  </a:cubicBezTo>
                  <a:cubicBezTo>
                    <a:pt x="9776" y="143"/>
                    <a:pt x="9788" y="143"/>
                    <a:pt x="9800" y="143"/>
                  </a:cubicBezTo>
                  <a:close/>
                  <a:moveTo>
                    <a:pt x="9859" y="179"/>
                  </a:moveTo>
                  <a:cubicBezTo>
                    <a:pt x="9847" y="191"/>
                    <a:pt x="9847" y="191"/>
                    <a:pt x="9835" y="203"/>
                  </a:cubicBezTo>
                  <a:cubicBezTo>
                    <a:pt x="9835" y="203"/>
                    <a:pt x="9835" y="191"/>
                    <a:pt x="9835" y="191"/>
                  </a:cubicBezTo>
                  <a:lnTo>
                    <a:pt x="9847" y="191"/>
                  </a:lnTo>
                  <a:cubicBezTo>
                    <a:pt x="9847" y="179"/>
                    <a:pt x="9847" y="179"/>
                    <a:pt x="9859" y="179"/>
                  </a:cubicBezTo>
                  <a:close/>
                  <a:moveTo>
                    <a:pt x="9514" y="288"/>
                  </a:moveTo>
                  <a:cubicBezTo>
                    <a:pt x="9507" y="290"/>
                    <a:pt x="9501" y="293"/>
                    <a:pt x="9490" y="298"/>
                  </a:cubicBezTo>
                  <a:cubicBezTo>
                    <a:pt x="9500" y="295"/>
                    <a:pt x="9508" y="291"/>
                    <a:pt x="9514" y="288"/>
                  </a:cubicBezTo>
                  <a:close/>
                  <a:moveTo>
                    <a:pt x="9573" y="286"/>
                  </a:moveTo>
                  <a:cubicBezTo>
                    <a:pt x="9573" y="286"/>
                    <a:pt x="9549" y="286"/>
                    <a:pt x="9538" y="298"/>
                  </a:cubicBezTo>
                  <a:cubicBezTo>
                    <a:pt x="9557" y="289"/>
                    <a:pt x="9560" y="287"/>
                    <a:pt x="9573" y="286"/>
                  </a:cubicBezTo>
                  <a:lnTo>
                    <a:pt x="9573" y="286"/>
                  </a:lnTo>
                  <a:cubicBezTo>
                    <a:pt x="9573" y="286"/>
                    <a:pt x="9573" y="286"/>
                    <a:pt x="9573" y="286"/>
                  </a:cubicBezTo>
                  <a:close/>
                  <a:moveTo>
                    <a:pt x="11193" y="608"/>
                  </a:moveTo>
                  <a:cubicBezTo>
                    <a:pt x="11193" y="627"/>
                    <a:pt x="11185" y="661"/>
                    <a:pt x="11170" y="680"/>
                  </a:cubicBezTo>
                  <a:lnTo>
                    <a:pt x="11170" y="680"/>
                  </a:lnTo>
                  <a:cubicBezTo>
                    <a:pt x="11170" y="680"/>
                    <a:pt x="11169" y="679"/>
                    <a:pt x="11169" y="679"/>
                  </a:cubicBezTo>
                  <a:lnTo>
                    <a:pt x="11169" y="679"/>
                  </a:lnTo>
                  <a:lnTo>
                    <a:pt x="11169" y="681"/>
                  </a:lnTo>
                  <a:lnTo>
                    <a:pt x="11169" y="681"/>
                  </a:lnTo>
                  <a:cubicBezTo>
                    <a:pt x="11170" y="680"/>
                    <a:pt x="11170" y="680"/>
                    <a:pt x="11170" y="680"/>
                  </a:cubicBezTo>
                  <a:lnTo>
                    <a:pt x="11170" y="680"/>
                  </a:lnTo>
                  <a:cubicBezTo>
                    <a:pt x="11172" y="680"/>
                    <a:pt x="11174" y="681"/>
                    <a:pt x="11176" y="681"/>
                  </a:cubicBezTo>
                  <a:cubicBezTo>
                    <a:pt x="11205" y="681"/>
                    <a:pt x="11206" y="620"/>
                    <a:pt x="11228" y="620"/>
                  </a:cubicBezTo>
                  <a:cubicBezTo>
                    <a:pt x="11228" y="615"/>
                    <a:pt x="11227" y="614"/>
                    <a:pt x="11225" y="614"/>
                  </a:cubicBezTo>
                  <a:cubicBezTo>
                    <a:pt x="11220" y="614"/>
                    <a:pt x="11208" y="627"/>
                    <a:pt x="11200" y="627"/>
                  </a:cubicBezTo>
                  <a:cubicBezTo>
                    <a:pt x="11196" y="627"/>
                    <a:pt x="11193" y="622"/>
                    <a:pt x="11193" y="608"/>
                  </a:cubicBezTo>
                  <a:close/>
                  <a:moveTo>
                    <a:pt x="9526" y="727"/>
                  </a:moveTo>
                  <a:cubicBezTo>
                    <a:pt x="9526" y="727"/>
                    <a:pt x="9371" y="751"/>
                    <a:pt x="9407" y="751"/>
                  </a:cubicBezTo>
                  <a:lnTo>
                    <a:pt x="9549" y="727"/>
                  </a:lnTo>
                  <a:close/>
                  <a:moveTo>
                    <a:pt x="10335" y="751"/>
                  </a:moveTo>
                  <a:lnTo>
                    <a:pt x="10311" y="763"/>
                  </a:lnTo>
                  <a:lnTo>
                    <a:pt x="10335" y="763"/>
                  </a:lnTo>
                  <a:cubicBezTo>
                    <a:pt x="10335" y="759"/>
                    <a:pt x="10335" y="756"/>
                    <a:pt x="10335" y="754"/>
                  </a:cubicBezTo>
                  <a:cubicBezTo>
                    <a:pt x="10335" y="754"/>
                    <a:pt x="10335" y="753"/>
                    <a:pt x="10335" y="751"/>
                  </a:cubicBezTo>
                  <a:close/>
                  <a:moveTo>
                    <a:pt x="11443" y="751"/>
                  </a:moveTo>
                  <a:cubicBezTo>
                    <a:pt x="11437" y="751"/>
                    <a:pt x="11426" y="767"/>
                    <a:pt x="11416" y="779"/>
                  </a:cubicBezTo>
                  <a:lnTo>
                    <a:pt x="11416" y="779"/>
                  </a:lnTo>
                  <a:cubicBezTo>
                    <a:pt x="11424" y="773"/>
                    <a:pt x="11433" y="764"/>
                    <a:pt x="11443" y="751"/>
                  </a:cubicBezTo>
                  <a:close/>
                  <a:moveTo>
                    <a:pt x="11443" y="834"/>
                  </a:moveTo>
                  <a:cubicBezTo>
                    <a:pt x="11433" y="839"/>
                    <a:pt x="11427" y="846"/>
                    <a:pt x="11425" y="851"/>
                  </a:cubicBezTo>
                  <a:lnTo>
                    <a:pt x="11425" y="851"/>
                  </a:lnTo>
                  <a:cubicBezTo>
                    <a:pt x="11431" y="848"/>
                    <a:pt x="11437" y="843"/>
                    <a:pt x="11443" y="834"/>
                  </a:cubicBezTo>
                  <a:close/>
                  <a:moveTo>
                    <a:pt x="9728" y="894"/>
                  </a:moveTo>
                  <a:cubicBezTo>
                    <a:pt x="9726" y="894"/>
                    <a:pt x="9724" y="894"/>
                    <a:pt x="9722" y="894"/>
                  </a:cubicBezTo>
                  <a:lnTo>
                    <a:pt x="9722" y="894"/>
                  </a:lnTo>
                  <a:cubicBezTo>
                    <a:pt x="9717" y="895"/>
                    <a:pt x="9712" y="897"/>
                    <a:pt x="9715" y="897"/>
                  </a:cubicBezTo>
                  <a:cubicBezTo>
                    <a:pt x="9718" y="897"/>
                    <a:pt x="9725" y="896"/>
                    <a:pt x="9740" y="894"/>
                  </a:cubicBezTo>
                  <a:close/>
                  <a:moveTo>
                    <a:pt x="9538" y="870"/>
                  </a:moveTo>
                  <a:cubicBezTo>
                    <a:pt x="9454" y="882"/>
                    <a:pt x="9549" y="882"/>
                    <a:pt x="9514" y="882"/>
                  </a:cubicBezTo>
                  <a:cubicBezTo>
                    <a:pt x="9514" y="894"/>
                    <a:pt x="9514" y="894"/>
                    <a:pt x="9514" y="894"/>
                  </a:cubicBezTo>
                  <a:cubicBezTo>
                    <a:pt x="9502" y="882"/>
                    <a:pt x="9478" y="882"/>
                    <a:pt x="9442" y="882"/>
                  </a:cubicBezTo>
                  <a:cubicBezTo>
                    <a:pt x="9442" y="888"/>
                    <a:pt x="9463" y="888"/>
                    <a:pt x="9480" y="888"/>
                  </a:cubicBezTo>
                  <a:cubicBezTo>
                    <a:pt x="9496" y="888"/>
                    <a:pt x="9508" y="888"/>
                    <a:pt x="9490" y="894"/>
                  </a:cubicBezTo>
                  <a:cubicBezTo>
                    <a:pt x="9514" y="894"/>
                    <a:pt x="9442" y="905"/>
                    <a:pt x="9442" y="917"/>
                  </a:cubicBezTo>
                  <a:cubicBezTo>
                    <a:pt x="9466" y="917"/>
                    <a:pt x="9506" y="912"/>
                    <a:pt x="9526" y="912"/>
                  </a:cubicBezTo>
                  <a:cubicBezTo>
                    <a:pt x="9536" y="912"/>
                    <a:pt x="9542" y="913"/>
                    <a:pt x="9538" y="917"/>
                  </a:cubicBezTo>
                  <a:lnTo>
                    <a:pt x="9478" y="917"/>
                  </a:lnTo>
                  <a:cubicBezTo>
                    <a:pt x="9478" y="923"/>
                    <a:pt x="9496" y="923"/>
                    <a:pt x="9514" y="923"/>
                  </a:cubicBezTo>
                  <a:cubicBezTo>
                    <a:pt x="9532" y="923"/>
                    <a:pt x="9549" y="923"/>
                    <a:pt x="9549" y="929"/>
                  </a:cubicBezTo>
                  <a:cubicBezTo>
                    <a:pt x="9561" y="917"/>
                    <a:pt x="9597" y="917"/>
                    <a:pt x="9609" y="917"/>
                  </a:cubicBezTo>
                  <a:cubicBezTo>
                    <a:pt x="9633" y="917"/>
                    <a:pt x="9633" y="917"/>
                    <a:pt x="9621" y="929"/>
                  </a:cubicBezTo>
                  <a:lnTo>
                    <a:pt x="9657" y="929"/>
                  </a:lnTo>
                  <a:cubicBezTo>
                    <a:pt x="9692" y="917"/>
                    <a:pt x="9621" y="917"/>
                    <a:pt x="9668" y="905"/>
                  </a:cubicBezTo>
                  <a:lnTo>
                    <a:pt x="9668" y="905"/>
                  </a:lnTo>
                  <a:lnTo>
                    <a:pt x="9621" y="917"/>
                  </a:lnTo>
                  <a:cubicBezTo>
                    <a:pt x="9626" y="912"/>
                    <a:pt x="9639" y="907"/>
                    <a:pt x="9653" y="902"/>
                  </a:cubicBezTo>
                  <a:lnTo>
                    <a:pt x="9653" y="902"/>
                  </a:lnTo>
                  <a:cubicBezTo>
                    <a:pt x="9640" y="904"/>
                    <a:pt x="9625" y="905"/>
                    <a:pt x="9609" y="905"/>
                  </a:cubicBezTo>
                  <a:cubicBezTo>
                    <a:pt x="9633" y="894"/>
                    <a:pt x="9621" y="894"/>
                    <a:pt x="9633" y="894"/>
                  </a:cubicBezTo>
                  <a:cubicBezTo>
                    <a:pt x="9597" y="882"/>
                    <a:pt x="9526" y="882"/>
                    <a:pt x="9538" y="870"/>
                  </a:cubicBezTo>
                  <a:close/>
                  <a:moveTo>
                    <a:pt x="9692" y="917"/>
                  </a:moveTo>
                  <a:lnTo>
                    <a:pt x="9692" y="917"/>
                  </a:lnTo>
                  <a:cubicBezTo>
                    <a:pt x="9657" y="929"/>
                    <a:pt x="9704" y="929"/>
                    <a:pt x="9704" y="929"/>
                  </a:cubicBezTo>
                  <a:lnTo>
                    <a:pt x="9692" y="917"/>
                  </a:lnTo>
                  <a:close/>
                  <a:moveTo>
                    <a:pt x="9764" y="929"/>
                  </a:moveTo>
                  <a:lnTo>
                    <a:pt x="9764" y="929"/>
                  </a:lnTo>
                  <a:cubicBezTo>
                    <a:pt x="9785" y="940"/>
                    <a:pt x="9741" y="950"/>
                    <a:pt x="9706" y="953"/>
                  </a:cubicBezTo>
                  <a:lnTo>
                    <a:pt x="9706" y="953"/>
                  </a:lnTo>
                  <a:lnTo>
                    <a:pt x="9740" y="941"/>
                  </a:lnTo>
                  <a:lnTo>
                    <a:pt x="9716" y="941"/>
                  </a:lnTo>
                  <a:cubicBezTo>
                    <a:pt x="9716" y="941"/>
                    <a:pt x="9740" y="941"/>
                    <a:pt x="9764" y="929"/>
                  </a:cubicBezTo>
                  <a:close/>
                  <a:moveTo>
                    <a:pt x="10663" y="985"/>
                  </a:moveTo>
                  <a:cubicBezTo>
                    <a:pt x="10661" y="986"/>
                    <a:pt x="10659" y="987"/>
                    <a:pt x="10657" y="989"/>
                  </a:cubicBezTo>
                  <a:cubicBezTo>
                    <a:pt x="10659" y="988"/>
                    <a:pt x="10661" y="986"/>
                    <a:pt x="10663" y="985"/>
                  </a:cubicBezTo>
                  <a:close/>
                  <a:moveTo>
                    <a:pt x="9524" y="984"/>
                  </a:moveTo>
                  <a:cubicBezTo>
                    <a:pt x="9533" y="984"/>
                    <a:pt x="9543" y="985"/>
                    <a:pt x="9549" y="989"/>
                  </a:cubicBezTo>
                  <a:lnTo>
                    <a:pt x="9526" y="989"/>
                  </a:lnTo>
                  <a:cubicBezTo>
                    <a:pt x="9514" y="995"/>
                    <a:pt x="9499" y="995"/>
                    <a:pt x="9484" y="995"/>
                  </a:cubicBezTo>
                  <a:cubicBezTo>
                    <a:pt x="9478" y="995"/>
                    <a:pt x="9473" y="995"/>
                    <a:pt x="9467" y="995"/>
                  </a:cubicBezTo>
                  <a:lnTo>
                    <a:pt x="9467" y="995"/>
                  </a:lnTo>
                  <a:cubicBezTo>
                    <a:pt x="9484" y="989"/>
                    <a:pt x="9505" y="984"/>
                    <a:pt x="9524" y="984"/>
                  </a:cubicBezTo>
                  <a:close/>
                  <a:moveTo>
                    <a:pt x="9585" y="1036"/>
                  </a:moveTo>
                  <a:lnTo>
                    <a:pt x="9585" y="1036"/>
                  </a:lnTo>
                  <a:cubicBezTo>
                    <a:pt x="9585" y="1036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7"/>
                    <a:pt x="9585" y="1037"/>
                  </a:cubicBezTo>
                  <a:lnTo>
                    <a:pt x="9585" y="1037"/>
                  </a:lnTo>
                  <a:cubicBezTo>
                    <a:pt x="9585" y="1037"/>
                    <a:pt x="9585" y="1036"/>
                    <a:pt x="9585" y="1036"/>
                  </a:cubicBezTo>
                  <a:close/>
                  <a:moveTo>
                    <a:pt x="9585" y="1037"/>
                  </a:moveTo>
                  <a:cubicBezTo>
                    <a:pt x="9565" y="1037"/>
                    <a:pt x="9530" y="1039"/>
                    <a:pt x="9502" y="1048"/>
                  </a:cubicBezTo>
                  <a:cubicBezTo>
                    <a:pt x="9514" y="1048"/>
                    <a:pt x="9561" y="1048"/>
                    <a:pt x="9585" y="1037"/>
                  </a:cubicBezTo>
                  <a:close/>
                  <a:moveTo>
                    <a:pt x="10133" y="1057"/>
                  </a:moveTo>
                  <a:cubicBezTo>
                    <a:pt x="10127" y="1057"/>
                    <a:pt x="10115" y="1059"/>
                    <a:pt x="10103" y="1060"/>
                  </a:cubicBezTo>
                  <a:lnTo>
                    <a:pt x="10133" y="1060"/>
                  </a:lnTo>
                  <a:cubicBezTo>
                    <a:pt x="10138" y="1058"/>
                    <a:pt x="10137" y="1057"/>
                    <a:pt x="10133" y="1057"/>
                  </a:cubicBezTo>
                  <a:close/>
                  <a:moveTo>
                    <a:pt x="10097" y="1060"/>
                  </a:moveTo>
                  <a:cubicBezTo>
                    <a:pt x="10097" y="1061"/>
                    <a:pt x="10097" y="1061"/>
                    <a:pt x="10096" y="1061"/>
                  </a:cubicBezTo>
                  <a:lnTo>
                    <a:pt x="10096" y="1061"/>
                  </a:lnTo>
                  <a:cubicBezTo>
                    <a:pt x="10099" y="1061"/>
                    <a:pt x="10101" y="1061"/>
                    <a:pt x="10103" y="1060"/>
                  </a:cubicBezTo>
                  <a:close/>
                  <a:moveTo>
                    <a:pt x="10736" y="1058"/>
                  </a:moveTo>
                  <a:cubicBezTo>
                    <a:pt x="10733" y="1059"/>
                    <a:pt x="10731" y="1059"/>
                    <a:pt x="10728" y="1060"/>
                  </a:cubicBezTo>
                  <a:cubicBezTo>
                    <a:pt x="10728" y="1064"/>
                    <a:pt x="10726" y="1069"/>
                    <a:pt x="10724" y="1074"/>
                  </a:cubicBezTo>
                  <a:lnTo>
                    <a:pt x="10724" y="1074"/>
                  </a:lnTo>
                  <a:lnTo>
                    <a:pt x="10736" y="1058"/>
                  </a:lnTo>
                  <a:close/>
                  <a:moveTo>
                    <a:pt x="10724" y="1074"/>
                  </a:moveTo>
                  <a:lnTo>
                    <a:pt x="10716" y="1084"/>
                  </a:lnTo>
                  <a:cubicBezTo>
                    <a:pt x="10713" y="1090"/>
                    <a:pt x="10713" y="1092"/>
                    <a:pt x="10713" y="1092"/>
                  </a:cubicBezTo>
                  <a:cubicBezTo>
                    <a:pt x="10714" y="1092"/>
                    <a:pt x="10720" y="1083"/>
                    <a:pt x="10724" y="1074"/>
                  </a:cubicBezTo>
                  <a:close/>
                  <a:moveTo>
                    <a:pt x="9585" y="1084"/>
                  </a:moveTo>
                  <a:cubicBezTo>
                    <a:pt x="9621" y="1084"/>
                    <a:pt x="9597" y="1096"/>
                    <a:pt x="9585" y="1096"/>
                  </a:cubicBezTo>
                  <a:cubicBezTo>
                    <a:pt x="9585" y="1096"/>
                    <a:pt x="9563" y="1096"/>
                    <a:pt x="9572" y="1085"/>
                  </a:cubicBezTo>
                  <a:lnTo>
                    <a:pt x="9572" y="1085"/>
                  </a:lnTo>
                  <a:cubicBezTo>
                    <a:pt x="9576" y="1085"/>
                    <a:pt x="9580" y="1084"/>
                    <a:pt x="9585" y="1084"/>
                  </a:cubicBezTo>
                  <a:close/>
                  <a:moveTo>
                    <a:pt x="10097" y="1167"/>
                  </a:moveTo>
                  <a:lnTo>
                    <a:pt x="10062" y="1179"/>
                  </a:lnTo>
                  <a:lnTo>
                    <a:pt x="10062" y="1179"/>
                  </a:lnTo>
                  <a:cubicBezTo>
                    <a:pt x="10062" y="1179"/>
                    <a:pt x="10062" y="1179"/>
                    <a:pt x="10062" y="1179"/>
                  </a:cubicBezTo>
                  <a:lnTo>
                    <a:pt x="10062" y="1179"/>
                  </a:lnTo>
                  <a:lnTo>
                    <a:pt x="10061" y="1179"/>
                  </a:lnTo>
                  <a:lnTo>
                    <a:pt x="10061" y="1179"/>
                  </a:lnTo>
                  <a:lnTo>
                    <a:pt x="10062" y="1179"/>
                  </a:lnTo>
                  <a:lnTo>
                    <a:pt x="10062" y="1179"/>
                  </a:lnTo>
                  <a:cubicBezTo>
                    <a:pt x="10065" y="1179"/>
                    <a:pt x="10069" y="1179"/>
                    <a:pt x="10073" y="1179"/>
                  </a:cubicBezTo>
                  <a:lnTo>
                    <a:pt x="10097" y="1167"/>
                  </a:lnTo>
                  <a:close/>
                  <a:moveTo>
                    <a:pt x="10966" y="1191"/>
                  </a:moveTo>
                  <a:lnTo>
                    <a:pt x="10966" y="1203"/>
                  </a:lnTo>
                  <a:cubicBezTo>
                    <a:pt x="10967" y="1199"/>
                    <a:pt x="10967" y="1195"/>
                    <a:pt x="10967" y="1192"/>
                  </a:cubicBezTo>
                  <a:lnTo>
                    <a:pt x="10967" y="1192"/>
                  </a:lnTo>
                  <a:cubicBezTo>
                    <a:pt x="10967" y="1192"/>
                    <a:pt x="10967" y="1191"/>
                    <a:pt x="10966" y="1191"/>
                  </a:cubicBezTo>
                  <a:close/>
                  <a:moveTo>
                    <a:pt x="9371" y="1441"/>
                  </a:moveTo>
                  <a:cubicBezTo>
                    <a:pt x="9359" y="1441"/>
                    <a:pt x="9359" y="1453"/>
                    <a:pt x="9359" y="1465"/>
                  </a:cubicBezTo>
                  <a:lnTo>
                    <a:pt x="9371" y="1441"/>
                  </a:lnTo>
                  <a:close/>
                  <a:moveTo>
                    <a:pt x="9657" y="1477"/>
                  </a:moveTo>
                  <a:cubicBezTo>
                    <a:pt x="9657" y="1477"/>
                    <a:pt x="9645" y="1489"/>
                    <a:pt x="9645" y="1489"/>
                  </a:cubicBezTo>
                  <a:cubicBezTo>
                    <a:pt x="9645" y="1489"/>
                    <a:pt x="9645" y="1477"/>
                    <a:pt x="9645" y="1477"/>
                  </a:cubicBezTo>
                  <a:close/>
                  <a:moveTo>
                    <a:pt x="9502" y="1417"/>
                  </a:moveTo>
                  <a:cubicBezTo>
                    <a:pt x="9502" y="1417"/>
                    <a:pt x="9490" y="1429"/>
                    <a:pt x="9490" y="1441"/>
                  </a:cubicBezTo>
                  <a:lnTo>
                    <a:pt x="9494" y="1445"/>
                  </a:lnTo>
                  <a:lnTo>
                    <a:pt x="9494" y="1445"/>
                  </a:lnTo>
                  <a:cubicBezTo>
                    <a:pt x="9494" y="1445"/>
                    <a:pt x="9493" y="1445"/>
                    <a:pt x="9493" y="1445"/>
                  </a:cubicBezTo>
                  <a:cubicBezTo>
                    <a:pt x="9485" y="1445"/>
                    <a:pt x="9478" y="1465"/>
                    <a:pt x="9478" y="1465"/>
                  </a:cubicBezTo>
                  <a:cubicBezTo>
                    <a:pt x="9478" y="1477"/>
                    <a:pt x="9478" y="1477"/>
                    <a:pt x="9478" y="1489"/>
                  </a:cubicBezTo>
                  <a:lnTo>
                    <a:pt x="9502" y="1489"/>
                  </a:lnTo>
                  <a:cubicBezTo>
                    <a:pt x="9504" y="1491"/>
                    <a:pt x="9505" y="1491"/>
                    <a:pt x="9506" y="1491"/>
                  </a:cubicBezTo>
                  <a:cubicBezTo>
                    <a:pt x="9514" y="1491"/>
                    <a:pt x="9515" y="1463"/>
                    <a:pt x="9526" y="1453"/>
                  </a:cubicBezTo>
                  <a:cubicBezTo>
                    <a:pt x="9514" y="1441"/>
                    <a:pt x="9514" y="1429"/>
                    <a:pt x="9502" y="1417"/>
                  </a:cubicBezTo>
                  <a:close/>
                  <a:moveTo>
                    <a:pt x="9633" y="1477"/>
                  </a:moveTo>
                  <a:cubicBezTo>
                    <a:pt x="9633" y="1489"/>
                    <a:pt x="9633" y="1489"/>
                    <a:pt x="9633" y="1489"/>
                  </a:cubicBezTo>
                  <a:lnTo>
                    <a:pt x="9621" y="1489"/>
                  </a:lnTo>
                  <a:cubicBezTo>
                    <a:pt x="9621" y="1489"/>
                    <a:pt x="9633" y="1489"/>
                    <a:pt x="9633" y="1501"/>
                  </a:cubicBezTo>
                  <a:cubicBezTo>
                    <a:pt x="9633" y="1513"/>
                    <a:pt x="9633" y="1513"/>
                    <a:pt x="9621" y="1513"/>
                  </a:cubicBezTo>
                  <a:cubicBezTo>
                    <a:pt x="9621" y="1501"/>
                    <a:pt x="9621" y="1501"/>
                    <a:pt x="9621" y="1489"/>
                  </a:cubicBezTo>
                  <a:cubicBezTo>
                    <a:pt x="9621" y="1489"/>
                    <a:pt x="9621" y="1477"/>
                    <a:pt x="9621" y="1477"/>
                  </a:cubicBezTo>
                  <a:close/>
                  <a:moveTo>
                    <a:pt x="9657" y="1501"/>
                  </a:moveTo>
                  <a:cubicBezTo>
                    <a:pt x="9657" y="1513"/>
                    <a:pt x="9657" y="1513"/>
                    <a:pt x="9645" y="1513"/>
                  </a:cubicBezTo>
                  <a:cubicBezTo>
                    <a:pt x="9657" y="1513"/>
                    <a:pt x="9657" y="1501"/>
                    <a:pt x="9645" y="1501"/>
                  </a:cubicBezTo>
                  <a:close/>
                  <a:moveTo>
                    <a:pt x="8907" y="1549"/>
                  </a:moveTo>
                  <a:cubicBezTo>
                    <a:pt x="8915" y="1557"/>
                    <a:pt x="8911" y="1560"/>
                    <a:pt x="8913" y="1575"/>
                  </a:cubicBezTo>
                  <a:lnTo>
                    <a:pt x="8913" y="1575"/>
                  </a:lnTo>
                  <a:cubicBezTo>
                    <a:pt x="8918" y="1566"/>
                    <a:pt x="8916" y="1558"/>
                    <a:pt x="8907" y="1549"/>
                  </a:cubicBezTo>
                  <a:close/>
                  <a:moveTo>
                    <a:pt x="12477" y="1608"/>
                  </a:moveTo>
                  <a:lnTo>
                    <a:pt x="12477" y="1608"/>
                  </a:lnTo>
                  <a:cubicBezTo>
                    <a:pt x="12467" y="1615"/>
                    <a:pt x="12458" y="1620"/>
                    <a:pt x="12455" y="1620"/>
                  </a:cubicBezTo>
                  <a:cubicBezTo>
                    <a:pt x="12466" y="1608"/>
                    <a:pt x="12466" y="1608"/>
                    <a:pt x="12477" y="1608"/>
                  </a:cubicBezTo>
                  <a:close/>
                  <a:moveTo>
                    <a:pt x="9586" y="1660"/>
                  </a:moveTo>
                  <a:cubicBezTo>
                    <a:pt x="9589" y="1665"/>
                    <a:pt x="9593" y="1667"/>
                    <a:pt x="9597" y="1667"/>
                  </a:cubicBezTo>
                  <a:cubicBezTo>
                    <a:pt x="9597" y="1667"/>
                    <a:pt x="9592" y="1662"/>
                    <a:pt x="9586" y="1660"/>
                  </a:cubicBezTo>
                  <a:close/>
                  <a:moveTo>
                    <a:pt x="12571" y="1661"/>
                  </a:moveTo>
                  <a:lnTo>
                    <a:pt x="12571" y="1661"/>
                  </a:lnTo>
                  <a:cubicBezTo>
                    <a:pt x="12568" y="1665"/>
                    <a:pt x="12566" y="1667"/>
                    <a:pt x="12562" y="1667"/>
                  </a:cubicBezTo>
                  <a:cubicBezTo>
                    <a:pt x="12568" y="1667"/>
                    <a:pt x="12571" y="1664"/>
                    <a:pt x="12571" y="1661"/>
                  </a:cubicBezTo>
                  <a:close/>
                  <a:moveTo>
                    <a:pt x="12086" y="1787"/>
                  </a:moveTo>
                  <a:cubicBezTo>
                    <a:pt x="12088" y="1794"/>
                    <a:pt x="12089" y="1798"/>
                    <a:pt x="12089" y="1801"/>
                  </a:cubicBezTo>
                  <a:lnTo>
                    <a:pt x="12089" y="1801"/>
                  </a:lnTo>
                  <a:cubicBezTo>
                    <a:pt x="12095" y="1798"/>
                    <a:pt x="12102" y="1794"/>
                    <a:pt x="12109" y="1787"/>
                  </a:cubicBezTo>
                  <a:close/>
                  <a:moveTo>
                    <a:pt x="12089" y="1801"/>
                  </a:moveTo>
                  <a:cubicBezTo>
                    <a:pt x="12085" y="1802"/>
                    <a:pt x="12082" y="1803"/>
                    <a:pt x="12080" y="1804"/>
                  </a:cubicBezTo>
                  <a:lnTo>
                    <a:pt x="12080" y="1804"/>
                  </a:lnTo>
                  <a:cubicBezTo>
                    <a:pt x="12085" y="1804"/>
                    <a:pt x="12088" y="1804"/>
                    <a:pt x="12089" y="1801"/>
                  </a:cubicBezTo>
                  <a:close/>
                  <a:moveTo>
                    <a:pt x="12871" y="1894"/>
                  </a:moveTo>
                  <a:cubicBezTo>
                    <a:pt x="12865" y="1894"/>
                    <a:pt x="12862" y="1897"/>
                    <a:pt x="12859" y="1900"/>
                  </a:cubicBezTo>
                  <a:lnTo>
                    <a:pt x="12871" y="1894"/>
                  </a:lnTo>
                  <a:close/>
                  <a:moveTo>
                    <a:pt x="12859" y="1900"/>
                  </a:moveTo>
                  <a:lnTo>
                    <a:pt x="12848" y="1906"/>
                  </a:lnTo>
                  <a:cubicBezTo>
                    <a:pt x="12853" y="1906"/>
                    <a:pt x="12856" y="1903"/>
                    <a:pt x="12859" y="1900"/>
                  </a:cubicBezTo>
                  <a:close/>
                  <a:moveTo>
                    <a:pt x="8692" y="1882"/>
                  </a:moveTo>
                  <a:cubicBezTo>
                    <a:pt x="8723" y="1892"/>
                    <a:pt x="8710" y="1928"/>
                    <a:pt x="8728" y="1953"/>
                  </a:cubicBezTo>
                  <a:lnTo>
                    <a:pt x="8728" y="1953"/>
                  </a:lnTo>
                  <a:cubicBezTo>
                    <a:pt x="8692" y="1953"/>
                    <a:pt x="8692" y="1929"/>
                    <a:pt x="8657" y="1906"/>
                  </a:cubicBezTo>
                  <a:cubicBezTo>
                    <a:pt x="8652" y="1893"/>
                    <a:pt x="8653" y="1889"/>
                    <a:pt x="8655" y="1889"/>
                  </a:cubicBezTo>
                  <a:lnTo>
                    <a:pt x="8655" y="1889"/>
                  </a:lnTo>
                  <a:cubicBezTo>
                    <a:pt x="8659" y="1889"/>
                    <a:pt x="8667" y="1896"/>
                    <a:pt x="8674" y="1896"/>
                  </a:cubicBezTo>
                  <a:cubicBezTo>
                    <a:pt x="8676" y="1896"/>
                    <a:pt x="8678" y="1896"/>
                    <a:pt x="8680" y="1894"/>
                  </a:cubicBezTo>
                  <a:cubicBezTo>
                    <a:pt x="8680" y="1894"/>
                    <a:pt x="8680" y="1894"/>
                    <a:pt x="8680" y="1906"/>
                  </a:cubicBezTo>
                  <a:lnTo>
                    <a:pt x="8692" y="1882"/>
                  </a:lnTo>
                  <a:close/>
                  <a:moveTo>
                    <a:pt x="8766" y="1947"/>
                  </a:moveTo>
                  <a:cubicBezTo>
                    <a:pt x="8766" y="1947"/>
                    <a:pt x="8766" y="1948"/>
                    <a:pt x="8765" y="1948"/>
                  </a:cubicBezTo>
                  <a:lnTo>
                    <a:pt x="8765" y="1948"/>
                  </a:lnTo>
                  <a:cubicBezTo>
                    <a:pt x="8767" y="1950"/>
                    <a:pt x="8770" y="1953"/>
                    <a:pt x="8776" y="1953"/>
                  </a:cubicBezTo>
                  <a:cubicBezTo>
                    <a:pt x="8771" y="1949"/>
                    <a:pt x="8768" y="1947"/>
                    <a:pt x="8766" y="1947"/>
                  </a:cubicBezTo>
                  <a:close/>
                  <a:moveTo>
                    <a:pt x="12725" y="2134"/>
                  </a:moveTo>
                  <a:cubicBezTo>
                    <a:pt x="12718" y="2134"/>
                    <a:pt x="12706" y="2154"/>
                    <a:pt x="12698" y="2164"/>
                  </a:cubicBezTo>
                  <a:lnTo>
                    <a:pt x="12698" y="2164"/>
                  </a:lnTo>
                  <a:lnTo>
                    <a:pt x="12728" y="2144"/>
                  </a:lnTo>
                  <a:cubicBezTo>
                    <a:pt x="12728" y="2136"/>
                    <a:pt x="12727" y="2134"/>
                    <a:pt x="12725" y="2134"/>
                  </a:cubicBezTo>
                  <a:close/>
                  <a:moveTo>
                    <a:pt x="7121" y="2168"/>
                  </a:moveTo>
                  <a:lnTo>
                    <a:pt x="7121" y="2168"/>
                  </a:lnTo>
                  <a:cubicBezTo>
                    <a:pt x="7122" y="2170"/>
                    <a:pt x="7123" y="2173"/>
                    <a:pt x="7125" y="2175"/>
                  </a:cubicBezTo>
                  <a:lnTo>
                    <a:pt x="7125" y="2175"/>
                  </a:lnTo>
                  <a:cubicBezTo>
                    <a:pt x="7124" y="2173"/>
                    <a:pt x="7122" y="2170"/>
                    <a:pt x="7121" y="2168"/>
                  </a:cubicBezTo>
                  <a:close/>
                  <a:moveTo>
                    <a:pt x="12754" y="2169"/>
                  </a:moveTo>
                  <a:cubicBezTo>
                    <a:pt x="12752" y="2169"/>
                    <a:pt x="12748" y="2172"/>
                    <a:pt x="12740" y="2179"/>
                  </a:cubicBezTo>
                  <a:cubicBezTo>
                    <a:pt x="12748" y="2179"/>
                    <a:pt x="12756" y="2169"/>
                    <a:pt x="12754" y="2169"/>
                  </a:cubicBezTo>
                  <a:close/>
                  <a:moveTo>
                    <a:pt x="12955" y="2037"/>
                  </a:moveTo>
                  <a:lnTo>
                    <a:pt x="12955" y="2037"/>
                  </a:lnTo>
                  <a:cubicBezTo>
                    <a:pt x="12919" y="2084"/>
                    <a:pt x="12871" y="2072"/>
                    <a:pt x="12848" y="2120"/>
                  </a:cubicBezTo>
                  <a:lnTo>
                    <a:pt x="12800" y="2144"/>
                  </a:lnTo>
                  <a:cubicBezTo>
                    <a:pt x="12788" y="2168"/>
                    <a:pt x="12776" y="2168"/>
                    <a:pt x="12776" y="2179"/>
                  </a:cubicBezTo>
                  <a:cubicBezTo>
                    <a:pt x="12781" y="2175"/>
                    <a:pt x="12788" y="2172"/>
                    <a:pt x="12794" y="2172"/>
                  </a:cubicBezTo>
                  <a:cubicBezTo>
                    <a:pt x="12802" y="2172"/>
                    <a:pt x="12807" y="2177"/>
                    <a:pt x="12800" y="2191"/>
                  </a:cubicBezTo>
                  <a:cubicBezTo>
                    <a:pt x="12808" y="2179"/>
                    <a:pt x="12812" y="2175"/>
                    <a:pt x="12814" y="2175"/>
                  </a:cubicBezTo>
                  <a:lnTo>
                    <a:pt x="12814" y="2175"/>
                  </a:lnTo>
                  <a:cubicBezTo>
                    <a:pt x="12817" y="2175"/>
                    <a:pt x="12812" y="2191"/>
                    <a:pt x="12812" y="2191"/>
                  </a:cubicBezTo>
                  <a:cubicBezTo>
                    <a:pt x="12812" y="2191"/>
                    <a:pt x="12824" y="2156"/>
                    <a:pt x="12848" y="2144"/>
                  </a:cubicBezTo>
                  <a:cubicBezTo>
                    <a:pt x="12853" y="2138"/>
                    <a:pt x="12859" y="2135"/>
                    <a:pt x="12864" y="2135"/>
                  </a:cubicBezTo>
                  <a:cubicBezTo>
                    <a:pt x="12868" y="2135"/>
                    <a:pt x="12871" y="2138"/>
                    <a:pt x="12871" y="2144"/>
                  </a:cubicBezTo>
                  <a:lnTo>
                    <a:pt x="12883" y="2120"/>
                  </a:lnTo>
                  <a:cubicBezTo>
                    <a:pt x="12890" y="2114"/>
                    <a:pt x="12893" y="2111"/>
                    <a:pt x="12895" y="2111"/>
                  </a:cubicBezTo>
                  <a:lnTo>
                    <a:pt x="12895" y="2111"/>
                  </a:lnTo>
                  <a:cubicBezTo>
                    <a:pt x="12904" y="2111"/>
                    <a:pt x="12876" y="2168"/>
                    <a:pt x="12895" y="2168"/>
                  </a:cubicBezTo>
                  <a:cubicBezTo>
                    <a:pt x="12871" y="2179"/>
                    <a:pt x="12871" y="2168"/>
                    <a:pt x="12848" y="2191"/>
                  </a:cubicBezTo>
                  <a:cubicBezTo>
                    <a:pt x="12871" y="2179"/>
                    <a:pt x="12895" y="2168"/>
                    <a:pt x="12919" y="2168"/>
                  </a:cubicBezTo>
                  <a:lnTo>
                    <a:pt x="12919" y="2168"/>
                  </a:lnTo>
                  <a:lnTo>
                    <a:pt x="12919" y="2168"/>
                  </a:lnTo>
                  <a:cubicBezTo>
                    <a:pt x="12938" y="2145"/>
                    <a:pt x="12949" y="2137"/>
                    <a:pt x="12955" y="2137"/>
                  </a:cubicBezTo>
                  <a:cubicBezTo>
                    <a:pt x="12968" y="2137"/>
                    <a:pt x="12960" y="2174"/>
                    <a:pt x="12976" y="2174"/>
                  </a:cubicBezTo>
                  <a:cubicBezTo>
                    <a:pt x="12979" y="2174"/>
                    <a:pt x="12984" y="2172"/>
                    <a:pt x="12990" y="2168"/>
                  </a:cubicBezTo>
                  <a:cubicBezTo>
                    <a:pt x="12990" y="2144"/>
                    <a:pt x="13026" y="2132"/>
                    <a:pt x="13050" y="2108"/>
                  </a:cubicBezTo>
                  <a:lnTo>
                    <a:pt x="13050" y="2108"/>
                  </a:lnTo>
                  <a:lnTo>
                    <a:pt x="12990" y="2120"/>
                  </a:lnTo>
                  <a:cubicBezTo>
                    <a:pt x="12999" y="2111"/>
                    <a:pt x="13014" y="2083"/>
                    <a:pt x="13008" y="2083"/>
                  </a:cubicBezTo>
                  <a:lnTo>
                    <a:pt x="13008" y="2083"/>
                  </a:lnTo>
                  <a:cubicBezTo>
                    <a:pt x="13005" y="2083"/>
                    <a:pt x="13000" y="2087"/>
                    <a:pt x="12990" y="2096"/>
                  </a:cubicBezTo>
                  <a:cubicBezTo>
                    <a:pt x="12981" y="2096"/>
                    <a:pt x="12966" y="2116"/>
                    <a:pt x="12959" y="2116"/>
                  </a:cubicBezTo>
                  <a:cubicBezTo>
                    <a:pt x="12956" y="2116"/>
                    <a:pt x="12955" y="2114"/>
                    <a:pt x="12955" y="2108"/>
                  </a:cubicBezTo>
                  <a:cubicBezTo>
                    <a:pt x="12955" y="2108"/>
                    <a:pt x="12967" y="2096"/>
                    <a:pt x="12978" y="2084"/>
                  </a:cubicBezTo>
                  <a:cubicBezTo>
                    <a:pt x="12976" y="2082"/>
                    <a:pt x="12974" y="2081"/>
                    <a:pt x="12972" y="2081"/>
                  </a:cubicBezTo>
                  <a:cubicBezTo>
                    <a:pt x="12962" y="2081"/>
                    <a:pt x="12952" y="2098"/>
                    <a:pt x="12943" y="2108"/>
                  </a:cubicBezTo>
                  <a:cubicBezTo>
                    <a:pt x="12943" y="2084"/>
                    <a:pt x="12967" y="2072"/>
                    <a:pt x="12967" y="2060"/>
                  </a:cubicBezTo>
                  <a:lnTo>
                    <a:pt x="12967" y="2060"/>
                  </a:lnTo>
                  <a:cubicBezTo>
                    <a:pt x="12959" y="2065"/>
                    <a:pt x="12955" y="2067"/>
                    <a:pt x="12953" y="2067"/>
                  </a:cubicBezTo>
                  <a:cubicBezTo>
                    <a:pt x="12943" y="2067"/>
                    <a:pt x="12964" y="2037"/>
                    <a:pt x="12955" y="2037"/>
                  </a:cubicBezTo>
                  <a:close/>
                  <a:moveTo>
                    <a:pt x="12931" y="2203"/>
                  </a:moveTo>
                  <a:cubicBezTo>
                    <a:pt x="12931" y="2215"/>
                    <a:pt x="12919" y="2215"/>
                    <a:pt x="12907" y="2227"/>
                  </a:cubicBezTo>
                  <a:lnTo>
                    <a:pt x="12907" y="2215"/>
                  </a:lnTo>
                  <a:lnTo>
                    <a:pt x="12895" y="2215"/>
                  </a:lnTo>
                  <a:cubicBezTo>
                    <a:pt x="12898" y="2212"/>
                    <a:pt x="12900" y="2212"/>
                    <a:pt x="12902" y="2212"/>
                  </a:cubicBezTo>
                  <a:cubicBezTo>
                    <a:pt x="12905" y="2212"/>
                    <a:pt x="12908" y="2214"/>
                    <a:pt x="12912" y="2214"/>
                  </a:cubicBezTo>
                  <a:cubicBezTo>
                    <a:pt x="12917" y="2214"/>
                    <a:pt x="12922" y="2212"/>
                    <a:pt x="12931" y="2203"/>
                  </a:cubicBezTo>
                  <a:close/>
                  <a:moveTo>
                    <a:pt x="13049" y="2204"/>
                  </a:moveTo>
                  <a:cubicBezTo>
                    <a:pt x="13040" y="2209"/>
                    <a:pt x="13028" y="2220"/>
                    <a:pt x="13016" y="2229"/>
                  </a:cubicBezTo>
                  <a:lnTo>
                    <a:pt x="13016" y="2229"/>
                  </a:lnTo>
                  <a:cubicBezTo>
                    <a:pt x="13030" y="2224"/>
                    <a:pt x="13042" y="2218"/>
                    <a:pt x="13049" y="2204"/>
                  </a:cubicBezTo>
                  <a:close/>
                  <a:moveTo>
                    <a:pt x="13016" y="2229"/>
                  </a:moveTo>
                  <a:lnTo>
                    <a:pt x="13016" y="2229"/>
                  </a:lnTo>
                  <a:cubicBezTo>
                    <a:pt x="13008" y="2232"/>
                    <a:pt x="12999" y="2235"/>
                    <a:pt x="12990" y="2239"/>
                  </a:cubicBezTo>
                  <a:cubicBezTo>
                    <a:pt x="12991" y="2240"/>
                    <a:pt x="12993" y="2241"/>
                    <a:pt x="12995" y="2241"/>
                  </a:cubicBezTo>
                  <a:cubicBezTo>
                    <a:pt x="13000" y="2241"/>
                    <a:pt x="13008" y="2235"/>
                    <a:pt x="13016" y="2229"/>
                  </a:cubicBezTo>
                  <a:close/>
                  <a:moveTo>
                    <a:pt x="8302" y="2249"/>
                  </a:moveTo>
                  <a:cubicBezTo>
                    <a:pt x="8301" y="2253"/>
                    <a:pt x="8300" y="2257"/>
                    <a:pt x="8299" y="2263"/>
                  </a:cubicBezTo>
                  <a:cubicBezTo>
                    <a:pt x="8303" y="2259"/>
                    <a:pt x="8303" y="2254"/>
                    <a:pt x="8302" y="2249"/>
                  </a:cubicBezTo>
                  <a:close/>
                  <a:moveTo>
                    <a:pt x="6746" y="2297"/>
                  </a:moveTo>
                  <a:cubicBezTo>
                    <a:pt x="6736" y="2297"/>
                    <a:pt x="6752" y="2328"/>
                    <a:pt x="6740" y="2328"/>
                  </a:cubicBezTo>
                  <a:cubicBezTo>
                    <a:pt x="6738" y="2328"/>
                    <a:pt x="6734" y="2326"/>
                    <a:pt x="6728" y="2322"/>
                  </a:cubicBezTo>
                  <a:lnTo>
                    <a:pt x="6728" y="2322"/>
                  </a:lnTo>
                  <a:cubicBezTo>
                    <a:pt x="6737" y="2342"/>
                    <a:pt x="6771" y="2361"/>
                    <a:pt x="6777" y="2381"/>
                  </a:cubicBezTo>
                  <a:lnTo>
                    <a:pt x="6777" y="2381"/>
                  </a:lnTo>
                  <a:cubicBezTo>
                    <a:pt x="6809" y="2357"/>
                    <a:pt x="6740" y="2322"/>
                    <a:pt x="6752" y="2299"/>
                  </a:cubicBezTo>
                  <a:cubicBezTo>
                    <a:pt x="6749" y="2297"/>
                    <a:pt x="6748" y="2297"/>
                    <a:pt x="6746" y="2297"/>
                  </a:cubicBezTo>
                  <a:close/>
                  <a:moveTo>
                    <a:pt x="6777" y="2381"/>
                  </a:moveTo>
                  <a:cubicBezTo>
                    <a:pt x="6776" y="2381"/>
                    <a:pt x="6776" y="2382"/>
                    <a:pt x="6775" y="2382"/>
                  </a:cubicBezTo>
                  <a:lnTo>
                    <a:pt x="6777" y="2382"/>
                  </a:lnTo>
                  <a:cubicBezTo>
                    <a:pt x="6777" y="2382"/>
                    <a:pt x="6777" y="2381"/>
                    <a:pt x="6777" y="2381"/>
                  </a:cubicBezTo>
                  <a:close/>
                  <a:moveTo>
                    <a:pt x="12856" y="2534"/>
                  </a:moveTo>
                  <a:cubicBezTo>
                    <a:pt x="12857" y="2535"/>
                    <a:pt x="12858" y="2536"/>
                    <a:pt x="12859" y="2537"/>
                  </a:cubicBezTo>
                  <a:cubicBezTo>
                    <a:pt x="12859" y="2536"/>
                    <a:pt x="12858" y="2535"/>
                    <a:pt x="12856" y="2534"/>
                  </a:cubicBezTo>
                  <a:close/>
                  <a:moveTo>
                    <a:pt x="12214" y="2692"/>
                  </a:moveTo>
                  <a:cubicBezTo>
                    <a:pt x="12215" y="2696"/>
                    <a:pt x="12216" y="2699"/>
                    <a:pt x="12216" y="2703"/>
                  </a:cubicBezTo>
                  <a:cubicBezTo>
                    <a:pt x="12216" y="2696"/>
                    <a:pt x="12216" y="2693"/>
                    <a:pt x="12214" y="2692"/>
                  </a:cubicBezTo>
                  <a:close/>
                  <a:moveTo>
                    <a:pt x="12205" y="2691"/>
                  </a:moveTo>
                  <a:cubicBezTo>
                    <a:pt x="12205" y="2703"/>
                    <a:pt x="12205" y="2703"/>
                    <a:pt x="12193" y="2715"/>
                  </a:cubicBezTo>
                  <a:cubicBezTo>
                    <a:pt x="12209" y="2715"/>
                    <a:pt x="12203" y="2710"/>
                    <a:pt x="12205" y="2710"/>
                  </a:cubicBezTo>
                  <a:lnTo>
                    <a:pt x="12205" y="2710"/>
                  </a:lnTo>
                  <a:cubicBezTo>
                    <a:pt x="12206" y="2710"/>
                    <a:pt x="12209" y="2711"/>
                    <a:pt x="12216" y="2715"/>
                  </a:cubicBezTo>
                  <a:lnTo>
                    <a:pt x="12205" y="2691"/>
                  </a:lnTo>
                  <a:close/>
                  <a:moveTo>
                    <a:pt x="12086" y="2727"/>
                  </a:moveTo>
                  <a:cubicBezTo>
                    <a:pt x="12086" y="2732"/>
                    <a:pt x="12088" y="2735"/>
                    <a:pt x="12090" y="2737"/>
                  </a:cubicBezTo>
                  <a:lnTo>
                    <a:pt x="12090" y="2737"/>
                  </a:lnTo>
                  <a:lnTo>
                    <a:pt x="12086" y="2727"/>
                  </a:lnTo>
                  <a:close/>
                  <a:moveTo>
                    <a:pt x="11943" y="2965"/>
                  </a:moveTo>
                  <a:cubicBezTo>
                    <a:pt x="11944" y="2968"/>
                    <a:pt x="11946" y="2971"/>
                    <a:pt x="11948" y="2974"/>
                  </a:cubicBezTo>
                  <a:lnTo>
                    <a:pt x="11948" y="2974"/>
                  </a:lnTo>
                  <a:cubicBezTo>
                    <a:pt x="11947" y="2972"/>
                    <a:pt x="11945" y="2969"/>
                    <a:pt x="11943" y="2965"/>
                  </a:cubicBezTo>
                  <a:close/>
                  <a:moveTo>
                    <a:pt x="11840" y="2998"/>
                  </a:moveTo>
                  <a:lnTo>
                    <a:pt x="11840" y="2998"/>
                  </a:lnTo>
                  <a:cubicBezTo>
                    <a:pt x="11836" y="2998"/>
                    <a:pt x="11862" y="3015"/>
                    <a:pt x="11871" y="3025"/>
                  </a:cubicBezTo>
                  <a:lnTo>
                    <a:pt x="11847" y="3001"/>
                  </a:lnTo>
                  <a:cubicBezTo>
                    <a:pt x="11843" y="2999"/>
                    <a:pt x="11840" y="2998"/>
                    <a:pt x="11840" y="2998"/>
                  </a:cubicBezTo>
                  <a:close/>
                  <a:moveTo>
                    <a:pt x="12380" y="3259"/>
                  </a:moveTo>
                  <a:cubicBezTo>
                    <a:pt x="12381" y="3260"/>
                    <a:pt x="12382" y="3262"/>
                    <a:pt x="12383" y="3263"/>
                  </a:cubicBezTo>
                  <a:cubicBezTo>
                    <a:pt x="12382" y="3262"/>
                    <a:pt x="12381" y="3260"/>
                    <a:pt x="12380" y="3259"/>
                  </a:cubicBezTo>
                  <a:close/>
                  <a:moveTo>
                    <a:pt x="6299" y="3287"/>
                  </a:moveTo>
                  <a:lnTo>
                    <a:pt x="6299" y="3322"/>
                  </a:lnTo>
                  <a:cubicBezTo>
                    <a:pt x="6299" y="3311"/>
                    <a:pt x="6299" y="3311"/>
                    <a:pt x="6311" y="3299"/>
                  </a:cubicBezTo>
                  <a:cubicBezTo>
                    <a:pt x="6308" y="3296"/>
                    <a:pt x="6307" y="3295"/>
                    <a:pt x="6306" y="3295"/>
                  </a:cubicBezTo>
                  <a:cubicBezTo>
                    <a:pt x="6305" y="3295"/>
                    <a:pt x="6305" y="3298"/>
                    <a:pt x="6305" y="3298"/>
                  </a:cubicBezTo>
                  <a:cubicBezTo>
                    <a:pt x="6305" y="3298"/>
                    <a:pt x="6303" y="3296"/>
                    <a:pt x="6299" y="3287"/>
                  </a:cubicBezTo>
                  <a:close/>
                  <a:moveTo>
                    <a:pt x="12231" y="3477"/>
                  </a:moveTo>
                  <a:cubicBezTo>
                    <a:pt x="12231" y="3477"/>
                    <a:pt x="12230" y="3477"/>
                    <a:pt x="12228" y="3477"/>
                  </a:cubicBezTo>
                  <a:cubicBezTo>
                    <a:pt x="12232" y="3481"/>
                    <a:pt x="12235" y="3483"/>
                    <a:pt x="12239" y="3485"/>
                  </a:cubicBezTo>
                  <a:lnTo>
                    <a:pt x="12239" y="3485"/>
                  </a:lnTo>
                  <a:cubicBezTo>
                    <a:pt x="12236" y="3482"/>
                    <a:pt x="12234" y="3479"/>
                    <a:pt x="12231" y="3477"/>
                  </a:cubicBezTo>
                  <a:close/>
                  <a:moveTo>
                    <a:pt x="5466" y="3513"/>
                  </a:moveTo>
                  <a:cubicBezTo>
                    <a:pt x="5467" y="3516"/>
                    <a:pt x="5469" y="3518"/>
                    <a:pt x="5470" y="3521"/>
                  </a:cubicBezTo>
                  <a:lnTo>
                    <a:pt x="5470" y="3521"/>
                  </a:lnTo>
                  <a:cubicBezTo>
                    <a:pt x="5469" y="3518"/>
                    <a:pt x="5467" y="3516"/>
                    <a:pt x="5466" y="3513"/>
                  </a:cubicBezTo>
                  <a:close/>
                  <a:moveTo>
                    <a:pt x="12239" y="3485"/>
                  </a:moveTo>
                  <a:lnTo>
                    <a:pt x="12239" y="3485"/>
                  </a:lnTo>
                  <a:cubicBezTo>
                    <a:pt x="12250" y="3500"/>
                    <a:pt x="12261" y="3517"/>
                    <a:pt x="12276" y="3525"/>
                  </a:cubicBezTo>
                  <a:lnTo>
                    <a:pt x="12264" y="3501"/>
                  </a:lnTo>
                  <a:cubicBezTo>
                    <a:pt x="12256" y="3493"/>
                    <a:pt x="12247" y="3490"/>
                    <a:pt x="12239" y="3485"/>
                  </a:cubicBezTo>
                  <a:close/>
                  <a:moveTo>
                    <a:pt x="5466" y="3763"/>
                  </a:moveTo>
                  <a:cubicBezTo>
                    <a:pt x="5478" y="3763"/>
                    <a:pt x="5478" y="3775"/>
                    <a:pt x="5466" y="3787"/>
                  </a:cubicBezTo>
                  <a:lnTo>
                    <a:pt x="5454" y="3787"/>
                  </a:lnTo>
                  <a:cubicBezTo>
                    <a:pt x="5454" y="3775"/>
                    <a:pt x="5454" y="3763"/>
                    <a:pt x="5466" y="3763"/>
                  </a:cubicBezTo>
                  <a:close/>
                  <a:moveTo>
                    <a:pt x="5692" y="3787"/>
                  </a:moveTo>
                  <a:cubicBezTo>
                    <a:pt x="5692" y="3799"/>
                    <a:pt x="5704" y="3811"/>
                    <a:pt x="5716" y="3811"/>
                  </a:cubicBezTo>
                  <a:lnTo>
                    <a:pt x="5680" y="3811"/>
                  </a:lnTo>
                  <a:cubicBezTo>
                    <a:pt x="5680" y="3811"/>
                    <a:pt x="5692" y="3811"/>
                    <a:pt x="5692" y="3787"/>
                  </a:cubicBezTo>
                  <a:close/>
                  <a:moveTo>
                    <a:pt x="5811" y="3787"/>
                  </a:moveTo>
                  <a:cubicBezTo>
                    <a:pt x="5823" y="3787"/>
                    <a:pt x="5835" y="3787"/>
                    <a:pt x="5823" y="3799"/>
                  </a:cubicBezTo>
                  <a:cubicBezTo>
                    <a:pt x="5799" y="3811"/>
                    <a:pt x="5775" y="3811"/>
                    <a:pt x="5739" y="3811"/>
                  </a:cubicBezTo>
                  <a:cubicBezTo>
                    <a:pt x="5739" y="3799"/>
                    <a:pt x="5739" y="3799"/>
                    <a:pt x="5739" y="3787"/>
                  </a:cubicBezTo>
                  <a:cubicBezTo>
                    <a:pt x="5753" y="3794"/>
                    <a:pt x="5775" y="3801"/>
                    <a:pt x="5791" y="3801"/>
                  </a:cubicBezTo>
                  <a:cubicBezTo>
                    <a:pt x="5802" y="3801"/>
                    <a:pt x="5811" y="3797"/>
                    <a:pt x="5811" y="3787"/>
                  </a:cubicBezTo>
                  <a:close/>
                  <a:moveTo>
                    <a:pt x="5430" y="3811"/>
                  </a:moveTo>
                  <a:cubicBezTo>
                    <a:pt x="5430" y="3823"/>
                    <a:pt x="5430" y="3823"/>
                    <a:pt x="5430" y="3823"/>
                  </a:cubicBezTo>
                  <a:lnTo>
                    <a:pt x="5418" y="3823"/>
                  </a:lnTo>
                  <a:cubicBezTo>
                    <a:pt x="5418" y="3811"/>
                    <a:pt x="5430" y="3811"/>
                    <a:pt x="5430" y="3811"/>
                  </a:cubicBezTo>
                  <a:close/>
                  <a:moveTo>
                    <a:pt x="10550" y="3834"/>
                  </a:moveTo>
                  <a:cubicBezTo>
                    <a:pt x="10550" y="3834"/>
                    <a:pt x="10550" y="3834"/>
                    <a:pt x="10550" y="3834"/>
                  </a:cubicBezTo>
                  <a:cubicBezTo>
                    <a:pt x="10550" y="3834"/>
                    <a:pt x="10550" y="3834"/>
                    <a:pt x="10550" y="3834"/>
                  </a:cubicBezTo>
                  <a:close/>
                  <a:moveTo>
                    <a:pt x="10655" y="3868"/>
                  </a:moveTo>
                  <a:lnTo>
                    <a:pt x="10655" y="3868"/>
                  </a:lnTo>
                  <a:cubicBezTo>
                    <a:pt x="10657" y="3881"/>
                    <a:pt x="10664" y="3903"/>
                    <a:pt x="10668" y="3917"/>
                  </a:cubicBezTo>
                  <a:lnTo>
                    <a:pt x="10668" y="3917"/>
                  </a:lnTo>
                  <a:cubicBezTo>
                    <a:pt x="10668" y="3902"/>
                    <a:pt x="10666" y="3879"/>
                    <a:pt x="10657" y="3870"/>
                  </a:cubicBezTo>
                  <a:cubicBezTo>
                    <a:pt x="10656" y="3869"/>
                    <a:pt x="10655" y="3869"/>
                    <a:pt x="10655" y="3868"/>
                  </a:cubicBezTo>
                  <a:close/>
                  <a:moveTo>
                    <a:pt x="10204" y="3906"/>
                  </a:moveTo>
                  <a:cubicBezTo>
                    <a:pt x="10209" y="3915"/>
                    <a:pt x="10212" y="3921"/>
                    <a:pt x="10214" y="3926"/>
                  </a:cubicBezTo>
                  <a:lnTo>
                    <a:pt x="10214" y="3926"/>
                  </a:lnTo>
                  <a:cubicBezTo>
                    <a:pt x="10213" y="3919"/>
                    <a:pt x="10210" y="3911"/>
                    <a:pt x="10204" y="3906"/>
                  </a:cubicBezTo>
                  <a:close/>
                  <a:moveTo>
                    <a:pt x="10668" y="3917"/>
                  </a:moveTo>
                  <a:cubicBezTo>
                    <a:pt x="10669" y="3922"/>
                    <a:pt x="10669" y="3927"/>
                    <a:pt x="10669" y="3930"/>
                  </a:cubicBezTo>
                  <a:cubicBezTo>
                    <a:pt x="10669" y="3930"/>
                    <a:pt x="10670" y="3931"/>
                    <a:pt x="10670" y="3931"/>
                  </a:cubicBezTo>
                  <a:cubicBezTo>
                    <a:pt x="10672" y="3931"/>
                    <a:pt x="10671" y="3925"/>
                    <a:pt x="10668" y="3917"/>
                  </a:cubicBezTo>
                  <a:close/>
                  <a:moveTo>
                    <a:pt x="10131" y="3942"/>
                  </a:moveTo>
                  <a:cubicBezTo>
                    <a:pt x="10132" y="3949"/>
                    <a:pt x="10133" y="3953"/>
                    <a:pt x="10133" y="3953"/>
                  </a:cubicBezTo>
                  <a:cubicBezTo>
                    <a:pt x="10124" y="3944"/>
                    <a:pt x="10129" y="3942"/>
                    <a:pt x="10131" y="3942"/>
                  </a:cubicBezTo>
                  <a:close/>
                  <a:moveTo>
                    <a:pt x="10597" y="3897"/>
                  </a:moveTo>
                  <a:cubicBezTo>
                    <a:pt x="10600" y="3897"/>
                    <a:pt x="10609" y="3908"/>
                    <a:pt x="10615" y="3908"/>
                  </a:cubicBezTo>
                  <a:cubicBezTo>
                    <a:pt x="10616" y="3908"/>
                    <a:pt x="10616" y="3908"/>
                    <a:pt x="10616" y="3908"/>
                  </a:cubicBezTo>
                  <a:lnTo>
                    <a:pt x="10616" y="3908"/>
                  </a:lnTo>
                  <a:cubicBezTo>
                    <a:pt x="10615" y="3918"/>
                    <a:pt x="10616" y="3932"/>
                    <a:pt x="10621" y="3953"/>
                  </a:cubicBezTo>
                  <a:cubicBezTo>
                    <a:pt x="10617" y="3939"/>
                    <a:pt x="10616" y="3934"/>
                    <a:pt x="10615" y="3934"/>
                  </a:cubicBezTo>
                  <a:lnTo>
                    <a:pt x="10615" y="3934"/>
                  </a:lnTo>
                  <a:cubicBezTo>
                    <a:pt x="10615" y="3934"/>
                    <a:pt x="10616" y="3947"/>
                    <a:pt x="10614" y="3947"/>
                  </a:cubicBezTo>
                  <a:cubicBezTo>
                    <a:pt x="10613" y="3947"/>
                    <a:pt x="10611" y="3946"/>
                    <a:pt x="10609" y="3942"/>
                  </a:cubicBezTo>
                  <a:cubicBezTo>
                    <a:pt x="10596" y="3906"/>
                    <a:pt x="10594" y="3897"/>
                    <a:pt x="10597" y="3897"/>
                  </a:cubicBezTo>
                  <a:close/>
                  <a:moveTo>
                    <a:pt x="11157" y="3953"/>
                  </a:moveTo>
                  <a:cubicBezTo>
                    <a:pt x="11157" y="3956"/>
                    <a:pt x="11159" y="3959"/>
                    <a:pt x="11162" y="3962"/>
                  </a:cubicBezTo>
                  <a:lnTo>
                    <a:pt x="11162" y="3962"/>
                  </a:lnTo>
                  <a:cubicBezTo>
                    <a:pt x="11161" y="3960"/>
                    <a:pt x="11159" y="3957"/>
                    <a:pt x="11157" y="3953"/>
                  </a:cubicBezTo>
                  <a:close/>
                  <a:moveTo>
                    <a:pt x="9737" y="4015"/>
                  </a:moveTo>
                  <a:lnTo>
                    <a:pt x="9737" y="4015"/>
                  </a:lnTo>
                  <a:cubicBezTo>
                    <a:pt x="9736" y="4015"/>
                    <a:pt x="9737" y="4018"/>
                    <a:pt x="9740" y="4025"/>
                  </a:cubicBezTo>
                  <a:cubicBezTo>
                    <a:pt x="9739" y="4021"/>
                    <a:pt x="9738" y="4018"/>
                    <a:pt x="9737" y="4015"/>
                  </a:cubicBezTo>
                  <a:close/>
                  <a:moveTo>
                    <a:pt x="10675" y="4033"/>
                  </a:moveTo>
                  <a:cubicBezTo>
                    <a:pt x="10673" y="4033"/>
                    <a:pt x="10672" y="4035"/>
                    <a:pt x="10671" y="4037"/>
                  </a:cubicBezTo>
                  <a:lnTo>
                    <a:pt x="10681" y="4037"/>
                  </a:lnTo>
                  <a:cubicBezTo>
                    <a:pt x="10678" y="4034"/>
                    <a:pt x="10676" y="4033"/>
                    <a:pt x="10675" y="4033"/>
                  </a:cubicBezTo>
                  <a:close/>
                  <a:moveTo>
                    <a:pt x="10632" y="3797"/>
                  </a:moveTo>
                  <a:cubicBezTo>
                    <a:pt x="10627" y="3797"/>
                    <a:pt x="10626" y="3801"/>
                    <a:pt x="10633" y="3823"/>
                  </a:cubicBezTo>
                  <a:cubicBezTo>
                    <a:pt x="10645" y="3846"/>
                    <a:pt x="10633" y="3858"/>
                    <a:pt x="10645" y="3858"/>
                  </a:cubicBezTo>
                  <a:cubicBezTo>
                    <a:pt x="10643" y="3860"/>
                    <a:pt x="10642" y="3861"/>
                    <a:pt x="10640" y="3861"/>
                  </a:cubicBezTo>
                  <a:cubicBezTo>
                    <a:pt x="10630" y="3861"/>
                    <a:pt x="10621" y="3833"/>
                    <a:pt x="10621" y="3823"/>
                  </a:cubicBezTo>
                  <a:cubicBezTo>
                    <a:pt x="10619" y="3822"/>
                    <a:pt x="10618" y="3821"/>
                    <a:pt x="10617" y="3821"/>
                  </a:cubicBezTo>
                  <a:lnTo>
                    <a:pt x="10617" y="3821"/>
                  </a:lnTo>
                  <a:cubicBezTo>
                    <a:pt x="10603" y="3821"/>
                    <a:pt x="10644" y="3894"/>
                    <a:pt x="10633" y="3894"/>
                  </a:cubicBezTo>
                  <a:lnTo>
                    <a:pt x="10621" y="3882"/>
                  </a:lnTo>
                  <a:cubicBezTo>
                    <a:pt x="10621" y="3885"/>
                    <a:pt x="10620" y="3888"/>
                    <a:pt x="10619" y="3892"/>
                  </a:cubicBezTo>
                  <a:lnTo>
                    <a:pt x="10619" y="3892"/>
                  </a:lnTo>
                  <a:cubicBezTo>
                    <a:pt x="10598" y="3868"/>
                    <a:pt x="10609" y="3834"/>
                    <a:pt x="10597" y="3811"/>
                  </a:cubicBezTo>
                  <a:lnTo>
                    <a:pt x="10597" y="3870"/>
                  </a:lnTo>
                  <a:cubicBezTo>
                    <a:pt x="10589" y="3862"/>
                    <a:pt x="10574" y="3828"/>
                    <a:pt x="10571" y="3828"/>
                  </a:cubicBezTo>
                  <a:lnTo>
                    <a:pt x="10571" y="3828"/>
                  </a:lnTo>
                  <a:cubicBezTo>
                    <a:pt x="10570" y="3828"/>
                    <a:pt x="10570" y="3833"/>
                    <a:pt x="10573" y="3846"/>
                  </a:cubicBezTo>
                  <a:cubicBezTo>
                    <a:pt x="10573" y="3857"/>
                    <a:pt x="10582" y="3884"/>
                    <a:pt x="10577" y="3884"/>
                  </a:cubicBezTo>
                  <a:cubicBezTo>
                    <a:pt x="10576" y="3884"/>
                    <a:pt x="10575" y="3884"/>
                    <a:pt x="10573" y="3882"/>
                  </a:cubicBezTo>
                  <a:cubicBezTo>
                    <a:pt x="10573" y="3882"/>
                    <a:pt x="10562" y="3858"/>
                    <a:pt x="10562" y="3858"/>
                  </a:cubicBezTo>
                  <a:cubicBezTo>
                    <a:pt x="10560" y="3857"/>
                    <a:pt x="10559" y="3856"/>
                    <a:pt x="10558" y="3856"/>
                  </a:cubicBezTo>
                  <a:lnTo>
                    <a:pt x="10558" y="3856"/>
                  </a:lnTo>
                  <a:cubicBezTo>
                    <a:pt x="10553" y="3856"/>
                    <a:pt x="10561" y="3884"/>
                    <a:pt x="10562" y="3894"/>
                  </a:cubicBezTo>
                  <a:lnTo>
                    <a:pt x="10562" y="3894"/>
                  </a:lnTo>
                  <a:cubicBezTo>
                    <a:pt x="10561" y="3882"/>
                    <a:pt x="10550" y="3846"/>
                    <a:pt x="10550" y="3834"/>
                  </a:cubicBezTo>
                  <a:cubicBezTo>
                    <a:pt x="10550" y="3850"/>
                    <a:pt x="10547" y="3856"/>
                    <a:pt x="10543" y="3856"/>
                  </a:cubicBezTo>
                  <a:cubicBezTo>
                    <a:pt x="10536" y="3856"/>
                    <a:pt x="10526" y="3834"/>
                    <a:pt x="10526" y="3834"/>
                  </a:cubicBezTo>
                  <a:lnTo>
                    <a:pt x="10526" y="3834"/>
                  </a:lnTo>
                  <a:cubicBezTo>
                    <a:pt x="10550" y="3894"/>
                    <a:pt x="10526" y="3930"/>
                    <a:pt x="10562" y="3965"/>
                  </a:cubicBezTo>
                  <a:lnTo>
                    <a:pt x="10550" y="4013"/>
                  </a:lnTo>
                  <a:cubicBezTo>
                    <a:pt x="10562" y="4049"/>
                    <a:pt x="10562" y="4049"/>
                    <a:pt x="10573" y="4061"/>
                  </a:cubicBezTo>
                  <a:cubicBezTo>
                    <a:pt x="10573" y="4052"/>
                    <a:pt x="10573" y="4039"/>
                    <a:pt x="10577" y="4039"/>
                  </a:cubicBezTo>
                  <a:cubicBezTo>
                    <a:pt x="10579" y="4039"/>
                    <a:pt x="10582" y="4041"/>
                    <a:pt x="10585" y="4049"/>
                  </a:cubicBezTo>
                  <a:cubicBezTo>
                    <a:pt x="10580" y="4033"/>
                    <a:pt x="10579" y="4029"/>
                    <a:pt x="10581" y="4029"/>
                  </a:cubicBezTo>
                  <a:lnTo>
                    <a:pt x="10581" y="4029"/>
                  </a:lnTo>
                  <a:cubicBezTo>
                    <a:pt x="10584" y="4029"/>
                    <a:pt x="10590" y="4037"/>
                    <a:pt x="10597" y="4037"/>
                  </a:cubicBezTo>
                  <a:lnTo>
                    <a:pt x="10597" y="4037"/>
                  </a:lnTo>
                  <a:cubicBezTo>
                    <a:pt x="10585" y="4037"/>
                    <a:pt x="10573" y="4013"/>
                    <a:pt x="10562" y="3977"/>
                  </a:cubicBezTo>
                  <a:cubicBezTo>
                    <a:pt x="10562" y="3965"/>
                    <a:pt x="10562" y="3965"/>
                    <a:pt x="10573" y="3965"/>
                  </a:cubicBezTo>
                  <a:lnTo>
                    <a:pt x="10562" y="3953"/>
                  </a:lnTo>
                  <a:cubicBezTo>
                    <a:pt x="10558" y="3938"/>
                    <a:pt x="10559" y="3932"/>
                    <a:pt x="10561" y="3932"/>
                  </a:cubicBezTo>
                  <a:lnTo>
                    <a:pt x="10561" y="3932"/>
                  </a:lnTo>
                  <a:cubicBezTo>
                    <a:pt x="10566" y="3932"/>
                    <a:pt x="10582" y="3967"/>
                    <a:pt x="10585" y="3967"/>
                  </a:cubicBezTo>
                  <a:cubicBezTo>
                    <a:pt x="10585" y="3967"/>
                    <a:pt x="10585" y="3966"/>
                    <a:pt x="10585" y="3965"/>
                  </a:cubicBezTo>
                  <a:cubicBezTo>
                    <a:pt x="10597" y="3977"/>
                    <a:pt x="10585" y="3977"/>
                    <a:pt x="10597" y="4013"/>
                  </a:cubicBezTo>
                  <a:cubicBezTo>
                    <a:pt x="10597" y="3989"/>
                    <a:pt x="10597" y="3965"/>
                    <a:pt x="10597" y="3942"/>
                  </a:cubicBezTo>
                  <a:lnTo>
                    <a:pt x="10621" y="3989"/>
                  </a:lnTo>
                  <a:cubicBezTo>
                    <a:pt x="10621" y="3965"/>
                    <a:pt x="10633" y="3989"/>
                    <a:pt x="10621" y="3953"/>
                  </a:cubicBezTo>
                  <a:lnTo>
                    <a:pt x="10621" y="3953"/>
                  </a:lnTo>
                  <a:cubicBezTo>
                    <a:pt x="10645" y="3977"/>
                    <a:pt x="10633" y="4001"/>
                    <a:pt x="10633" y="4025"/>
                  </a:cubicBezTo>
                  <a:cubicBezTo>
                    <a:pt x="10636" y="4028"/>
                    <a:pt x="10638" y="4029"/>
                    <a:pt x="10639" y="4029"/>
                  </a:cubicBezTo>
                  <a:cubicBezTo>
                    <a:pt x="10646" y="4029"/>
                    <a:pt x="10636" y="3998"/>
                    <a:pt x="10642" y="3998"/>
                  </a:cubicBezTo>
                  <a:lnTo>
                    <a:pt x="10642" y="3998"/>
                  </a:lnTo>
                  <a:cubicBezTo>
                    <a:pt x="10644" y="3998"/>
                    <a:pt x="10649" y="4002"/>
                    <a:pt x="10657" y="4013"/>
                  </a:cubicBezTo>
                  <a:lnTo>
                    <a:pt x="10669" y="4049"/>
                  </a:lnTo>
                  <a:cubicBezTo>
                    <a:pt x="10669" y="4049"/>
                    <a:pt x="10669" y="4041"/>
                    <a:pt x="10671" y="4037"/>
                  </a:cubicBezTo>
                  <a:lnTo>
                    <a:pt x="10669" y="4037"/>
                  </a:lnTo>
                  <a:cubicBezTo>
                    <a:pt x="10645" y="3965"/>
                    <a:pt x="10669" y="3977"/>
                    <a:pt x="10645" y="3918"/>
                  </a:cubicBezTo>
                  <a:lnTo>
                    <a:pt x="10645" y="3906"/>
                  </a:lnTo>
                  <a:cubicBezTo>
                    <a:pt x="10645" y="3896"/>
                    <a:pt x="10637" y="3864"/>
                    <a:pt x="10647" y="3864"/>
                  </a:cubicBezTo>
                  <a:cubicBezTo>
                    <a:pt x="10648" y="3864"/>
                    <a:pt x="10651" y="3865"/>
                    <a:pt x="10655" y="3868"/>
                  </a:cubicBezTo>
                  <a:lnTo>
                    <a:pt x="10655" y="3868"/>
                  </a:lnTo>
                  <a:cubicBezTo>
                    <a:pt x="10654" y="3862"/>
                    <a:pt x="10654" y="3858"/>
                    <a:pt x="10657" y="3858"/>
                  </a:cubicBezTo>
                  <a:cubicBezTo>
                    <a:pt x="10657" y="3846"/>
                    <a:pt x="10645" y="3823"/>
                    <a:pt x="10645" y="3799"/>
                  </a:cubicBezTo>
                  <a:cubicBezTo>
                    <a:pt x="10640" y="3799"/>
                    <a:pt x="10635" y="3797"/>
                    <a:pt x="10632" y="3797"/>
                  </a:cubicBezTo>
                  <a:close/>
                  <a:moveTo>
                    <a:pt x="10454" y="4061"/>
                  </a:moveTo>
                  <a:cubicBezTo>
                    <a:pt x="10448" y="4067"/>
                    <a:pt x="10445" y="4070"/>
                    <a:pt x="10444" y="4070"/>
                  </a:cubicBezTo>
                  <a:cubicBezTo>
                    <a:pt x="10442" y="4070"/>
                    <a:pt x="10442" y="4067"/>
                    <a:pt x="10442" y="4061"/>
                  </a:cubicBezTo>
                  <a:close/>
                  <a:moveTo>
                    <a:pt x="10526" y="4073"/>
                  </a:moveTo>
                  <a:cubicBezTo>
                    <a:pt x="10522" y="4073"/>
                    <a:pt x="10523" y="4073"/>
                    <a:pt x="10525" y="4073"/>
                  </a:cubicBezTo>
                  <a:lnTo>
                    <a:pt x="10525" y="4073"/>
                  </a:lnTo>
                  <a:cubicBezTo>
                    <a:pt x="10526" y="4073"/>
                    <a:pt x="10526" y="4073"/>
                    <a:pt x="10526" y="4073"/>
                  </a:cubicBezTo>
                  <a:close/>
                  <a:moveTo>
                    <a:pt x="10490" y="4073"/>
                  </a:moveTo>
                  <a:cubicBezTo>
                    <a:pt x="10478" y="4073"/>
                    <a:pt x="10478" y="4073"/>
                    <a:pt x="10478" y="4084"/>
                  </a:cubicBezTo>
                  <a:cubicBezTo>
                    <a:pt x="10478" y="4084"/>
                    <a:pt x="10478" y="4084"/>
                    <a:pt x="10490" y="4073"/>
                  </a:cubicBezTo>
                  <a:close/>
                  <a:moveTo>
                    <a:pt x="10493" y="4068"/>
                  </a:moveTo>
                  <a:cubicBezTo>
                    <a:pt x="10491" y="4068"/>
                    <a:pt x="10490" y="4069"/>
                    <a:pt x="10490" y="4073"/>
                  </a:cubicBezTo>
                  <a:lnTo>
                    <a:pt x="10502" y="4084"/>
                  </a:lnTo>
                  <a:cubicBezTo>
                    <a:pt x="10502" y="4076"/>
                    <a:pt x="10496" y="4068"/>
                    <a:pt x="10493" y="4068"/>
                  </a:cubicBezTo>
                  <a:close/>
                  <a:moveTo>
                    <a:pt x="10538" y="4073"/>
                  </a:moveTo>
                  <a:cubicBezTo>
                    <a:pt x="10532" y="4073"/>
                    <a:pt x="10529" y="4073"/>
                    <a:pt x="10529" y="4074"/>
                  </a:cubicBezTo>
                  <a:cubicBezTo>
                    <a:pt x="10528" y="4074"/>
                    <a:pt x="10526" y="4073"/>
                    <a:pt x="10525" y="4073"/>
                  </a:cubicBezTo>
                  <a:lnTo>
                    <a:pt x="10525" y="4073"/>
                  </a:lnTo>
                  <a:cubicBezTo>
                    <a:pt x="10523" y="4075"/>
                    <a:pt x="10513" y="4084"/>
                    <a:pt x="10502" y="4084"/>
                  </a:cubicBezTo>
                  <a:lnTo>
                    <a:pt x="10514" y="4084"/>
                  </a:lnTo>
                  <a:cubicBezTo>
                    <a:pt x="10525" y="4081"/>
                    <a:pt x="10529" y="4078"/>
                    <a:pt x="10530" y="4076"/>
                  </a:cubicBezTo>
                  <a:lnTo>
                    <a:pt x="10530" y="4076"/>
                  </a:lnTo>
                  <a:cubicBezTo>
                    <a:pt x="10531" y="4078"/>
                    <a:pt x="10534" y="4081"/>
                    <a:pt x="10538" y="4084"/>
                  </a:cubicBezTo>
                  <a:lnTo>
                    <a:pt x="10538" y="4073"/>
                  </a:lnTo>
                  <a:close/>
                  <a:moveTo>
                    <a:pt x="10550" y="4073"/>
                  </a:moveTo>
                  <a:cubicBezTo>
                    <a:pt x="10550" y="4084"/>
                    <a:pt x="10538" y="4084"/>
                    <a:pt x="10538" y="4084"/>
                  </a:cubicBezTo>
                  <a:cubicBezTo>
                    <a:pt x="10550" y="4084"/>
                    <a:pt x="10562" y="4084"/>
                    <a:pt x="10550" y="4073"/>
                  </a:cubicBezTo>
                  <a:close/>
                  <a:moveTo>
                    <a:pt x="10502" y="4084"/>
                  </a:moveTo>
                  <a:cubicBezTo>
                    <a:pt x="10502" y="4084"/>
                    <a:pt x="10502" y="4096"/>
                    <a:pt x="10502" y="4096"/>
                  </a:cubicBezTo>
                  <a:lnTo>
                    <a:pt x="10514" y="4096"/>
                  </a:lnTo>
                  <a:cubicBezTo>
                    <a:pt x="10526" y="4096"/>
                    <a:pt x="10526" y="4084"/>
                    <a:pt x="10538" y="4084"/>
                  </a:cubicBezTo>
                  <a:lnTo>
                    <a:pt x="10514" y="4084"/>
                  </a:lnTo>
                  <a:cubicBezTo>
                    <a:pt x="10514" y="4088"/>
                    <a:pt x="10513" y="4090"/>
                    <a:pt x="10511" y="4090"/>
                  </a:cubicBezTo>
                  <a:cubicBezTo>
                    <a:pt x="10507" y="4090"/>
                    <a:pt x="10502" y="4084"/>
                    <a:pt x="10502" y="4084"/>
                  </a:cubicBezTo>
                  <a:close/>
                  <a:moveTo>
                    <a:pt x="10478" y="4096"/>
                  </a:moveTo>
                  <a:cubicBezTo>
                    <a:pt x="10478" y="4102"/>
                    <a:pt x="10478" y="4105"/>
                    <a:pt x="10480" y="4108"/>
                  </a:cubicBezTo>
                  <a:lnTo>
                    <a:pt x="10480" y="4108"/>
                  </a:lnTo>
                  <a:cubicBezTo>
                    <a:pt x="10479" y="4108"/>
                    <a:pt x="10479" y="4108"/>
                    <a:pt x="10478" y="4108"/>
                  </a:cubicBezTo>
                  <a:cubicBezTo>
                    <a:pt x="10478" y="4108"/>
                    <a:pt x="10478" y="4120"/>
                    <a:pt x="10466" y="4120"/>
                  </a:cubicBezTo>
                  <a:lnTo>
                    <a:pt x="10478" y="4120"/>
                  </a:lnTo>
                  <a:cubicBezTo>
                    <a:pt x="10478" y="4120"/>
                    <a:pt x="10482" y="4116"/>
                    <a:pt x="10483" y="4113"/>
                  </a:cubicBezTo>
                  <a:lnTo>
                    <a:pt x="10483" y="4113"/>
                  </a:lnTo>
                  <a:cubicBezTo>
                    <a:pt x="10485" y="4115"/>
                    <a:pt x="10487" y="4117"/>
                    <a:pt x="10490" y="4120"/>
                  </a:cubicBezTo>
                  <a:cubicBezTo>
                    <a:pt x="10490" y="4132"/>
                    <a:pt x="10478" y="4132"/>
                    <a:pt x="10466" y="4132"/>
                  </a:cubicBezTo>
                  <a:lnTo>
                    <a:pt x="10502" y="4132"/>
                  </a:lnTo>
                  <a:cubicBezTo>
                    <a:pt x="10514" y="4120"/>
                    <a:pt x="10526" y="4120"/>
                    <a:pt x="10538" y="4120"/>
                  </a:cubicBezTo>
                  <a:lnTo>
                    <a:pt x="10514" y="4120"/>
                  </a:lnTo>
                  <a:lnTo>
                    <a:pt x="10502" y="4096"/>
                  </a:lnTo>
                  <a:lnTo>
                    <a:pt x="10502" y="4096"/>
                  </a:lnTo>
                  <a:cubicBezTo>
                    <a:pt x="10502" y="4108"/>
                    <a:pt x="10514" y="4120"/>
                    <a:pt x="10514" y="4120"/>
                  </a:cubicBezTo>
                  <a:lnTo>
                    <a:pt x="10502" y="4120"/>
                  </a:lnTo>
                  <a:lnTo>
                    <a:pt x="10502" y="4108"/>
                  </a:lnTo>
                  <a:cubicBezTo>
                    <a:pt x="10490" y="4108"/>
                    <a:pt x="10490" y="4108"/>
                    <a:pt x="10478" y="4096"/>
                  </a:cubicBezTo>
                  <a:close/>
                  <a:moveTo>
                    <a:pt x="10538" y="4084"/>
                  </a:moveTo>
                  <a:cubicBezTo>
                    <a:pt x="10538" y="4096"/>
                    <a:pt x="10538" y="4108"/>
                    <a:pt x="10538" y="4120"/>
                  </a:cubicBezTo>
                  <a:lnTo>
                    <a:pt x="10550" y="4120"/>
                  </a:lnTo>
                  <a:cubicBezTo>
                    <a:pt x="10538" y="4120"/>
                    <a:pt x="10526" y="4132"/>
                    <a:pt x="10514" y="4132"/>
                  </a:cubicBezTo>
                  <a:lnTo>
                    <a:pt x="10550" y="4132"/>
                  </a:lnTo>
                  <a:cubicBezTo>
                    <a:pt x="10562" y="4144"/>
                    <a:pt x="10562" y="4156"/>
                    <a:pt x="10573" y="4156"/>
                  </a:cubicBezTo>
                  <a:cubicBezTo>
                    <a:pt x="10562" y="4144"/>
                    <a:pt x="10562" y="4132"/>
                    <a:pt x="10562" y="4120"/>
                  </a:cubicBezTo>
                  <a:lnTo>
                    <a:pt x="10562" y="4120"/>
                  </a:lnTo>
                  <a:cubicBezTo>
                    <a:pt x="10567" y="4126"/>
                    <a:pt x="10570" y="4129"/>
                    <a:pt x="10572" y="4129"/>
                  </a:cubicBezTo>
                  <a:cubicBezTo>
                    <a:pt x="10573" y="4129"/>
                    <a:pt x="10573" y="4126"/>
                    <a:pt x="10573" y="4120"/>
                  </a:cubicBezTo>
                  <a:cubicBezTo>
                    <a:pt x="10565" y="4112"/>
                    <a:pt x="10557" y="4098"/>
                    <a:pt x="10557" y="4098"/>
                  </a:cubicBezTo>
                  <a:lnTo>
                    <a:pt x="10557" y="4098"/>
                  </a:lnTo>
                  <a:cubicBezTo>
                    <a:pt x="10556" y="4098"/>
                    <a:pt x="10558" y="4101"/>
                    <a:pt x="10562" y="4108"/>
                  </a:cubicBezTo>
                  <a:lnTo>
                    <a:pt x="10550" y="4108"/>
                  </a:lnTo>
                  <a:lnTo>
                    <a:pt x="10538" y="4084"/>
                  </a:lnTo>
                  <a:close/>
                  <a:moveTo>
                    <a:pt x="10252" y="4192"/>
                  </a:moveTo>
                  <a:cubicBezTo>
                    <a:pt x="10252" y="4192"/>
                    <a:pt x="10252" y="4204"/>
                    <a:pt x="10252" y="4204"/>
                  </a:cubicBezTo>
                  <a:lnTo>
                    <a:pt x="10240" y="4204"/>
                  </a:lnTo>
                  <a:cubicBezTo>
                    <a:pt x="10252" y="4204"/>
                    <a:pt x="10252" y="4204"/>
                    <a:pt x="10252" y="4215"/>
                  </a:cubicBezTo>
                  <a:lnTo>
                    <a:pt x="10240" y="4215"/>
                  </a:lnTo>
                  <a:cubicBezTo>
                    <a:pt x="10240" y="4215"/>
                    <a:pt x="10240" y="4215"/>
                    <a:pt x="10240" y="4204"/>
                  </a:cubicBezTo>
                  <a:cubicBezTo>
                    <a:pt x="10252" y="4204"/>
                    <a:pt x="10252" y="4192"/>
                    <a:pt x="10240" y="4192"/>
                  </a:cubicBezTo>
                  <a:close/>
                  <a:moveTo>
                    <a:pt x="9347" y="4215"/>
                  </a:moveTo>
                  <a:lnTo>
                    <a:pt x="9347" y="4215"/>
                  </a:lnTo>
                  <a:cubicBezTo>
                    <a:pt x="9349" y="4219"/>
                    <a:pt x="9351" y="4222"/>
                    <a:pt x="9353" y="4225"/>
                  </a:cubicBezTo>
                  <a:lnTo>
                    <a:pt x="9353" y="4225"/>
                  </a:lnTo>
                  <a:cubicBezTo>
                    <a:pt x="9351" y="4222"/>
                    <a:pt x="9349" y="4219"/>
                    <a:pt x="9347" y="4215"/>
                  </a:cubicBezTo>
                  <a:close/>
                  <a:moveTo>
                    <a:pt x="11038" y="4168"/>
                  </a:moveTo>
                  <a:cubicBezTo>
                    <a:pt x="11014" y="4168"/>
                    <a:pt x="10978" y="4168"/>
                    <a:pt x="10990" y="4192"/>
                  </a:cubicBezTo>
                  <a:lnTo>
                    <a:pt x="11050" y="4227"/>
                  </a:lnTo>
                  <a:cubicBezTo>
                    <a:pt x="11062" y="4215"/>
                    <a:pt x="11026" y="4180"/>
                    <a:pt x="11038" y="4168"/>
                  </a:cubicBezTo>
                  <a:close/>
                  <a:moveTo>
                    <a:pt x="10526" y="4227"/>
                  </a:moveTo>
                  <a:lnTo>
                    <a:pt x="10502" y="4239"/>
                  </a:lnTo>
                  <a:lnTo>
                    <a:pt x="10514" y="4239"/>
                  </a:lnTo>
                  <a:cubicBezTo>
                    <a:pt x="10502" y="4239"/>
                    <a:pt x="10514" y="4239"/>
                    <a:pt x="10502" y="4251"/>
                  </a:cubicBezTo>
                  <a:lnTo>
                    <a:pt x="10538" y="4251"/>
                  </a:lnTo>
                  <a:cubicBezTo>
                    <a:pt x="10562" y="4239"/>
                    <a:pt x="10538" y="4227"/>
                    <a:pt x="10526" y="4227"/>
                  </a:cubicBezTo>
                  <a:close/>
                  <a:moveTo>
                    <a:pt x="10145" y="4263"/>
                  </a:moveTo>
                  <a:cubicBezTo>
                    <a:pt x="10145" y="4264"/>
                    <a:pt x="10145" y="4265"/>
                    <a:pt x="10145" y="4266"/>
                  </a:cubicBezTo>
                  <a:lnTo>
                    <a:pt x="10145" y="4266"/>
                  </a:lnTo>
                  <a:cubicBezTo>
                    <a:pt x="10145" y="4265"/>
                    <a:pt x="10145" y="4264"/>
                    <a:pt x="10145" y="4263"/>
                  </a:cubicBezTo>
                  <a:close/>
                  <a:moveTo>
                    <a:pt x="10252" y="4263"/>
                  </a:moveTo>
                  <a:cubicBezTo>
                    <a:pt x="10240" y="4263"/>
                    <a:pt x="10240" y="4275"/>
                    <a:pt x="10228" y="4275"/>
                  </a:cubicBezTo>
                  <a:cubicBezTo>
                    <a:pt x="10228" y="4275"/>
                    <a:pt x="10240" y="4263"/>
                    <a:pt x="10240" y="4263"/>
                  </a:cubicBezTo>
                  <a:close/>
                  <a:moveTo>
                    <a:pt x="10204" y="4263"/>
                  </a:moveTo>
                  <a:cubicBezTo>
                    <a:pt x="10204" y="4275"/>
                    <a:pt x="10216" y="4275"/>
                    <a:pt x="10216" y="4275"/>
                  </a:cubicBezTo>
                  <a:cubicBezTo>
                    <a:pt x="10216" y="4275"/>
                    <a:pt x="10204" y="4287"/>
                    <a:pt x="10204" y="4287"/>
                  </a:cubicBezTo>
                  <a:cubicBezTo>
                    <a:pt x="10204" y="4275"/>
                    <a:pt x="10192" y="4275"/>
                    <a:pt x="10192" y="4263"/>
                  </a:cubicBezTo>
                  <a:lnTo>
                    <a:pt x="10192" y="4263"/>
                  </a:lnTo>
                  <a:cubicBezTo>
                    <a:pt x="10192" y="4263"/>
                    <a:pt x="10204" y="4275"/>
                    <a:pt x="10204" y="4275"/>
                  </a:cubicBezTo>
                  <a:cubicBezTo>
                    <a:pt x="10204" y="4275"/>
                    <a:pt x="10204" y="4263"/>
                    <a:pt x="10204" y="4263"/>
                  </a:cubicBezTo>
                  <a:close/>
                  <a:moveTo>
                    <a:pt x="10238" y="4285"/>
                  </a:moveTo>
                  <a:lnTo>
                    <a:pt x="10238" y="4285"/>
                  </a:lnTo>
                  <a:cubicBezTo>
                    <a:pt x="10235" y="4285"/>
                    <a:pt x="10231" y="4286"/>
                    <a:pt x="10228" y="4287"/>
                  </a:cubicBezTo>
                  <a:lnTo>
                    <a:pt x="10240" y="4287"/>
                  </a:lnTo>
                  <a:cubicBezTo>
                    <a:pt x="10239" y="4286"/>
                    <a:pt x="10238" y="4285"/>
                    <a:pt x="10238" y="4285"/>
                  </a:cubicBezTo>
                  <a:close/>
                  <a:moveTo>
                    <a:pt x="10216" y="4287"/>
                  </a:moveTo>
                  <a:cubicBezTo>
                    <a:pt x="10228" y="4299"/>
                    <a:pt x="10228" y="4299"/>
                    <a:pt x="10228" y="4299"/>
                  </a:cubicBezTo>
                  <a:lnTo>
                    <a:pt x="10216" y="4299"/>
                  </a:lnTo>
                  <a:cubicBezTo>
                    <a:pt x="10216" y="4299"/>
                    <a:pt x="10216" y="4287"/>
                    <a:pt x="10216" y="4287"/>
                  </a:cubicBezTo>
                  <a:close/>
                  <a:moveTo>
                    <a:pt x="10274" y="4278"/>
                  </a:moveTo>
                  <a:cubicBezTo>
                    <a:pt x="10282" y="4278"/>
                    <a:pt x="10282" y="4281"/>
                    <a:pt x="10276" y="4287"/>
                  </a:cubicBezTo>
                  <a:lnTo>
                    <a:pt x="10264" y="4287"/>
                  </a:lnTo>
                  <a:cubicBezTo>
                    <a:pt x="10252" y="4287"/>
                    <a:pt x="10240" y="4299"/>
                    <a:pt x="10228" y="4299"/>
                  </a:cubicBezTo>
                  <a:cubicBezTo>
                    <a:pt x="10228" y="4299"/>
                    <a:pt x="10228" y="4299"/>
                    <a:pt x="10228" y="4287"/>
                  </a:cubicBezTo>
                  <a:cubicBezTo>
                    <a:pt x="10228" y="4281"/>
                    <a:pt x="10228" y="4278"/>
                    <a:pt x="10230" y="4278"/>
                  </a:cubicBezTo>
                  <a:cubicBezTo>
                    <a:pt x="10231" y="4278"/>
                    <a:pt x="10233" y="4280"/>
                    <a:pt x="10238" y="4285"/>
                  </a:cubicBezTo>
                  <a:lnTo>
                    <a:pt x="10238" y="4285"/>
                  </a:lnTo>
                  <a:cubicBezTo>
                    <a:pt x="10256" y="4280"/>
                    <a:pt x="10268" y="4278"/>
                    <a:pt x="10274" y="4278"/>
                  </a:cubicBezTo>
                  <a:close/>
                  <a:moveTo>
                    <a:pt x="10133" y="4227"/>
                  </a:moveTo>
                  <a:cubicBezTo>
                    <a:pt x="10145" y="4227"/>
                    <a:pt x="10145" y="4239"/>
                    <a:pt x="10145" y="4239"/>
                  </a:cubicBezTo>
                  <a:cubicBezTo>
                    <a:pt x="10145" y="4239"/>
                    <a:pt x="10145" y="4251"/>
                    <a:pt x="10145" y="4251"/>
                  </a:cubicBezTo>
                  <a:cubicBezTo>
                    <a:pt x="10157" y="4251"/>
                    <a:pt x="10157" y="4251"/>
                    <a:pt x="10157" y="4263"/>
                  </a:cubicBezTo>
                  <a:lnTo>
                    <a:pt x="10181" y="4263"/>
                  </a:lnTo>
                  <a:cubicBezTo>
                    <a:pt x="10181" y="4275"/>
                    <a:pt x="10192" y="4287"/>
                    <a:pt x="10192" y="4287"/>
                  </a:cubicBezTo>
                  <a:cubicBezTo>
                    <a:pt x="10192" y="4299"/>
                    <a:pt x="10192" y="4299"/>
                    <a:pt x="10192" y="4299"/>
                  </a:cubicBezTo>
                  <a:cubicBezTo>
                    <a:pt x="10181" y="4299"/>
                    <a:pt x="10157" y="4311"/>
                    <a:pt x="10169" y="4311"/>
                  </a:cubicBezTo>
                  <a:cubicBezTo>
                    <a:pt x="10180" y="4311"/>
                    <a:pt x="10192" y="4299"/>
                    <a:pt x="10192" y="4299"/>
                  </a:cubicBezTo>
                  <a:lnTo>
                    <a:pt x="10192" y="4299"/>
                  </a:lnTo>
                  <a:cubicBezTo>
                    <a:pt x="10192" y="4299"/>
                    <a:pt x="10181" y="4311"/>
                    <a:pt x="10181" y="4311"/>
                  </a:cubicBezTo>
                  <a:cubicBezTo>
                    <a:pt x="10169" y="4317"/>
                    <a:pt x="10160" y="4317"/>
                    <a:pt x="10152" y="4317"/>
                  </a:cubicBezTo>
                  <a:cubicBezTo>
                    <a:pt x="10145" y="4317"/>
                    <a:pt x="10139" y="4317"/>
                    <a:pt x="10133" y="4323"/>
                  </a:cubicBezTo>
                  <a:cubicBezTo>
                    <a:pt x="10133" y="4288"/>
                    <a:pt x="10144" y="4310"/>
                    <a:pt x="10145" y="4266"/>
                  </a:cubicBezTo>
                  <a:lnTo>
                    <a:pt x="10145" y="4266"/>
                  </a:lnTo>
                  <a:cubicBezTo>
                    <a:pt x="10145" y="4266"/>
                    <a:pt x="10145" y="4266"/>
                    <a:pt x="10145" y="4266"/>
                  </a:cubicBezTo>
                  <a:cubicBezTo>
                    <a:pt x="10144" y="4266"/>
                    <a:pt x="10143" y="4247"/>
                    <a:pt x="10133" y="4227"/>
                  </a:cubicBezTo>
                  <a:close/>
                  <a:moveTo>
                    <a:pt x="11050" y="4227"/>
                  </a:moveTo>
                  <a:lnTo>
                    <a:pt x="11050" y="4227"/>
                  </a:lnTo>
                  <a:cubicBezTo>
                    <a:pt x="11038" y="4239"/>
                    <a:pt x="11073" y="4263"/>
                    <a:pt x="11062" y="4275"/>
                  </a:cubicBezTo>
                  <a:cubicBezTo>
                    <a:pt x="11055" y="4261"/>
                    <a:pt x="11044" y="4255"/>
                    <a:pt x="11036" y="4255"/>
                  </a:cubicBezTo>
                  <a:cubicBezTo>
                    <a:pt x="11030" y="4255"/>
                    <a:pt x="11026" y="4258"/>
                    <a:pt x="11026" y="4263"/>
                  </a:cubicBezTo>
                  <a:cubicBezTo>
                    <a:pt x="11034" y="4263"/>
                    <a:pt x="11036" y="4258"/>
                    <a:pt x="11041" y="4258"/>
                  </a:cubicBezTo>
                  <a:cubicBezTo>
                    <a:pt x="11043" y="4258"/>
                    <a:pt x="11046" y="4259"/>
                    <a:pt x="11050" y="4263"/>
                  </a:cubicBezTo>
                  <a:cubicBezTo>
                    <a:pt x="11038" y="4275"/>
                    <a:pt x="11073" y="4311"/>
                    <a:pt x="11073" y="4334"/>
                  </a:cubicBezTo>
                  <a:cubicBezTo>
                    <a:pt x="11081" y="4331"/>
                    <a:pt x="11089" y="4329"/>
                    <a:pt x="11097" y="4329"/>
                  </a:cubicBezTo>
                  <a:cubicBezTo>
                    <a:pt x="11113" y="4329"/>
                    <a:pt x="11129" y="4334"/>
                    <a:pt x="11145" y="4334"/>
                  </a:cubicBezTo>
                  <a:cubicBezTo>
                    <a:pt x="11121" y="4334"/>
                    <a:pt x="11109" y="4311"/>
                    <a:pt x="11085" y="4299"/>
                  </a:cubicBezTo>
                  <a:cubicBezTo>
                    <a:pt x="11062" y="4275"/>
                    <a:pt x="11157" y="4287"/>
                    <a:pt x="11050" y="4227"/>
                  </a:cubicBezTo>
                  <a:close/>
                  <a:moveTo>
                    <a:pt x="10232" y="4335"/>
                  </a:moveTo>
                  <a:cubicBezTo>
                    <a:pt x="10242" y="4336"/>
                    <a:pt x="10252" y="4339"/>
                    <a:pt x="10252" y="4346"/>
                  </a:cubicBezTo>
                  <a:cubicBezTo>
                    <a:pt x="10231" y="4346"/>
                    <a:pt x="10238" y="4337"/>
                    <a:pt x="10232" y="4335"/>
                  </a:cubicBezTo>
                  <a:close/>
                  <a:moveTo>
                    <a:pt x="10740" y="4323"/>
                  </a:moveTo>
                  <a:lnTo>
                    <a:pt x="10669" y="4334"/>
                  </a:lnTo>
                  <a:cubicBezTo>
                    <a:pt x="10669" y="4346"/>
                    <a:pt x="10716" y="4346"/>
                    <a:pt x="10716" y="4346"/>
                  </a:cubicBezTo>
                  <a:cubicBezTo>
                    <a:pt x="10728" y="4334"/>
                    <a:pt x="10764" y="4323"/>
                    <a:pt x="10740" y="4323"/>
                  </a:cubicBezTo>
                  <a:close/>
                  <a:moveTo>
                    <a:pt x="10216" y="4334"/>
                  </a:moveTo>
                  <a:cubicBezTo>
                    <a:pt x="10220" y="4334"/>
                    <a:pt x="10224" y="4334"/>
                    <a:pt x="10228" y="4335"/>
                  </a:cubicBezTo>
                  <a:lnTo>
                    <a:pt x="10228" y="4335"/>
                  </a:lnTo>
                  <a:cubicBezTo>
                    <a:pt x="10228" y="4347"/>
                    <a:pt x="10216" y="4358"/>
                    <a:pt x="10216" y="4358"/>
                  </a:cubicBezTo>
                  <a:cubicBezTo>
                    <a:pt x="10216" y="4346"/>
                    <a:pt x="10216" y="4346"/>
                    <a:pt x="10216" y="4334"/>
                  </a:cubicBezTo>
                  <a:close/>
                  <a:moveTo>
                    <a:pt x="10669" y="4358"/>
                  </a:moveTo>
                  <a:cubicBezTo>
                    <a:pt x="10654" y="4366"/>
                    <a:pt x="10627" y="4368"/>
                    <a:pt x="10610" y="4369"/>
                  </a:cubicBezTo>
                  <a:lnTo>
                    <a:pt x="10610" y="4369"/>
                  </a:lnTo>
                  <a:cubicBezTo>
                    <a:pt x="10618" y="4361"/>
                    <a:pt x="10622" y="4359"/>
                    <a:pt x="10626" y="4359"/>
                  </a:cubicBezTo>
                  <a:cubicBezTo>
                    <a:pt x="10630" y="4359"/>
                    <a:pt x="10634" y="4362"/>
                    <a:pt x="10644" y="4362"/>
                  </a:cubicBezTo>
                  <a:cubicBezTo>
                    <a:pt x="10650" y="4362"/>
                    <a:pt x="10658" y="4361"/>
                    <a:pt x="10669" y="4358"/>
                  </a:cubicBezTo>
                  <a:close/>
                  <a:moveTo>
                    <a:pt x="10204" y="4334"/>
                  </a:moveTo>
                  <a:cubicBezTo>
                    <a:pt x="10204" y="4346"/>
                    <a:pt x="10204" y="4358"/>
                    <a:pt x="10216" y="4370"/>
                  </a:cubicBezTo>
                  <a:cubicBezTo>
                    <a:pt x="10216" y="4370"/>
                    <a:pt x="10204" y="4370"/>
                    <a:pt x="10204" y="4382"/>
                  </a:cubicBezTo>
                  <a:cubicBezTo>
                    <a:pt x="10204" y="4370"/>
                    <a:pt x="10192" y="4346"/>
                    <a:pt x="10204" y="4334"/>
                  </a:cubicBezTo>
                  <a:close/>
                  <a:moveTo>
                    <a:pt x="10670" y="4377"/>
                  </a:moveTo>
                  <a:cubicBezTo>
                    <a:pt x="10666" y="4377"/>
                    <a:pt x="10645" y="4382"/>
                    <a:pt x="10645" y="4382"/>
                  </a:cubicBezTo>
                  <a:lnTo>
                    <a:pt x="10657" y="4382"/>
                  </a:lnTo>
                  <a:cubicBezTo>
                    <a:pt x="10669" y="4378"/>
                    <a:pt x="10671" y="4377"/>
                    <a:pt x="10670" y="4377"/>
                  </a:cubicBezTo>
                  <a:close/>
                  <a:moveTo>
                    <a:pt x="10157" y="4323"/>
                  </a:moveTo>
                  <a:lnTo>
                    <a:pt x="10145" y="4334"/>
                  </a:lnTo>
                  <a:cubicBezTo>
                    <a:pt x="10169" y="4346"/>
                    <a:pt x="10145" y="4346"/>
                    <a:pt x="10169" y="4394"/>
                  </a:cubicBezTo>
                  <a:cubicBezTo>
                    <a:pt x="10149" y="4375"/>
                    <a:pt x="10146" y="4331"/>
                    <a:pt x="10138" y="4323"/>
                  </a:cubicBezTo>
                  <a:close/>
                  <a:moveTo>
                    <a:pt x="10181" y="4323"/>
                  </a:moveTo>
                  <a:cubicBezTo>
                    <a:pt x="10181" y="4323"/>
                    <a:pt x="10181" y="4323"/>
                    <a:pt x="10181" y="4334"/>
                  </a:cubicBezTo>
                  <a:cubicBezTo>
                    <a:pt x="10181" y="4346"/>
                    <a:pt x="10181" y="4358"/>
                    <a:pt x="10192" y="4382"/>
                  </a:cubicBezTo>
                  <a:cubicBezTo>
                    <a:pt x="10192" y="4394"/>
                    <a:pt x="10181" y="4394"/>
                    <a:pt x="10181" y="4394"/>
                  </a:cubicBezTo>
                  <a:cubicBezTo>
                    <a:pt x="10181" y="4394"/>
                    <a:pt x="10181" y="4394"/>
                    <a:pt x="10181" y="4382"/>
                  </a:cubicBezTo>
                  <a:cubicBezTo>
                    <a:pt x="10157" y="4358"/>
                    <a:pt x="10169" y="4346"/>
                    <a:pt x="10157" y="4323"/>
                  </a:cubicBezTo>
                  <a:close/>
                  <a:moveTo>
                    <a:pt x="9073" y="4383"/>
                  </a:moveTo>
                  <a:cubicBezTo>
                    <a:pt x="9080" y="4396"/>
                    <a:pt x="9084" y="4406"/>
                    <a:pt x="9073" y="4406"/>
                  </a:cubicBezTo>
                  <a:cubicBezTo>
                    <a:pt x="9073" y="4394"/>
                    <a:pt x="9073" y="4394"/>
                    <a:pt x="9073" y="4383"/>
                  </a:cubicBezTo>
                  <a:close/>
                  <a:moveTo>
                    <a:pt x="10049" y="4518"/>
                  </a:moveTo>
                  <a:cubicBezTo>
                    <a:pt x="10049" y="4520"/>
                    <a:pt x="10049" y="4522"/>
                    <a:pt x="10050" y="4525"/>
                  </a:cubicBezTo>
                  <a:cubicBezTo>
                    <a:pt x="10050" y="4523"/>
                    <a:pt x="10049" y="4521"/>
                    <a:pt x="10049" y="4518"/>
                  </a:cubicBezTo>
                  <a:close/>
                  <a:moveTo>
                    <a:pt x="10994" y="4499"/>
                  </a:moveTo>
                  <a:cubicBezTo>
                    <a:pt x="10978" y="4499"/>
                    <a:pt x="10980" y="4528"/>
                    <a:pt x="10990" y="4549"/>
                  </a:cubicBezTo>
                  <a:lnTo>
                    <a:pt x="11002" y="4549"/>
                  </a:lnTo>
                  <a:cubicBezTo>
                    <a:pt x="11014" y="4537"/>
                    <a:pt x="11014" y="4525"/>
                    <a:pt x="11038" y="4525"/>
                  </a:cubicBezTo>
                  <a:cubicBezTo>
                    <a:pt x="11026" y="4513"/>
                    <a:pt x="11014" y="4513"/>
                    <a:pt x="11002" y="4501"/>
                  </a:cubicBezTo>
                  <a:cubicBezTo>
                    <a:pt x="10999" y="4500"/>
                    <a:pt x="10996" y="4499"/>
                    <a:pt x="10994" y="4499"/>
                  </a:cubicBezTo>
                  <a:close/>
                  <a:moveTo>
                    <a:pt x="8489" y="4584"/>
                  </a:moveTo>
                  <a:cubicBezTo>
                    <a:pt x="8496" y="4588"/>
                    <a:pt x="8502" y="4591"/>
                    <a:pt x="8509" y="4593"/>
                  </a:cubicBezTo>
                  <a:lnTo>
                    <a:pt x="8509" y="4593"/>
                  </a:lnTo>
                  <a:cubicBezTo>
                    <a:pt x="8502" y="4590"/>
                    <a:pt x="8496" y="4587"/>
                    <a:pt x="8489" y="4584"/>
                  </a:cubicBezTo>
                  <a:close/>
                  <a:moveTo>
                    <a:pt x="11312" y="4573"/>
                  </a:moveTo>
                  <a:cubicBezTo>
                    <a:pt x="11321" y="4582"/>
                    <a:pt x="11316" y="4591"/>
                    <a:pt x="11313" y="4594"/>
                  </a:cubicBezTo>
                  <a:lnTo>
                    <a:pt x="11313" y="4594"/>
                  </a:lnTo>
                  <a:cubicBezTo>
                    <a:pt x="11310" y="4586"/>
                    <a:pt x="11309" y="4578"/>
                    <a:pt x="11312" y="4573"/>
                  </a:cubicBezTo>
                  <a:close/>
                  <a:moveTo>
                    <a:pt x="4066" y="4593"/>
                  </a:moveTo>
                  <a:lnTo>
                    <a:pt x="4061" y="4596"/>
                  </a:lnTo>
                  <a:cubicBezTo>
                    <a:pt x="4065" y="4596"/>
                    <a:pt x="4066" y="4595"/>
                    <a:pt x="4066" y="4593"/>
                  </a:cubicBezTo>
                  <a:close/>
                  <a:moveTo>
                    <a:pt x="8597" y="4620"/>
                  </a:moveTo>
                  <a:cubicBezTo>
                    <a:pt x="8597" y="4632"/>
                    <a:pt x="8609" y="4632"/>
                    <a:pt x="8609" y="4632"/>
                  </a:cubicBezTo>
                  <a:cubicBezTo>
                    <a:pt x="8609" y="4632"/>
                    <a:pt x="8609" y="4632"/>
                    <a:pt x="8597" y="4620"/>
                  </a:cubicBezTo>
                  <a:close/>
                  <a:moveTo>
                    <a:pt x="8592" y="4631"/>
                  </a:moveTo>
                  <a:lnTo>
                    <a:pt x="8609" y="4656"/>
                  </a:lnTo>
                  <a:cubicBezTo>
                    <a:pt x="8609" y="4637"/>
                    <a:pt x="8601" y="4641"/>
                    <a:pt x="8592" y="4631"/>
                  </a:cubicBezTo>
                  <a:close/>
                  <a:moveTo>
                    <a:pt x="11338" y="4656"/>
                  </a:moveTo>
                  <a:lnTo>
                    <a:pt x="11338" y="4656"/>
                  </a:lnTo>
                  <a:cubicBezTo>
                    <a:pt x="11337" y="4656"/>
                    <a:pt x="11336" y="4656"/>
                    <a:pt x="11335" y="4656"/>
                  </a:cubicBezTo>
                  <a:cubicBezTo>
                    <a:pt x="11339" y="4658"/>
                    <a:pt x="11340" y="4658"/>
                    <a:pt x="11341" y="4658"/>
                  </a:cubicBezTo>
                  <a:cubicBezTo>
                    <a:pt x="11341" y="4658"/>
                    <a:pt x="11340" y="4657"/>
                    <a:pt x="11338" y="4656"/>
                  </a:cubicBezTo>
                  <a:close/>
                  <a:moveTo>
                    <a:pt x="8609" y="4620"/>
                  </a:moveTo>
                  <a:cubicBezTo>
                    <a:pt x="8621" y="4656"/>
                    <a:pt x="8633" y="4692"/>
                    <a:pt x="8621" y="4692"/>
                  </a:cubicBezTo>
                  <a:lnTo>
                    <a:pt x="8609" y="4692"/>
                  </a:lnTo>
                  <a:cubicBezTo>
                    <a:pt x="8573" y="4632"/>
                    <a:pt x="8609" y="4668"/>
                    <a:pt x="8585" y="4620"/>
                  </a:cubicBezTo>
                  <a:lnTo>
                    <a:pt x="8585" y="4620"/>
                  </a:lnTo>
                  <a:cubicBezTo>
                    <a:pt x="8587" y="4625"/>
                    <a:pt x="8590" y="4628"/>
                    <a:pt x="8592" y="4631"/>
                  </a:cubicBezTo>
                  <a:lnTo>
                    <a:pt x="8592" y="4631"/>
                  </a:lnTo>
                  <a:lnTo>
                    <a:pt x="8585" y="4620"/>
                  </a:lnTo>
                  <a:lnTo>
                    <a:pt x="8585" y="4620"/>
                  </a:lnTo>
                  <a:cubicBezTo>
                    <a:pt x="8585" y="4620"/>
                    <a:pt x="8585" y="4620"/>
                    <a:pt x="8585" y="4620"/>
                  </a:cubicBezTo>
                  <a:lnTo>
                    <a:pt x="8585" y="4620"/>
                  </a:lnTo>
                  <a:cubicBezTo>
                    <a:pt x="8585" y="4629"/>
                    <a:pt x="8585" y="4637"/>
                    <a:pt x="8581" y="4637"/>
                  </a:cubicBezTo>
                  <a:cubicBezTo>
                    <a:pt x="8579" y="4637"/>
                    <a:pt x="8577" y="4636"/>
                    <a:pt x="8573" y="4632"/>
                  </a:cubicBezTo>
                  <a:cubicBezTo>
                    <a:pt x="8561" y="4620"/>
                    <a:pt x="8561" y="4620"/>
                    <a:pt x="8561" y="4620"/>
                  </a:cubicBezTo>
                  <a:close/>
                  <a:moveTo>
                    <a:pt x="10258" y="4710"/>
                  </a:moveTo>
                  <a:lnTo>
                    <a:pt x="10258" y="4710"/>
                  </a:lnTo>
                  <a:cubicBezTo>
                    <a:pt x="10259" y="4710"/>
                    <a:pt x="10256" y="4715"/>
                    <a:pt x="10264" y="4715"/>
                  </a:cubicBezTo>
                  <a:cubicBezTo>
                    <a:pt x="10240" y="4715"/>
                    <a:pt x="10204" y="4727"/>
                    <a:pt x="10204" y="4727"/>
                  </a:cubicBezTo>
                  <a:cubicBezTo>
                    <a:pt x="10192" y="4731"/>
                    <a:pt x="10186" y="4733"/>
                    <a:pt x="10182" y="4733"/>
                  </a:cubicBezTo>
                  <a:cubicBezTo>
                    <a:pt x="10175" y="4733"/>
                    <a:pt x="10181" y="4727"/>
                    <a:pt x="10181" y="4727"/>
                  </a:cubicBezTo>
                  <a:lnTo>
                    <a:pt x="10181" y="4727"/>
                  </a:lnTo>
                  <a:lnTo>
                    <a:pt x="10252" y="4715"/>
                  </a:lnTo>
                  <a:cubicBezTo>
                    <a:pt x="10256" y="4712"/>
                    <a:pt x="10257" y="4710"/>
                    <a:pt x="10258" y="4710"/>
                  </a:cubicBezTo>
                  <a:close/>
                  <a:moveTo>
                    <a:pt x="10788" y="4692"/>
                  </a:moveTo>
                  <a:lnTo>
                    <a:pt x="10788" y="4692"/>
                  </a:lnTo>
                  <a:cubicBezTo>
                    <a:pt x="10800" y="4715"/>
                    <a:pt x="10812" y="4715"/>
                    <a:pt x="10847" y="4739"/>
                  </a:cubicBezTo>
                  <a:lnTo>
                    <a:pt x="10835" y="4715"/>
                  </a:lnTo>
                  <a:lnTo>
                    <a:pt x="10788" y="4692"/>
                  </a:lnTo>
                  <a:close/>
                  <a:moveTo>
                    <a:pt x="8097" y="4442"/>
                  </a:moveTo>
                  <a:cubicBezTo>
                    <a:pt x="8109" y="4477"/>
                    <a:pt x="8156" y="4501"/>
                    <a:pt x="8204" y="4537"/>
                  </a:cubicBezTo>
                  <a:cubicBezTo>
                    <a:pt x="8276" y="4561"/>
                    <a:pt x="8335" y="4573"/>
                    <a:pt x="8406" y="4596"/>
                  </a:cubicBezTo>
                  <a:cubicBezTo>
                    <a:pt x="8466" y="4620"/>
                    <a:pt x="8537" y="4656"/>
                    <a:pt x="8585" y="4715"/>
                  </a:cubicBezTo>
                  <a:lnTo>
                    <a:pt x="8573" y="4715"/>
                  </a:lnTo>
                  <a:cubicBezTo>
                    <a:pt x="8585" y="4715"/>
                    <a:pt x="8597" y="4727"/>
                    <a:pt x="8621" y="4751"/>
                  </a:cubicBezTo>
                  <a:cubicBezTo>
                    <a:pt x="8609" y="4751"/>
                    <a:pt x="8609" y="4763"/>
                    <a:pt x="8609" y="4763"/>
                  </a:cubicBezTo>
                  <a:cubicBezTo>
                    <a:pt x="8597" y="4751"/>
                    <a:pt x="8585" y="4739"/>
                    <a:pt x="8561" y="4727"/>
                  </a:cubicBezTo>
                  <a:cubicBezTo>
                    <a:pt x="8549" y="4715"/>
                    <a:pt x="8537" y="4692"/>
                    <a:pt x="8526" y="4680"/>
                  </a:cubicBezTo>
                  <a:cubicBezTo>
                    <a:pt x="8526" y="4680"/>
                    <a:pt x="8526" y="4692"/>
                    <a:pt x="8526" y="4704"/>
                  </a:cubicBezTo>
                  <a:cubicBezTo>
                    <a:pt x="8514" y="4692"/>
                    <a:pt x="8490" y="4680"/>
                    <a:pt x="8478" y="4680"/>
                  </a:cubicBezTo>
                  <a:lnTo>
                    <a:pt x="8478" y="4715"/>
                  </a:lnTo>
                  <a:cubicBezTo>
                    <a:pt x="8406" y="4680"/>
                    <a:pt x="8311" y="4632"/>
                    <a:pt x="8252" y="4585"/>
                  </a:cubicBezTo>
                  <a:cubicBezTo>
                    <a:pt x="8210" y="4559"/>
                    <a:pt x="8187" y="4553"/>
                    <a:pt x="8166" y="4553"/>
                  </a:cubicBezTo>
                  <a:cubicBezTo>
                    <a:pt x="8150" y="4553"/>
                    <a:pt x="8135" y="4556"/>
                    <a:pt x="8115" y="4556"/>
                  </a:cubicBezTo>
                  <a:cubicBezTo>
                    <a:pt x="8101" y="4556"/>
                    <a:pt x="8084" y="4554"/>
                    <a:pt x="8061" y="4549"/>
                  </a:cubicBezTo>
                  <a:cubicBezTo>
                    <a:pt x="8037" y="4501"/>
                    <a:pt x="8061" y="4465"/>
                    <a:pt x="8097" y="4442"/>
                  </a:cubicBezTo>
                  <a:close/>
                  <a:moveTo>
                    <a:pt x="10133" y="4775"/>
                  </a:moveTo>
                  <a:lnTo>
                    <a:pt x="10121" y="4787"/>
                  </a:lnTo>
                  <a:cubicBezTo>
                    <a:pt x="10131" y="4782"/>
                    <a:pt x="10142" y="4779"/>
                    <a:pt x="10152" y="4777"/>
                  </a:cubicBezTo>
                  <a:lnTo>
                    <a:pt x="10152" y="4777"/>
                  </a:lnTo>
                  <a:cubicBezTo>
                    <a:pt x="10154" y="4779"/>
                    <a:pt x="10149" y="4780"/>
                    <a:pt x="10149" y="4780"/>
                  </a:cubicBezTo>
                  <a:cubicBezTo>
                    <a:pt x="10149" y="4780"/>
                    <a:pt x="10152" y="4779"/>
                    <a:pt x="10166" y="4776"/>
                  </a:cubicBezTo>
                  <a:lnTo>
                    <a:pt x="10166" y="4776"/>
                  </a:lnTo>
                  <a:cubicBezTo>
                    <a:pt x="10162" y="4776"/>
                    <a:pt x="10157" y="4776"/>
                    <a:pt x="10152" y="4777"/>
                  </a:cubicBezTo>
                  <a:lnTo>
                    <a:pt x="10152" y="4777"/>
                  </a:lnTo>
                  <a:cubicBezTo>
                    <a:pt x="10151" y="4776"/>
                    <a:pt x="10146" y="4775"/>
                    <a:pt x="10133" y="4775"/>
                  </a:cubicBezTo>
                  <a:close/>
                  <a:moveTo>
                    <a:pt x="9273" y="4828"/>
                  </a:moveTo>
                  <a:lnTo>
                    <a:pt x="9273" y="4828"/>
                  </a:lnTo>
                  <a:cubicBezTo>
                    <a:pt x="9272" y="4832"/>
                    <a:pt x="9273" y="4838"/>
                    <a:pt x="9276" y="4846"/>
                  </a:cubicBezTo>
                  <a:cubicBezTo>
                    <a:pt x="9276" y="4841"/>
                    <a:pt x="9274" y="4835"/>
                    <a:pt x="9273" y="4828"/>
                  </a:cubicBezTo>
                  <a:close/>
                  <a:moveTo>
                    <a:pt x="10407" y="4858"/>
                  </a:moveTo>
                  <a:cubicBezTo>
                    <a:pt x="10400" y="4858"/>
                    <a:pt x="10401" y="4858"/>
                    <a:pt x="10403" y="4860"/>
                  </a:cubicBezTo>
                  <a:lnTo>
                    <a:pt x="10403" y="4860"/>
                  </a:lnTo>
                  <a:cubicBezTo>
                    <a:pt x="10410" y="4859"/>
                    <a:pt x="10417" y="4859"/>
                    <a:pt x="10424" y="4858"/>
                  </a:cubicBezTo>
                  <a:lnTo>
                    <a:pt x="10424" y="4858"/>
                  </a:lnTo>
                  <a:cubicBezTo>
                    <a:pt x="10424" y="4858"/>
                    <a:pt x="10424" y="4858"/>
                    <a:pt x="10425" y="4858"/>
                  </a:cubicBezTo>
                  <a:close/>
                  <a:moveTo>
                    <a:pt x="9347" y="4846"/>
                  </a:moveTo>
                  <a:lnTo>
                    <a:pt x="9359" y="4870"/>
                  </a:lnTo>
                  <a:cubicBezTo>
                    <a:pt x="9361" y="4872"/>
                    <a:pt x="9362" y="4873"/>
                    <a:pt x="9362" y="4873"/>
                  </a:cubicBezTo>
                  <a:cubicBezTo>
                    <a:pt x="9365" y="4873"/>
                    <a:pt x="9347" y="4847"/>
                    <a:pt x="9347" y="4846"/>
                  </a:cubicBezTo>
                  <a:close/>
                  <a:moveTo>
                    <a:pt x="10395" y="4882"/>
                  </a:moveTo>
                  <a:cubicBezTo>
                    <a:pt x="10379" y="4890"/>
                    <a:pt x="10394" y="4893"/>
                    <a:pt x="10406" y="4894"/>
                  </a:cubicBezTo>
                  <a:lnTo>
                    <a:pt x="10406" y="4894"/>
                  </a:lnTo>
                  <a:lnTo>
                    <a:pt x="10395" y="4882"/>
                  </a:lnTo>
                  <a:close/>
                  <a:moveTo>
                    <a:pt x="10241" y="4892"/>
                  </a:moveTo>
                  <a:lnTo>
                    <a:pt x="10241" y="4892"/>
                  </a:lnTo>
                  <a:cubicBezTo>
                    <a:pt x="10237" y="4893"/>
                    <a:pt x="10233" y="4893"/>
                    <a:pt x="10228" y="4894"/>
                  </a:cubicBezTo>
                  <a:lnTo>
                    <a:pt x="10240" y="4894"/>
                  </a:lnTo>
                  <a:cubicBezTo>
                    <a:pt x="10241" y="4893"/>
                    <a:pt x="10241" y="4893"/>
                    <a:pt x="10241" y="4892"/>
                  </a:cubicBezTo>
                  <a:close/>
                  <a:moveTo>
                    <a:pt x="10240" y="4846"/>
                  </a:moveTo>
                  <a:cubicBezTo>
                    <a:pt x="10198" y="4852"/>
                    <a:pt x="10201" y="4852"/>
                    <a:pt x="10212" y="4852"/>
                  </a:cubicBezTo>
                  <a:cubicBezTo>
                    <a:pt x="10222" y="4852"/>
                    <a:pt x="10240" y="4852"/>
                    <a:pt x="10228" y="4858"/>
                  </a:cubicBezTo>
                  <a:lnTo>
                    <a:pt x="10145" y="4858"/>
                  </a:lnTo>
                  <a:cubicBezTo>
                    <a:pt x="10151" y="4864"/>
                    <a:pt x="10172" y="4864"/>
                    <a:pt x="10186" y="4864"/>
                  </a:cubicBezTo>
                  <a:cubicBezTo>
                    <a:pt x="10201" y="4864"/>
                    <a:pt x="10210" y="4864"/>
                    <a:pt x="10192" y="4870"/>
                  </a:cubicBezTo>
                  <a:cubicBezTo>
                    <a:pt x="10216" y="4870"/>
                    <a:pt x="10157" y="4882"/>
                    <a:pt x="10145" y="4894"/>
                  </a:cubicBezTo>
                  <a:cubicBezTo>
                    <a:pt x="10163" y="4888"/>
                    <a:pt x="10189" y="4885"/>
                    <a:pt x="10210" y="4885"/>
                  </a:cubicBezTo>
                  <a:cubicBezTo>
                    <a:pt x="10228" y="4885"/>
                    <a:pt x="10242" y="4887"/>
                    <a:pt x="10241" y="4892"/>
                  </a:cubicBezTo>
                  <a:lnTo>
                    <a:pt x="10241" y="4892"/>
                  </a:lnTo>
                  <a:cubicBezTo>
                    <a:pt x="10247" y="4891"/>
                    <a:pt x="10252" y="4891"/>
                    <a:pt x="10256" y="4891"/>
                  </a:cubicBezTo>
                  <a:cubicBezTo>
                    <a:pt x="10261" y="4891"/>
                    <a:pt x="10264" y="4892"/>
                    <a:pt x="10264" y="4894"/>
                  </a:cubicBezTo>
                  <a:cubicBezTo>
                    <a:pt x="10264" y="4894"/>
                    <a:pt x="10311" y="4894"/>
                    <a:pt x="10311" y="4882"/>
                  </a:cubicBezTo>
                  <a:cubicBezTo>
                    <a:pt x="10335" y="4882"/>
                    <a:pt x="10347" y="4894"/>
                    <a:pt x="10323" y="4894"/>
                  </a:cubicBezTo>
                  <a:lnTo>
                    <a:pt x="10359" y="4894"/>
                  </a:lnTo>
                  <a:cubicBezTo>
                    <a:pt x="10377" y="4888"/>
                    <a:pt x="10368" y="4888"/>
                    <a:pt x="10361" y="4888"/>
                  </a:cubicBezTo>
                  <a:cubicBezTo>
                    <a:pt x="10353" y="4888"/>
                    <a:pt x="10347" y="4888"/>
                    <a:pt x="10371" y="4882"/>
                  </a:cubicBezTo>
                  <a:lnTo>
                    <a:pt x="10323" y="4882"/>
                  </a:lnTo>
                  <a:cubicBezTo>
                    <a:pt x="10335" y="4870"/>
                    <a:pt x="10383" y="4870"/>
                    <a:pt x="10407" y="4870"/>
                  </a:cubicBezTo>
                  <a:cubicBezTo>
                    <a:pt x="10407" y="4865"/>
                    <a:pt x="10404" y="4862"/>
                    <a:pt x="10403" y="4860"/>
                  </a:cubicBezTo>
                  <a:lnTo>
                    <a:pt x="10403" y="4860"/>
                  </a:lnTo>
                  <a:cubicBezTo>
                    <a:pt x="10378" y="4864"/>
                    <a:pt x="10353" y="4870"/>
                    <a:pt x="10328" y="4870"/>
                  </a:cubicBezTo>
                  <a:lnTo>
                    <a:pt x="10328" y="4870"/>
                  </a:lnTo>
                  <a:cubicBezTo>
                    <a:pt x="10332" y="4870"/>
                    <a:pt x="10325" y="4868"/>
                    <a:pt x="10335" y="4858"/>
                  </a:cubicBezTo>
                  <a:cubicBezTo>
                    <a:pt x="10300" y="4858"/>
                    <a:pt x="10228" y="4858"/>
                    <a:pt x="10240" y="4846"/>
                  </a:cubicBezTo>
                  <a:close/>
                  <a:moveTo>
                    <a:pt x="10192" y="4894"/>
                  </a:moveTo>
                  <a:cubicBezTo>
                    <a:pt x="10192" y="4897"/>
                    <a:pt x="10196" y="4898"/>
                    <a:pt x="10201" y="4898"/>
                  </a:cubicBezTo>
                  <a:cubicBezTo>
                    <a:pt x="10208" y="4898"/>
                    <a:pt x="10218" y="4896"/>
                    <a:pt x="10228" y="4894"/>
                  </a:cubicBezTo>
                  <a:close/>
                  <a:moveTo>
                    <a:pt x="10466" y="4894"/>
                  </a:moveTo>
                  <a:cubicBezTo>
                    <a:pt x="10487" y="4905"/>
                    <a:pt x="10443" y="4915"/>
                    <a:pt x="10408" y="4917"/>
                  </a:cubicBezTo>
                  <a:lnTo>
                    <a:pt x="10408" y="4917"/>
                  </a:lnTo>
                  <a:lnTo>
                    <a:pt x="10442" y="4906"/>
                  </a:lnTo>
                  <a:lnTo>
                    <a:pt x="10419" y="4906"/>
                  </a:lnTo>
                  <a:cubicBezTo>
                    <a:pt x="10419" y="4906"/>
                    <a:pt x="10442" y="4894"/>
                    <a:pt x="10466" y="4894"/>
                  </a:cubicBezTo>
                  <a:close/>
                  <a:moveTo>
                    <a:pt x="9038" y="4918"/>
                  </a:moveTo>
                  <a:cubicBezTo>
                    <a:pt x="9038" y="4924"/>
                    <a:pt x="9035" y="4924"/>
                    <a:pt x="9035" y="4924"/>
                  </a:cubicBezTo>
                  <a:cubicBezTo>
                    <a:pt x="9035" y="4924"/>
                    <a:pt x="9035" y="4924"/>
                    <a:pt x="9038" y="4925"/>
                  </a:cubicBezTo>
                  <a:lnTo>
                    <a:pt x="9038" y="4918"/>
                  </a:lnTo>
                  <a:close/>
                  <a:moveTo>
                    <a:pt x="9038" y="4925"/>
                  </a:moveTo>
                  <a:lnTo>
                    <a:pt x="9038" y="4942"/>
                  </a:lnTo>
                  <a:cubicBezTo>
                    <a:pt x="9038" y="4930"/>
                    <a:pt x="9038" y="4930"/>
                    <a:pt x="9049" y="4930"/>
                  </a:cubicBezTo>
                  <a:cubicBezTo>
                    <a:pt x="9043" y="4927"/>
                    <a:pt x="9040" y="4925"/>
                    <a:pt x="9038" y="4925"/>
                  </a:cubicBezTo>
                  <a:close/>
                  <a:moveTo>
                    <a:pt x="10816" y="4948"/>
                  </a:moveTo>
                  <a:cubicBezTo>
                    <a:pt x="10809" y="4948"/>
                    <a:pt x="10788" y="4954"/>
                    <a:pt x="10788" y="4954"/>
                  </a:cubicBezTo>
                  <a:lnTo>
                    <a:pt x="10812" y="4954"/>
                  </a:lnTo>
                  <a:cubicBezTo>
                    <a:pt x="10819" y="4950"/>
                    <a:pt x="10819" y="4948"/>
                    <a:pt x="10816" y="4948"/>
                  </a:cubicBezTo>
                  <a:close/>
                  <a:moveTo>
                    <a:pt x="9124" y="4954"/>
                  </a:moveTo>
                  <a:cubicBezTo>
                    <a:pt x="9126" y="4957"/>
                    <a:pt x="9128" y="4961"/>
                    <a:pt x="9133" y="4966"/>
                  </a:cubicBezTo>
                  <a:cubicBezTo>
                    <a:pt x="9133" y="4955"/>
                    <a:pt x="9133" y="4954"/>
                    <a:pt x="9124" y="4954"/>
                  </a:cubicBezTo>
                  <a:close/>
                  <a:moveTo>
                    <a:pt x="11062" y="4942"/>
                  </a:moveTo>
                  <a:lnTo>
                    <a:pt x="11073" y="4966"/>
                  </a:lnTo>
                  <a:cubicBezTo>
                    <a:pt x="11073" y="4954"/>
                    <a:pt x="11073" y="4942"/>
                    <a:pt x="11062" y="4942"/>
                  </a:cubicBezTo>
                  <a:close/>
                  <a:moveTo>
                    <a:pt x="10216" y="4966"/>
                  </a:moveTo>
                  <a:cubicBezTo>
                    <a:pt x="10214" y="4966"/>
                    <a:pt x="10211" y="4966"/>
                    <a:pt x="10209" y="4966"/>
                  </a:cubicBezTo>
                  <a:lnTo>
                    <a:pt x="10209" y="4966"/>
                  </a:lnTo>
                  <a:cubicBezTo>
                    <a:pt x="10212" y="4966"/>
                    <a:pt x="10214" y="4966"/>
                    <a:pt x="10216" y="4966"/>
                  </a:cubicBezTo>
                  <a:lnTo>
                    <a:pt x="10216" y="4966"/>
                  </a:lnTo>
                  <a:cubicBezTo>
                    <a:pt x="10216" y="4966"/>
                    <a:pt x="10216" y="4966"/>
                    <a:pt x="10216" y="4966"/>
                  </a:cubicBezTo>
                  <a:close/>
                  <a:moveTo>
                    <a:pt x="10209" y="4966"/>
                  </a:moveTo>
                  <a:cubicBezTo>
                    <a:pt x="10189" y="4967"/>
                    <a:pt x="10173" y="4969"/>
                    <a:pt x="10157" y="4977"/>
                  </a:cubicBezTo>
                  <a:lnTo>
                    <a:pt x="10169" y="4977"/>
                  </a:lnTo>
                  <a:cubicBezTo>
                    <a:pt x="10190" y="4977"/>
                    <a:pt x="10192" y="4968"/>
                    <a:pt x="10209" y="4966"/>
                  </a:cubicBezTo>
                  <a:close/>
                  <a:moveTo>
                    <a:pt x="10800" y="4966"/>
                  </a:moveTo>
                  <a:cubicBezTo>
                    <a:pt x="10812" y="4977"/>
                    <a:pt x="10812" y="4977"/>
                    <a:pt x="10812" y="4977"/>
                  </a:cubicBezTo>
                  <a:cubicBezTo>
                    <a:pt x="10812" y="4977"/>
                    <a:pt x="10812" y="4966"/>
                    <a:pt x="10812" y="4966"/>
                  </a:cubicBezTo>
                  <a:close/>
                  <a:moveTo>
                    <a:pt x="10812" y="4977"/>
                  </a:moveTo>
                  <a:cubicBezTo>
                    <a:pt x="10812" y="4989"/>
                    <a:pt x="10812" y="4989"/>
                    <a:pt x="10812" y="4989"/>
                  </a:cubicBezTo>
                  <a:lnTo>
                    <a:pt x="10823" y="4989"/>
                  </a:lnTo>
                  <a:cubicBezTo>
                    <a:pt x="10823" y="4989"/>
                    <a:pt x="10823" y="4977"/>
                    <a:pt x="10812" y="4977"/>
                  </a:cubicBezTo>
                  <a:close/>
                  <a:moveTo>
                    <a:pt x="10822" y="4930"/>
                  </a:moveTo>
                  <a:cubicBezTo>
                    <a:pt x="10831" y="4931"/>
                    <a:pt x="10839" y="4933"/>
                    <a:pt x="10847" y="4942"/>
                  </a:cubicBezTo>
                  <a:cubicBezTo>
                    <a:pt x="10847" y="4954"/>
                    <a:pt x="10859" y="4966"/>
                    <a:pt x="10847" y="4977"/>
                  </a:cubicBezTo>
                  <a:lnTo>
                    <a:pt x="10859" y="4977"/>
                  </a:lnTo>
                  <a:cubicBezTo>
                    <a:pt x="10870" y="4988"/>
                    <a:pt x="10871" y="4991"/>
                    <a:pt x="10867" y="4991"/>
                  </a:cubicBezTo>
                  <a:cubicBezTo>
                    <a:pt x="10862" y="4991"/>
                    <a:pt x="10843" y="4982"/>
                    <a:pt x="10832" y="4982"/>
                  </a:cubicBezTo>
                  <a:cubicBezTo>
                    <a:pt x="10827" y="4982"/>
                    <a:pt x="10823" y="4984"/>
                    <a:pt x="10823" y="4989"/>
                  </a:cubicBezTo>
                  <a:cubicBezTo>
                    <a:pt x="10823" y="5001"/>
                    <a:pt x="10823" y="5001"/>
                    <a:pt x="10823" y="5001"/>
                  </a:cubicBezTo>
                  <a:lnTo>
                    <a:pt x="10812" y="5001"/>
                  </a:lnTo>
                  <a:lnTo>
                    <a:pt x="10776" y="4989"/>
                  </a:lnTo>
                  <a:lnTo>
                    <a:pt x="10776" y="4989"/>
                  </a:lnTo>
                  <a:cubicBezTo>
                    <a:pt x="10776" y="5001"/>
                    <a:pt x="10788" y="5001"/>
                    <a:pt x="10788" y="5001"/>
                  </a:cubicBezTo>
                  <a:lnTo>
                    <a:pt x="10764" y="5001"/>
                  </a:lnTo>
                  <a:cubicBezTo>
                    <a:pt x="10764" y="5001"/>
                    <a:pt x="10764" y="5001"/>
                    <a:pt x="10764" y="4989"/>
                  </a:cubicBezTo>
                  <a:cubicBezTo>
                    <a:pt x="10764" y="4989"/>
                    <a:pt x="10752" y="4989"/>
                    <a:pt x="10752" y="4977"/>
                  </a:cubicBezTo>
                  <a:lnTo>
                    <a:pt x="10776" y="4977"/>
                  </a:lnTo>
                  <a:lnTo>
                    <a:pt x="10776" y="4966"/>
                  </a:lnTo>
                  <a:cubicBezTo>
                    <a:pt x="10740" y="4966"/>
                    <a:pt x="10740" y="4966"/>
                    <a:pt x="10764" y="4954"/>
                  </a:cubicBezTo>
                  <a:lnTo>
                    <a:pt x="10788" y="4954"/>
                  </a:lnTo>
                  <a:cubicBezTo>
                    <a:pt x="10752" y="4954"/>
                    <a:pt x="10787" y="4942"/>
                    <a:pt x="10822" y="4930"/>
                  </a:cubicBezTo>
                  <a:close/>
                  <a:moveTo>
                    <a:pt x="10752" y="4989"/>
                  </a:moveTo>
                  <a:cubicBezTo>
                    <a:pt x="10752" y="4998"/>
                    <a:pt x="10752" y="5006"/>
                    <a:pt x="10744" y="5006"/>
                  </a:cubicBezTo>
                  <a:cubicBezTo>
                    <a:pt x="10740" y="5006"/>
                    <a:pt x="10735" y="5005"/>
                    <a:pt x="10728" y="5001"/>
                  </a:cubicBezTo>
                  <a:lnTo>
                    <a:pt x="10716" y="5001"/>
                  </a:lnTo>
                  <a:cubicBezTo>
                    <a:pt x="10728" y="5001"/>
                    <a:pt x="10740" y="5001"/>
                    <a:pt x="10752" y="4989"/>
                  </a:cubicBezTo>
                  <a:close/>
                  <a:moveTo>
                    <a:pt x="10217" y="5013"/>
                  </a:moveTo>
                  <a:cubicBezTo>
                    <a:pt x="10216" y="5013"/>
                    <a:pt x="10216" y="5013"/>
                    <a:pt x="10216" y="5013"/>
                  </a:cubicBezTo>
                  <a:cubicBezTo>
                    <a:pt x="10216" y="5013"/>
                    <a:pt x="10217" y="5013"/>
                    <a:pt x="10217" y="5013"/>
                  </a:cubicBezTo>
                  <a:close/>
                  <a:moveTo>
                    <a:pt x="10713" y="5004"/>
                  </a:moveTo>
                  <a:lnTo>
                    <a:pt x="10713" y="5004"/>
                  </a:lnTo>
                  <a:cubicBezTo>
                    <a:pt x="10715" y="5005"/>
                    <a:pt x="10716" y="5007"/>
                    <a:pt x="10717" y="5008"/>
                  </a:cubicBezTo>
                  <a:lnTo>
                    <a:pt x="10717" y="5008"/>
                  </a:lnTo>
                  <a:cubicBezTo>
                    <a:pt x="10715" y="5009"/>
                    <a:pt x="10710" y="5010"/>
                    <a:pt x="10704" y="5013"/>
                  </a:cubicBezTo>
                  <a:cubicBezTo>
                    <a:pt x="10683" y="5013"/>
                    <a:pt x="10701" y="5013"/>
                    <a:pt x="10713" y="5004"/>
                  </a:cubicBezTo>
                  <a:close/>
                  <a:moveTo>
                    <a:pt x="10719" y="5010"/>
                  </a:moveTo>
                  <a:cubicBezTo>
                    <a:pt x="10722" y="5012"/>
                    <a:pt x="10724" y="5013"/>
                    <a:pt x="10728" y="5013"/>
                  </a:cubicBezTo>
                  <a:cubicBezTo>
                    <a:pt x="10716" y="5013"/>
                    <a:pt x="10704" y="5025"/>
                    <a:pt x="10681" y="5025"/>
                  </a:cubicBezTo>
                  <a:cubicBezTo>
                    <a:pt x="10705" y="5019"/>
                    <a:pt x="10717" y="5013"/>
                    <a:pt x="10719" y="5010"/>
                  </a:cubicBezTo>
                  <a:close/>
                  <a:moveTo>
                    <a:pt x="10300" y="5049"/>
                  </a:moveTo>
                  <a:cubicBezTo>
                    <a:pt x="10323" y="5049"/>
                    <a:pt x="10300" y="5061"/>
                    <a:pt x="10300" y="5061"/>
                  </a:cubicBezTo>
                  <a:cubicBezTo>
                    <a:pt x="10288" y="5061"/>
                    <a:pt x="10276" y="5061"/>
                    <a:pt x="10287" y="5050"/>
                  </a:cubicBezTo>
                  <a:lnTo>
                    <a:pt x="10287" y="5050"/>
                  </a:lnTo>
                  <a:cubicBezTo>
                    <a:pt x="10291" y="5049"/>
                    <a:pt x="10295" y="5049"/>
                    <a:pt x="10300" y="5049"/>
                  </a:cubicBezTo>
                  <a:close/>
                  <a:moveTo>
                    <a:pt x="9049" y="5064"/>
                  </a:moveTo>
                  <a:lnTo>
                    <a:pt x="9049" y="5064"/>
                  </a:lnTo>
                  <a:cubicBezTo>
                    <a:pt x="9070" y="5085"/>
                    <a:pt x="9098" y="5115"/>
                    <a:pt x="9109" y="5120"/>
                  </a:cubicBezTo>
                  <a:cubicBezTo>
                    <a:pt x="9098" y="5098"/>
                    <a:pt x="9074" y="5081"/>
                    <a:pt x="9049" y="5064"/>
                  </a:cubicBezTo>
                  <a:close/>
                  <a:moveTo>
                    <a:pt x="10716" y="5120"/>
                  </a:moveTo>
                  <a:cubicBezTo>
                    <a:pt x="10732" y="5120"/>
                    <a:pt x="10740" y="5122"/>
                    <a:pt x="10745" y="5123"/>
                  </a:cubicBezTo>
                  <a:lnTo>
                    <a:pt x="10745" y="5123"/>
                  </a:lnTo>
                  <a:cubicBezTo>
                    <a:pt x="10718" y="5132"/>
                    <a:pt x="10726" y="5132"/>
                    <a:pt x="10704" y="5132"/>
                  </a:cubicBezTo>
                  <a:cubicBezTo>
                    <a:pt x="10708" y="5132"/>
                    <a:pt x="10711" y="5132"/>
                    <a:pt x="10713" y="5133"/>
                  </a:cubicBezTo>
                  <a:lnTo>
                    <a:pt x="10713" y="5133"/>
                  </a:lnTo>
                  <a:cubicBezTo>
                    <a:pt x="10703" y="5135"/>
                    <a:pt x="10697" y="5136"/>
                    <a:pt x="10693" y="5136"/>
                  </a:cubicBezTo>
                  <a:cubicBezTo>
                    <a:pt x="10678" y="5136"/>
                    <a:pt x="10716" y="5120"/>
                    <a:pt x="10716" y="5120"/>
                  </a:cubicBezTo>
                  <a:close/>
                  <a:moveTo>
                    <a:pt x="10329" y="5440"/>
                  </a:moveTo>
                  <a:lnTo>
                    <a:pt x="10329" y="5440"/>
                  </a:lnTo>
                  <a:cubicBezTo>
                    <a:pt x="10324" y="5440"/>
                    <a:pt x="10318" y="5441"/>
                    <a:pt x="10311" y="5442"/>
                  </a:cubicBezTo>
                  <a:cubicBezTo>
                    <a:pt x="10318" y="5442"/>
                    <a:pt x="10324" y="5441"/>
                    <a:pt x="10329" y="5440"/>
                  </a:cubicBezTo>
                  <a:close/>
                  <a:moveTo>
                    <a:pt x="10359" y="5454"/>
                  </a:moveTo>
                  <a:cubicBezTo>
                    <a:pt x="10359" y="5454"/>
                    <a:pt x="10335" y="5466"/>
                    <a:pt x="10323" y="5466"/>
                  </a:cubicBezTo>
                  <a:lnTo>
                    <a:pt x="10371" y="5466"/>
                  </a:lnTo>
                  <a:cubicBezTo>
                    <a:pt x="10371" y="5454"/>
                    <a:pt x="10395" y="5454"/>
                    <a:pt x="10359" y="5454"/>
                  </a:cubicBezTo>
                  <a:close/>
                  <a:moveTo>
                    <a:pt x="870" y="6168"/>
                  </a:moveTo>
                  <a:cubicBezTo>
                    <a:pt x="870" y="6171"/>
                    <a:pt x="870" y="6173"/>
                    <a:pt x="871" y="6175"/>
                  </a:cubicBezTo>
                  <a:lnTo>
                    <a:pt x="871" y="6175"/>
                  </a:lnTo>
                  <a:cubicBezTo>
                    <a:pt x="871" y="6173"/>
                    <a:pt x="870" y="6170"/>
                    <a:pt x="870" y="6168"/>
                  </a:cubicBezTo>
                  <a:close/>
                  <a:moveTo>
                    <a:pt x="96" y="7549"/>
                  </a:moveTo>
                  <a:cubicBezTo>
                    <a:pt x="93" y="7552"/>
                    <a:pt x="91" y="7555"/>
                    <a:pt x="89" y="7558"/>
                  </a:cubicBezTo>
                  <a:lnTo>
                    <a:pt x="89" y="7558"/>
                  </a:lnTo>
                  <a:cubicBezTo>
                    <a:pt x="91" y="7555"/>
                    <a:pt x="94" y="7552"/>
                    <a:pt x="96" y="7549"/>
                  </a:cubicBezTo>
                  <a:close/>
                  <a:moveTo>
                    <a:pt x="9502" y="8335"/>
                  </a:moveTo>
                  <a:lnTo>
                    <a:pt x="9502" y="8335"/>
                  </a:lnTo>
                  <a:cubicBezTo>
                    <a:pt x="9501" y="8340"/>
                    <a:pt x="9500" y="8345"/>
                    <a:pt x="9500" y="8350"/>
                  </a:cubicBezTo>
                  <a:lnTo>
                    <a:pt x="9500" y="8350"/>
                  </a:lnTo>
                  <a:cubicBezTo>
                    <a:pt x="9501" y="8346"/>
                    <a:pt x="9502" y="8340"/>
                    <a:pt x="9502" y="8335"/>
                  </a:cubicBezTo>
                  <a:close/>
                  <a:moveTo>
                    <a:pt x="8668" y="8573"/>
                  </a:moveTo>
                  <a:cubicBezTo>
                    <a:pt x="8667" y="8576"/>
                    <a:pt x="8667" y="8578"/>
                    <a:pt x="8667" y="8580"/>
                  </a:cubicBezTo>
                  <a:lnTo>
                    <a:pt x="8667" y="8580"/>
                  </a:lnTo>
                  <a:cubicBezTo>
                    <a:pt x="8667" y="8578"/>
                    <a:pt x="8668" y="8576"/>
                    <a:pt x="8668" y="8573"/>
                  </a:cubicBezTo>
                  <a:close/>
                  <a:moveTo>
                    <a:pt x="5287" y="9156"/>
                  </a:moveTo>
                  <a:lnTo>
                    <a:pt x="5287" y="9168"/>
                  </a:lnTo>
                  <a:cubicBezTo>
                    <a:pt x="5263" y="9168"/>
                    <a:pt x="5239" y="9156"/>
                    <a:pt x="5287" y="9156"/>
                  </a:cubicBezTo>
                  <a:close/>
                  <a:moveTo>
                    <a:pt x="5466" y="9264"/>
                  </a:moveTo>
                  <a:lnTo>
                    <a:pt x="5478" y="9270"/>
                  </a:lnTo>
                  <a:cubicBezTo>
                    <a:pt x="5475" y="9267"/>
                    <a:pt x="5472" y="9264"/>
                    <a:pt x="5466" y="9264"/>
                  </a:cubicBezTo>
                  <a:close/>
                  <a:moveTo>
                    <a:pt x="5478" y="9270"/>
                  </a:moveTo>
                  <a:cubicBezTo>
                    <a:pt x="5481" y="9273"/>
                    <a:pt x="5483" y="9276"/>
                    <a:pt x="5489" y="9276"/>
                  </a:cubicBezTo>
                  <a:lnTo>
                    <a:pt x="5478" y="9270"/>
                  </a:lnTo>
                  <a:close/>
                  <a:moveTo>
                    <a:pt x="5775" y="9478"/>
                  </a:moveTo>
                  <a:cubicBezTo>
                    <a:pt x="5777" y="9479"/>
                    <a:pt x="5780" y="9480"/>
                    <a:pt x="5782" y="9481"/>
                  </a:cubicBezTo>
                  <a:lnTo>
                    <a:pt x="5782" y="9481"/>
                  </a:lnTo>
                  <a:cubicBezTo>
                    <a:pt x="5784" y="9481"/>
                    <a:pt x="5781" y="9478"/>
                    <a:pt x="5775" y="9478"/>
                  </a:cubicBezTo>
                  <a:close/>
                  <a:moveTo>
                    <a:pt x="5918" y="9502"/>
                  </a:moveTo>
                  <a:lnTo>
                    <a:pt x="5918" y="9502"/>
                  </a:lnTo>
                  <a:cubicBezTo>
                    <a:pt x="6001" y="9549"/>
                    <a:pt x="6061" y="9549"/>
                    <a:pt x="6132" y="9585"/>
                  </a:cubicBezTo>
                  <a:cubicBezTo>
                    <a:pt x="6120" y="9573"/>
                    <a:pt x="6132" y="9561"/>
                    <a:pt x="6120" y="9549"/>
                  </a:cubicBezTo>
                  <a:lnTo>
                    <a:pt x="6120" y="9549"/>
                  </a:lnTo>
                  <a:cubicBezTo>
                    <a:pt x="6156" y="9561"/>
                    <a:pt x="6192" y="9573"/>
                    <a:pt x="6192" y="9609"/>
                  </a:cubicBezTo>
                  <a:cubicBezTo>
                    <a:pt x="6184" y="9615"/>
                    <a:pt x="6174" y="9618"/>
                    <a:pt x="6162" y="9618"/>
                  </a:cubicBezTo>
                  <a:cubicBezTo>
                    <a:pt x="6097" y="9618"/>
                    <a:pt x="5988" y="9532"/>
                    <a:pt x="5976" y="9532"/>
                  </a:cubicBezTo>
                  <a:lnTo>
                    <a:pt x="5976" y="9532"/>
                  </a:lnTo>
                  <a:cubicBezTo>
                    <a:pt x="5975" y="9532"/>
                    <a:pt x="5975" y="9534"/>
                    <a:pt x="5978" y="9537"/>
                  </a:cubicBezTo>
                  <a:cubicBezTo>
                    <a:pt x="5882" y="9537"/>
                    <a:pt x="5918" y="9514"/>
                    <a:pt x="5918" y="9502"/>
                  </a:cubicBezTo>
                  <a:close/>
                  <a:moveTo>
                    <a:pt x="6430" y="9990"/>
                  </a:moveTo>
                  <a:cubicBezTo>
                    <a:pt x="6430" y="9991"/>
                    <a:pt x="6430" y="9991"/>
                    <a:pt x="6430" y="9991"/>
                  </a:cubicBezTo>
                  <a:cubicBezTo>
                    <a:pt x="6430" y="9991"/>
                    <a:pt x="6431" y="9991"/>
                    <a:pt x="6431" y="9990"/>
                  </a:cubicBezTo>
                  <a:lnTo>
                    <a:pt x="6431" y="9990"/>
                  </a:lnTo>
                  <a:cubicBezTo>
                    <a:pt x="6431" y="9990"/>
                    <a:pt x="6430" y="9990"/>
                    <a:pt x="6430" y="9990"/>
                  </a:cubicBezTo>
                  <a:close/>
                  <a:moveTo>
                    <a:pt x="9549" y="36"/>
                  </a:moveTo>
                  <a:lnTo>
                    <a:pt x="9597" y="48"/>
                  </a:lnTo>
                  <a:cubicBezTo>
                    <a:pt x="9585" y="48"/>
                    <a:pt x="9538" y="60"/>
                    <a:pt x="9573" y="60"/>
                  </a:cubicBezTo>
                  <a:lnTo>
                    <a:pt x="9585" y="60"/>
                  </a:lnTo>
                  <a:cubicBezTo>
                    <a:pt x="9579" y="66"/>
                    <a:pt x="9585" y="66"/>
                    <a:pt x="9594" y="66"/>
                  </a:cubicBezTo>
                  <a:cubicBezTo>
                    <a:pt x="9603" y="66"/>
                    <a:pt x="9615" y="66"/>
                    <a:pt x="9621" y="72"/>
                  </a:cubicBezTo>
                  <a:lnTo>
                    <a:pt x="9561" y="72"/>
                  </a:lnTo>
                  <a:cubicBezTo>
                    <a:pt x="9609" y="72"/>
                    <a:pt x="9549" y="84"/>
                    <a:pt x="9561" y="84"/>
                  </a:cubicBezTo>
                  <a:cubicBezTo>
                    <a:pt x="9572" y="84"/>
                    <a:pt x="9582" y="84"/>
                    <a:pt x="9591" y="85"/>
                  </a:cubicBezTo>
                  <a:lnTo>
                    <a:pt x="9591" y="85"/>
                  </a:lnTo>
                  <a:cubicBezTo>
                    <a:pt x="9533" y="96"/>
                    <a:pt x="9654" y="97"/>
                    <a:pt x="9573" y="120"/>
                  </a:cubicBezTo>
                  <a:cubicBezTo>
                    <a:pt x="9561" y="120"/>
                    <a:pt x="9573" y="120"/>
                    <a:pt x="9538" y="132"/>
                  </a:cubicBezTo>
                  <a:lnTo>
                    <a:pt x="9609" y="120"/>
                  </a:lnTo>
                  <a:lnTo>
                    <a:pt x="9609" y="120"/>
                  </a:lnTo>
                  <a:cubicBezTo>
                    <a:pt x="9597" y="132"/>
                    <a:pt x="9561" y="132"/>
                    <a:pt x="9549" y="132"/>
                  </a:cubicBezTo>
                  <a:cubicBezTo>
                    <a:pt x="9549" y="132"/>
                    <a:pt x="9549" y="143"/>
                    <a:pt x="9549" y="143"/>
                  </a:cubicBezTo>
                  <a:lnTo>
                    <a:pt x="9514" y="143"/>
                  </a:lnTo>
                  <a:cubicBezTo>
                    <a:pt x="9538" y="143"/>
                    <a:pt x="9538" y="155"/>
                    <a:pt x="9538" y="155"/>
                  </a:cubicBezTo>
                  <a:cubicBezTo>
                    <a:pt x="9549" y="155"/>
                    <a:pt x="9585" y="143"/>
                    <a:pt x="9609" y="143"/>
                  </a:cubicBezTo>
                  <a:cubicBezTo>
                    <a:pt x="9585" y="155"/>
                    <a:pt x="9597" y="167"/>
                    <a:pt x="9549" y="179"/>
                  </a:cubicBezTo>
                  <a:lnTo>
                    <a:pt x="9502" y="179"/>
                  </a:lnTo>
                  <a:cubicBezTo>
                    <a:pt x="9496" y="185"/>
                    <a:pt x="9502" y="188"/>
                    <a:pt x="9512" y="188"/>
                  </a:cubicBezTo>
                  <a:cubicBezTo>
                    <a:pt x="9523" y="188"/>
                    <a:pt x="9538" y="185"/>
                    <a:pt x="9549" y="179"/>
                  </a:cubicBezTo>
                  <a:lnTo>
                    <a:pt x="9549" y="179"/>
                  </a:lnTo>
                  <a:cubicBezTo>
                    <a:pt x="9538" y="191"/>
                    <a:pt x="9526" y="191"/>
                    <a:pt x="9514" y="191"/>
                  </a:cubicBezTo>
                  <a:lnTo>
                    <a:pt x="9502" y="191"/>
                  </a:lnTo>
                  <a:cubicBezTo>
                    <a:pt x="9561" y="191"/>
                    <a:pt x="9538" y="203"/>
                    <a:pt x="9561" y="203"/>
                  </a:cubicBezTo>
                  <a:cubicBezTo>
                    <a:pt x="9561" y="203"/>
                    <a:pt x="9561" y="203"/>
                    <a:pt x="9561" y="191"/>
                  </a:cubicBezTo>
                  <a:cubicBezTo>
                    <a:pt x="9597" y="191"/>
                    <a:pt x="9633" y="191"/>
                    <a:pt x="9609" y="203"/>
                  </a:cubicBezTo>
                  <a:cubicBezTo>
                    <a:pt x="9601" y="201"/>
                    <a:pt x="9594" y="200"/>
                    <a:pt x="9588" y="200"/>
                  </a:cubicBezTo>
                  <a:cubicBezTo>
                    <a:pt x="9570" y="200"/>
                    <a:pt x="9556" y="206"/>
                    <a:pt x="9547" y="206"/>
                  </a:cubicBezTo>
                  <a:cubicBezTo>
                    <a:pt x="9543" y="206"/>
                    <a:pt x="9540" y="206"/>
                    <a:pt x="9538" y="203"/>
                  </a:cubicBezTo>
                  <a:cubicBezTo>
                    <a:pt x="9508" y="209"/>
                    <a:pt x="9520" y="209"/>
                    <a:pt x="9536" y="209"/>
                  </a:cubicBezTo>
                  <a:cubicBezTo>
                    <a:pt x="9552" y="209"/>
                    <a:pt x="9573" y="209"/>
                    <a:pt x="9561" y="215"/>
                  </a:cubicBezTo>
                  <a:lnTo>
                    <a:pt x="9538" y="215"/>
                  </a:lnTo>
                  <a:cubicBezTo>
                    <a:pt x="9526" y="219"/>
                    <a:pt x="9519" y="220"/>
                    <a:pt x="9515" y="220"/>
                  </a:cubicBezTo>
                  <a:cubicBezTo>
                    <a:pt x="9507" y="220"/>
                    <a:pt x="9510" y="215"/>
                    <a:pt x="9502" y="215"/>
                  </a:cubicBezTo>
                  <a:lnTo>
                    <a:pt x="9514" y="215"/>
                  </a:lnTo>
                  <a:cubicBezTo>
                    <a:pt x="9478" y="215"/>
                    <a:pt x="9502" y="203"/>
                    <a:pt x="9454" y="203"/>
                  </a:cubicBezTo>
                  <a:lnTo>
                    <a:pt x="9430" y="227"/>
                  </a:lnTo>
                  <a:cubicBezTo>
                    <a:pt x="9478" y="239"/>
                    <a:pt x="9430" y="263"/>
                    <a:pt x="9514" y="274"/>
                  </a:cubicBezTo>
                  <a:lnTo>
                    <a:pt x="9561" y="274"/>
                  </a:lnTo>
                  <a:cubicBezTo>
                    <a:pt x="9536" y="274"/>
                    <a:pt x="9529" y="280"/>
                    <a:pt x="9514" y="288"/>
                  </a:cubicBezTo>
                  <a:lnTo>
                    <a:pt x="9514" y="288"/>
                  </a:lnTo>
                  <a:cubicBezTo>
                    <a:pt x="9522" y="286"/>
                    <a:pt x="9530" y="286"/>
                    <a:pt x="9549" y="286"/>
                  </a:cubicBezTo>
                  <a:cubicBezTo>
                    <a:pt x="9573" y="286"/>
                    <a:pt x="9587" y="281"/>
                    <a:pt x="9589" y="281"/>
                  </a:cubicBezTo>
                  <a:lnTo>
                    <a:pt x="9589" y="281"/>
                  </a:lnTo>
                  <a:cubicBezTo>
                    <a:pt x="9590" y="281"/>
                    <a:pt x="9589" y="282"/>
                    <a:pt x="9585" y="286"/>
                  </a:cubicBezTo>
                  <a:cubicBezTo>
                    <a:pt x="9580" y="286"/>
                    <a:pt x="9576" y="286"/>
                    <a:pt x="9573" y="286"/>
                  </a:cubicBezTo>
                  <a:lnTo>
                    <a:pt x="9573" y="286"/>
                  </a:lnTo>
                  <a:cubicBezTo>
                    <a:pt x="9561" y="298"/>
                    <a:pt x="9549" y="298"/>
                    <a:pt x="9526" y="310"/>
                  </a:cubicBezTo>
                  <a:cubicBezTo>
                    <a:pt x="9514" y="310"/>
                    <a:pt x="9525" y="298"/>
                    <a:pt x="9537" y="298"/>
                  </a:cubicBezTo>
                  <a:lnTo>
                    <a:pt x="9537" y="298"/>
                  </a:lnTo>
                  <a:cubicBezTo>
                    <a:pt x="9525" y="298"/>
                    <a:pt x="9514" y="310"/>
                    <a:pt x="9490" y="310"/>
                  </a:cubicBezTo>
                  <a:cubicBezTo>
                    <a:pt x="9478" y="316"/>
                    <a:pt x="9469" y="316"/>
                    <a:pt x="9462" y="316"/>
                  </a:cubicBezTo>
                  <a:cubicBezTo>
                    <a:pt x="9454" y="316"/>
                    <a:pt x="9448" y="316"/>
                    <a:pt x="9442" y="322"/>
                  </a:cubicBezTo>
                  <a:cubicBezTo>
                    <a:pt x="9466" y="322"/>
                    <a:pt x="9526" y="322"/>
                    <a:pt x="9549" y="334"/>
                  </a:cubicBezTo>
                  <a:lnTo>
                    <a:pt x="9490" y="334"/>
                  </a:lnTo>
                  <a:cubicBezTo>
                    <a:pt x="9466" y="346"/>
                    <a:pt x="9561" y="346"/>
                    <a:pt x="9561" y="346"/>
                  </a:cubicBezTo>
                  <a:lnTo>
                    <a:pt x="9538" y="346"/>
                  </a:lnTo>
                  <a:cubicBezTo>
                    <a:pt x="9526" y="370"/>
                    <a:pt x="9526" y="382"/>
                    <a:pt x="9466" y="417"/>
                  </a:cubicBezTo>
                  <a:lnTo>
                    <a:pt x="9526" y="417"/>
                  </a:lnTo>
                  <a:lnTo>
                    <a:pt x="9490" y="429"/>
                  </a:lnTo>
                  <a:cubicBezTo>
                    <a:pt x="9454" y="453"/>
                    <a:pt x="9490" y="465"/>
                    <a:pt x="9514" y="477"/>
                  </a:cubicBezTo>
                  <a:cubicBezTo>
                    <a:pt x="9526" y="489"/>
                    <a:pt x="9478" y="489"/>
                    <a:pt x="9454" y="501"/>
                  </a:cubicBezTo>
                  <a:cubicBezTo>
                    <a:pt x="9454" y="507"/>
                    <a:pt x="9472" y="507"/>
                    <a:pt x="9491" y="507"/>
                  </a:cubicBezTo>
                  <a:cubicBezTo>
                    <a:pt x="9511" y="507"/>
                    <a:pt x="9532" y="507"/>
                    <a:pt x="9538" y="513"/>
                  </a:cubicBezTo>
                  <a:cubicBezTo>
                    <a:pt x="9514" y="524"/>
                    <a:pt x="9466" y="524"/>
                    <a:pt x="9466" y="524"/>
                  </a:cubicBezTo>
                  <a:lnTo>
                    <a:pt x="9478" y="524"/>
                  </a:lnTo>
                  <a:cubicBezTo>
                    <a:pt x="9454" y="536"/>
                    <a:pt x="9478" y="536"/>
                    <a:pt x="9466" y="548"/>
                  </a:cubicBezTo>
                  <a:cubicBezTo>
                    <a:pt x="9466" y="560"/>
                    <a:pt x="9514" y="560"/>
                    <a:pt x="9585" y="572"/>
                  </a:cubicBezTo>
                  <a:lnTo>
                    <a:pt x="9466" y="572"/>
                  </a:lnTo>
                  <a:cubicBezTo>
                    <a:pt x="9490" y="572"/>
                    <a:pt x="9502" y="584"/>
                    <a:pt x="9454" y="584"/>
                  </a:cubicBezTo>
                  <a:cubicBezTo>
                    <a:pt x="9454" y="596"/>
                    <a:pt x="9454" y="596"/>
                    <a:pt x="9490" y="596"/>
                  </a:cubicBezTo>
                  <a:lnTo>
                    <a:pt x="9514" y="596"/>
                  </a:lnTo>
                  <a:cubicBezTo>
                    <a:pt x="9502" y="596"/>
                    <a:pt x="9526" y="608"/>
                    <a:pt x="9466" y="608"/>
                  </a:cubicBezTo>
                  <a:cubicBezTo>
                    <a:pt x="9478" y="644"/>
                    <a:pt x="9466" y="667"/>
                    <a:pt x="9478" y="703"/>
                  </a:cubicBezTo>
                  <a:cubicBezTo>
                    <a:pt x="9502" y="703"/>
                    <a:pt x="9490" y="691"/>
                    <a:pt x="9502" y="691"/>
                  </a:cubicBezTo>
                  <a:cubicBezTo>
                    <a:pt x="9549" y="703"/>
                    <a:pt x="9490" y="703"/>
                    <a:pt x="9514" y="703"/>
                  </a:cubicBezTo>
                  <a:lnTo>
                    <a:pt x="9490" y="703"/>
                  </a:lnTo>
                  <a:cubicBezTo>
                    <a:pt x="9490" y="715"/>
                    <a:pt x="9538" y="715"/>
                    <a:pt x="9573" y="727"/>
                  </a:cubicBezTo>
                  <a:lnTo>
                    <a:pt x="9549" y="727"/>
                  </a:lnTo>
                  <a:cubicBezTo>
                    <a:pt x="9561" y="727"/>
                    <a:pt x="9561" y="739"/>
                    <a:pt x="9561" y="739"/>
                  </a:cubicBezTo>
                  <a:cubicBezTo>
                    <a:pt x="9538" y="739"/>
                    <a:pt x="9502" y="751"/>
                    <a:pt x="9502" y="751"/>
                  </a:cubicBezTo>
                  <a:cubicBezTo>
                    <a:pt x="9490" y="755"/>
                    <a:pt x="9483" y="756"/>
                    <a:pt x="9480" y="756"/>
                  </a:cubicBezTo>
                  <a:cubicBezTo>
                    <a:pt x="9473" y="756"/>
                    <a:pt x="9478" y="751"/>
                    <a:pt x="9478" y="751"/>
                  </a:cubicBezTo>
                  <a:cubicBezTo>
                    <a:pt x="9419" y="751"/>
                    <a:pt x="9442" y="763"/>
                    <a:pt x="9383" y="763"/>
                  </a:cubicBezTo>
                  <a:cubicBezTo>
                    <a:pt x="9387" y="767"/>
                    <a:pt x="9392" y="768"/>
                    <a:pt x="9398" y="768"/>
                  </a:cubicBezTo>
                  <a:cubicBezTo>
                    <a:pt x="9411" y="768"/>
                    <a:pt x="9426" y="763"/>
                    <a:pt x="9442" y="763"/>
                  </a:cubicBezTo>
                  <a:cubicBezTo>
                    <a:pt x="9466" y="763"/>
                    <a:pt x="9514" y="763"/>
                    <a:pt x="9478" y="775"/>
                  </a:cubicBezTo>
                  <a:lnTo>
                    <a:pt x="9538" y="775"/>
                  </a:lnTo>
                  <a:cubicBezTo>
                    <a:pt x="9490" y="775"/>
                    <a:pt x="9526" y="775"/>
                    <a:pt x="9514" y="786"/>
                  </a:cubicBezTo>
                  <a:lnTo>
                    <a:pt x="9490" y="786"/>
                  </a:lnTo>
                  <a:cubicBezTo>
                    <a:pt x="9490" y="786"/>
                    <a:pt x="9478" y="798"/>
                    <a:pt x="9466" y="798"/>
                  </a:cubicBezTo>
                  <a:lnTo>
                    <a:pt x="9430" y="798"/>
                  </a:lnTo>
                  <a:lnTo>
                    <a:pt x="9419" y="810"/>
                  </a:lnTo>
                  <a:cubicBezTo>
                    <a:pt x="9442" y="798"/>
                    <a:pt x="9466" y="798"/>
                    <a:pt x="9490" y="798"/>
                  </a:cubicBezTo>
                  <a:cubicBezTo>
                    <a:pt x="9538" y="798"/>
                    <a:pt x="9573" y="798"/>
                    <a:pt x="9573" y="810"/>
                  </a:cubicBezTo>
                  <a:cubicBezTo>
                    <a:pt x="9557" y="814"/>
                    <a:pt x="9548" y="816"/>
                    <a:pt x="9541" y="816"/>
                  </a:cubicBezTo>
                  <a:cubicBezTo>
                    <a:pt x="9527" y="816"/>
                    <a:pt x="9522" y="810"/>
                    <a:pt x="9490" y="810"/>
                  </a:cubicBezTo>
                  <a:cubicBezTo>
                    <a:pt x="9478" y="816"/>
                    <a:pt x="9508" y="816"/>
                    <a:pt x="9541" y="816"/>
                  </a:cubicBezTo>
                  <a:cubicBezTo>
                    <a:pt x="9573" y="816"/>
                    <a:pt x="9609" y="816"/>
                    <a:pt x="9609" y="822"/>
                  </a:cubicBezTo>
                  <a:cubicBezTo>
                    <a:pt x="9585" y="834"/>
                    <a:pt x="9633" y="834"/>
                    <a:pt x="9633" y="834"/>
                  </a:cubicBezTo>
                  <a:cubicBezTo>
                    <a:pt x="9609" y="834"/>
                    <a:pt x="9597" y="846"/>
                    <a:pt x="9573" y="858"/>
                  </a:cubicBezTo>
                  <a:lnTo>
                    <a:pt x="9514" y="858"/>
                  </a:lnTo>
                  <a:cubicBezTo>
                    <a:pt x="9561" y="858"/>
                    <a:pt x="9561" y="870"/>
                    <a:pt x="9573" y="870"/>
                  </a:cubicBezTo>
                  <a:lnTo>
                    <a:pt x="9609" y="870"/>
                  </a:lnTo>
                  <a:cubicBezTo>
                    <a:pt x="9621" y="870"/>
                    <a:pt x="9645" y="882"/>
                    <a:pt x="9645" y="882"/>
                  </a:cubicBezTo>
                  <a:cubicBezTo>
                    <a:pt x="9651" y="888"/>
                    <a:pt x="9660" y="888"/>
                    <a:pt x="9673" y="888"/>
                  </a:cubicBezTo>
                  <a:cubicBezTo>
                    <a:pt x="9684" y="888"/>
                    <a:pt x="9699" y="888"/>
                    <a:pt x="9718" y="891"/>
                  </a:cubicBezTo>
                  <a:lnTo>
                    <a:pt x="9718" y="891"/>
                  </a:lnTo>
                  <a:cubicBezTo>
                    <a:pt x="9724" y="890"/>
                    <a:pt x="9727" y="890"/>
                    <a:pt x="9729" y="890"/>
                  </a:cubicBezTo>
                  <a:cubicBezTo>
                    <a:pt x="9732" y="890"/>
                    <a:pt x="9729" y="891"/>
                    <a:pt x="9725" y="893"/>
                  </a:cubicBezTo>
                  <a:lnTo>
                    <a:pt x="9725" y="893"/>
                  </a:lnTo>
                  <a:cubicBezTo>
                    <a:pt x="9722" y="892"/>
                    <a:pt x="9720" y="892"/>
                    <a:pt x="9718" y="891"/>
                  </a:cubicBezTo>
                  <a:lnTo>
                    <a:pt x="9718" y="891"/>
                  </a:lnTo>
                  <a:cubicBezTo>
                    <a:pt x="9715" y="892"/>
                    <a:pt x="9710" y="893"/>
                    <a:pt x="9704" y="894"/>
                  </a:cubicBezTo>
                  <a:cubicBezTo>
                    <a:pt x="9691" y="894"/>
                    <a:pt x="9671" y="897"/>
                    <a:pt x="9653" y="902"/>
                  </a:cubicBezTo>
                  <a:lnTo>
                    <a:pt x="9653" y="902"/>
                  </a:lnTo>
                  <a:cubicBezTo>
                    <a:pt x="9678" y="899"/>
                    <a:pt x="9700" y="894"/>
                    <a:pt x="9722" y="894"/>
                  </a:cubicBezTo>
                  <a:lnTo>
                    <a:pt x="9722" y="894"/>
                  </a:lnTo>
                  <a:cubicBezTo>
                    <a:pt x="9723" y="893"/>
                    <a:pt x="9724" y="893"/>
                    <a:pt x="9725" y="893"/>
                  </a:cubicBezTo>
                  <a:lnTo>
                    <a:pt x="9725" y="893"/>
                  </a:lnTo>
                  <a:cubicBezTo>
                    <a:pt x="9726" y="893"/>
                    <a:pt x="9727" y="893"/>
                    <a:pt x="9728" y="894"/>
                  </a:cubicBezTo>
                  <a:cubicBezTo>
                    <a:pt x="9746" y="890"/>
                    <a:pt x="9757" y="889"/>
                    <a:pt x="9764" y="889"/>
                  </a:cubicBezTo>
                  <a:cubicBezTo>
                    <a:pt x="9782" y="889"/>
                    <a:pt x="9776" y="897"/>
                    <a:pt x="9776" y="905"/>
                  </a:cubicBezTo>
                  <a:cubicBezTo>
                    <a:pt x="9752" y="917"/>
                    <a:pt x="9740" y="917"/>
                    <a:pt x="9704" y="929"/>
                  </a:cubicBezTo>
                  <a:cubicBezTo>
                    <a:pt x="9704" y="929"/>
                    <a:pt x="9704" y="929"/>
                    <a:pt x="9692" y="941"/>
                  </a:cubicBezTo>
                  <a:cubicBezTo>
                    <a:pt x="9692" y="941"/>
                    <a:pt x="9716" y="941"/>
                    <a:pt x="9705" y="953"/>
                  </a:cubicBezTo>
                  <a:lnTo>
                    <a:pt x="9705" y="953"/>
                  </a:lnTo>
                  <a:cubicBezTo>
                    <a:pt x="9700" y="953"/>
                    <a:pt x="9696" y="953"/>
                    <a:pt x="9692" y="953"/>
                  </a:cubicBezTo>
                  <a:cubicBezTo>
                    <a:pt x="9678" y="957"/>
                    <a:pt x="9673" y="958"/>
                    <a:pt x="9671" y="958"/>
                  </a:cubicBezTo>
                  <a:cubicBezTo>
                    <a:pt x="9668" y="958"/>
                    <a:pt x="9689" y="950"/>
                    <a:pt x="9680" y="941"/>
                  </a:cubicBezTo>
                  <a:lnTo>
                    <a:pt x="9680" y="941"/>
                  </a:lnTo>
                  <a:cubicBezTo>
                    <a:pt x="9621" y="953"/>
                    <a:pt x="9669" y="953"/>
                    <a:pt x="9633" y="965"/>
                  </a:cubicBezTo>
                  <a:cubicBezTo>
                    <a:pt x="9601" y="965"/>
                    <a:pt x="9612" y="960"/>
                    <a:pt x="9608" y="960"/>
                  </a:cubicBezTo>
                  <a:lnTo>
                    <a:pt x="9608" y="960"/>
                  </a:lnTo>
                  <a:cubicBezTo>
                    <a:pt x="9606" y="960"/>
                    <a:pt x="9601" y="961"/>
                    <a:pt x="9585" y="965"/>
                  </a:cubicBezTo>
                  <a:cubicBezTo>
                    <a:pt x="9573" y="965"/>
                    <a:pt x="9621" y="965"/>
                    <a:pt x="9609" y="977"/>
                  </a:cubicBezTo>
                  <a:cubicBezTo>
                    <a:pt x="9585" y="977"/>
                    <a:pt x="9577" y="972"/>
                    <a:pt x="9564" y="972"/>
                  </a:cubicBezTo>
                  <a:cubicBezTo>
                    <a:pt x="9557" y="972"/>
                    <a:pt x="9549" y="973"/>
                    <a:pt x="9538" y="977"/>
                  </a:cubicBezTo>
                  <a:lnTo>
                    <a:pt x="9526" y="977"/>
                  </a:lnTo>
                  <a:cubicBezTo>
                    <a:pt x="9526" y="975"/>
                    <a:pt x="9523" y="974"/>
                    <a:pt x="9518" y="974"/>
                  </a:cubicBezTo>
                  <a:cubicBezTo>
                    <a:pt x="9499" y="974"/>
                    <a:pt x="9452" y="989"/>
                    <a:pt x="9442" y="989"/>
                  </a:cubicBezTo>
                  <a:cubicBezTo>
                    <a:pt x="9423" y="989"/>
                    <a:pt x="9467" y="989"/>
                    <a:pt x="9464" y="995"/>
                  </a:cubicBezTo>
                  <a:lnTo>
                    <a:pt x="9464" y="995"/>
                  </a:lnTo>
                  <a:cubicBezTo>
                    <a:pt x="9456" y="996"/>
                    <a:pt x="9449" y="997"/>
                    <a:pt x="9442" y="1001"/>
                  </a:cubicBezTo>
                  <a:lnTo>
                    <a:pt x="9454" y="1001"/>
                  </a:lnTo>
                  <a:cubicBezTo>
                    <a:pt x="9457" y="999"/>
                    <a:pt x="9460" y="998"/>
                    <a:pt x="9463" y="997"/>
                  </a:cubicBezTo>
                  <a:lnTo>
                    <a:pt x="9463" y="997"/>
                  </a:lnTo>
                  <a:cubicBezTo>
                    <a:pt x="9462" y="998"/>
                    <a:pt x="9459" y="999"/>
                    <a:pt x="9454" y="1001"/>
                  </a:cubicBezTo>
                  <a:lnTo>
                    <a:pt x="9609" y="1001"/>
                  </a:lnTo>
                  <a:cubicBezTo>
                    <a:pt x="9597" y="1001"/>
                    <a:pt x="9597" y="1001"/>
                    <a:pt x="9585" y="1013"/>
                  </a:cubicBezTo>
                  <a:cubicBezTo>
                    <a:pt x="9633" y="1013"/>
                    <a:pt x="9633" y="1025"/>
                    <a:pt x="9680" y="1025"/>
                  </a:cubicBezTo>
                  <a:cubicBezTo>
                    <a:pt x="9645" y="1025"/>
                    <a:pt x="9621" y="1036"/>
                    <a:pt x="9597" y="1036"/>
                  </a:cubicBezTo>
                  <a:cubicBezTo>
                    <a:pt x="9595" y="1036"/>
                    <a:pt x="9590" y="1036"/>
                    <a:pt x="9585" y="1037"/>
                  </a:cubicBezTo>
                  <a:lnTo>
                    <a:pt x="9585" y="1037"/>
                  </a:lnTo>
                  <a:cubicBezTo>
                    <a:pt x="9573" y="1042"/>
                    <a:pt x="9582" y="1042"/>
                    <a:pt x="9590" y="1042"/>
                  </a:cubicBezTo>
                  <a:cubicBezTo>
                    <a:pt x="9597" y="1042"/>
                    <a:pt x="9603" y="1042"/>
                    <a:pt x="9585" y="1048"/>
                  </a:cubicBezTo>
                  <a:cubicBezTo>
                    <a:pt x="9573" y="1054"/>
                    <a:pt x="9558" y="1054"/>
                    <a:pt x="9545" y="1054"/>
                  </a:cubicBezTo>
                  <a:cubicBezTo>
                    <a:pt x="9532" y="1054"/>
                    <a:pt x="9520" y="1054"/>
                    <a:pt x="9514" y="1060"/>
                  </a:cubicBezTo>
                  <a:cubicBezTo>
                    <a:pt x="9514" y="1060"/>
                    <a:pt x="9540" y="1055"/>
                    <a:pt x="9554" y="1055"/>
                  </a:cubicBezTo>
                  <a:cubicBezTo>
                    <a:pt x="9561" y="1055"/>
                    <a:pt x="9565" y="1056"/>
                    <a:pt x="9561" y="1060"/>
                  </a:cubicBezTo>
                  <a:lnTo>
                    <a:pt x="9549" y="1060"/>
                  </a:lnTo>
                  <a:cubicBezTo>
                    <a:pt x="9538" y="1072"/>
                    <a:pt x="9561" y="1072"/>
                    <a:pt x="9585" y="1072"/>
                  </a:cubicBezTo>
                  <a:cubicBezTo>
                    <a:pt x="9514" y="1084"/>
                    <a:pt x="9597" y="1084"/>
                    <a:pt x="9526" y="1084"/>
                  </a:cubicBezTo>
                  <a:cubicBezTo>
                    <a:pt x="9534" y="1088"/>
                    <a:pt x="9540" y="1089"/>
                    <a:pt x="9546" y="1089"/>
                  </a:cubicBezTo>
                  <a:cubicBezTo>
                    <a:pt x="9549" y="1089"/>
                    <a:pt x="9552" y="1089"/>
                    <a:pt x="9555" y="1089"/>
                  </a:cubicBezTo>
                  <a:lnTo>
                    <a:pt x="9555" y="1089"/>
                  </a:lnTo>
                  <a:lnTo>
                    <a:pt x="9526" y="1096"/>
                  </a:lnTo>
                  <a:cubicBezTo>
                    <a:pt x="9517" y="1105"/>
                    <a:pt x="9529" y="1107"/>
                    <a:pt x="9546" y="1107"/>
                  </a:cubicBezTo>
                  <a:cubicBezTo>
                    <a:pt x="9565" y="1107"/>
                    <a:pt x="9590" y="1104"/>
                    <a:pt x="9599" y="1104"/>
                  </a:cubicBezTo>
                  <a:cubicBezTo>
                    <a:pt x="9605" y="1104"/>
                    <a:pt x="9605" y="1105"/>
                    <a:pt x="9597" y="1108"/>
                  </a:cubicBezTo>
                  <a:lnTo>
                    <a:pt x="9526" y="1108"/>
                  </a:lnTo>
                  <a:cubicBezTo>
                    <a:pt x="9538" y="1108"/>
                    <a:pt x="9526" y="1120"/>
                    <a:pt x="9561" y="1120"/>
                  </a:cubicBezTo>
                  <a:cubicBezTo>
                    <a:pt x="9561" y="1120"/>
                    <a:pt x="9549" y="1120"/>
                    <a:pt x="9538" y="1132"/>
                  </a:cubicBezTo>
                  <a:lnTo>
                    <a:pt x="9609" y="1132"/>
                  </a:lnTo>
                  <a:cubicBezTo>
                    <a:pt x="9597" y="1144"/>
                    <a:pt x="9573" y="1144"/>
                    <a:pt x="9549" y="1156"/>
                  </a:cubicBezTo>
                  <a:cubicBezTo>
                    <a:pt x="9585" y="1167"/>
                    <a:pt x="9526" y="1179"/>
                    <a:pt x="9561" y="1191"/>
                  </a:cubicBezTo>
                  <a:lnTo>
                    <a:pt x="9573" y="1191"/>
                  </a:lnTo>
                  <a:cubicBezTo>
                    <a:pt x="9571" y="1194"/>
                    <a:pt x="9572" y="1195"/>
                    <a:pt x="9575" y="1195"/>
                  </a:cubicBezTo>
                  <a:cubicBezTo>
                    <a:pt x="9585" y="1195"/>
                    <a:pt x="9611" y="1188"/>
                    <a:pt x="9625" y="1188"/>
                  </a:cubicBezTo>
                  <a:cubicBezTo>
                    <a:pt x="9630" y="1188"/>
                    <a:pt x="9633" y="1189"/>
                    <a:pt x="9633" y="1191"/>
                  </a:cubicBezTo>
                  <a:cubicBezTo>
                    <a:pt x="9573" y="1191"/>
                    <a:pt x="9585" y="1203"/>
                    <a:pt x="9561" y="1215"/>
                  </a:cubicBezTo>
                  <a:cubicBezTo>
                    <a:pt x="9538" y="1227"/>
                    <a:pt x="9609" y="1227"/>
                    <a:pt x="9573" y="1251"/>
                  </a:cubicBezTo>
                  <a:lnTo>
                    <a:pt x="9538" y="1251"/>
                  </a:lnTo>
                  <a:cubicBezTo>
                    <a:pt x="9526" y="1263"/>
                    <a:pt x="9538" y="1263"/>
                    <a:pt x="9538" y="1275"/>
                  </a:cubicBezTo>
                  <a:lnTo>
                    <a:pt x="9526" y="1275"/>
                  </a:lnTo>
                  <a:cubicBezTo>
                    <a:pt x="9478" y="1298"/>
                    <a:pt x="9538" y="1298"/>
                    <a:pt x="9561" y="1310"/>
                  </a:cubicBezTo>
                  <a:cubicBezTo>
                    <a:pt x="9549" y="1310"/>
                    <a:pt x="9526" y="1322"/>
                    <a:pt x="9514" y="1322"/>
                  </a:cubicBezTo>
                  <a:cubicBezTo>
                    <a:pt x="9502" y="1322"/>
                    <a:pt x="9502" y="1334"/>
                    <a:pt x="9549" y="1334"/>
                  </a:cubicBezTo>
                  <a:cubicBezTo>
                    <a:pt x="9502" y="1358"/>
                    <a:pt x="9573" y="1346"/>
                    <a:pt x="9514" y="1358"/>
                  </a:cubicBezTo>
                  <a:lnTo>
                    <a:pt x="9502" y="1358"/>
                  </a:lnTo>
                  <a:cubicBezTo>
                    <a:pt x="9490" y="1370"/>
                    <a:pt x="9490" y="1370"/>
                    <a:pt x="9490" y="1382"/>
                  </a:cubicBezTo>
                  <a:cubicBezTo>
                    <a:pt x="9526" y="1382"/>
                    <a:pt x="9597" y="1382"/>
                    <a:pt x="9585" y="1394"/>
                  </a:cubicBezTo>
                  <a:cubicBezTo>
                    <a:pt x="9557" y="1398"/>
                    <a:pt x="9546" y="1399"/>
                    <a:pt x="9540" y="1399"/>
                  </a:cubicBezTo>
                  <a:cubicBezTo>
                    <a:pt x="9528" y="1399"/>
                    <a:pt x="9542" y="1394"/>
                    <a:pt x="9502" y="1394"/>
                  </a:cubicBezTo>
                  <a:cubicBezTo>
                    <a:pt x="9514" y="1406"/>
                    <a:pt x="9526" y="1406"/>
                    <a:pt x="9514" y="1406"/>
                  </a:cubicBezTo>
                  <a:lnTo>
                    <a:pt x="9466" y="1406"/>
                  </a:lnTo>
                  <a:cubicBezTo>
                    <a:pt x="9454" y="1417"/>
                    <a:pt x="9478" y="1417"/>
                    <a:pt x="9502" y="1417"/>
                  </a:cubicBezTo>
                  <a:lnTo>
                    <a:pt x="9538" y="1417"/>
                  </a:lnTo>
                  <a:cubicBezTo>
                    <a:pt x="9549" y="1417"/>
                    <a:pt x="9561" y="1406"/>
                    <a:pt x="9561" y="1406"/>
                  </a:cubicBezTo>
                  <a:cubicBezTo>
                    <a:pt x="9609" y="1406"/>
                    <a:pt x="9561" y="1417"/>
                    <a:pt x="9585" y="1429"/>
                  </a:cubicBezTo>
                  <a:cubicBezTo>
                    <a:pt x="9585" y="1429"/>
                    <a:pt x="9597" y="1417"/>
                    <a:pt x="9633" y="1417"/>
                  </a:cubicBezTo>
                  <a:cubicBezTo>
                    <a:pt x="9629" y="1421"/>
                    <a:pt x="9634" y="1423"/>
                    <a:pt x="9644" y="1423"/>
                  </a:cubicBezTo>
                  <a:cubicBezTo>
                    <a:pt x="9665" y="1423"/>
                    <a:pt x="9704" y="1417"/>
                    <a:pt x="9728" y="1417"/>
                  </a:cubicBezTo>
                  <a:cubicBezTo>
                    <a:pt x="9710" y="1429"/>
                    <a:pt x="9692" y="1432"/>
                    <a:pt x="9673" y="1432"/>
                  </a:cubicBezTo>
                  <a:cubicBezTo>
                    <a:pt x="9654" y="1432"/>
                    <a:pt x="9633" y="1429"/>
                    <a:pt x="9609" y="1429"/>
                  </a:cubicBezTo>
                  <a:cubicBezTo>
                    <a:pt x="9585" y="1429"/>
                    <a:pt x="9549" y="1441"/>
                    <a:pt x="9526" y="1441"/>
                  </a:cubicBezTo>
                  <a:cubicBezTo>
                    <a:pt x="9526" y="1441"/>
                    <a:pt x="9526" y="1441"/>
                    <a:pt x="9526" y="1453"/>
                  </a:cubicBezTo>
                  <a:lnTo>
                    <a:pt x="9573" y="1453"/>
                  </a:lnTo>
                  <a:lnTo>
                    <a:pt x="9561" y="1465"/>
                  </a:lnTo>
                  <a:lnTo>
                    <a:pt x="9573" y="1465"/>
                  </a:lnTo>
                  <a:cubicBezTo>
                    <a:pt x="9585" y="1525"/>
                    <a:pt x="9526" y="1548"/>
                    <a:pt x="9573" y="1596"/>
                  </a:cubicBezTo>
                  <a:lnTo>
                    <a:pt x="9538" y="1644"/>
                  </a:lnTo>
                  <a:cubicBezTo>
                    <a:pt x="9549" y="1679"/>
                    <a:pt x="9538" y="1679"/>
                    <a:pt x="9549" y="1703"/>
                  </a:cubicBezTo>
                  <a:cubicBezTo>
                    <a:pt x="9549" y="1686"/>
                    <a:pt x="9555" y="1670"/>
                    <a:pt x="9563" y="1670"/>
                  </a:cubicBezTo>
                  <a:cubicBezTo>
                    <a:pt x="9566" y="1670"/>
                    <a:pt x="9570" y="1672"/>
                    <a:pt x="9573" y="1679"/>
                  </a:cubicBezTo>
                  <a:cubicBezTo>
                    <a:pt x="9573" y="1664"/>
                    <a:pt x="9578" y="1660"/>
                    <a:pt x="9583" y="1660"/>
                  </a:cubicBezTo>
                  <a:cubicBezTo>
                    <a:pt x="9584" y="1660"/>
                    <a:pt x="9585" y="1660"/>
                    <a:pt x="9586" y="1660"/>
                  </a:cubicBezTo>
                  <a:lnTo>
                    <a:pt x="9586" y="1660"/>
                  </a:lnTo>
                  <a:cubicBezTo>
                    <a:pt x="9579" y="1651"/>
                    <a:pt x="9573" y="1632"/>
                    <a:pt x="9573" y="1608"/>
                  </a:cubicBezTo>
                  <a:cubicBezTo>
                    <a:pt x="9582" y="1600"/>
                    <a:pt x="9584" y="1591"/>
                    <a:pt x="9593" y="1591"/>
                  </a:cubicBezTo>
                  <a:cubicBezTo>
                    <a:pt x="9597" y="1591"/>
                    <a:pt x="9602" y="1593"/>
                    <a:pt x="9609" y="1596"/>
                  </a:cubicBezTo>
                  <a:lnTo>
                    <a:pt x="9585" y="1572"/>
                  </a:lnTo>
                  <a:cubicBezTo>
                    <a:pt x="9588" y="1561"/>
                    <a:pt x="9591" y="1557"/>
                    <a:pt x="9595" y="1557"/>
                  </a:cubicBezTo>
                  <a:cubicBezTo>
                    <a:pt x="9606" y="1557"/>
                    <a:pt x="9620" y="1589"/>
                    <a:pt x="9635" y="1589"/>
                  </a:cubicBezTo>
                  <a:cubicBezTo>
                    <a:pt x="9639" y="1589"/>
                    <a:pt x="9642" y="1587"/>
                    <a:pt x="9645" y="1584"/>
                  </a:cubicBezTo>
                  <a:lnTo>
                    <a:pt x="9645" y="1584"/>
                  </a:lnTo>
                  <a:cubicBezTo>
                    <a:pt x="9633" y="1608"/>
                    <a:pt x="9633" y="1608"/>
                    <a:pt x="9621" y="1644"/>
                  </a:cubicBezTo>
                  <a:cubicBezTo>
                    <a:pt x="9633" y="1620"/>
                    <a:pt x="9645" y="1596"/>
                    <a:pt x="9669" y="1572"/>
                  </a:cubicBezTo>
                  <a:cubicBezTo>
                    <a:pt x="9669" y="1560"/>
                    <a:pt x="9669" y="1560"/>
                    <a:pt x="9669" y="1548"/>
                  </a:cubicBezTo>
                  <a:cubicBezTo>
                    <a:pt x="9669" y="1548"/>
                    <a:pt x="9669" y="1548"/>
                    <a:pt x="9669" y="1537"/>
                  </a:cubicBezTo>
                  <a:cubicBezTo>
                    <a:pt x="9680" y="1525"/>
                    <a:pt x="9680" y="1525"/>
                    <a:pt x="9692" y="1525"/>
                  </a:cubicBezTo>
                  <a:cubicBezTo>
                    <a:pt x="9692" y="1537"/>
                    <a:pt x="9680" y="1537"/>
                    <a:pt x="9669" y="1537"/>
                  </a:cubicBezTo>
                  <a:lnTo>
                    <a:pt x="9728" y="1537"/>
                  </a:lnTo>
                  <a:cubicBezTo>
                    <a:pt x="9716" y="1537"/>
                    <a:pt x="9704" y="1537"/>
                    <a:pt x="9704" y="1548"/>
                  </a:cubicBezTo>
                  <a:lnTo>
                    <a:pt x="9716" y="1548"/>
                  </a:lnTo>
                  <a:cubicBezTo>
                    <a:pt x="9716" y="1548"/>
                    <a:pt x="9704" y="1548"/>
                    <a:pt x="9680" y="1560"/>
                  </a:cubicBezTo>
                  <a:lnTo>
                    <a:pt x="9716" y="1560"/>
                  </a:lnTo>
                  <a:cubicBezTo>
                    <a:pt x="9716" y="1560"/>
                    <a:pt x="9716" y="1572"/>
                    <a:pt x="9716" y="1572"/>
                  </a:cubicBezTo>
                  <a:cubicBezTo>
                    <a:pt x="9714" y="1567"/>
                    <a:pt x="9711" y="1565"/>
                    <a:pt x="9709" y="1565"/>
                  </a:cubicBezTo>
                  <a:cubicBezTo>
                    <a:pt x="9701" y="1565"/>
                    <a:pt x="9693" y="1579"/>
                    <a:pt x="9682" y="1579"/>
                  </a:cubicBezTo>
                  <a:cubicBezTo>
                    <a:pt x="9678" y="1579"/>
                    <a:pt x="9674" y="1577"/>
                    <a:pt x="9669" y="1572"/>
                  </a:cubicBezTo>
                  <a:lnTo>
                    <a:pt x="9669" y="1572"/>
                  </a:lnTo>
                  <a:lnTo>
                    <a:pt x="9692" y="1620"/>
                  </a:lnTo>
                  <a:cubicBezTo>
                    <a:pt x="9692" y="1596"/>
                    <a:pt x="9716" y="1620"/>
                    <a:pt x="9704" y="1584"/>
                  </a:cubicBezTo>
                  <a:lnTo>
                    <a:pt x="9704" y="1584"/>
                  </a:lnTo>
                  <a:cubicBezTo>
                    <a:pt x="9728" y="1608"/>
                    <a:pt x="9692" y="1632"/>
                    <a:pt x="9692" y="1656"/>
                  </a:cubicBezTo>
                  <a:cubicBezTo>
                    <a:pt x="9697" y="1659"/>
                    <a:pt x="9701" y="1660"/>
                    <a:pt x="9704" y="1660"/>
                  </a:cubicBezTo>
                  <a:cubicBezTo>
                    <a:pt x="9720" y="1660"/>
                    <a:pt x="9721" y="1629"/>
                    <a:pt x="9728" y="1629"/>
                  </a:cubicBezTo>
                  <a:cubicBezTo>
                    <a:pt x="9731" y="1629"/>
                    <a:pt x="9735" y="1633"/>
                    <a:pt x="9740" y="1644"/>
                  </a:cubicBezTo>
                  <a:lnTo>
                    <a:pt x="9740" y="1679"/>
                  </a:lnTo>
                  <a:cubicBezTo>
                    <a:pt x="9744" y="1679"/>
                    <a:pt x="9748" y="1678"/>
                    <a:pt x="9752" y="1677"/>
                  </a:cubicBezTo>
                  <a:lnTo>
                    <a:pt x="9752" y="1677"/>
                  </a:lnTo>
                  <a:cubicBezTo>
                    <a:pt x="9752" y="1677"/>
                    <a:pt x="9752" y="1678"/>
                    <a:pt x="9752" y="1679"/>
                  </a:cubicBezTo>
                  <a:cubicBezTo>
                    <a:pt x="9758" y="1679"/>
                    <a:pt x="9761" y="1676"/>
                    <a:pt x="9762" y="1675"/>
                  </a:cubicBezTo>
                  <a:lnTo>
                    <a:pt x="9762" y="1675"/>
                  </a:lnTo>
                  <a:cubicBezTo>
                    <a:pt x="9763" y="1676"/>
                    <a:pt x="9764" y="1677"/>
                    <a:pt x="9764" y="1679"/>
                  </a:cubicBezTo>
                  <a:cubicBezTo>
                    <a:pt x="9764" y="1675"/>
                    <a:pt x="9764" y="1674"/>
                    <a:pt x="9763" y="1674"/>
                  </a:cubicBezTo>
                  <a:cubicBezTo>
                    <a:pt x="9763" y="1674"/>
                    <a:pt x="9763" y="1674"/>
                    <a:pt x="9762" y="1675"/>
                  </a:cubicBezTo>
                  <a:lnTo>
                    <a:pt x="9762" y="1675"/>
                  </a:lnTo>
                  <a:cubicBezTo>
                    <a:pt x="9762" y="1674"/>
                    <a:pt x="9761" y="1674"/>
                    <a:pt x="9760" y="1674"/>
                  </a:cubicBezTo>
                  <a:cubicBezTo>
                    <a:pt x="9758" y="1674"/>
                    <a:pt x="9755" y="1675"/>
                    <a:pt x="9752" y="1677"/>
                  </a:cubicBezTo>
                  <a:lnTo>
                    <a:pt x="9752" y="1677"/>
                  </a:lnTo>
                  <a:cubicBezTo>
                    <a:pt x="9753" y="1620"/>
                    <a:pt x="9776" y="1619"/>
                    <a:pt x="9788" y="1584"/>
                  </a:cubicBezTo>
                  <a:cubicBezTo>
                    <a:pt x="9811" y="1584"/>
                    <a:pt x="9847" y="1572"/>
                    <a:pt x="9895" y="1572"/>
                  </a:cubicBezTo>
                  <a:lnTo>
                    <a:pt x="9871" y="1572"/>
                  </a:lnTo>
                  <a:cubicBezTo>
                    <a:pt x="9954" y="1548"/>
                    <a:pt x="9966" y="1525"/>
                    <a:pt x="9990" y="1501"/>
                  </a:cubicBezTo>
                  <a:cubicBezTo>
                    <a:pt x="9930" y="1501"/>
                    <a:pt x="10014" y="1489"/>
                    <a:pt x="9978" y="1477"/>
                  </a:cubicBezTo>
                  <a:cubicBezTo>
                    <a:pt x="9907" y="1477"/>
                    <a:pt x="9954" y="1477"/>
                    <a:pt x="9942" y="1465"/>
                  </a:cubicBezTo>
                  <a:lnTo>
                    <a:pt x="9942" y="1465"/>
                  </a:lnTo>
                  <a:cubicBezTo>
                    <a:pt x="9946" y="1469"/>
                    <a:pt x="9952" y="1470"/>
                    <a:pt x="9960" y="1470"/>
                  </a:cubicBezTo>
                  <a:cubicBezTo>
                    <a:pt x="9978" y="1470"/>
                    <a:pt x="10002" y="1462"/>
                    <a:pt x="10002" y="1453"/>
                  </a:cubicBezTo>
                  <a:lnTo>
                    <a:pt x="9978" y="1453"/>
                  </a:lnTo>
                  <a:cubicBezTo>
                    <a:pt x="10002" y="1453"/>
                    <a:pt x="10050" y="1429"/>
                    <a:pt x="10002" y="1429"/>
                  </a:cubicBezTo>
                  <a:cubicBezTo>
                    <a:pt x="10010" y="1425"/>
                    <a:pt x="10015" y="1424"/>
                    <a:pt x="10019" y="1424"/>
                  </a:cubicBezTo>
                  <a:cubicBezTo>
                    <a:pt x="10027" y="1424"/>
                    <a:pt x="10030" y="1429"/>
                    <a:pt x="10038" y="1429"/>
                  </a:cubicBezTo>
                  <a:cubicBezTo>
                    <a:pt x="10055" y="1423"/>
                    <a:pt x="10050" y="1423"/>
                    <a:pt x="10042" y="1423"/>
                  </a:cubicBezTo>
                  <a:cubicBezTo>
                    <a:pt x="10035" y="1423"/>
                    <a:pt x="10026" y="1423"/>
                    <a:pt x="10038" y="1417"/>
                  </a:cubicBezTo>
                  <a:lnTo>
                    <a:pt x="10050" y="1417"/>
                  </a:lnTo>
                  <a:cubicBezTo>
                    <a:pt x="10038" y="1417"/>
                    <a:pt x="10061" y="1406"/>
                    <a:pt x="10073" y="1394"/>
                  </a:cubicBezTo>
                  <a:lnTo>
                    <a:pt x="10073" y="1394"/>
                  </a:lnTo>
                  <a:cubicBezTo>
                    <a:pt x="10052" y="1397"/>
                    <a:pt x="10041" y="1399"/>
                    <a:pt x="10034" y="1399"/>
                  </a:cubicBezTo>
                  <a:cubicBezTo>
                    <a:pt x="10018" y="1399"/>
                    <a:pt x="10031" y="1390"/>
                    <a:pt x="10014" y="1382"/>
                  </a:cubicBezTo>
                  <a:cubicBezTo>
                    <a:pt x="10038" y="1382"/>
                    <a:pt x="10038" y="1382"/>
                    <a:pt x="10050" y="1370"/>
                  </a:cubicBezTo>
                  <a:lnTo>
                    <a:pt x="10002" y="1370"/>
                  </a:lnTo>
                  <a:cubicBezTo>
                    <a:pt x="9954" y="1370"/>
                    <a:pt x="10038" y="1370"/>
                    <a:pt x="10014" y="1358"/>
                  </a:cubicBezTo>
                  <a:lnTo>
                    <a:pt x="10002" y="1358"/>
                  </a:lnTo>
                  <a:cubicBezTo>
                    <a:pt x="9978" y="1358"/>
                    <a:pt x="10014" y="1346"/>
                    <a:pt x="10050" y="1334"/>
                  </a:cubicBezTo>
                  <a:cubicBezTo>
                    <a:pt x="9919" y="1310"/>
                    <a:pt x="10121" y="1251"/>
                    <a:pt x="10073" y="1215"/>
                  </a:cubicBezTo>
                  <a:lnTo>
                    <a:pt x="10014" y="1215"/>
                  </a:lnTo>
                  <a:cubicBezTo>
                    <a:pt x="10002" y="1215"/>
                    <a:pt x="10002" y="1215"/>
                    <a:pt x="9990" y="1227"/>
                  </a:cubicBezTo>
                  <a:lnTo>
                    <a:pt x="9978" y="1227"/>
                  </a:lnTo>
                  <a:cubicBezTo>
                    <a:pt x="9978" y="1221"/>
                    <a:pt x="9972" y="1221"/>
                    <a:pt x="9968" y="1221"/>
                  </a:cubicBezTo>
                  <a:cubicBezTo>
                    <a:pt x="9963" y="1221"/>
                    <a:pt x="9960" y="1221"/>
                    <a:pt x="9966" y="1215"/>
                  </a:cubicBezTo>
                  <a:lnTo>
                    <a:pt x="9978" y="1215"/>
                  </a:lnTo>
                  <a:lnTo>
                    <a:pt x="10002" y="1191"/>
                  </a:lnTo>
                  <a:cubicBezTo>
                    <a:pt x="9942" y="1191"/>
                    <a:pt x="10002" y="1179"/>
                    <a:pt x="10014" y="1179"/>
                  </a:cubicBezTo>
                  <a:cubicBezTo>
                    <a:pt x="10026" y="1175"/>
                    <a:pt x="10031" y="1174"/>
                    <a:pt x="10035" y="1174"/>
                  </a:cubicBezTo>
                  <a:cubicBezTo>
                    <a:pt x="10041" y="1174"/>
                    <a:pt x="10041" y="1178"/>
                    <a:pt x="10062" y="1179"/>
                  </a:cubicBezTo>
                  <a:lnTo>
                    <a:pt x="10062" y="1179"/>
                  </a:lnTo>
                  <a:lnTo>
                    <a:pt x="10073" y="1167"/>
                  </a:lnTo>
                  <a:lnTo>
                    <a:pt x="10061" y="1167"/>
                  </a:lnTo>
                  <a:cubicBezTo>
                    <a:pt x="10097" y="1156"/>
                    <a:pt x="10073" y="1156"/>
                    <a:pt x="10109" y="1156"/>
                  </a:cubicBezTo>
                  <a:cubicBezTo>
                    <a:pt x="10133" y="1132"/>
                    <a:pt x="10050" y="1144"/>
                    <a:pt x="10109" y="1120"/>
                  </a:cubicBezTo>
                  <a:lnTo>
                    <a:pt x="10050" y="1120"/>
                  </a:lnTo>
                  <a:cubicBezTo>
                    <a:pt x="10061" y="1108"/>
                    <a:pt x="10073" y="1108"/>
                    <a:pt x="10085" y="1108"/>
                  </a:cubicBezTo>
                  <a:lnTo>
                    <a:pt x="10061" y="1108"/>
                  </a:lnTo>
                  <a:cubicBezTo>
                    <a:pt x="10133" y="1096"/>
                    <a:pt x="10085" y="1096"/>
                    <a:pt x="10109" y="1072"/>
                  </a:cubicBezTo>
                  <a:lnTo>
                    <a:pt x="10121" y="1072"/>
                  </a:lnTo>
                  <a:cubicBezTo>
                    <a:pt x="10109" y="1072"/>
                    <a:pt x="10087" y="1072"/>
                    <a:pt x="10096" y="1061"/>
                  </a:cubicBezTo>
                  <a:lnTo>
                    <a:pt x="10096" y="1061"/>
                  </a:lnTo>
                  <a:cubicBezTo>
                    <a:pt x="10087" y="1063"/>
                    <a:pt x="10078" y="1064"/>
                    <a:pt x="10073" y="1064"/>
                  </a:cubicBezTo>
                  <a:cubicBezTo>
                    <a:pt x="10069" y="1064"/>
                    <a:pt x="10068" y="1063"/>
                    <a:pt x="10073" y="1060"/>
                  </a:cubicBezTo>
                  <a:cubicBezTo>
                    <a:pt x="10038" y="1060"/>
                    <a:pt x="10014" y="1072"/>
                    <a:pt x="9978" y="1072"/>
                  </a:cubicBezTo>
                  <a:cubicBezTo>
                    <a:pt x="10014" y="1072"/>
                    <a:pt x="10014" y="1060"/>
                    <a:pt x="9990" y="1060"/>
                  </a:cubicBezTo>
                  <a:lnTo>
                    <a:pt x="10002" y="1060"/>
                  </a:lnTo>
                  <a:lnTo>
                    <a:pt x="9978" y="1048"/>
                  </a:lnTo>
                  <a:lnTo>
                    <a:pt x="10050" y="1048"/>
                  </a:lnTo>
                  <a:cubicBezTo>
                    <a:pt x="10002" y="1048"/>
                    <a:pt x="10038" y="1036"/>
                    <a:pt x="10050" y="1025"/>
                  </a:cubicBezTo>
                  <a:lnTo>
                    <a:pt x="10073" y="1025"/>
                  </a:lnTo>
                  <a:cubicBezTo>
                    <a:pt x="10038" y="1025"/>
                    <a:pt x="10038" y="1013"/>
                    <a:pt x="10050" y="1001"/>
                  </a:cubicBezTo>
                  <a:lnTo>
                    <a:pt x="10073" y="1001"/>
                  </a:lnTo>
                  <a:cubicBezTo>
                    <a:pt x="10050" y="1001"/>
                    <a:pt x="10085" y="989"/>
                    <a:pt x="10109" y="989"/>
                  </a:cubicBezTo>
                  <a:cubicBezTo>
                    <a:pt x="10061" y="977"/>
                    <a:pt x="10192" y="953"/>
                    <a:pt x="10121" y="953"/>
                  </a:cubicBezTo>
                  <a:lnTo>
                    <a:pt x="10145" y="941"/>
                  </a:lnTo>
                  <a:cubicBezTo>
                    <a:pt x="10085" y="941"/>
                    <a:pt x="10169" y="917"/>
                    <a:pt x="10073" y="917"/>
                  </a:cubicBezTo>
                  <a:cubicBezTo>
                    <a:pt x="10120" y="904"/>
                    <a:pt x="10116" y="900"/>
                    <a:pt x="10099" y="900"/>
                  </a:cubicBezTo>
                  <a:cubicBezTo>
                    <a:pt x="10085" y="900"/>
                    <a:pt x="10064" y="902"/>
                    <a:pt x="10054" y="902"/>
                  </a:cubicBezTo>
                  <a:cubicBezTo>
                    <a:pt x="10044" y="902"/>
                    <a:pt x="10045" y="901"/>
                    <a:pt x="10073" y="894"/>
                  </a:cubicBezTo>
                  <a:lnTo>
                    <a:pt x="10061" y="894"/>
                  </a:lnTo>
                  <a:cubicBezTo>
                    <a:pt x="10073" y="846"/>
                    <a:pt x="10121" y="786"/>
                    <a:pt x="10061" y="739"/>
                  </a:cubicBezTo>
                  <a:lnTo>
                    <a:pt x="10085" y="739"/>
                  </a:lnTo>
                  <a:cubicBezTo>
                    <a:pt x="10097" y="715"/>
                    <a:pt x="10097" y="679"/>
                    <a:pt x="10085" y="655"/>
                  </a:cubicBezTo>
                  <a:cubicBezTo>
                    <a:pt x="10089" y="655"/>
                    <a:pt x="10093" y="655"/>
                    <a:pt x="10097" y="655"/>
                  </a:cubicBezTo>
                  <a:cubicBezTo>
                    <a:pt x="10192" y="655"/>
                    <a:pt x="10184" y="799"/>
                    <a:pt x="10288" y="822"/>
                  </a:cubicBezTo>
                  <a:cubicBezTo>
                    <a:pt x="10300" y="798"/>
                    <a:pt x="10300" y="786"/>
                    <a:pt x="10311" y="763"/>
                  </a:cubicBezTo>
                  <a:cubicBezTo>
                    <a:pt x="10323" y="751"/>
                    <a:pt x="10323" y="751"/>
                    <a:pt x="10323" y="739"/>
                  </a:cubicBezTo>
                  <a:lnTo>
                    <a:pt x="10323" y="739"/>
                  </a:lnTo>
                  <a:cubicBezTo>
                    <a:pt x="10311" y="751"/>
                    <a:pt x="10300" y="751"/>
                    <a:pt x="10300" y="751"/>
                  </a:cubicBezTo>
                  <a:cubicBezTo>
                    <a:pt x="10309" y="741"/>
                    <a:pt x="10326" y="708"/>
                    <a:pt x="10339" y="708"/>
                  </a:cubicBezTo>
                  <a:cubicBezTo>
                    <a:pt x="10342" y="708"/>
                    <a:pt x="10345" y="710"/>
                    <a:pt x="10347" y="715"/>
                  </a:cubicBezTo>
                  <a:cubicBezTo>
                    <a:pt x="10335" y="727"/>
                    <a:pt x="10335" y="727"/>
                    <a:pt x="10335" y="727"/>
                  </a:cubicBezTo>
                  <a:cubicBezTo>
                    <a:pt x="10338" y="729"/>
                    <a:pt x="10340" y="730"/>
                    <a:pt x="10341" y="730"/>
                  </a:cubicBezTo>
                  <a:cubicBezTo>
                    <a:pt x="10346" y="730"/>
                    <a:pt x="10348" y="723"/>
                    <a:pt x="10353" y="723"/>
                  </a:cubicBezTo>
                  <a:cubicBezTo>
                    <a:pt x="10355" y="723"/>
                    <a:pt x="10357" y="724"/>
                    <a:pt x="10359" y="727"/>
                  </a:cubicBezTo>
                  <a:cubicBezTo>
                    <a:pt x="10359" y="739"/>
                    <a:pt x="10359" y="727"/>
                    <a:pt x="10359" y="751"/>
                  </a:cubicBezTo>
                  <a:lnTo>
                    <a:pt x="10371" y="786"/>
                  </a:lnTo>
                  <a:cubicBezTo>
                    <a:pt x="10384" y="773"/>
                    <a:pt x="10393" y="768"/>
                    <a:pt x="10398" y="768"/>
                  </a:cubicBezTo>
                  <a:cubicBezTo>
                    <a:pt x="10413" y="768"/>
                    <a:pt x="10407" y="802"/>
                    <a:pt x="10407" y="810"/>
                  </a:cubicBezTo>
                  <a:cubicBezTo>
                    <a:pt x="10395" y="828"/>
                    <a:pt x="10389" y="828"/>
                    <a:pt x="10383" y="828"/>
                  </a:cubicBezTo>
                  <a:cubicBezTo>
                    <a:pt x="10377" y="828"/>
                    <a:pt x="10371" y="828"/>
                    <a:pt x="10359" y="846"/>
                  </a:cubicBezTo>
                  <a:lnTo>
                    <a:pt x="10359" y="882"/>
                  </a:lnTo>
                  <a:lnTo>
                    <a:pt x="10371" y="846"/>
                  </a:lnTo>
                  <a:lnTo>
                    <a:pt x="10383" y="870"/>
                  </a:lnTo>
                  <a:cubicBezTo>
                    <a:pt x="10383" y="861"/>
                    <a:pt x="10389" y="853"/>
                    <a:pt x="10392" y="853"/>
                  </a:cubicBezTo>
                  <a:cubicBezTo>
                    <a:pt x="10394" y="853"/>
                    <a:pt x="10395" y="854"/>
                    <a:pt x="10395" y="858"/>
                  </a:cubicBezTo>
                  <a:cubicBezTo>
                    <a:pt x="10395" y="870"/>
                    <a:pt x="10395" y="870"/>
                    <a:pt x="10383" y="882"/>
                  </a:cubicBezTo>
                  <a:lnTo>
                    <a:pt x="10383" y="882"/>
                  </a:lnTo>
                  <a:lnTo>
                    <a:pt x="10407" y="858"/>
                  </a:lnTo>
                  <a:lnTo>
                    <a:pt x="10407" y="858"/>
                  </a:lnTo>
                  <a:cubicBezTo>
                    <a:pt x="10383" y="894"/>
                    <a:pt x="10407" y="882"/>
                    <a:pt x="10395" y="917"/>
                  </a:cubicBezTo>
                  <a:cubicBezTo>
                    <a:pt x="10400" y="925"/>
                    <a:pt x="10407" y="928"/>
                    <a:pt x="10414" y="928"/>
                  </a:cubicBezTo>
                  <a:cubicBezTo>
                    <a:pt x="10426" y="928"/>
                    <a:pt x="10440" y="920"/>
                    <a:pt x="10450" y="920"/>
                  </a:cubicBezTo>
                  <a:cubicBezTo>
                    <a:pt x="10460" y="920"/>
                    <a:pt x="10466" y="927"/>
                    <a:pt x="10466" y="953"/>
                  </a:cubicBezTo>
                  <a:cubicBezTo>
                    <a:pt x="10466" y="933"/>
                    <a:pt x="10493" y="903"/>
                    <a:pt x="10508" y="903"/>
                  </a:cubicBezTo>
                  <a:cubicBezTo>
                    <a:pt x="10510" y="903"/>
                    <a:pt x="10512" y="904"/>
                    <a:pt x="10514" y="905"/>
                  </a:cubicBezTo>
                  <a:cubicBezTo>
                    <a:pt x="10514" y="917"/>
                    <a:pt x="10514" y="929"/>
                    <a:pt x="10502" y="941"/>
                  </a:cubicBezTo>
                  <a:lnTo>
                    <a:pt x="10526" y="929"/>
                  </a:lnTo>
                  <a:lnTo>
                    <a:pt x="10526" y="929"/>
                  </a:lnTo>
                  <a:cubicBezTo>
                    <a:pt x="10502" y="1001"/>
                    <a:pt x="10538" y="965"/>
                    <a:pt x="10550" y="1001"/>
                  </a:cubicBezTo>
                  <a:lnTo>
                    <a:pt x="10550" y="1013"/>
                  </a:lnTo>
                  <a:cubicBezTo>
                    <a:pt x="10558" y="1004"/>
                    <a:pt x="10566" y="996"/>
                    <a:pt x="10575" y="996"/>
                  </a:cubicBezTo>
                  <a:cubicBezTo>
                    <a:pt x="10578" y="996"/>
                    <a:pt x="10582" y="997"/>
                    <a:pt x="10585" y="1001"/>
                  </a:cubicBezTo>
                  <a:lnTo>
                    <a:pt x="10573" y="1036"/>
                  </a:lnTo>
                  <a:cubicBezTo>
                    <a:pt x="10573" y="1039"/>
                    <a:pt x="10574" y="1040"/>
                    <a:pt x="10575" y="1040"/>
                  </a:cubicBezTo>
                  <a:cubicBezTo>
                    <a:pt x="10582" y="1040"/>
                    <a:pt x="10608" y="993"/>
                    <a:pt x="10618" y="993"/>
                  </a:cubicBezTo>
                  <a:cubicBezTo>
                    <a:pt x="10620" y="993"/>
                    <a:pt x="10621" y="995"/>
                    <a:pt x="10621" y="1001"/>
                  </a:cubicBezTo>
                  <a:cubicBezTo>
                    <a:pt x="10645" y="965"/>
                    <a:pt x="10645" y="941"/>
                    <a:pt x="10657" y="906"/>
                  </a:cubicBezTo>
                  <a:lnTo>
                    <a:pt x="10657" y="906"/>
                  </a:lnTo>
                  <a:cubicBezTo>
                    <a:pt x="10649" y="929"/>
                    <a:pt x="10651" y="942"/>
                    <a:pt x="10657" y="942"/>
                  </a:cubicBezTo>
                  <a:cubicBezTo>
                    <a:pt x="10660" y="942"/>
                    <a:pt x="10664" y="938"/>
                    <a:pt x="10669" y="929"/>
                  </a:cubicBezTo>
                  <a:cubicBezTo>
                    <a:pt x="10676" y="926"/>
                    <a:pt x="10680" y="924"/>
                    <a:pt x="10681" y="924"/>
                  </a:cubicBezTo>
                  <a:lnTo>
                    <a:pt x="10681" y="924"/>
                  </a:lnTo>
                  <a:cubicBezTo>
                    <a:pt x="10686" y="924"/>
                    <a:pt x="10677" y="933"/>
                    <a:pt x="10669" y="941"/>
                  </a:cubicBezTo>
                  <a:lnTo>
                    <a:pt x="10692" y="929"/>
                  </a:lnTo>
                  <a:lnTo>
                    <a:pt x="10692" y="929"/>
                  </a:lnTo>
                  <a:cubicBezTo>
                    <a:pt x="10703" y="929"/>
                    <a:pt x="10684" y="969"/>
                    <a:pt x="10663" y="985"/>
                  </a:cubicBezTo>
                  <a:lnTo>
                    <a:pt x="10663" y="985"/>
                  </a:lnTo>
                  <a:cubicBezTo>
                    <a:pt x="10671" y="980"/>
                    <a:pt x="10677" y="979"/>
                    <a:pt x="10681" y="979"/>
                  </a:cubicBezTo>
                  <a:cubicBezTo>
                    <a:pt x="10694" y="979"/>
                    <a:pt x="10696" y="993"/>
                    <a:pt x="10704" y="1001"/>
                  </a:cubicBezTo>
                  <a:lnTo>
                    <a:pt x="10681" y="1025"/>
                  </a:lnTo>
                  <a:lnTo>
                    <a:pt x="10704" y="1036"/>
                  </a:lnTo>
                  <a:cubicBezTo>
                    <a:pt x="10716" y="1025"/>
                    <a:pt x="10725" y="1019"/>
                    <a:pt x="10733" y="1019"/>
                  </a:cubicBezTo>
                  <a:cubicBezTo>
                    <a:pt x="10740" y="1019"/>
                    <a:pt x="10746" y="1025"/>
                    <a:pt x="10752" y="1036"/>
                  </a:cubicBezTo>
                  <a:lnTo>
                    <a:pt x="10736" y="1058"/>
                  </a:lnTo>
                  <a:lnTo>
                    <a:pt x="10736" y="1058"/>
                  </a:lnTo>
                  <a:cubicBezTo>
                    <a:pt x="10737" y="1058"/>
                    <a:pt x="10739" y="1058"/>
                    <a:pt x="10740" y="1058"/>
                  </a:cubicBezTo>
                  <a:cubicBezTo>
                    <a:pt x="10761" y="1058"/>
                    <a:pt x="10750" y="1087"/>
                    <a:pt x="10740" y="1108"/>
                  </a:cubicBezTo>
                  <a:cubicBezTo>
                    <a:pt x="10746" y="1104"/>
                    <a:pt x="10750" y="1102"/>
                    <a:pt x="10753" y="1102"/>
                  </a:cubicBezTo>
                  <a:cubicBezTo>
                    <a:pt x="10775" y="1102"/>
                    <a:pt x="10766" y="1170"/>
                    <a:pt x="10788" y="1170"/>
                  </a:cubicBezTo>
                  <a:cubicBezTo>
                    <a:pt x="10794" y="1170"/>
                    <a:pt x="10801" y="1166"/>
                    <a:pt x="10812" y="1156"/>
                  </a:cubicBezTo>
                  <a:lnTo>
                    <a:pt x="10812" y="1156"/>
                  </a:lnTo>
                  <a:lnTo>
                    <a:pt x="10800" y="1179"/>
                  </a:lnTo>
                  <a:cubicBezTo>
                    <a:pt x="10810" y="1173"/>
                    <a:pt x="10818" y="1171"/>
                    <a:pt x="10824" y="1171"/>
                  </a:cubicBezTo>
                  <a:cubicBezTo>
                    <a:pt x="10846" y="1171"/>
                    <a:pt x="10853" y="1195"/>
                    <a:pt x="10870" y="1195"/>
                  </a:cubicBezTo>
                  <a:cubicBezTo>
                    <a:pt x="10878" y="1195"/>
                    <a:pt x="10890" y="1188"/>
                    <a:pt x="10907" y="1167"/>
                  </a:cubicBezTo>
                  <a:lnTo>
                    <a:pt x="10907" y="1167"/>
                  </a:lnTo>
                  <a:cubicBezTo>
                    <a:pt x="10904" y="1198"/>
                    <a:pt x="10907" y="1208"/>
                    <a:pt x="10913" y="1208"/>
                  </a:cubicBezTo>
                  <a:cubicBezTo>
                    <a:pt x="10926" y="1208"/>
                    <a:pt x="10950" y="1169"/>
                    <a:pt x="10961" y="1169"/>
                  </a:cubicBezTo>
                  <a:cubicBezTo>
                    <a:pt x="10966" y="1169"/>
                    <a:pt x="10968" y="1175"/>
                    <a:pt x="10967" y="1192"/>
                  </a:cubicBezTo>
                  <a:lnTo>
                    <a:pt x="10967" y="1192"/>
                  </a:lnTo>
                  <a:cubicBezTo>
                    <a:pt x="11062" y="1263"/>
                    <a:pt x="11145" y="1370"/>
                    <a:pt x="11276" y="1382"/>
                  </a:cubicBezTo>
                  <a:lnTo>
                    <a:pt x="11264" y="1406"/>
                  </a:lnTo>
                  <a:cubicBezTo>
                    <a:pt x="11395" y="1525"/>
                    <a:pt x="11562" y="1572"/>
                    <a:pt x="11705" y="1691"/>
                  </a:cubicBezTo>
                  <a:cubicBezTo>
                    <a:pt x="11728" y="1679"/>
                    <a:pt x="11752" y="1632"/>
                    <a:pt x="11776" y="1620"/>
                  </a:cubicBezTo>
                  <a:cubicBezTo>
                    <a:pt x="11776" y="1620"/>
                    <a:pt x="11788" y="1632"/>
                    <a:pt x="11776" y="1656"/>
                  </a:cubicBezTo>
                  <a:cubicBezTo>
                    <a:pt x="11752" y="1656"/>
                    <a:pt x="11752" y="1679"/>
                    <a:pt x="11740" y="1691"/>
                  </a:cubicBezTo>
                  <a:cubicBezTo>
                    <a:pt x="11758" y="1700"/>
                    <a:pt x="11763" y="1723"/>
                    <a:pt x="11779" y="1723"/>
                  </a:cubicBezTo>
                  <a:cubicBezTo>
                    <a:pt x="11785" y="1723"/>
                    <a:pt x="11791" y="1721"/>
                    <a:pt x="11800" y="1715"/>
                  </a:cubicBezTo>
                  <a:lnTo>
                    <a:pt x="11800" y="1679"/>
                  </a:lnTo>
                  <a:cubicBezTo>
                    <a:pt x="11812" y="1679"/>
                    <a:pt x="11824" y="1691"/>
                    <a:pt x="11824" y="1691"/>
                  </a:cubicBezTo>
                  <a:cubicBezTo>
                    <a:pt x="11812" y="1703"/>
                    <a:pt x="11800" y="1739"/>
                    <a:pt x="11788" y="1751"/>
                  </a:cubicBezTo>
                  <a:cubicBezTo>
                    <a:pt x="11806" y="1738"/>
                    <a:pt x="11816" y="1733"/>
                    <a:pt x="11822" y="1733"/>
                  </a:cubicBezTo>
                  <a:cubicBezTo>
                    <a:pt x="11840" y="1733"/>
                    <a:pt x="11804" y="1787"/>
                    <a:pt x="11829" y="1787"/>
                  </a:cubicBezTo>
                  <a:cubicBezTo>
                    <a:pt x="11831" y="1787"/>
                    <a:pt x="11833" y="1787"/>
                    <a:pt x="11835" y="1787"/>
                  </a:cubicBezTo>
                  <a:cubicBezTo>
                    <a:pt x="11883" y="1727"/>
                    <a:pt x="11955" y="1691"/>
                    <a:pt x="12002" y="1667"/>
                  </a:cubicBezTo>
                  <a:lnTo>
                    <a:pt x="12002" y="1691"/>
                  </a:lnTo>
                  <a:cubicBezTo>
                    <a:pt x="12001" y="1690"/>
                    <a:pt x="12000" y="1690"/>
                    <a:pt x="11999" y="1690"/>
                  </a:cubicBezTo>
                  <a:cubicBezTo>
                    <a:pt x="11989" y="1690"/>
                    <a:pt x="11979" y="1729"/>
                    <a:pt x="11961" y="1729"/>
                  </a:cubicBezTo>
                  <a:cubicBezTo>
                    <a:pt x="11959" y="1729"/>
                    <a:pt x="11957" y="1728"/>
                    <a:pt x="11955" y="1727"/>
                  </a:cubicBezTo>
                  <a:lnTo>
                    <a:pt x="11955" y="1727"/>
                  </a:lnTo>
                  <a:cubicBezTo>
                    <a:pt x="11966" y="1751"/>
                    <a:pt x="11990" y="1739"/>
                    <a:pt x="12002" y="1751"/>
                  </a:cubicBezTo>
                  <a:cubicBezTo>
                    <a:pt x="12014" y="1739"/>
                    <a:pt x="12026" y="1715"/>
                    <a:pt x="12038" y="1715"/>
                  </a:cubicBezTo>
                  <a:lnTo>
                    <a:pt x="12038" y="1715"/>
                  </a:lnTo>
                  <a:cubicBezTo>
                    <a:pt x="12038" y="1727"/>
                    <a:pt x="12014" y="1763"/>
                    <a:pt x="12026" y="1775"/>
                  </a:cubicBezTo>
                  <a:lnTo>
                    <a:pt x="12002" y="1787"/>
                  </a:lnTo>
                  <a:cubicBezTo>
                    <a:pt x="11998" y="1794"/>
                    <a:pt x="12000" y="1797"/>
                    <a:pt x="12003" y="1797"/>
                  </a:cubicBezTo>
                  <a:cubicBezTo>
                    <a:pt x="12010" y="1797"/>
                    <a:pt x="12026" y="1787"/>
                    <a:pt x="12026" y="1787"/>
                  </a:cubicBezTo>
                  <a:lnTo>
                    <a:pt x="12026" y="1787"/>
                  </a:lnTo>
                  <a:cubicBezTo>
                    <a:pt x="12014" y="1810"/>
                    <a:pt x="12026" y="1822"/>
                    <a:pt x="12002" y="1858"/>
                  </a:cubicBezTo>
                  <a:cubicBezTo>
                    <a:pt x="12038" y="1834"/>
                    <a:pt x="12038" y="1846"/>
                    <a:pt x="12062" y="1834"/>
                  </a:cubicBezTo>
                  <a:cubicBezTo>
                    <a:pt x="12062" y="1814"/>
                    <a:pt x="12069" y="1809"/>
                    <a:pt x="12080" y="1804"/>
                  </a:cubicBezTo>
                  <a:lnTo>
                    <a:pt x="12080" y="1804"/>
                  </a:lnTo>
                  <a:cubicBezTo>
                    <a:pt x="12080" y="1804"/>
                    <a:pt x="12080" y="1804"/>
                    <a:pt x="12080" y="1804"/>
                  </a:cubicBezTo>
                  <a:cubicBezTo>
                    <a:pt x="12071" y="1804"/>
                    <a:pt x="12056" y="1804"/>
                    <a:pt x="12038" y="1822"/>
                  </a:cubicBezTo>
                  <a:cubicBezTo>
                    <a:pt x="12038" y="1798"/>
                    <a:pt x="12109" y="1763"/>
                    <a:pt x="12086" y="1763"/>
                  </a:cubicBezTo>
                  <a:cubicBezTo>
                    <a:pt x="12093" y="1760"/>
                    <a:pt x="12098" y="1759"/>
                    <a:pt x="12103" y="1759"/>
                  </a:cubicBezTo>
                  <a:cubicBezTo>
                    <a:pt x="12115" y="1759"/>
                    <a:pt x="12118" y="1766"/>
                    <a:pt x="12134" y="1766"/>
                  </a:cubicBezTo>
                  <a:cubicBezTo>
                    <a:pt x="12139" y="1766"/>
                    <a:pt x="12147" y="1765"/>
                    <a:pt x="12157" y="1763"/>
                  </a:cubicBezTo>
                  <a:cubicBezTo>
                    <a:pt x="12145" y="1751"/>
                    <a:pt x="12181" y="1727"/>
                    <a:pt x="12181" y="1715"/>
                  </a:cubicBezTo>
                  <a:lnTo>
                    <a:pt x="12181" y="1715"/>
                  </a:lnTo>
                  <a:cubicBezTo>
                    <a:pt x="12205" y="1727"/>
                    <a:pt x="12181" y="1727"/>
                    <a:pt x="12169" y="1763"/>
                  </a:cubicBezTo>
                  <a:cubicBezTo>
                    <a:pt x="12177" y="1771"/>
                    <a:pt x="12168" y="1785"/>
                    <a:pt x="12174" y="1785"/>
                  </a:cubicBezTo>
                  <a:cubicBezTo>
                    <a:pt x="12176" y="1785"/>
                    <a:pt x="12182" y="1782"/>
                    <a:pt x="12193" y="1775"/>
                  </a:cubicBezTo>
                  <a:lnTo>
                    <a:pt x="12193" y="1775"/>
                  </a:lnTo>
                  <a:cubicBezTo>
                    <a:pt x="12205" y="1798"/>
                    <a:pt x="12169" y="1798"/>
                    <a:pt x="12169" y="1822"/>
                  </a:cubicBezTo>
                  <a:cubicBezTo>
                    <a:pt x="12165" y="1825"/>
                    <a:pt x="12161" y="1826"/>
                    <a:pt x="12158" y="1826"/>
                  </a:cubicBezTo>
                  <a:cubicBezTo>
                    <a:pt x="12145" y="1826"/>
                    <a:pt x="12140" y="1806"/>
                    <a:pt x="12129" y="1806"/>
                  </a:cubicBezTo>
                  <a:cubicBezTo>
                    <a:pt x="12120" y="1806"/>
                    <a:pt x="12108" y="1817"/>
                    <a:pt x="12086" y="1858"/>
                  </a:cubicBezTo>
                  <a:cubicBezTo>
                    <a:pt x="12084" y="1856"/>
                    <a:pt x="12082" y="1856"/>
                    <a:pt x="12079" y="1856"/>
                  </a:cubicBezTo>
                  <a:cubicBezTo>
                    <a:pt x="12066" y="1856"/>
                    <a:pt x="12045" y="1872"/>
                    <a:pt x="12033" y="1872"/>
                  </a:cubicBezTo>
                  <a:cubicBezTo>
                    <a:pt x="12030" y="1872"/>
                    <a:pt x="12028" y="1872"/>
                    <a:pt x="12026" y="1870"/>
                  </a:cubicBezTo>
                  <a:lnTo>
                    <a:pt x="12026" y="1870"/>
                  </a:lnTo>
                  <a:cubicBezTo>
                    <a:pt x="12026" y="1890"/>
                    <a:pt x="12026" y="1920"/>
                    <a:pt x="12041" y="1920"/>
                  </a:cubicBezTo>
                  <a:cubicBezTo>
                    <a:pt x="12044" y="1920"/>
                    <a:pt x="12047" y="1919"/>
                    <a:pt x="12050" y="1918"/>
                  </a:cubicBezTo>
                  <a:lnTo>
                    <a:pt x="12086" y="1870"/>
                  </a:lnTo>
                  <a:cubicBezTo>
                    <a:pt x="12096" y="1870"/>
                    <a:pt x="12123" y="1844"/>
                    <a:pt x="12131" y="1844"/>
                  </a:cubicBezTo>
                  <a:cubicBezTo>
                    <a:pt x="12132" y="1844"/>
                    <a:pt x="12133" y="1844"/>
                    <a:pt x="12133" y="1846"/>
                  </a:cubicBezTo>
                  <a:cubicBezTo>
                    <a:pt x="12121" y="1858"/>
                    <a:pt x="12109" y="1882"/>
                    <a:pt x="12121" y="1882"/>
                  </a:cubicBezTo>
                  <a:cubicBezTo>
                    <a:pt x="12121" y="1882"/>
                    <a:pt x="12121" y="1882"/>
                    <a:pt x="12121" y="1870"/>
                  </a:cubicBezTo>
                  <a:cubicBezTo>
                    <a:pt x="12142" y="1870"/>
                    <a:pt x="12162" y="1844"/>
                    <a:pt x="12182" y="1844"/>
                  </a:cubicBezTo>
                  <a:cubicBezTo>
                    <a:pt x="12186" y="1844"/>
                    <a:pt x="12189" y="1844"/>
                    <a:pt x="12193" y="1846"/>
                  </a:cubicBezTo>
                  <a:cubicBezTo>
                    <a:pt x="12193" y="1822"/>
                    <a:pt x="12205" y="1798"/>
                    <a:pt x="12205" y="1763"/>
                  </a:cubicBezTo>
                  <a:cubicBezTo>
                    <a:pt x="12212" y="1751"/>
                    <a:pt x="12216" y="1747"/>
                    <a:pt x="12218" y="1747"/>
                  </a:cubicBezTo>
                  <a:cubicBezTo>
                    <a:pt x="12223" y="1747"/>
                    <a:pt x="12220" y="1767"/>
                    <a:pt x="12228" y="1775"/>
                  </a:cubicBezTo>
                  <a:cubicBezTo>
                    <a:pt x="12216" y="1775"/>
                    <a:pt x="12216" y="1775"/>
                    <a:pt x="12216" y="1787"/>
                  </a:cubicBezTo>
                  <a:lnTo>
                    <a:pt x="12240" y="1775"/>
                  </a:lnTo>
                  <a:lnTo>
                    <a:pt x="12240" y="1775"/>
                  </a:lnTo>
                  <a:cubicBezTo>
                    <a:pt x="12240" y="1798"/>
                    <a:pt x="12193" y="1822"/>
                    <a:pt x="12193" y="1846"/>
                  </a:cubicBezTo>
                  <a:cubicBezTo>
                    <a:pt x="12188" y="1864"/>
                    <a:pt x="12192" y="1868"/>
                    <a:pt x="12198" y="1868"/>
                  </a:cubicBezTo>
                  <a:cubicBezTo>
                    <a:pt x="12204" y="1868"/>
                    <a:pt x="12213" y="1863"/>
                    <a:pt x="12217" y="1863"/>
                  </a:cubicBezTo>
                  <a:lnTo>
                    <a:pt x="12217" y="1863"/>
                  </a:lnTo>
                  <a:cubicBezTo>
                    <a:pt x="12219" y="1863"/>
                    <a:pt x="12219" y="1864"/>
                    <a:pt x="12216" y="1870"/>
                  </a:cubicBezTo>
                  <a:cubicBezTo>
                    <a:pt x="12216" y="1870"/>
                    <a:pt x="12228" y="1858"/>
                    <a:pt x="12228" y="1858"/>
                  </a:cubicBezTo>
                  <a:cubicBezTo>
                    <a:pt x="12234" y="1858"/>
                    <a:pt x="12240" y="1861"/>
                    <a:pt x="12248" y="1861"/>
                  </a:cubicBezTo>
                  <a:cubicBezTo>
                    <a:pt x="12255" y="1861"/>
                    <a:pt x="12264" y="1858"/>
                    <a:pt x="12276" y="1846"/>
                  </a:cubicBezTo>
                  <a:lnTo>
                    <a:pt x="12276" y="1846"/>
                  </a:lnTo>
                  <a:cubicBezTo>
                    <a:pt x="12272" y="1850"/>
                    <a:pt x="12272" y="1851"/>
                    <a:pt x="12274" y="1851"/>
                  </a:cubicBezTo>
                  <a:cubicBezTo>
                    <a:pt x="12279" y="1851"/>
                    <a:pt x="12292" y="1846"/>
                    <a:pt x="12300" y="1846"/>
                  </a:cubicBezTo>
                  <a:cubicBezTo>
                    <a:pt x="12306" y="1840"/>
                    <a:pt x="12320" y="1829"/>
                    <a:pt x="12327" y="1829"/>
                  </a:cubicBezTo>
                  <a:cubicBezTo>
                    <a:pt x="12333" y="1829"/>
                    <a:pt x="12334" y="1836"/>
                    <a:pt x="12324" y="1858"/>
                  </a:cubicBezTo>
                  <a:cubicBezTo>
                    <a:pt x="12324" y="1870"/>
                    <a:pt x="12324" y="1894"/>
                    <a:pt x="12312" y="1906"/>
                  </a:cubicBezTo>
                  <a:lnTo>
                    <a:pt x="12324" y="1929"/>
                  </a:lnTo>
                  <a:lnTo>
                    <a:pt x="12300" y="1965"/>
                  </a:lnTo>
                  <a:cubicBezTo>
                    <a:pt x="12304" y="1967"/>
                    <a:pt x="12308" y="1968"/>
                    <a:pt x="12312" y="1968"/>
                  </a:cubicBezTo>
                  <a:cubicBezTo>
                    <a:pt x="12329" y="1968"/>
                    <a:pt x="12342" y="1947"/>
                    <a:pt x="12371" y="1918"/>
                  </a:cubicBezTo>
                  <a:cubicBezTo>
                    <a:pt x="12371" y="1940"/>
                    <a:pt x="12386" y="1948"/>
                    <a:pt x="12399" y="1948"/>
                  </a:cubicBezTo>
                  <a:cubicBezTo>
                    <a:pt x="12407" y="1948"/>
                    <a:pt x="12415" y="1946"/>
                    <a:pt x="12419" y="1941"/>
                  </a:cubicBezTo>
                  <a:cubicBezTo>
                    <a:pt x="12419" y="1918"/>
                    <a:pt x="12395" y="1918"/>
                    <a:pt x="12395" y="1894"/>
                  </a:cubicBezTo>
                  <a:cubicBezTo>
                    <a:pt x="12395" y="1906"/>
                    <a:pt x="12383" y="1918"/>
                    <a:pt x="12383" y="1929"/>
                  </a:cubicBezTo>
                  <a:cubicBezTo>
                    <a:pt x="12371" y="1918"/>
                    <a:pt x="12383" y="1906"/>
                    <a:pt x="12395" y="1882"/>
                  </a:cubicBezTo>
                  <a:cubicBezTo>
                    <a:pt x="12401" y="1876"/>
                    <a:pt x="12405" y="1874"/>
                    <a:pt x="12408" y="1874"/>
                  </a:cubicBezTo>
                  <a:cubicBezTo>
                    <a:pt x="12422" y="1874"/>
                    <a:pt x="12412" y="1921"/>
                    <a:pt x="12416" y="1921"/>
                  </a:cubicBezTo>
                  <a:cubicBezTo>
                    <a:pt x="12417" y="1921"/>
                    <a:pt x="12418" y="1920"/>
                    <a:pt x="12419" y="1918"/>
                  </a:cubicBezTo>
                  <a:cubicBezTo>
                    <a:pt x="12426" y="1915"/>
                    <a:pt x="12430" y="1914"/>
                    <a:pt x="12433" y="1914"/>
                  </a:cubicBezTo>
                  <a:cubicBezTo>
                    <a:pt x="12446" y="1914"/>
                    <a:pt x="12429" y="1932"/>
                    <a:pt x="12419" y="1941"/>
                  </a:cubicBezTo>
                  <a:cubicBezTo>
                    <a:pt x="12419" y="1941"/>
                    <a:pt x="12419" y="1941"/>
                    <a:pt x="12431" y="1953"/>
                  </a:cubicBezTo>
                  <a:lnTo>
                    <a:pt x="12431" y="1929"/>
                  </a:lnTo>
                  <a:cubicBezTo>
                    <a:pt x="12433" y="1932"/>
                    <a:pt x="12436" y="1933"/>
                    <a:pt x="12438" y="1933"/>
                  </a:cubicBezTo>
                  <a:cubicBezTo>
                    <a:pt x="12445" y="1933"/>
                    <a:pt x="12452" y="1926"/>
                    <a:pt x="12459" y="1926"/>
                  </a:cubicBezTo>
                  <a:cubicBezTo>
                    <a:pt x="12461" y="1926"/>
                    <a:pt x="12464" y="1927"/>
                    <a:pt x="12467" y="1929"/>
                  </a:cubicBezTo>
                  <a:lnTo>
                    <a:pt x="12455" y="1941"/>
                  </a:lnTo>
                  <a:cubicBezTo>
                    <a:pt x="12450" y="1959"/>
                    <a:pt x="12454" y="1964"/>
                    <a:pt x="12460" y="1964"/>
                  </a:cubicBezTo>
                  <a:cubicBezTo>
                    <a:pt x="12467" y="1964"/>
                    <a:pt x="12478" y="1958"/>
                    <a:pt x="12484" y="1958"/>
                  </a:cubicBezTo>
                  <a:cubicBezTo>
                    <a:pt x="12488" y="1958"/>
                    <a:pt x="12490" y="1960"/>
                    <a:pt x="12490" y="1965"/>
                  </a:cubicBezTo>
                  <a:cubicBezTo>
                    <a:pt x="12490" y="1974"/>
                    <a:pt x="12469" y="2012"/>
                    <a:pt x="12470" y="2012"/>
                  </a:cubicBezTo>
                  <a:cubicBezTo>
                    <a:pt x="12471" y="2012"/>
                    <a:pt x="12473" y="2009"/>
                    <a:pt x="12478" y="2001"/>
                  </a:cubicBezTo>
                  <a:cubicBezTo>
                    <a:pt x="12478" y="2005"/>
                    <a:pt x="12480" y="2006"/>
                    <a:pt x="12482" y="2006"/>
                  </a:cubicBezTo>
                  <a:cubicBezTo>
                    <a:pt x="12485" y="2006"/>
                    <a:pt x="12490" y="2001"/>
                    <a:pt x="12490" y="2001"/>
                  </a:cubicBezTo>
                  <a:lnTo>
                    <a:pt x="12502" y="2013"/>
                  </a:lnTo>
                  <a:cubicBezTo>
                    <a:pt x="12490" y="2001"/>
                    <a:pt x="12490" y="2001"/>
                    <a:pt x="12502" y="2001"/>
                  </a:cubicBezTo>
                  <a:cubicBezTo>
                    <a:pt x="12502" y="1992"/>
                    <a:pt x="12508" y="1984"/>
                    <a:pt x="12512" y="1984"/>
                  </a:cubicBezTo>
                  <a:cubicBezTo>
                    <a:pt x="12513" y="1984"/>
                    <a:pt x="12514" y="1985"/>
                    <a:pt x="12514" y="1989"/>
                  </a:cubicBezTo>
                  <a:lnTo>
                    <a:pt x="12526" y="2001"/>
                  </a:lnTo>
                  <a:cubicBezTo>
                    <a:pt x="12526" y="2013"/>
                    <a:pt x="12538" y="2013"/>
                    <a:pt x="12538" y="2013"/>
                  </a:cubicBezTo>
                  <a:cubicBezTo>
                    <a:pt x="12544" y="2007"/>
                    <a:pt x="12550" y="2004"/>
                    <a:pt x="12551" y="2004"/>
                  </a:cubicBezTo>
                  <a:lnTo>
                    <a:pt x="12551" y="2004"/>
                  </a:lnTo>
                  <a:cubicBezTo>
                    <a:pt x="12553" y="2004"/>
                    <a:pt x="12550" y="2007"/>
                    <a:pt x="12538" y="2013"/>
                  </a:cubicBezTo>
                  <a:lnTo>
                    <a:pt x="12526" y="2025"/>
                  </a:lnTo>
                  <a:cubicBezTo>
                    <a:pt x="12538" y="2025"/>
                    <a:pt x="12538" y="2037"/>
                    <a:pt x="12526" y="2037"/>
                  </a:cubicBezTo>
                  <a:cubicBezTo>
                    <a:pt x="12521" y="2066"/>
                    <a:pt x="12531" y="2071"/>
                    <a:pt x="12542" y="2071"/>
                  </a:cubicBezTo>
                  <a:cubicBezTo>
                    <a:pt x="12548" y="2071"/>
                    <a:pt x="12555" y="2070"/>
                    <a:pt x="12561" y="2070"/>
                  </a:cubicBezTo>
                  <a:cubicBezTo>
                    <a:pt x="12571" y="2070"/>
                    <a:pt x="12578" y="2074"/>
                    <a:pt x="12574" y="2096"/>
                  </a:cubicBezTo>
                  <a:cubicBezTo>
                    <a:pt x="12597" y="2084"/>
                    <a:pt x="12597" y="2060"/>
                    <a:pt x="12597" y="2048"/>
                  </a:cubicBezTo>
                  <a:cubicBezTo>
                    <a:pt x="12621" y="2037"/>
                    <a:pt x="12645" y="2025"/>
                    <a:pt x="12657" y="2013"/>
                  </a:cubicBezTo>
                  <a:lnTo>
                    <a:pt x="12657" y="2013"/>
                  </a:lnTo>
                  <a:cubicBezTo>
                    <a:pt x="12645" y="2060"/>
                    <a:pt x="12657" y="2108"/>
                    <a:pt x="12609" y="2156"/>
                  </a:cubicBezTo>
                  <a:cubicBezTo>
                    <a:pt x="12611" y="2160"/>
                    <a:pt x="12613" y="2161"/>
                    <a:pt x="12615" y="2161"/>
                  </a:cubicBezTo>
                  <a:cubicBezTo>
                    <a:pt x="12625" y="2161"/>
                    <a:pt x="12635" y="2118"/>
                    <a:pt x="12645" y="2108"/>
                  </a:cubicBezTo>
                  <a:lnTo>
                    <a:pt x="12645" y="2120"/>
                  </a:lnTo>
                  <a:cubicBezTo>
                    <a:pt x="12645" y="2108"/>
                    <a:pt x="12657" y="2084"/>
                    <a:pt x="12669" y="2060"/>
                  </a:cubicBezTo>
                  <a:cubicBezTo>
                    <a:pt x="12683" y="2046"/>
                    <a:pt x="12693" y="2041"/>
                    <a:pt x="12699" y="2041"/>
                  </a:cubicBezTo>
                  <a:cubicBezTo>
                    <a:pt x="12703" y="2041"/>
                    <a:pt x="12705" y="2044"/>
                    <a:pt x="12705" y="2048"/>
                  </a:cubicBezTo>
                  <a:lnTo>
                    <a:pt x="12681" y="2084"/>
                  </a:lnTo>
                  <a:cubicBezTo>
                    <a:pt x="12705" y="2084"/>
                    <a:pt x="12740" y="2025"/>
                    <a:pt x="12788" y="2001"/>
                  </a:cubicBezTo>
                  <a:lnTo>
                    <a:pt x="12788" y="2001"/>
                  </a:lnTo>
                  <a:cubicBezTo>
                    <a:pt x="12788" y="2025"/>
                    <a:pt x="12752" y="2048"/>
                    <a:pt x="12728" y="2084"/>
                  </a:cubicBezTo>
                  <a:lnTo>
                    <a:pt x="12752" y="2084"/>
                  </a:lnTo>
                  <a:lnTo>
                    <a:pt x="12728" y="2120"/>
                  </a:lnTo>
                  <a:cubicBezTo>
                    <a:pt x="12736" y="2120"/>
                    <a:pt x="12750" y="2109"/>
                    <a:pt x="12758" y="2109"/>
                  </a:cubicBezTo>
                  <a:cubicBezTo>
                    <a:pt x="12762" y="2109"/>
                    <a:pt x="12764" y="2112"/>
                    <a:pt x="12764" y="2120"/>
                  </a:cubicBezTo>
                  <a:cubicBezTo>
                    <a:pt x="12740" y="2132"/>
                    <a:pt x="12764" y="2156"/>
                    <a:pt x="12728" y="2179"/>
                  </a:cubicBezTo>
                  <a:lnTo>
                    <a:pt x="12705" y="2179"/>
                  </a:lnTo>
                  <a:cubicBezTo>
                    <a:pt x="12705" y="2168"/>
                    <a:pt x="12705" y="2168"/>
                    <a:pt x="12695" y="2168"/>
                  </a:cubicBezTo>
                  <a:lnTo>
                    <a:pt x="12695" y="2168"/>
                  </a:lnTo>
                  <a:cubicBezTo>
                    <a:pt x="12694" y="2168"/>
                    <a:pt x="12694" y="2169"/>
                    <a:pt x="12693" y="2169"/>
                  </a:cubicBezTo>
                  <a:cubicBezTo>
                    <a:pt x="12693" y="2169"/>
                    <a:pt x="12693" y="2168"/>
                    <a:pt x="12693" y="2168"/>
                  </a:cubicBezTo>
                  <a:lnTo>
                    <a:pt x="12693" y="2168"/>
                  </a:lnTo>
                  <a:cubicBezTo>
                    <a:pt x="12694" y="2168"/>
                    <a:pt x="12694" y="2168"/>
                    <a:pt x="12695" y="2168"/>
                  </a:cubicBezTo>
                  <a:lnTo>
                    <a:pt x="12695" y="2168"/>
                  </a:lnTo>
                  <a:cubicBezTo>
                    <a:pt x="12696" y="2167"/>
                    <a:pt x="12697" y="2165"/>
                    <a:pt x="12698" y="2164"/>
                  </a:cubicBezTo>
                  <a:lnTo>
                    <a:pt x="12698" y="2164"/>
                  </a:lnTo>
                  <a:lnTo>
                    <a:pt x="12693" y="2168"/>
                  </a:lnTo>
                  <a:cubicBezTo>
                    <a:pt x="12693" y="2168"/>
                    <a:pt x="12681" y="2179"/>
                    <a:pt x="12681" y="2179"/>
                  </a:cubicBezTo>
                  <a:cubicBezTo>
                    <a:pt x="12657" y="2179"/>
                    <a:pt x="12633" y="2191"/>
                    <a:pt x="12609" y="2203"/>
                  </a:cubicBezTo>
                  <a:cubicBezTo>
                    <a:pt x="12645" y="2263"/>
                    <a:pt x="12562" y="2227"/>
                    <a:pt x="12586" y="2275"/>
                  </a:cubicBezTo>
                  <a:cubicBezTo>
                    <a:pt x="12633" y="2310"/>
                    <a:pt x="12586" y="2287"/>
                    <a:pt x="12586" y="2310"/>
                  </a:cubicBezTo>
                  <a:cubicBezTo>
                    <a:pt x="12586" y="2287"/>
                    <a:pt x="12550" y="2275"/>
                    <a:pt x="12538" y="2275"/>
                  </a:cubicBezTo>
                  <a:lnTo>
                    <a:pt x="12538" y="2275"/>
                  </a:lnTo>
                  <a:cubicBezTo>
                    <a:pt x="12550" y="2287"/>
                    <a:pt x="12550" y="2299"/>
                    <a:pt x="12550" y="2310"/>
                  </a:cubicBezTo>
                  <a:cubicBezTo>
                    <a:pt x="12538" y="2304"/>
                    <a:pt x="12517" y="2299"/>
                    <a:pt x="12504" y="2299"/>
                  </a:cubicBezTo>
                  <a:cubicBezTo>
                    <a:pt x="12490" y="2299"/>
                    <a:pt x="12484" y="2304"/>
                    <a:pt x="12502" y="2322"/>
                  </a:cubicBezTo>
                  <a:cubicBezTo>
                    <a:pt x="12467" y="2322"/>
                    <a:pt x="12478" y="2310"/>
                    <a:pt x="12467" y="2299"/>
                  </a:cubicBezTo>
                  <a:cubicBezTo>
                    <a:pt x="12463" y="2297"/>
                    <a:pt x="12461" y="2296"/>
                    <a:pt x="12460" y="2296"/>
                  </a:cubicBezTo>
                  <a:lnTo>
                    <a:pt x="12460" y="2296"/>
                  </a:lnTo>
                  <a:cubicBezTo>
                    <a:pt x="12456" y="2296"/>
                    <a:pt x="12477" y="2313"/>
                    <a:pt x="12473" y="2313"/>
                  </a:cubicBezTo>
                  <a:cubicBezTo>
                    <a:pt x="12472" y="2313"/>
                    <a:pt x="12470" y="2312"/>
                    <a:pt x="12467" y="2310"/>
                  </a:cubicBezTo>
                  <a:lnTo>
                    <a:pt x="12455" y="2310"/>
                  </a:lnTo>
                  <a:cubicBezTo>
                    <a:pt x="12443" y="2322"/>
                    <a:pt x="12431" y="2322"/>
                    <a:pt x="12407" y="2334"/>
                  </a:cubicBezTo>
                  <a:cubicBezTo>
                    <a:pt x="12467" y="2382"/>
                    <a:pt x="12419" y="2370"/>
                    <a:pt x="12431" y="2394"/>
                  </a:cubicBezTo>
                  <a:cubicBezTo>
                    <a:pt x="12419" y="2382"/>
                    <a:pt x="12407" y="2382"/>
                    <a:pt x="12383" y="2382"/>
                  </a:cubicBezTo>
                  <a:lnTo>
                    <a:pt x="12419" y="2418"/>
                  </a:lnTo>
                  <a:cubicBezTo>
                    <a:pt x="12433" y="2431"/>
                    <a:pt x="12430" y="2435"/>
                    <a:pt x="12423" y="2435"/>
                  </a:cubicBezTo>
                  <a:cubicBezTo>
                    <a:pt x="12417" y="2435"/>
                    <a:pt x="12408" y="2432"/>
                    <a:pt x="12402" y="2432"/>
                  </a:cubicBezTo>
                  <a:cubicBezTo>
                    <a:pt x="12395" y="2432"/>
                    <a:pt x="12392" y="2434"/>
                    <a:pt x="12395" y="2441"/>
                  </a:cubicBezTo>
                  <a:lnTo>
                    <a:pt x="12407" y="2453"/>
                  </a:lnTo>
                  <a:cubicBezTo>
                    <a:pt x="12413" y="2459"/>
                    <a:pt x="12404" y="2462"/>
                    <a:pt x="12389" y="2462"/>
                  </a:cubicBezTo>
                  <a:cubicBezTo>
                    <a:pt x="12374" y="2462"/>
                    <a:pt x="12353" y="2459"/>
                    <a:pt x="12336" y="2453"/>
                  </a:cubicBezTo>
                  <a:lnTo>
                    <a:pt x="12336" y="2453"/>
                  </a:lnTo>
                  <a:cubicBezTo>
                    <a:pt x="12383" y="2620"/>
                    <a:pt x="12181" y="2549"/>
                    <a:pt x="12157" y="2656"/>
                  </a:cubicBezTo>
                  <a:cubicBezTo>
                    <a:pt x="12169" y="2668"/>
                    <a:pt x="12181" y="2668"/>
                    <a:pt x="12205" y="2691"/>
                  </a:cubicBezTo>
                  <a:cubicBezTo>
                    <a:pt x="12209" y="2691"/>
                    <a:pt x="12212" y="2691"/>
                    <a:pt x="12214" y="2692"/>
                  </a:cubicBezTo>
                  <a:lnTo>
                    <a:pt x="12214" y="2692"/>
                  </a:lnTo>
                  <a:cubicBezTo>
                    <a:pt x="12211" y="2685"/>
                    <a:pt x="12208" y="2680"/>
                    <a:pt x="12216" y="2680"/>
                  </a:cubicBezTo>
                  <a:cubicBezTo>
                    <a:pt x="12228" y="2691"/>
                    <a:pt x="12264" y="2727"/>
                    <a:pt x="12240" y="2727"/>
                  </a:cubicBezTo>
                  <a:cubicBezTo>
                    <a:pt x="12240" y="2715"/>
                    <a:pt x="12240" y="2715"/>
                    <a:pt x="12240" y="2715"/>
                  </a:cubicBezTo>
                  <a:cubicBezTo>
                    <a:pt x="12228" y="2715"/>
                    <a:pt x="12240" y="2727"/>
                    <a:pt x="12228" y="2727"/>
                  </a:cubicBezTo>
                  <a:cubicBezTo>
                    <a:pt x="12222" y="2733"/>
                    <a:pt x="12222" y="2736"/>
                    <a:pt x="12222" y="2736"/>
                  </a:cubicBezTo>
                  <a:cubicBezTo>
                    <a:pt x="12222" y="2736"/>
                    <a:pt x="12222" y="2733"/>
                    <a:pt x="12216" y="2727"/>
                  </a:cubicBezTo>
                  <a:lnTo>
                    <a:pt x="12169" y="2739"/>
                  </a:lnTo>
                  <a:cubicBezTo>
                    <a:pt x="12193" y="2763"/>
                    <a:pt x="12190" y="2769"/>
                    <a:pt x="12179" y="2769"/>
                  </a:cubicBezTo>
                  <a:cubicBezTo>
                    <a:pt x="12169" y="2769"/>
                    <a:pt x="12151" y="2763"/>
                    <a:pt x="12145" y="2763"/>
                  </a:cubicBezTo>
                  <a:cubicBezTo>
                    <a:pt x="12109" y="2739"/>
                    <a:pt x="12145" y="2739"/>
                    <a:pt x="12109" y="2715"/>
                  </a:cubicBezTo>
                  <a:lnTo>
                    <a:pt x="12086" y="2703"/>
                  </a:lnTo>
                  <a:lnTo>
                    <a:pt x="12109" y="2727"/>
                  </a:lnTo>
                  <a:lnTo>
                    <a:pt x="12086" y="2727"/>
                  </a:lnTo>
                  <a:lnTo>
                    <a:pt x="12086" y="2727"/>
                  </a:lnTo>
                  <a:lnTo>
                    <a:pt x="12086" y="2727"/>
                  </a:lnTo>
                  <a:cubicBezTo>
                    <a:pt x="12086" y="2727"/>
                    <a:pt x="12086" y="2727"/>
                    <a:pt x="12086" y="2727"/>
                  </a:cubicBezTo>
                  <a:lnTo>
                    <a:pt x="12086" y="2727"/>
                  </a:lnTo>
                  <a:cubicBezTo>
                    <a:pt x="12090" y="2731"/>
                    <a:pt x="12094" y="2736"/>
                    <a:pt x="12097" y="2739"/>
                  </a:cubicBezTo>
                  <a:cubicBezTo>
                    <a:pt x="12097" y="2739"/>
                    <a:pt x="12094" y="2739"/>
                    <a:pt x="12090" y="2737"/>
                  </a:cubicBezTo>
                  <a:lnTo>
                    <a:pt x="12090" y="2737"/>
                  </a:lnTo>
                  <a:lnTo>
                    <a:pt x="12097" y="2751"/>
                  </a:lnTo>
                  <a:cubicBezTo>
                    <a:pt x="12080" y="2739"/>
                    <a:pt x="12074" y="2739"/>
                    <a:pt x="12069" y="2739"/>
                  </a:cubicBezTo>
                  <a:cubicBezTo>
                    <a:pt x="12065" y="2739"/>
                    <a:pt x="12062" y="2739"/>
                    <a:pt x="12050" y="2727"/>
                  </a:cubicBezTo>
                  <a:lnTo>
                    <a:pt x="12050" y="2727"/>
                  </a:lnTo>
                  <a:cubicBezTo>
                    <a:pt x="12007" y="2748"/>
                    <a:pt x="12050" y="2789"/>
                    <a:pt x="12018" y="2789"/>
                  </a:cubicBezTo>
                  <a:cubicBezTo>
                    <a:pt x="12014" y="2789"/>
                    <a:pt x="12009" y="2788"/>
                    <a:pt x="12002" y="2787"/>
                  </a:cubicBezTo>
                  <a:lnTo>
                    <a:pt x="12002" y="2787"/>
                  </a:lnTo>
                  <a:cubicBezTo>
                    <a:pt x="12014" y="2799"/>
                    <a:pt x="12050" y="2834"/>
                    <a:pt x="12038" y="2846"/>
                  </a:cubicBezTo>
                  <a:cubicBezTo>
                    <a:pt x="12026" y="2846"/>
                    <a:pt x="12014" y="2834"/>
                    <a:pt x="12002" y="2822"/>
                  </a:cubicBezTo>
                  <a:lnTo>
                    <a:pt x="12002" y="2822"/>
                  </a:lnTo>
                  <a:lnTo>
                    <a:pt x="12014" y="2846"/>
                  </a:lnTo>
                  <a:cubicBezTo>
                    <a:pt x="12000" y="2840"/>
                    <a:pt x="11990" y="2838"/>
                    <a:pt x="11984" y="2838"/>
                  </a:cubicBezTo>
                  <a:cubicBezTo>
                    <a:pt x="11963" y="2838"/>
                    <a:pt x="11970" y="2861"/>
                    <a:pt x="11943" y="2870"/>
                  </a:cubicBezTo>
                  <a:lnTo>
                    <a:pt x="11931" y="2858"/>
                  </a:lnTo>
                  <a:lnTo>
                    <a:pt x="11931" y="2858"/>
                  </a:lnTo>
                  <a:cubicBezTo>
                    <a:pt x="11943" y="2870"/>
                    <a:pt x="11955" y="2894"/>
                    <a:pt x="11943" y="2894"/>
                  </a:cubicBezTo>
                  <a:lnTo>
                    <a:pt x="11907" y="2870"/>
                  </a:lnTo>
                  <a:lnTo>
                    <a:pt x="11907" y="2870"/>
                  </a:lnTo>
                  <a:cubicBezTo>
                    <a:pt x="11883" y="2870"/>
                    <a:pt x="11966" y="2930"/>
                    <a:pt x="11943" y="2930"/>
                  </a:cubicBezTo>
                  <a:cubicBezTo>
                    <a:pt x="11978" y="2953"/>
                    <a:pt x="12002" y="2953"/>
                    <a:pt x="12026" y="2977"/>
                  </a:cubicBezTo>
                  <a:cubicBezTo>
                    <a:pt x="12011" y="2967"/>
                    <a:pt x="12000" y="2963"/>
                    <a:pt x="11994" y="2963"/>
                  </a:cubicBezTo>
                  <a:cubicBezTo>
                    <a:pt x="11987" y="2963"/>
                    <a:pt x="11988" y="2970"/>
                    <a:pt x="12002" y="2977"/>
                  </a:cubicBezTo>
                  <a:cubicBezTo>
                    <a:pt x="12002" y="2989"/>
                    <a:pt x="12002" y="2992"/>
                    <a:pt x="12001" y="2992"/>
                  </a:cubicBezTo>
                  <a:cubicBezTo>
                    <a:pt x="11999" y="2992"/>
                    <a:pt x="11996" y="2989"/>
                    <a:pt x="11990" y="2989"/>
                  </a:cubicBezTo>
                  <a:lnTo>
                    <a:pt x="12002" y="3013"/>
                  </a:lnTo>
                  <a:cubicBezTo>
                    <a:pt x="12001" y="3015"/>
                    <a:pt x="11998" y="3015"/>
                    <a:pt x="11996" y="3015"/>
                  </a:cubicBezTo>
                  <a:cubicBezTo>
                    <a:pt x="11983" y="3015"/>
                    <a:pt x="11961" y="2994"/>
                    <a:pt x="11948" y="2974"/>
                  </a:cubicBezTo>
                  <a:lnTo>
                    <a:pt x="11948" y="2974"/>
                  </a:lnTo>
                  <a:cubicBezTo>
                    <a:pt x="11960" y="2999"/>
                    <a:pt x="11930" y="2990"/>
                    <a:pt x="11919" y="3001"/>
                  </a:cubicBezTo>
                  <a:lnTo>
                    <a:pt x="11907" y="2989"/>
                  </a:lnTo>
                  <a:lnTo>
                    <a:pt x="11895" y="3001"/>
                  </a:lnTo>
                  <a:cubicBezTo>
                    <a:pt x="11919" y="3025"/>
                    <a:pt x="11907" y="3037"/>
                    <a:pt x="11883" y="3037"/>
                  </a:cubicBezTo>
                  <a:lnTo>
                    <a:pt x="11871" y="3025"/>
                  </a:lnTo>
                  <a:lnTo>
                    <a:pt x="11871" y="3025"/>
                  </a:lnTo>
                  <a:cubicBezTo>
                    <a:pt x="11876" y="3035"/>
                    <a:pt x="11873" y="3039"/>
                    <a:pt x="11864" y="3039"/>
                  </a:cubicBezTo>
                  <a:cubicBezTo>
                    <a:pt x="11853" y="3039"/>
                    <a:pt x="11832" y="3032"/>
                    <a:pt x="11812" y="3025"/>
                  </a:cubicBezTo>
                  <a:lnTo>
                    <a:pt x="11812" y="3025"/>
                  </a:lnTo>
                  <a:cubicBezTo>
                    <a:pt x="11826" y="3044"/>
                    <a:pt x="11814" y="3046"/>
                    <a:pt x="11797" y="3046"/>
                  </a:cubicBezTo>
                  <a:cubicBezTo>
                    <a:pt x="11792" y="3046"/>
                    <a:pt x="11788" y="3046"/>
                    <a:pt x="11783" y="3046"/>
                  </a:cubicBezTo>
                  <a:cubicBezTo>
                    <a:pt x="11761" y="3046"/>
                    <a:pt x="11740" y="3049"/>
                    <a:pt x="11764" y="3084"/>
                  </a:cubicBezTo>
                  <a:lnTo>
                    <a:pt x="11740" y="3061"/>
                  </a:lnTo>
                  <a:lnTo>
                    <a:pt x="11740" y="3061"/>
                  </a:lnTo>
                  <a:cubicBezTo>
                    <a:pt x="11776" y="3132"/>
                    <a:pt x="11681" y="3096"/>
                    <a:pt x="11740" y="3168"/>
                  </a:cubicBezTo>
                  <a:cubicBezTo>
                    <a:pt x="11729" y="3165"/>
                    <a:pt x="11721" y="3164"/>
                    <a:pt x="11716" y="3164"/>
                  </a:cubicBezTo>
                  <a:cubicBezTo>
                    <a:pt x="11675" y="3164"/>
                    <a:pt x="11763" y="3223"/>
                    <a:pt x="11742" y="3223"/>
                  </a:cubicBezTo>
                  <a:cubicBezTo>
                    <a:pt x="11738" y="3223"/>
                    <a:pt x="11730" y="3220"/>
                    <a:pt x="11716" y="3215"/>
                  </a:cubicBezTo>
                  <a:lnTo>
                    <a:pt x="11716" y="3215"/>
                  </a:lnTo>
                  <a:lnTo>
                    <a:pt x="11728" y="3227"/>
                  </a:lnTo>
                  <a:cubicBezTo>
                    <a:pt x="11645" y="3311"/>
                    <a:pt x="11538" y="3370"/>
                    <a:pt x="11514" y="3489"/>
                  </a:cubicBezTo>
                  <a:lnTo>
                    <a:pt x="11502" y="3477"/>
                  </a:lnTo>
                  <a:cubicBezTo>
                    <a:pt x="11371" y="3584"/>
                    <a:pt x="11324" y="3751"/>
                    <a:pt x="11216" y="3870"/>
                  </a:cubicBezTo>
                  <a:cubicBezTo>
                    <a:pt x="11216" y="3894"/>
                    <a:pt x="11264" y="3918"/>
                    <a:pt x="11276" y="3942"/>
                  </a:cubicBezTo>
                  <a:cubicBezTo>
                    <a:pt x="11276" y="3942"/>
                    <a:pt x="11271" y="3947"/>
                    <a:pt x="11260" y="3947"/>
                  </a:cubicBezTo>
                  <a:cubicBezTo>
                    <a:pt x="11255" y="3947"/>
                    <a:pt x="11248" y="3946"/>
                    <a:pt x="11240" y="3942"/>
                  </a:cubicBezTo>
                  <a:cubicBezTo>
                    <a:pt x="11240" y="3930"/>
                    <a:pt x="11216" y="3918"/>
                    <a:pt x="11204" y="3906"/>
                  </a:cubicBezTo>
                  <a:cubicBezTo>
                    <a:pt x="11204" y="3930"/>
                    <a:pt x="11157" y="3930"/>
                    <a:pt x="11181" y="3953"/>
                  </a:cubicBezTo>
                  <a:lnTo>
                    <a:pt x="11216" y="3965"/>
                  </a:lnTo>
                  <a:cubicBezTo>
                    <a:pt x="11228" y="3977"/>
                    <a:pt x="11216" y="3989"/>
                    <a:pt x="11204" y="3989"/>
                  </a:cubicBezTo>
                  <a:cubicBezTo>
                    <a:pt x="11195" y="3980"/>
                    <a:pt x="11173" y="3971"/>
                    <a:pt x="11162" y="3962"/>
                  </a:cubicBezTo>
                  <a:lnTo>
                    <a:pt x="11162" y="3962"/>
                  </a:lnTo>
                  <a:cubicBezTo>
                    <a:pt x="11175" y="3983"/>
                    <a:pt x="11171" y="3987"/>
                    <a:pt x="11162" y="3987"/>
                  </a:cubicBezTo>
                  <a:cubicBezTo>
                    <a:pt x="11154" y="3987"/>
                    <a:pt x="11142" y="3983"/>
                    <a:pt x="11132" y="3983"/>
                  </a:cubicBezTo>
                  <a:cubicBezTo>
                    <a:pt x="11123" y="3983"/>
                    <a:pt x="11118" y="3987"/>
                    <a:pt x="11121" y="4001"/>
                  </a:cubicBezTo>
                  <a:cubicBezTo>
                    <a:pt x="11181" y="4049"/>
                    <a:pt x="11204" y="4108"/>
                    <a:pt x="11240" y="4156"/>
                  </a:cubicBezTo>
                  <a:lnTo>
                    <a:pt x="11216" y="4156"/>
                  </a:lnTo>
                  <a:cubicBezTo>
                    <a:pt x="11216" y="4144"/>
                    <a:pt x="11169" y="4132"/>
                    <a:pt x="11181" y="4108"/>
                  </a:cubicBezTo>
                  <a:lnTo>
                    <a:pt x="11181" y="4108"/>
                  </a:lnTo>
                  <a:cubicBezTo>
                    <a:pt x="11157" y="4120"/>
                    <a:pt x="11169" y="4144"/>
                    <a:pt x="11157" y="4156"/>
                  </a:cubicBezTo>
                  <a:cubicBezTo>
                    <a:pt x="11169" y="4156"/>
                    <a:pt x="11193" y="4180"/>
                    <a:pt x="11193" y="4192"/>
                  </a:cubicBezTo>
                  <a:cubicBezTo>
                    <a:pt x="11183" y="4192"/>
                    <a:pt x="11158" y="4176"/>
                    <a:pt x="11143" y="4176"/>
                  </a:cubicBezTo>
                  <a:cubicBezTo>
                    <a:pt x="11139" y="4176"/>
                    <a:pt x="11135" y="4177"/>
                    <a:pt x="11133" y="4180"/>
                  </a:cubicBezTo>
                  <a:lnTo>
                    <a:pt x="11121" y="4156"/>
                  </a:lnTo>
                  <a:cubicBezTo>
                    <a:pt x="11117" y="4154"/>
                    <a:pt x="11114" y="4153"/>
                    <a:pt x="11112" y="4153"/>
                  </a:cubicBezTo>
                  <a:lnTo>
                    <a:pt x="11112" y="4153"/>
                  </a:lnTo>
                  <a:cubicBezTo>
                    <a:pt x="11106" y="4153"/>
                    <a:pt x="11121" y="4170"/>
                    <a:pt x="11121" y="4180"/>
                  </a:cubicBezTo>
                  <a:cubicBezTo>
                    <a:pt x="11097" y="4168"/>
                    <a:pt x="11085" y="4168"/>
                    <a:pt x="11050" y="4156"/>
                  </a:cubicBezTo>
                  <a:lnTo>
                    <a:pt x="11050" y="4156"/>
                  </a:lnTo>
                  <a:cubicBezTo>
                    <a:pt x="11085" y="4192"/>
                    <a:pt x="11062" y="4180"/>
                    <a:pt x="11073" y="4204"/>
                  </a:cubicBezTo>
                  <a:cubicBezTo>
                    <a:pt x="11109" y="4215"/>
                    <a:pt x="11097" y="4239"/>
                    <a:pt x="11121" y="4251"/>
                  </a:cubicBezTo>
                  <a:lnTo>
                    <a:pt x="11121" y="4227"/>
                  </a:lnTo>
                  <a:cubicBezTo>
                    <a:pt x="11117" y="4229"/>
                    <a:pt x="11114" y="4230"/>
                    <a:pt x="11112" y="4230"/>
                  </a:cubicBezTo>
                  <a:cubicBezTo>
                    <a:pt x="11104" y="4230"/>
                    <a:pt x="11115" y="4209"/>
                    <a:pt x="11085" y="4180"/>
                  </a:cubicBezTo>
                  <a:lnTo>
                    <a:pt x="11085" y="4180"/>
                  </a:lnTo>
                  <a:cubicBezTo>
                    <a:pt x="11105" y="4190"/>
                    <a:pt x="11134" y="4233"/>
                    <a:pt x="11142" y="4233"/>
                  </a:cubicBezTo>
                  <a:cubicBezTo>
                    <a:pt x="11144" y="4233"/>
                    <a:pt x="11145" y="4231"/>
                    <a:pt x="11145" y="4227"/>
                  </a:cubicBezTo>
                  <a:lnTo>
                    <a:pt x="11145" y="4227"/>
                  </a:lnTo>
                  <a:cubicBezTo>
                    <a:pt x="11157" y="4263"/>
                    <a:pt x="11133" y="4251"/>
                    <a:pt x="11157" y="4299"/>
                  </a:cubicBezTo>
                  <a:cubicBezTo>
                    <a:pt x="11157" y="4297"/>
                    <a:pt x="11157" y="4296"/>
                    <a:pt x="11158" y="4296"/>
                  </a:cubicBezTo>
                  <a:cubicBezTo>
                    <a:pt x="11164" y="4296"/>
                    <a:pt x="11184" y="4323"/>
                    <a:pt x="11204" y="4323"/>
                  </a:cubicBezTo>
                  <a:cubicBezTo>
                    <a:pt x="11201" y="4330"/>
                    <a:pt x="11197" y="4333"/>
                    <a:pt x="11193" y="4333"/>
                  </a:cubicBezTo>
                  <a:cubicBezTo>
                    <a:pt x="11183" y="4333"/>
                    <a:pt x="11170" y="4319"/>
                    <a:pt x="11145" y="4311"/>
                  </a:cubicBezTo>
                  <a:cubicBezTo>
                    <a:pt x="11145" y="4314"/>
                    <a:pt x="11143" y="4314"/>
                    <a:pt x="11142" y="4314"/>
                  </a:cubicBezTo>
                  <a:cubicBezTo>
                    <a:pt x="11140" y="4314"/>
                    <a:pt x="11137" y="4314"/>
                    <a:pt x="11136" y="4314"/>
                  </a:cubicBezTo>
                  <a:cubicBezTo>
                    <a:pt x="11133" y="4314"/>
                    <a:pt x="11133" y="4317"/>
                    <a:pt x="11145" y="4334"/>
                  </a:cubicBezTo>
                  <a:cubicBezTo>
                    <a:pt x="11166" y="4356"/>
                    <a:pt x="11162" y="4360"/>
                    <a:pt x="11155" y="4360"/>
                  </a:cubicBezTo>
                  <a:cubicBezTo>
                    <a:pt x="11151" y="4360"/>
                    <a:pt x="11145" y="4358"/>
                    <a:pt x="11145" y="4358"/>
                  </a:cubicBezTo>
                  <a:lnTo>
                    <a:pt x="11133" y="4358"/>
                  </a:lnTo>
                  <a:lnTo>
                    <a:pt x="11145" y="4370"/>
                  </a:lnTo>
                  <a:cubicBezTo>
                    <a:pt x="11142" y="4372"/>
                    <a:pt x="11140" y="4372"/>
                    <a:pt x="11137" y="4372"/>
                  </a:cubicBezTo>
                  <a:cubicBezTo>
                    <a:pt x="11116" y="4372"/>
                    <a:pt x="11093" y="4334"/>
                    <a:pt x="11062" y="4334"/>
                  </a:cubicBezTo>
                  <a:cubicBezTo>
                    <a:pt x="11056" y="4333"/>
                    <a:pt x="11053" y="4332"/>
                    <a:pt x="11051" y="4332"/>
                  </a:cubicBezTo>
                  <a:cubicBezTo>
                    <a:pt x="11038" y="4332"/>
                    <a:pt x="11070" y="4358"/>
                    <a:pt x="11050" y="4358"/>
                  </a:cubicBezTo>
                  <a:lnTo>
                    <a:pt x="11062" y="4358"/>
                  </a:lnTo>
                  <a:cubicBezTo>
                    <a:pt x="11062" y="4370"/>
                    <a:pt x="11050" y="4382"/>
                    <a:pt x="11073" y="4406"/>
                  </a:cubicBezTo>
                  <a:cubicBezTo>
                    <a:pt x="11071" y="4404"/>
                    <a:pt x="11070" y="4403"/>
                    <a:pt x="11069" y="4403"/>
                  </a:cubicBezTo>
                  <a:lnTo>
                    <a:pt x="11069" y="4403"/>
                  </a:lnTo>
                  <a:cubicBezTo>
                    <a:pt x="11066" y="4403"/>
                    <a:pt x="11076" y="4420"/>
                    <a:pt x="11085" y="4430"/>
                  </a:cubicBezTo>
                  <a:cubicBezTo>
                    <a:pt x="11085" y="4439"/>
                    <a:pt x="11099" y="4462"/>
                    <a:pt x="11085" y="4462"/>
                  </a:cubicBezTo>
                  <a:cubicBezTo>
                    <a:pt x="11080" y="4462"/>
                    <a:pt x="11073" y="4459"/>
                    <a:pt x="11062" y="4454"/>
                  </a:cubicBezTo>
                  <a:cubicBezTo>
                    <a:pt x="11050" y="4454"/>
                    <a:pt x="11026" y="4454"/>
                    <a:pt x="11014" y="4442"/>
                  </a:cubicBezTo>
                  <a:lnTo>
                    <a:pt x="10990" y="4454"/>
                  </a:lnTo>
                  <a:lnTo>
                    <a:pt x="10954" y="4418"/>
                  </a:lnTo>
                  <a:lnTo>
                    <a:pt x="10954" y="4418"/>
                  </a:lnTo>
                  <a:cubicBezTo>
                    <a:pt x="10954" y="4442"/>
                    <a:pt x="10978" y="4465"/>
                    <a:pt x="11002" y="4501"/>
                  </a:cubicBezTo>
                  <a:cubicBezTo>
                    <a:pt x="11014" y="4501"/>
                    <a:pt x="11026" y="4501"/>
                    <a:pt x="11050" y="4513"/>
                  </a:cubicBezTo>
                  <a:cubicBezTo>
                    <a:pt x="11085" y="4549"/>
                    <a:pt x="10990" y="4537"/>
                    <a:pt x="11026" y="4549"/>
                  </a:cubicBezTo>
                  <a:cubicBezTo>
                    <a:pt x="11026" y="4557"/>
                    <a:pt x="11025" y="4559"/>
                    <a:pt x="11022" y="4559"/>
                  </a:cubicBezTo>
                  <a:cubicBezTo>
                    <a:pt x="11018" y="4559"/>
                    <a:pt x="11010" y="4549"/>
                    <a:pt x="11002" y="4549"/>
                  </a:cubicBezTo>
                  <a:lnTo>
                    <a:pt x="11002" y="4549"/>
                  </a:lnTo>
                  <a:cubicBezTo>
                    <a:pt x="10990" y="4561"/>
                    <a:pt x="11014" y="4573"/>
                    <a:pt x="11014" y="4585"/>
                  </a:cubicBezTo>
                  <a:lnTo>
                    <a:pt x="10990" y="4585"/>
                  </a:lnTo>
                  <a:cubicBezTo>
                    <a:pt x="10981" y="4580"/>
                    <a:pt x="10975" y="4578"/>
                    <a:pt x="10973" y="4578"/>
                  </a:cubicBezTo>
                  <a:cubicBezTo>
                    <a:pt x="10963" y="4578"/>
                    <a:pt x="10997" y="4608"/>
                    <a:pt x="10978" y="4608"/>
                  </a:cubicBezTo>
                  <a:cubicBezTo>
                    <a:pt x="10969" y="4608"/>
                    <a:pt x="10934" y="4588"/>
                    <a:pt x="10926" y="4588"/>
                  </a:cubicBezTo>
                  <a:lnTo>
                    <a:pt x="10926" y="4588"/>
                  </a:lnTo>
                  <a:cubicBezTo>
                    <a:pt x="10924" y="4588"/>
                    <a:pt x="10925" y="4590"/>
                    <a:pt x="10931" y="4596"/>
                  </a:cubicBezTo>
                  <a:cubicBezTo>
                    <a:pt x="10931" y="4596"/>
                    <a:pt x="10931" y="4608"/>
                    <a:pt x="10943" y="4608"/>
                  </a:cubicBezTo>
                  <a:cubicBezTo>
                    <a:pt x="10954" y="4620"/>
                    <a:pt x="10966" y="4632"/>
                    <a:pt x="10954" y="4632"/>
                  </a:cubicBezTo>
                  <a:lnTo>
                    <a:pt x="10943" y="4644"/>
                  </a:lnTo>
                  <a:cubicBezTo>
                    <a:pt x="10931" y="4644"/>
                    <a:pt x="10931" y="4644"/>
                    <a:pt x="10931" y="4656"/>
                  </a:cubicBezTo>
                  <a:lnTo>
                    <a:pt x="10919" y="4644"/>
                  </a:lnTo>
                  <a:cubicBezTo>
                    <a:pt x="10919" y="4648"/>
                    <a:pt x="10917" y="4649"/>
                    <a:pt x="10916" y="4649"/>
                  </a:cubicBezTo>
                  <a:cubicBezTo>
                    <a:pt x="10912" y="4649"/>
                    <a:pt x="10907" y="4644"/>
                    <a:pt x="10907" y="4644"/>
                  </a:cubicBezTo>
                  <a:cubicBezTo>
                    <a:pt x="10900" y="4643"/>
                    <a:pt x="10895" y="4642"/>
                    <a:pt x="10891" y="4642"/>
                  </a:cubicBezTo>
                  <a:cubicBezTo>
                    <a:pt x="10852" y="4642"/>
                    <a:pt x="10891" y="4681"/>
                    <a:pt x="10861" y="4681"/>
                  </a:cubicBezTo>
                  <a:cubicBezTo>
                    <a:pt x="10857" y="4681"/>
                    <a:pt x="10853" y="4681"/>
                    <a:pt x="10847" y="4680"/>
                  </a:cubicBezTo>
                  <a:lnTo>
                    <a:pt x="10847" y="4680"/>
                  </a:lnTo>
                  <a:cubicBezTo>
                    <a:pt x="10871" y="4704"/>
                    <a:pt x="10883" y="4704"/>
                    <a:pt x="10907" y="4715"/>
                  </a:cubicBezTo>
                  <a:cubicBezTo>
                    <a:pt x="10919" y="4727"/>
                    <a:pt x="10931" y="4751"/>
                    <a:pt x="10943" y="4775"/>
                  </a:cubicBezTo>
                  <a:cubicBezTo>
                    <a:pt x="10895" y="4751"/>
                    <a:pt x="10847" y="4763"/>
                    <a:pt x="10800" y="4727"/>
                  </a:cubicBezTo>
                  <a:lnTo>
                    <a:pt x="10800" y="4727"/>
                  </a:lnTo>
                  <a:cubicBezTo>
                    <a:pt x="10788" y="4739"/>
                    <a:pt x="10835" y="4739"/>
                    <a:pt x="10847" y="4763"/>
                  </a:cubicBezTo>
                  <a:cubicBezTo>
                    <a:pt x="10847" y="4763"/>
                    <a:pt x="10871" y="4763"/>
                    <a:pt x="10895" y="4775"/>
                  </a:cubicBezTo>
                  <a:cubicBezTo>
                    <a:pt x="10919" y="4799"/>
                    <a:pt x="10919" y="4811"/>
                    <a:pt x="10907" y="4811"/>
                  </a:cubicBezTo>
                  <a:lnTo>
                    <a:pt x="10871" y="4787"/>
                  </a:lnTo>
                  <a:lnTo>
                    <a:pt x="10871" y="4787"/>
                  </a:lnTo>
                  <a:cubicBezTo>
                    <a:pt x="10871" y="4811"/>
                    <a:pt x="10931" y="4846"/>
                    <a:pt x="10966" y="4882"/>
                  </a:cubicBezTo>
                  <a:cubicBezTo>
                    <a:pt x="10943" y="4882"/>
                    <a:pt x="10919" y="4858"/>
                    <a:pt x="10871" y="4835"/>
                  </a:cubicBezTo>
                  <a:lnTo>
                    <a:pt x="10871" y="4846"/>
                  </a:lnTo>
                  <a:lnTo>
                    <a:pt x="10847" y="4835"/>
                  </a:lnTo>
                  <a:lnTo>
                    <a:pt x="10847" y="4835"/>
                  </a:lnTo>
                  <a:cubicBezTo>
                    <a:pt x="10847" y="4846"/>
                    <a:pt x="10871" y="4870"/>
                    <a:pt x="10859" y="4870"/>
                  </a:cubicBezTo>
                  <a:cubicBezTo>
                    <a:pt x="10835" y="4846"/>
                    <a:pt x="10812" y="4870"/>
                    <a:pt x="10788" y="4835"/>
                  </a:cubicBezTo>
                  <a:cubicBezTo>
                    <a:pt x="10776" y="4835"/>
                    <a:pt x="10788" y="4846"/>
                    <a:pt x="10800" y="4858"/>
                  </a:cubicBezTo>
                  <a:cubicBezTo>
                    <a:pt x="10804" y="4862"/>
                    <a:pt x="10806" y="4864"/>
                    <a:pt x="10808" y="4864"/>
                  </a:cubicBezTo>
                  <a:cubicBezTo>
                    <a:pt x="10813" y="4864"/>
                    <a:pt x="10816" y="4858"/>
                    <a:pt x="10823" y="4858"/>
                  </a:cubicBezTo>
                  <a:cubicBezTo>
                    <a:pt x="10847" y="4882"/>
                    <a:pt x="10847" y="4882"/>
                    <a:pt x="10835" y="4894"/>
                  </a:cubicBezTo>
                  <a:cubicBezTo>
                    <a:pt x="10816" y="4884"/>
                    <a:pt x="10851" y="4867"/>
                    <a:pt x="10821" y="4867"/>
                  </a:cubicBezTo>
                  <a:cubicBezTo>
                    <a:pt x="10815" y="4867"/>
                    <a:pt x="10805" y="4868"/>
                    <a:pt x="10791" y="4870"/>
                  </a:cubicBezTo>
                  <a:lnTo>
                    <a:pt x="10791" y="4870"/>
                  </a:lnTo>
                  <a:cubicBezTo>
                    <a:pt x="10794" y="4869"/>
                    <a:pt x="10800" y="4866"/>
                    <a:pt x="10800" y="4858"/>
                  </a:cubicBezTo>
                  <a:lnTo>
                    <a:pt x="10788" y="4858"/>
                  </a:lnTo>
                  <a:cubicBezTo>
                    <a:pt x="10764" y="4858"/>
                    <a:pt x="10728" y="4858"/>
                    <a:pt x="10776" y="4846"/>
                  </a:cubicBezTo>
                  <a:lnTo>
                    <a:pt x="10764" y="4846"/>
                  </a:lnTo>
                  <a:cubicBezTo>
                    <a:pt x="10764" y="4835"/>
                    <a:pt x="10764" y="4835"/>
                    <a:pt x="10776" y="4823"/>
                  </a:cubicBezTo>
                  <a:cubicBezTo>
                    <a:pt x="10784" y="4823"/>
                    <a:pt x="10792" y="4828"/>
                    <a:pt x="10793" y="4828"/>
                  </a:cubicBezTo>
                  <a:cubicBezTo>
                    <a:pt x="10793" y="4828"/>
                    <a:pt x="10792" y="4827"/>
                    <a:pt x="10788" y="4823"/>
                  </a:cubicBezTo>
                  <a:cubicBezTo>
                    <a:pt x="10776" y="4811"/>
                    <a:pt x="10776" y="4811"/>
                    <a:pt x="10776" y="4811"/>
                  </a:cubicBezTo>
                  <a:lnTo>
                    <a:pt x="10800" y="4811"/>
                  </a:lnTo>
                  <a:lnTo>
                    <a:pt x="10823" y="4835"/>
                  </a:lnTo>
                  <a:cubicBezTo>
                    <a:pt x="10847" y="4835"/>
                    <a:pt x="10788" y="4811"/>
                    <a:pt x="10800" y="4799"/>
                  </a:cubicBezTo>
                  <a:lnTo>
                    <a:pt x="10788" y="4799"/>
                  </a:lnTo>
                  <a:cubicBezTo>
                    <a:pt x="10800" y="4763"/>
                    <a:pt x="10812" y="4727"/>
                    <a:pt x="10764" y="4704"/>
                  </a:cubicBezTo>
                  <a:lnTo>
                    <a:pt x="10788" y="4704"/>
                  </a:lnTo>
                  <a:cubicBezTo>
                    <a:pt x="10788" y="4704"/>
                    <a:pt x="10788" y="4704"/>
                    <a:pt x="10788" y="4692"/>
                  </a:cubicBezTo>
                  <a:cubicBezTo>
                    <a:pt x="10812" y="4620"/>
                    <a:pt x="10764" y="4561"/>
                    <a:pt x="10764" y="4489"/>
                  </a:cubicBezTo>
                  <a:cubicBezTo>
                    <a:pt x="10748" y="4489"/>
                    <a:pt x="10722" y="4495"/>
                    <a:pt x="10699" y="4495"/>
                  </a:cubicBezTo>
                  <a:cubicBezTo>
                    <a:pt x="10687" y="4495"/>
                    <a:pt x="10677" y="4493"/>
                    <a:pt x="10669" y="4489"/>
                  </a:cubicBezTo>
                  <a:cubicBezTo>
                    <a:pt x="10669" y="4489"/>
                    <a:pt x="10669" y="4489"/>
                    <a:pt x="10692" y="4477"/>
                  </a:cubicBezTo>
                  <a:cubicBezTo>
                    <a:pt x="10700" y="4481"/>
                    <a:pt x="10708" y="4483"/>
                    <a:pt x="10715" y="4483"/>
                  </a:cubicBezTo>
                  <a:cubicBezTo>
                    <a:pt x="10730" y="4483"/>
                    <a:pt x="10740" y="4477"/>
                    <a:pt x="10740" y="4477"/>
                  </a:cubicBezTo>
                  <a:cubicBezTo>
                    <a:pt x="10740" y="4477"/>
                    <a:pt x="10776" y="4454"/>
                    <a:pt x="10740" y="4454"/>
                  </a:cubicBezTo>
                  <a:lnTo>
                    <a:pt x="10704" y="4465"/>
                  </a:lnTo>
                  <a:cubicBezTo>
                    <a:pt x="10692" y="4465"/>
                    <a:pt x="10692" y="4465"/>
                    <a:pt x="10692" y="4454"/>
                  </a:cubicBezTo>
                  <a:cubicBezTo>
                    <a:pt x="10716" y="4454"/>
                    <a:pt x="10752" y="4442"/>
                    <a:pt x="10764" y="4442"/>
                  </a:cubicBezTo>
                  <a:cubicBezTo>
                    <a:pt x="10669" y="4442"/>
                    <a:pt x="10800" y="4430"/>
                    <a:pt x="10764" y="4418"/>
                  </a:cubicBezTo>
                  <a:lnTo>
                    <a:pt x="10764" y="4418"/>
                  </a:lnTo>
                  <a:cubicBezTo>
                    <a:pt x="10728" y="4424"/>
                    <a:pt x="10692" y="4427"/>
                    <a:pt x="10660" y="4427"/>
                  </a:cubicBezTo>
                  <a:cubicBezTo>
                    <a:pt x="10627" y="4427"/>
                    <a:pt x="10597" y="4424"/>
                    <a:pt x="10573" y="4418"/>
                  </a:cubicBezTo>
                  <a:lnTo>
                    <a:pt x="10585" y="4418"/>
                  </a:lnTo>
                  <a:cubicBezTo>
                    <a:pt x="10585" y="4418"/>
                    <a:pt x="10612" y="4413"/>
                    <a:pt x="10629" y="4413"/>
                  </a:cubicBezTo>
                  <a:cubicBezTo>
                    <a:pt x="10638" y="4413"/>
                    <a:pt x="10645" y="4414"/>
                    <a:pt x="10645" y="4418"/>
                  </a:cubicBezTo>
                  <a:cubicBezTo>
                    <a:pt x="10657" y="4406"/>
                    <a:pt x="10633" y="4406"/>
                    <a:pt x="10633" y="4394"/>
                  </a:cubicBezTo>
                  <a:cubicBezTo>
                    <a:pt x="10625" y="4394"/>
                    <a:pt x="10612" y="4399"/>
                    <a:pt x="10600" y="4399"/>
                  </a:cubicBezTo>
                  <a:cubicBezTo>
                    <a:pt x="10595" y="4399"/>
                    <a:pt x="10589" y="4398"/>
                    <a:pt x="10585" y="4394"/>
                  </a:cubicBezTo>
                  <a:cubicBezTo>
                    <a:pt x="10597" y="4394"/>
                    <a:pt x="10633" y="4382"/>
                    <a:pt x="10633" y="4382"/>
                  </a:cubicBezTo>
                  <a:lnTo>
                    <a:pt x="10645" y="4382"/>
                  </a:lnTo>
                  <a:cubicBezTo>
                    <a:pt x="10681" y="4370"/>
                    <a:pt x="10681" y="4358"/>
                    <a:pt x="10716" y="4358"/>
                  </a:cubicBezTo>
                  <a:cubicBezTo>
                    <a:pt x="10669" y="4358"/>
                    <a:pt x="10692" y="4346"/>
                    <a:pt x="10669" y="4346"/>
                  </a:cubicBezTo>
                  <a:cubicBezTo>
                    <a:pt x="10633" y="4358"/>
                    <a:pt x="10621" y="4358"/>
                    <a:pt x="10597" y="4358"/>
                  </a:cubicBezTo>
                  <a:lnTo>
                    <a:pt x="10608" y="4370"/>
                  </a:lnTo>
                  <a:lnTo>
                    <a:pt x="10608" y="4370"/>
                  </a:lnTo>
                  <a:cubicBezTo>
                    <a:pt x="10601" y="4370"/>
                    <a:pt x="10596" y="4370"/>
                    <a:pt x="10596" y="4370"/>
                  </a:cubicBezTo>
                  <a:lnTo>
                    <a:pt x="10596" y="4370"/>
                  </a:lnTo>
                  <a:cubicBezTo>
                    <a:pt x="10562" y="4370"/>
                    <a:pt x="10585" y="4358"/>
                    <a:pt x="10550" y="4358"/>
                  </a:cubicBezTo>
                  <a:cubicBezTo>
                    <a:pt x="10550" y="4358"/>
                    <a:pt x="10514" y="4358"/>
                    <a:pt x="10490" y="4370"/>
                  </a:cubicBezTo>
                  <a:cubicBezTo>
                    <a:pt x="10490" y="4358"/>
                    <a:pt x="10514" y="4358"/>
                    <a:pt x="10550" y="4358"/>
                  </a:cubicBezTo>
                  <a:cubicBezTo>
                    <a:pt x="10538" y="4346"/>
                    <a:pt x="10573" y="4346"/>
                    <a:pt x="10538" y="4346"/>
                  </a:cubicBezTo>
                  <a:cubicBezTo>
                    <a:pt x="10550" y="4334"/>
                    <a:pt x="10573" y="4334"/>
                    <a:pt x="10597" y="4334"/>
                  </a:cubicBezTo>
                  <a:cubicBezTo>
                    <a:pt x="10603" y="4333"/>
                    <a:pt x="10605" y="4332"/>
                    <a:pt x="10606" y="4332"/>
                  </a:cubicBezTo>
                  <a:lnTo>
                    <a:pt x="10606" y="4332"/>
                  </a:lnTo>
                  <a:cubicBezTo>
                    <a:pt x="10611" y="4332"/>
                    <a:pt x="10590" y="4343"/>
                    <a:pt x="10611" y="4343"/>
                  </a:cubicBezTo>
                  <a:cubicBezTo>
                    <a:pt x="10620" y="4343"/>
                    <a:pt x="10638" y="4341"/>
                    <a:pt x="10669" y="4334"/>
                  </a:cubicBezTo>
                  <a:lnTo>
                    <a:pt x="10633" y="4334"/>
                  </a:lnTo>
                  <a:cubicBezTo>
                    <a:pt x="10645" y="4334"/>
                    <a:pt x="10681" y="4323"/>
                    <a:pt x="10669" y="4323"/>
                  </a:cubicBezTo>
                  <a:lnTo>
                    <a:pt x="10585" y="4323"/>
                  </a:lnTo>
                  <a:cubicBezTo>
                    <a:pt x="10573" y="4323"/>
                    <a:pt x="10550" y="4334"/>
                    <a:pt x="10526" y="4346"/>
                  </a:cubicBezTo>
                  <a:cubicBezTo>
                    <a:pt x="10478" y="4346"/>
                    <a:pt x="10514" y="4334"/>
                    <a:pt x="10514" y="4334"/>
                  </a:cubicBezTo>
                  <a:lnTo>
                    <a:pt x="10502" y="4334"/>
                  </a:lnTo>
                  <a:cubicBezTo>
                    <a:pt x="10526" y="4323"/>
                    <a:pt x="10573" y="4323"/>
                    <a:pt x="10597" y="4311"/>
                  </a:cubicBezTo>
                  <a:cubicBezTo>
                    <a:pt x="10615" y="4305"/>
                    <a:pt x="10609" y="4305"/>
                    <a:pt x="10602" y="4305"/>
                  </a:cubicBezTo>
                  <a:cubicBezTo>
                    <a:pt x="10594" y="4305"/>
                    <a:pt x="10585" y="4305"/>
                    <a:pt x="10597" y="4299"/>
                  </a:cubicBezTo>
                  <a:cubicBezTo>
                    <a:pt x="10585" y="4299"/>
                    <a:pt x="10585" y="4311"/>
                    <a:pt x="10585" y="4311"/>
                  </a:cubicBezTo>
                  <a:cubicBezTo>
                    <a:pt x="10585" y="4311"/>
                    <a:pt x="10585" y="4299"/>
                    <a:pt x="10585" y="4299"/>
                  </a:cubicBezTo>
                  <a:lnTo>
                    <a:pt x="10526" y="4299"/>
                  </a:lnTo>
                  <a:cubicBezTo>
                    <a:pt x="10514" y="4299"/>
                    <a:pt x="10466" y="4299"/>
                    <a:pt x="10526" y="4287"/>
                  </a:cubicBezTo>
                  <a:cubicBezTo>
                    <a:pt x="10526" y="4275"/>
                    <a:pt x="10550" y="4275"/>
                    <a:pt x="10562" y="4263"/>
                  </a:cubicBezTo>
                  <a:lnTo>
                    <a:pt x="10573" y="4251"/>
                  </a:lnTo>
                  <a:lnTo>
                    <a:pt x="10621" y="4251"/>
                  </a:lnTo>
                  <a:cubicBezTo>
                    <a:pt x="10617" y="4247"/>
                    <a:pt x="10612" y="4246"/>
                    <a:pt x="10605" y="4246"/>
                  </a:cubicBezTo>
                  <a:cubicBezTo>
                    <a:pt x="10591" y="4246"/>
                    <a:pt x="10569" y="4251"/>
                    <a:pt x="10538" y="4251"/>
                  </a:cubicBezTo>
                  <a:cubicBezTo>
                    <a:pt x="10538" y="4251"/>
                    <a:pt x="10526" y="4251"/>
                    <a:pt x="10490" y="4263"/>
                  </a:cubicBezTo>
                  <a:cubicBezTo>
                    <a:pt x="10442" y="4263"/>
                    <a:pt x="10526" y="4239"/>
                    <a:pt x="10502" y="4239"/>
                  </a:cubicBezTo>
                  <a:cubicBezTo>
                    <a:pt x="10502" y="4227"/>
                    <a:pt x="10478" y="4227"/>
                    <a:pt x="10478" y="4227"/>
                  </a:cubicBezTo>
                  <a:lnTo>
                    <a:pt x="10502" y="4227"/>
                  </a:lnTo>
                  <a:cubicBezTo>
                    <a:pt x="10550" y="4215"/>
                    <a:pt x="10478" y="4215"/>
                    <a:pt x="10490" y="4215"/>
                  </a:cubicBezTo>
                  <a:cubicBezTo>
                    <a:pt x="10502" y="4204"/>
                    <a:pt x="10562" y="4192"/>
                    <a:pt x="10526" y="4192"/>
                  </a:cubicBezTo>
                  <a:lnTo>
                    <a:pt x="10514" y="4192"/>
                  </a:lnTo>
                  <a:cubicBezTo>
                    <a:pt x="10506" y="4192"/>
                    <a:pt x="10498" y="4197"/>
                    <a:pt x="10494" y="4197"/>
                  </a:cubicBezTo>
                  <a:cubicBezTo>
                    <a:pt x="10491" y="4197"/>
                    <a:pt x="10490" y="4196"/>
                    <a:pt x="10490" y="4192"/>
                  </a:cubicBezTo>
                  <a:lnTo>
                    <a:pt x="10502" y="4192"/>
                  </a:lnTo>
                  <a:cubicBezTo>
                    <a:pt x="10502" y="4192"/>
                    <a:pt x="10502" y="4180"/>
                    <a:pt x="10502" y="4180"/>
                  </a:cubicBezTo>
                  <a:lnTo>
                    <a:pt x="10514" y="4192"/>
                  </a:lnTo>
                  <a:cubicBezTo>
                    <a:pt x="10514" y="4192"/>
                    <a:pt x="10514" y="4180"/>
                    <a:pt x="10514" y="4180"/>
                  </a:cubicBezTo>
                  <a:cubicBezTo>
                    <a:pt x="10514" y="4180"/>
                    <a:pt x="10526" y="4168"/>
                    <a:pt x="10526" y="4168"/>
                  </a:cubicBezTo>
                  <a:cubicBezTo>
                    <a:pt x="10585" y="4156"/>
                    <a:pt x="10490" y="4168"/>
                    <a:pt x="10550" y="4144"/>
                  </a:cubicBezTo>
                  <a:lnTo>
                    <a:pt x="10502" y="4144"/>
                  </a:lnTo>
                  <a:cubicBezTo>
                    <a:pt x="10502" y="4144"/>
                    <a:pt x="10502" y="4144"/>
                    <a:pt x="10502" y="4156"/>
                  </a:cubicBezTo>
                  <a:cubicBezTo>
                    <a:pt x="10502" y="4144"/>
                    <a:pt x="10490" y="4144"/>
                    <a:pt x="10490" y="4144"/>
                  </a:cubicBezTo>
                  <a:lnTo>
                    <a:pt x="10490" y="4156"/>
                  </a:lnTo>
                  <a:lnTo>
                    <a:pt x="10466" y="4156"/>
                  </a:lnTo>
                  <a:cubicBezTo>
                    <a:pt x="10466" y="4156"/>
                    <a:pt x="10466" y="4144"/>
                    <a:pt x="10454" y="4144"/>
                  </a:cubicBezTo>
                  <a:lnTo>
                    <a:pt x="10466" y="4144"/>
                  </a:lnTo>
                  <a:cubicBezTo>
                    <a:pt x="10466" y="4144"/>
                    <a:pt x="10466" y="4144"/>
                    <a:pt x="10466" y="4132"/>
                  </a:cubicBezTo>
                  <a:lnTo>
                    <a:pt x="10454" y="4132"/>
                  </a:lnTo>
                  <a:lnTo>
                    <a:pt x="10466" y="4120"/>
                  </a:lnTo>
                  <a:lnTo>
                    <a:pt x="10454" y="4120"/>
                  </a:lnTo>
                  <a:cubicBezTo>
                    <a:pt x="10454" y="4120"/>
                    <a:pt x="10442" y="4120"/>
                    <a:pt x="10442" y="4108"/>
                  </a:cubicBezTo>
                  <a:cubicBezTo>
                    <a:pt x="10442" y="4096"/>
                    <a:pt x="10442" y="4096"/>
                    <a:pt x="10442" y="4096"/>
                  </a:cubicBezTo>
                  <a:cubicBezTo>
                    <a:pt x="10454" y="4096"/>
                    <a:pt x="10454" y="4084"/>
                    <a:pt x="10466" y="4084"/>
                  </a:cubicBezTo>
                  <a:lnTo>
                    <a:pt x="10442" y="4084"/>
                  </a:lnTo>
                  <a:cubicBezTo>
                    <a:pt x="10442" y="4084"/>
                    <a:pt x="10442" y="4084"/>
                    <a:pt x="10442" y="4073"/>
                  </a:cubicBezTo>
                  <a:lnTo>
                    <a:pt x="10454" y="4073"/>
                  </a:lnTo>
                  <a:cubicBezTo>
                    <a:pt x="10466" y="4073"/>
                    <a:pt x="10466" y="4084"/>
                    <a:pt x="10466" y="4084"/>
                  </a:cubicBezTo>
                  <a:lnTo>
                    <a:pt x="10478" y="4096"/>
                  </a:lnTo>
                  <a:cubicBezTo>
                    <a:pt x="10478" y="4096"/>
                    <a:pt x="10478" y="4084"/>
                    <a:pt x="10478" y="4084"/>
                  </a:cubicBezTo>
                  <a:cubicBezTo>
                    <a:pt x="10478" y="4073"/>
                    <a:pt x="10466" y="4073"/>
                    <a:pt x="10466" y="4073"/>
                  </a:cubicBezTo>
                  <a:cubicBezTo>
                    <a:pt x="10466" y="4061"/>
                    <a:pt x="10466" y="4061"/>
                    <a:pt x="10466" y="4049"/>
                  </a:cubicBezTo>
                  <a:cubicBezTo>
                    <a:pt x="10466" y="4040"/>
                    <a:pt x="10466" y="4032"/>
                    <a:pt x="10470" y="4032"/>
                  </a:cubicBezTo>
                  <a:cubicBezTo>
                    <a:pt x="10472" y="4032"/>
                    <a:pt x="10475" y="4033"/>
                    <a:pt x="10478" y="4037"/>
                  </a:cubicBezTo>
                  <a:lnTo>
                    <a:pt x="10478" y="4049"/>
                  </a:lnTo>
                  <a:lnTo>
                    <a:pt x="10490" y="4073"/>
                  </a:lnTo>
                  <a:cubicBezTo>
                    <a:pt x="10490" y="4049"/>
                    <a:pt x="10466" y="3989"/>
                    <a:pt x="10466" y="3942"/>
                  </a:cubicBezTo>
                  <a:lnTo>
                    <a:pt x="10466" y="3942"/>
                  </a:lnTo>
                  <a:cubicBezTo>
                    <a:pt x="10478" y="3965"/>
                    <a:pt x="10490" y="4001"/>
                    <a:pt x="10502" y="4037"/>
                  </a:cubicBezTo>
                  <a:lnTo>
                    <a:pt x="10514" y="4025"/>
                  </a:lnTo>
                  <a:lnTo>
                    <a:pt x="10526" y="4061"/>
                  </a:lnTo>
                  <a:cubicBezTo>
                    <a:pt x="10526" y="4050"/>
                    <a:pt x="10517" y="4023"/>
                    <a:pt x="10522" y="4023"/>
                  </a:cubicBezTo>
                  <a:lnTo>
                    <a:pt x="10522" y="4023"/>
                  </a:lnTo>
                  <a:cubicBezTo>
                    <a:pt x="10523" y="4023"/>
                    <a:pt x="10524" y="4023"/>
                    <a:pt x="10526" y="4025"/>
                  </a:cubicBezTo>
                  <a:cubicBezTo>
                    <a:pt x="10538" y="4061"/>
                    <a:pt x="10550" y="4049"/>
                    <a:pt x="10562" y="4096"/>
                  </a:cubicBezTo>
                  <a:cubicBezTo>
                    <a:pt x="10563" y="4097"/>
                    <a:pt x="10563" y="4098"/>
                    <a:pt x="10564" y="4098"/>
                  </a:cubicBezTo>
                  <a:cubicBezTo>
                    <a:pt x="10566" y="4098"/>
                    <a:pt x="10564" y="4089"/>
                    <a:pt x="10562" y="4081"/>
                  </a:cubicBezTo>
                  <a:lnTo>
                    <a:pt x="10562" y="4081"/>
                  </a:lnTo>
                  <a:cubicBezTo>
                    <a:pt x="10562" y="4066"/>
                    <a:pt x="10561" y="4064"/>
                    <a:pt x="10560" y="4064"/>
                  </a:cubicBezTo>
                  <a:cubicBezTo>
                    <a:pt x="10559" y="4064"/>
                    <a:pt x="10558" y="4064"/>
                    <a:pt x="10556" y="4064"/>
                  </a:cubicBezTo>
                  <a:cubicBezTo>
                    <a:pt x="10555" y="4064"/>
                    <a:pt x="10553" y="4064"/>
                    <a:pt x="10550" y="4061"/>
                  </a:cubicBezTo>
                  <a:cubicBezTo>
                    <a:pt x="10526" y="4013"/>
                    <a:pt x="10550" y="4037"/>
                    <a:pt x="10550" y="4013"/>
                  </a:cubicBezTo>
                  <a:cubicBezTo>
                    <a:pt x="10538" y="3989"/>
                    <a:pt x="10538" y="3930"/>
                    <a:pt x="10514" y="3882"/>
                  </a:cubicBezTo>
                  <a:lnTo>
                    <a:pt x="10526" y="3882"/>
                  </a:lnTo>
                  <a:cubicBezTo>
                    <a:pt x="10520" y="3865"/>
                    <a:pt x="10517" y="3860"/>
                    <a:pt x="10514" y="3860"/>
                  </a:cubicBezTo>
                  <a:cubicBezTo>
                    <a:pt x="10508" y="3860"/>
                    <a:pt x="10508" y="3887"/>
                    <a:pt x="10503" y="3887"/>
                  </a:cubicBezTo>
                  <a:cubicBezTo>
                    <a:pt x="10500" y="3887"/>
                    <a:pt x="10496" y="3880"/>
                    <a:pt x="10490" y="3858"/>
                  </a:cubicBezTo>
                  <a:cubicBezTo>
                    <a:pt x="10485" y="3858"/>
                    <a:pt x="10482" y="3860"/>
                    <a:pt x="10479" y="3860"/>
                  </a:cubicBezTo>
                  <a:cubicBezTo>
                    <a:pt x="10474" y="3860"/>
                    <a:pt x="10469" y="3856"/>
                    <a:pt x="10454" y="3834"/>
                  </a:cubicBezTo>
                  <a:lnTo>
                    <a:pt x="10454" y="3834"/>
                  </a:lnTo>
                  <a:lnTo>
                    <a:pt x="10478" y="3906"/>
                  </a:lnTo>
                  <a:cubicBezTo>
                    <a:pt x="10466" y="3894"/>
                    <a:pt x="10454" y="3858"/>
                    <a:pt x="10454" y="3846"/>
                  </a:cubicBezTo>
                  <a:lnTo>
                    <a:pt x="10442" y="3846"/>
                  </a:lnTo>
                  <a:cubicBezTo>
                    <a:pt x="10442" y="3834"/>
                    <a:pt x="10431" y="3834"/>
                    <a:pt x="10442" y="3823"/>
                  </a:cubicBezTo>
                  <a:cubicBezTo>
                    <a:pt x="10432" y="3812"/>
                    <a:pt x="10427" y="3809"/>
                    <a:pt x="10424" y="3809"/>
                  </a:cubicBezTo>
                  <a:lnTo>
                    <a:pt x="10424" y="3809"/>
                  </a:lnTo>
                  <a:cubicBezTo>
                    <a:pt x="10421" y="3809"/>
                    <a:pt x="10424" y="3816"/>
                    <a:pt x="10431" y="3823"/>
                  </a:cubicBezTo>
                  <a:cubicBezTo>
                    <a:pt x="10431" y="3846"/>
                    <a:pt x="10431" y="3846"/>
                    <a:pt x="10419" y="3846"/>
                  </a:cubicBezTo>
                  <a:cubicBezTo>
                    <a:pt x="10419" y="3858"/>
                    <a:pt x="10442" y="3894"/>
                    <a:pt x="10442" y="3906"/>
                  </a:cubicBezTo>
                  <a:cubicBezTo>
                    <a:pt x="10419" y="3894"/>
                    <a:pt x="10419" y="3906"/>
                    <a:pt x="10383" y="3858"/>
                  </a:cubicBezTo>
                  <a:cubicBezTo>
                    <a:pt x="10383" y="3846"/>
                    <a:pt x="10371" y="3823"/>
                    <a:pt x="10371" y="3823"/>
                  </a:cubicBezTo>
                  <a:cubicBezTo>
                    <a:pt x="10369" y="3821"/>
                    <a:pt x="10368" y="3820"/>
                    <a:pt x="10367" y="3820"/>
                  </a:cubicBezTo>
                  <a:lnTo>
                    <a:pt x="10367" y="3820"/>
                  </a:lnTo>
                  <a:cubicBezTo>
                    <a:pt x="10362" y="3820"/>
                    <a:pt x="10373" y="3850"/>
                    <a:pt x="10383" y="3870"/>
                  </a:cubicBezTo>
                  <a:cubicBezTo>
                    <a:pt x="10383" y="3870"/>
                    <a:pt x="10383" y="3870"/>
                    <a:pt x="10371" y="3882"/>
                  </a:cubicBezTo>
                  <a:cubicBezTo>
                    <a:pt x="10371" y="3858"/>
                    <a:pt x="10359" y="3846"/>
                    <a:pt x="10359" y="3846"/>
                  </a:cubicBezTo>
                  <a:cubicBezTo>
                    <a:pt x="10359" y="3834"/>
                    <a:pt x="10347" y="3834"/>
                    <a:pt x="10347" y="3834"/>
                  </a:cubicBezTo>
                  <a:lnTo>
                    <a:pt x="10347" y="3834"/>
                  </a:lnTo>
                  <a:cubicBezTo>
                    <a:pt x="10359" y="3882"/>
                    <a:pt x="10347" y="3858"/>
                    <a:pt x="10347" y="3882"/>
                  </a:cubicBezTo>
                  <a:cubicBezTo>
                    <a:pt x="10353" y="3888"/>
                    <a:pt x="10356" y="3891"/>
                    <a:pt x="10358" y="3891"/>
                  </a:cubicBezTo>
                  <a:cubicBezTo>
                    <a:pt x="10359" y="3891"/>
                    <a:pt x="10359" y="3888"/>
                    <a:pt x="10359" y="3882"/>
                  </a:cubicBezTo>
                  <a:cubicBezTo>
                    <a:pt x="10368" y="3909"/>
                    <a:pt x="10370" y="3942"/>
                    <a:pt x="10366" y="3942"/>
                  </a:cubicBezTo>
                  <a:cubicBezTo>
                    <a:pt x="10364" y="3942"/>
                    <a:pt x="10362" y="3939"/>
                    <a:pt x="10359" y="3930"/>
                  </a:cubicBezTo>
                  <a:cubicBezTo>
                    <a:pt x="10359" y="3906"/>
                    <a:pt x="10335" y="3882"/>
                    <a:pt x="10347" y="3870"/>
                  </a:cubicBezTo>
                  <a:cubicBezTo>
                    <a:pt x="10339" y="3857"/>
                    <a:pt x="10335" y="3852"/>
                    <a:pt x="10334" y="3852"/>
                  </a:cubicBezTo>
                  <a:lnTo>
                    <a:pt x="10334" y="3852"/>
                  </a:lnTo>
                  <a:cubicBezTo>
                    <a:pt x="10330" y="3852"/>
                    <a:pt x="10348" y="3897"/>
                    <a:pt x="10341" y="3897"/>
                  </a:cubicBezTo>
                  <a:cubicBezTo>
                    <a:pt x="10339" y="3897"/>
                    <a:pt x="10338" y="3896"/>
                    <a:pt x="10335" y="3894"/>
                  </a:cubicBezTo>
                  <a:lnTo>
                    <a:pt x="10323" y="3870"/>
                  </a:lnTo>
                  <a:cubicBezTo>
                    <a:pt x="10312" y="3836"/>
                    <a:pt x="10322" y="3856"/>
                    <a:pt x="10313" y="3837"/>
                  </a:cubicBezTo>
                  <a:lnTo>
                    <a:pt x="10313" y="3837"/>
                  </a:lnTo>
                  <a:cubicBezTo>
                    <a:pt x="10318" y="3822"/>
                    <a:pt x="10335" y="3817"/>
                    <a:pt x="10335" y="3787"/>
                  </a:cubicBezTo>
                  <a:lnTo>
                    <a:pt x="10300" y="3775"/>
                  </a:lnTo>
                  <a:cubicBezTo>
                    <a:pt x="10288" y="3823"/>
                    <a:pt x="10228" y="3787"/>
                    <a:pt x="10240" y="3882"/>
                  </a:cubicBezTo>
                  <a:cubicBezTo>
                    <a:pt x="10240" y="3882"/>
                    <a:pt x="10240" y="3882"/>
                    <a:pt x="10240" y="3906"/>
                  </a:cubicBezTo>
                  <a:lnTo>
                    <a:pt x="10240" y="3918"/>
                  </a:lnTo>
                  <a:cubicBezTo>
                    <a:pt x="10228" y="3894"/>
                    <a:pt x="10216" y="3894"/>
                    <a:pt x="10192" y="3870"/>
                  </a:cubicBezTo>
                  <a:lnTo>
                    <a:pt x="10192" y="3870"/>
                  </a:lnTo>
                  <a:cubicBezTo>
                    <a:pt x="10204" y="3882"/>
                    <a:pt x="10204" y="3882"/>
                    <a:pt x="10216" y="3906"/>
                  </a:cubicBezTo>
                  <a:cubicBezTo>
                    <a:pt x="10225" y="3942"/>
                    <a:pt x="10234" y="3958"/>
                    <a:pt x="10233" y="3958"/>
                  </a:cubicBezTo>
                  <a:cubicBezTo>
                    <a:pt x="10232" y="3958"/>
                    <a:pt x="10231" y="3956"/>
                    <a:pt x="10228" y="3953"/>
                  </a:cubicBezTo>
                  <a:cubicBezTo>
                    <a:pt x="10221" y="3939"/>
                    <a:pt x="10218" y="3933"/>
                    <a:pt x="10214" y="3926"/>
                  </a:cubicBezTo>
                  <a:lnTo>
                    <a:pt x="10214" y="3926"/>
                  </a:lnTo>
                  <a:cubicBezTo>
                    <a:pt x="10216" y="3934"/>
                    <a:pt x="10216" y="3942"/>
                    <a:pt x="10216" y="3942"/>
                  </a:cubicBezTo>
                  <a:cubicBezTo>
                    <a:pt x="10204" y="3930"/>
                    <a:pt x="10192" y="3930"/>
                    <a:pt x="10181" y="3906"/>
                  </a:cubicBezTo>
                  <a:cubicBezTo>
                    <a:pt x="10181" y="3902"/>
                    <a:pt x="10182" y="3901"/>
                    <a:pt x="10184" y="3901"/>
                  </a:cubicBezTo>
                  <a:cubicBezTo>
                    <a:pt x="10187" y="3901"/>
                    <a:pt x="10192" y="3906"/>
                    <a:pt x="10192" y="3906"/>
                  </a:cubicBezTo>
                  <a:cubicBezTo>
                    <a:pt x="10192" y="3894"/>
                    <a:pt x="10181" y="3882"/>
                    <a:pt x="10169" y="3870"/>
                  </a:cubicBezTo>
                  <a:cubicBezTo>
                    <a:pt x="10157" y="3858"/>
                    <a:pt x="10157" y="3834"/>
                    <a:pt x="10157" y="3823"/>
                  </a:cubicBezTo>
                  <a:cubicBezTo>
                    <a:pt x="10145" y="3846"/>
                    <a:pt x="10157" y="3906"/>
                    <a:pt x="10157" y="3930"/>
                  </a:cubicBezTo>
                  <a:cubicBezTo>
                    <a:pt x="10149" y="3922"/>
                    <a:pt x="10135" y="3892"/>
                    <a:pt x="10131" y="3881"/>
                  </a:cubicBezTo>
                  <a:lnTo>
                    <a:pt x="10131" y="3881"/>
                  </a:lnTo>
                  <a:cubicBezTo>
                    <a:pt x="10132" y="3881"/>
                    <a:pt x="10132" y="3881"/>
                    <a:pt x="10133" y="3882"/>
                  </a:cubicBezTo>
                  <a:cubicBezTo>
                    <a:pt x="10131" y="3878"/>
                    <a:pt x="10130" y="3876"/>
                    <a:pt x="10130" y="3876"/>
                  </a:cubicBezTo>
                  <a:lnTo>
                    <a:pt x="10130" y="3876"/>
                  </a:lnTo>
                  <a:cubicBezTo>
                    <a:pt x="10129" y="3876"/>
                    <a:pt x="10130" y="3878"/>
                    <a:pt x="10131" y="3881"/>
                  </a:cubicBezTo>
                  <a:lnTo>
                    <a:pt x="10131" y="3881"/>
                  </a:lnTo>
                  <a:cubicBezTo>
                    <a:pt x="10131" y="3881"/>
                    <a:pt x="10131" y="3881"/>
                    <a:pt x="10131" y="3881"/>
                  </a:cubicBezTo>
                  <a:lnTo>
                    <a:pt x="10131" y="3881"/>
                  </a:lnTo>
                  <a:cubicBezTo>
                    <a:pt x="10125" y="3881"/>
                    <a:pt x="10129" y="3920"/>
                    <a:pt x="10131" y="3941"/>
                  </a:cubicBezTo>
                  <a:lnTo>
                    <a:pt x="10131" y="3941"/>
                  </a:lnTo>
                  <a:cubicBezTo>
                    <a:pt x="10085" y="3930"/>
                    <a:pt x="10061" y="3941"/>
                    <a:pt x="10002" y="3894"/>
                  </a:cubicBezTo>
                  <a:lnTo>
                    <a:pt x="10002" y="3894"/>
                  </a:lnTo>
                  <a:lnTo>
                    <a:pt x="10026" y="3965"/>
                  </a:lnTo>
                  <a:lnTo>
                    <a:pt x="10002" y="3930"/>
                  </a:lnTo>
                  <a:cubicBezTo>
                    <a:pt x="9993" y="3925"/>
                    <a:pt x="9985" y="3923"/>
                    <a:pt x="9978" y="3923"/>
                  </a:cubicBezTo>
                  <a:cubicBezTo>
                    <a:pt x="9949" y="3923"/>
                    <a:pt x="9938" y="3958"/>
                    <a:pt x="9919" y="3977"/>
                  </a:cubicBezTo>
                  <a:cubicBezTo>
                    <a:pt x="9917" y="3979"/>
                    <a:pt x="9916" y="3979"/>
                    <a:pt x="9915" y="3979"/>
                  </a:cubicBezTo>
                  <a:cubicBezTo>
                    <a:pt x="9904" y="3979"/>
                    <a:pt x="9893" y="3940"/>
                    <a:pt x="9883" y="3930"/>
                  </a:cubicBezTo>
                  <a:cubicBezTo>
                    <a:pt x="9859" y="3930"/>
                    <a:pt x="9883" y="4001"/>
                    <a:pt x="9871" y="4025"/>
                  </a:cubicBezTo>
                  <a:cubicBezTo>
                    <a:pt x="9859" y="4001"/>
                    <a:pt x="9847" y="3953"/>
                    <a:pt x="9835" y="3953"/>
                  </a:cubicBezTo>
                  <a:lnTo>
                    <a:pt x="9835" y="3953"/>
                  </a:lnTo>
                  <a:cubicBezTo>
                    <a:pt x="9835" y="3973"/>
                    <a:pt x="9843" y="3992"/>
                    <a:pt x="9840" y="3992"/>
                  </a:cubicBezTo>
                  <a:cubicBezTo>
                    <a:pt x="9839" y="3992"/>
                    <a:pt x="9837" y="3991"/>
                    <a:pt x="9835" y="3989"/>
                  </a:cubicBezTo>
                  <a:lnTo>
                    <a:pt x="9835" y="3977"/>
                  </a:lnTo>
                  <a:cubicBezTo>
                    <a:pt x="9831" y="3968"/>
                    <a:pt x="9828" y="3966"/>
                    <a:pt x="9826" y="3966"/>
                  </a:cubicBezTo>
                  <a:cubicBezTo>
                    <a:pt x="9823" y="3966"/>
                    <a:pt x="9821" y="3969"/>
                    <a:pt x="9818" y="3969"/>
                  </a:cubicBezTo>
                  <a:cubicBezTo>
                    <a:pt x="9816" y="3969"/>
                    <a:pt x="9814" y="3968"/>
                    <a:pt x="9811" y="3965"/>
                  </a:cubicBezTo>
                  <a:cubicBezTo>
                    <a:pt x="9788" y="3977"/>
                    <a:pt x="9788" y="4025"/>
                    <a:pt x="9811" y="4096"/>
                  </a:cubicBezTo>
                  <a:cubicBezTo>
                    <a:pt x="9788" y="4096"/>
                    <a:pt x="9776" y="4037"/>
                    <a:pt x="9776" y="4025"/>
                  </a:cubicBezTo>
                  <a:lnTo>
                    <a:pt x="9776" y="4025"/>
                  </a:lnTo>
                  <a:cubicBezTo>
                    <a:pt x="9778" y="4027"/>
                    <a:pt x="9779" y="4028"/>
                    <a:pt x="9780" y="4028"/>
                  </a:cubicBezTo>
                  <a:cubicBezTo>
                    <a:pt x="9783" y="4028"/>
                    <a:pt x="9774" y="4009"/>
                    <a:pt x="9764" y="3989"/>
                  </a:cubicBezTo>
                  <a:cubicBezTo>
                    <a:pt x="9764" y="4001"/>
                    <a:pt x="9764" y="4010"/>
                    <a:pt x="9761" y="4010"/>
                  </a:cubicBezTo>
                  <a:cubicBezTo>
                    <a:pt x="9758" y="4010"/>
                    <a:pt x="9752" y="4001"/>
                    <a:pt x="9740" y="3977"/>
                  </a:cubicBezTo>
                  <a:cubicBezTo>
                    <a:pt x="9740" y="3988"/>
                    <a:pt x="9730" y="3989"/>
                    <a:pt x="9737" y="4015"/>
                  </a:cubicBezTo>
                  <a:lnTo>
                    <a:pt x="9737" y="4015"/>
                  </a:lnTo>
                  <a:cubicBezTo>
                    <a:pt x="9737" y="4015"/>
                    <a:pt x="9737" y="4015"/>
                    <a:pt x="9737" y="4015"/>
                  </a:cubicBezTo>
                  <a:lnTo>
                    <a:pt x="9737" y="4015"/>
                  </a:lnTo>
                  <a:cubicBezTo>
                    <a:pt x="9740" y="4015"/>
                    <a:pt x="9752" y="4032"/>
                    <a:pt x="9752" y="4049"/>
                  </a:cubicBezTo>
                  <a:cubicBezTo>
                    <a:pt x="9748" y="4045"/>
                    <a:pt x="9744" y="4045"/>
                    <a:pt x="9740" y="4045"/>
                  </a:cubicBezTo>
                  <a:lnTo>
                    <a:pt x="9740" y="4045"/>
                  </a:lnTo>
                  <a:cubicBezTo>
                    <a:pt x="9731" y="4045"/>
                    <a:pt x="9720" y="4045"/>
                    <a:pt x="9704" y="4013"/>
                  </a:cubicBezTo>
                  <a:cubicBezTo>
                    <a:pt x="9669" y="4037"/>
                    <a:pt x="9621" y="4049"/>
                    <a:pt x="9573" y="4073"/>
                  </a:cubicBezTo>
                  <a:cubicBezTo>
                    <a:pt x="9585" y="4096"/>
                    <a:pt x="9585" y="4084"/>
                    <a:pt x="9597" y="4096"/>
                  </a:cubicBezTo>
                  <a:cubicBezTo>
                    <a:pt x="9597" y="4107"/>
                    <a:pt x="9595" y="4111"/>
                    <a:pt x="9592" y="4111"/>
                  </a:cubicBezTo>
                  <a:cubicBezTo>
                    <a:pt x="9589" y="4111"/>
                    <a:pt x="9584" y="4106"/>
                    <a:pt x="9583" y="4106"/>
                  </a:cubicBezTo>
                  <a:lnTo>
                    <a:pt x="9583" y="4106"/>
                  </a:lnTo>
                  <a:cubicBezTo>
                    <a:pt x="9581" y="4106"/>
                    <a:pt x="9581" y="4109"/>
                    <a:pt x="9585" y="4120"/>
                  </a:cubicBezTo>
                  <a:lnTo>
                    <a:pt x="9573" y="4084"/>
                  </a:lnTo>
                  <a:cubicBezTo>
                    <a:pt x="9561" y="4096"/>
                    <a:pt x="9573" y="4144"/>
                    <a:pt x="9573" y="4180"/>
                  </a:cubicBezTo>
                  <a:cubicBezTo>
                    <a:pt x="9561" y="4144"/>
                    <a:pt x="9549" y="4156"/>
                    <a:pt x="9549" y="4132"/>
                  </a:cubicBezTo>
                  <a:cubicBezTo>
                    <a:pt x="9549" y="4133"/>
                    <a:pt x="9549" y="4133"/>
                    <a:pt x="9549" y="4133"/>
                  </a:cubicBezTo>
                  <a:cubicBezTo>
                    <a:pt x="9543" y="4133"/>
                    <a:pt x="9479" y="4034"/>
                    <a:pt x="9477" y="4034"/>
                  </a:cubicBezTo>
                  <a:lnTo>
                    <a:pt x="9477" y="4034"/>
                  </a:lnTo>
                  <a:cubicBezTo>
                    <a:pt x="9477" y="4034"/>
                    <a:pt x="9477" y="4035"/>
                    <a:pt x="9478" y="4037"/>
                  </a:cubicBezTo>
                  <a:lnTo>
                    <a:pt x="9549" y="4168"/>
                  </a:lnTo>
                  <a:cubicBezTo>
                    <a:pt x="9555" y="4174"/>
                    <a:pt x="9555" y="4174"/>
                    <a:pt x="9554" y="4174"/>
                  </a:cubicBezTo>
                  <a:cubicBezTo>
                    <a:pt x="9552" y="4174"/>
                    <a:pt x="9549" y="4174"/>
                    <a:pt x="9549" y="4180"/>
                  </a:cubicBezTo>
                  <a:cubicBezTo>
                    <a:pt x="9538" y="4156"/>
                    <a:pt x="9514" y="4132"/>
                    <a:pt x="9502" y="4132"/>
                  </a:cubicBezTo>
                  <a:cubicBezTo>
                    <a:pt x="9490" y="4108"/>
                    <a:pt x="9502" y="4108"/>
                    <a:pt x="9502" y="4108"/>
                  </a:cubicBezTo>
                  <a:cubicBezTo>
                    <a:pt x="9478" y="4049"/>
                    <a:pt x="9466" y="4073"/>
                    <a:pt x="9454" y="4025"/>
                  </a:cubicBezTo>
                  <a:lnTo>
                    <a:pt x="9454" y="4025"/>
                  </a:lnTo>
                  <a:cubicBezTo>
                    <a:pt x="9442" y="4037"/>
                    <a:pt x="9466" y="4049"/>
                    <a:pt x="9478" y="4073"/>
                  </a:cubicBezTo>
                  <a:lnTo>
                    <a:pt x="9454" y="4073"/>
                  </a:lnTo>
                  <a:lnTo>
                    <a:pt x="9478" y="4084"/>
                  </a:lnTo>
                  <a:cubicBezTo>
                    <a:pt x="9478" y="4094"/>
                    <a:pt x="9486" y="4127"/>
                    <a:pt x="9476" y="4127"/>
                  </a:cubicBezTo>
                  <a:cubicBezTo>
                    <a:pt x="9474" y="4127"/>
                    <a:pt x="9471" y="4125"/>
                    <a:pt x="9466" y="4120"/>
                  </a:cubicBezTo>
                  <a:lnTo>
                    <a:pt x="9466" y="4120"/>
                  </a:lnTo>
                  <a:lnTo>
                    <a:pt x="9490" y="4180"/>
                  </a:lnTo>
                  <a:cubicBezTo>
                    <a:pt x="9482" y="4163"/>
                    <a:pt x="9478" y="4158"/>
                    <a:pt x="9476" y="4158"/>
                  </a:cubicBezTo>
                  <a:cubicBezTo>
                    <a:pt x="9472" y="4158"/>
                    <a:pt x="9473" y="4170"/>
                    <a:pt x="9469" y="4170"/>
                  </a:cubicBezTo>
                  <a:cubicBezTo>
                    <a:pt x="9469" y="4170"/>
                    <a:pt x="9468" y="4169"/>
                    <a:pt x="9466" y="4168"/>
                  </a:cubicBezTo>
                  <a:lnTo>
                    <a:pt x="9454" y="4144"/>
                  </a:lnTo>
                  <a:cubicBezTo>
                    <a:pt x="9442" y="4144"/>
                    <a:pt x="9442" y="4132"/>
                    <a:pt x="9430" y="4120"/>
                  </a:cubicBezTo>
                  <a:cubicBezTo>
                    <a:pt x="9423" y="4109"/>
                    <a:pt x="9421" y="4106"/>
                    <a:pt x="9422" y="4106"/>
                  </a:cubicBezTo>
                  <a:lnTo>
                    <a:pt x="9422" y="4106"/>
                  </a:lnTo>
                  <a:cubicBezTo>
                    <a:pt x="9423" y="4106"/>
                    <a:pt x="9426" y="4111"/>
                    <a:pt x="9427" y="4111"/>
                  </a:cubicBezTo>
                  <a:cubicBezTo>
                    <a:pt x="9428" y="4111"/>
                    <a:pt x="9426" y="4107"/>
                    <a:pt x="9419" y="4096"/>
                  </a:cubicBezTo>
                  <a:lnTo>
                    <a:pt x="9407" y="4084"/>
                  </a:lnTo>
                  <a:lnTo>
                    <a:pt x="9407" y="4084"/>
                  </a:lnTo>
                  <a:cubicBezTo>
                    <a:pt x="9419" y="4108"/>
                    <a:pt x="9419" y="4132"/>
                    <a:pt x="9442" y="4144"/>
                  </a:cubicBezTo>
                  <a:cubicBezTo>
                    <a:pt x="9454" y="4192"/>
                    <a:pt x="9466" y="4227"/>
                    <a:pt x="9454" y="4239"/>
                  </a:cubicBezTo>
                  <a:cubicBezTo>
                    <a:pt x="9419" y="4204"/>
                    <a:pt x="9442" y="4192"/>
                    <a:pt x="9419" y="4156"/>
                  </a:cubicBezTo>
                  <a:cubicBezTo>
                    <a:pt x="9417" y="4155"/>
                    <a:pt x="9416" y="4155"/>
                    <a:pt x="9414" y="4155"/>
                  </a:cubicBezTo>
                  <a:cubicBezTo>
                    <a:pt x="9389" y="4155"/>
                    <a:pt x="9453" y="4275"/>
                    <a:pt x="9430" y="4275"/>
                  </a:cubicBezTo>
                  <a:cubicBezTo>
                    <a:pt x="9429" y="4273"/>
                    <a:pt x="9428" y="4273"/>
                    <a:pt x="9427" y="4273"/>
                  </a:cubicBezTo>
                  <a:lnTo>
                    <a:pt x="9427" y="4273"/>
                  </a:lnTo>
                  <a:cubicBezTo>
                    <a:pt x="9421" y="4273"/>
                    <a:pt x="9429" y="4300"/>
                    <a:pt x="9419" y="4311"/>
                  </a:cubicBezTo>
                  <a:cubicBezTo>
                    <a:pt x="9407" y="4287"/>
                    <a:pt x="9395" y="4287"/>
                    <a:pt x="9383" y="4263"/>
                  </a:cubicBezTo>
                  <a:lnTo>
                    <a:pt x="9371" y="4239"/>
                  </a:lnTo>
                  <a:cubicBezTo>
                    <a:pt x="9371" y="4239"/>
                    <a:pt x="9362" y="4239"/>
                    <a:pt x="9353" y="4225"/>
                  </a:cubicBezTo>
                  <a:lnTo>
                    <a:pt x="9353" y="4225"/>
                  </a:lnTo>
                  <a:cubicBezTo>
                    <a:pt x="9367" y="4253"/>
                    <a:pt x="9347" y="4265"/>
                    <a:pt x="9347" y="4287"/>
                  </a:cubicBezTo>
                  <a:lnTo>
                    <a:pt x="9371" y="4311"/>
                  </a:lnTo>
                  <a:cubicBezTo>
                    <a:pt x="9371" y="4330"/>
                    <a:pt x="9371" y="4350"/>
                    <a:pt x="9364" y="4350"/>
                  </a:cubicBezTo>
                  <a:cubicBezTo>
                    <a:pt x="9363" y="4350"/>
                    <a:pt x="9361" y="4349"/>
                    <a:pt x="9359" y="4346"/>
                  </a:cubicBezTo>
                  <a:lnTo>
                    <a:pt x="9359" y="4346"/>
                  </a:lnTo>
                  <a:cubicBezTo>
                    <a:pt x="9347" y="4370"/>
                    <a:pt x="9371" y="4394"/>
                    <a:pt x="9383" y="4430"/>
                  </a:cubicBezTo>
                  <a:cubicBezTo>
                    <a:pt x="9359" y="4406"/>
                    <a:pt x="9335" y="4370"/>
                    <a:pt x="9323" y="4334"/>
                  </a:cubicBezTo>
                  <a:lnTo>
                    <a:pt x="9323" y="4334"/>
                  </a:lnTo>
                  <a:cubicBezTo>
                    <a:pt x="9329" y="4346"/>
                    <a:pt x="9332" y="4349"/>
                    <a:pt x="9335" y="4349"/>
                  </a:cubicBezTo>
                  <a:cubicBezTo>
                    <a:pt x="9338" y="4349"/>
                    <a:pt x="9341" y="4346"/>
                    <a:pt x="9347" y="4346"/>
                  </a:cubicBezTo>
                  <a:cubicBezTo>
                    <a:pt x="9347" y="4313"/>
                    <a:pt x="9327" y="4250"/>
                    <a:pt x="9342" y="4250"/>
                  </a:cubicBezTo>
                  <a:cubicBezTo>
                    <a:pt x="9344" y="4250"/>
                    <a:pt x="9345" y="4250"/>
                    <a:pt x="9347" y="4251"/>
                  </a:cubicBezTo>
                  <a:cubicBezTo>
                    <a:pt x="9332" y="4225"/>
                    <a:pt x="9325" y="4216"/>
                    <a:pt x="9322" y="4216"/>
                  </a:cubicBezTo>
                  <a:lnTo>
                    <a:pt x="9322" y="4216"/>
                  </a:lnTo>
                  <a:cubicBezTo>
                    <a:pt x="9317" y="4216"/>
                    <a:pt x="9324" y="4243"/>
                    <a:pt x="9317" y="4243"/>
                  </a:cubicBezTo>
                  <a:cubicBezTo>
                    <a:pt x="9316" y="4243"/>
                    <a:pt x="9314" y="4242"/>
                    <a:pt x="9311" y="4239"/>
                  </a:cubicBezTo>
                  <a:cubicBezTo>
                    <a:pt x="9311" y="4227"/>
                    <a:pt x="9311" y="4227"/>
                    <a:pt x="9311" y="4227"/>
                  </a:cubicBezTo>
                  <a:cubicBezTo>
                    <a:pt x="9311" y="4215"/>
                    <a:pt x="9311" y="4204"/>
                    <a:pt x="9288" y="4156"/>
                  </a:cubicBezTo>
                  <a:lnTo>
                    <a:pt x="9288" y="4156"/>
                  </a:lnTo>
                  <a:cubicBezTo>
                    <a:pt x="9288" y="4166"/>
                    <a:pt x="9314" y="4220"/>
                    <a:pt x="9306" y="4220"/>
                  </a:cubicBezTo>
                  <a:cubicBezTo>
                    <a:pt x="9305" y="4220"/>
                    <a:pt x="9303" y="4219"/>
                    <a:pt x="9299" y="4215"/>
                  </a:cubicBezTo>
                  <a:cubicBezTo>
                    <a:pt x="9299" y="4219"/>
                    <a:pt x="9298" y="4221"/>
                    <a:pt x="9297" y="4221"/>
                  </a:cubicBezTo>
                  <a:cubicBezTo>
                    <a:pt x="9288" y="4221"/>
                    <a:pt x="9262" y="4180"/>
                    <a:pt x="9252" y="4180"/>
                  </a:cubicBezTo>
                  <a:lnTo>
                    <a:pt x="9252" y="4180"/>
                  </a:lnTo>
                  <a:cubicBezTo>
                    <a:pt x="9264" y="4215"/>
                    <a:pt x="9299" y="4275"/>
                    <a:pt x="9276" y="4275"/>
                  </a:cubicBezTo>
                  <a:lnTo>
                    <a:pt x="9264" y="4227"/>
                  </a:lnTo>
                  <a:lnTo>
                    <a:pt x="9264" y="4227"/>
                  </a:lnTo>
                  <a:cubicBezTo>
                    <a:pt x="9240" y="4227"/>
                    <a:pt x="9288" y="4287"/>
                    <a:pt x="9276" y="4299"/>
                  </a:cubicBezTo>
                  <a:cubicBezTo>
                    <a:pt x="9276" y="4299"/>
                    <a:pt x="9285" y="4336"/>
                    <a:pt x="9295" y="4336"/>
                  </a:cubicBezTo>
                  <a:cubicBezTo>
                    <a:pt x="9297" y="4336"/>
                    <a:pt x="9298" y="4336"/>
                    <a:pt x="9299" y="4334"/>
                  </a:cubicBezTo>
                  <a:lnTo>
                    <a:pt x="9299" y="4334"/>
                  </a:lnTo>
                  <a:cubicBezTo>
                    <a:pt x="9311" y="4358"/>
                    <a:pt x="9299" y="4370"/>
                    <a:pt x="9288" y="4370"/>
                  </a:cubicBezTo>
                  <a:cubicBezTo>
                    <a:pt x="9288" y="4370"/>
                    <a:pt x="9299" y="4382"/>
                    <a:pt x="9299" y="4394"/>
                  </a:cubicBezTo>
                  <a:cubicBezTo>
                    <a:pt x="9306" y="4398"/>
                    <a:pt x="9310" y="4400"/>
                    <a:pt x="9312" y="4400"/>
                  </a:cubicBezTo>
                  <a:cubicBezTo>
                    <a:pt x="9321" y="4400"/>
                    <a:pt x="9314" y="4382"/>
                    <a:pt x="9320" y="4382"/>
                  </a:cubicBezTo>
                  <a:lnTo>
                    <a:pt x="9320" y="4382"/>
                  </a:lnTo>
                  <a:cubicBezTo>
                    <a:pt x="9322" y="4382"/>
                    <a:pt x="9326" y="4385"/>
                    <a:pt x="9335" y="4394"/>
                  </a:cubicBezTo>
                  <a:lnTo>
                    <a:pt x="9311" y="4346"/>
                  </a:lnTo>
                  <a:lnTo>
                    <a:pt x="9311" y="4346"/>
                  </a:lnTo>
                  <a:cubicBezTo>
                    <a:pt x="9323" y="4358"/>
                    <a:pt x="9347" y="4394"/>
                    <a:pt x="9359" y="4418"/>
                  </a:cubicBezTo>
                  <a:cubicBezTo>
                    <a:pt x="9373" y="4435"/>
                    <a:pt x="9377" y="4441"/>
                    <a:pt x="9376" y="4441"/>
                  </a:cubicBezTo>
                  <a:cubicBezTo>
                    <a:pt x="9375" y="4441"/>
                    <a:pt x="9365" y="4431"/>
                    <a:pt x="9361" y="4431"/>
                  </a:cubicBezTo>
                  <a:lnTo>
                    <a:pt x="9361" y="4431"/>
                  </a:lnTo>
                  <a:cubicBezTo>
                    <a:pt x="9359" y="4431"/>
                    <a:pt x="9360" y="4436"/>
                    <a:pt x="9371" y="4454"/>
                  </a:cubicBezTo>
                  <a:lnTo>
                    <a:pt x="9371" y="4442"/>
                  </a:lnTo>
                  <a:cubicBezTo>
                    <a:pt x="9407" y="4489"/>
                    <a:pt x="9383" y="4489"/>
                    <a:pt x="9371" y="4489"/>
                  </a:cubicBezTo>
                  <a:cubicBezTo>
                    <a:pt x="9359" y="4477"/>
                    <a:pt x="9347" y="4477"/>
                    <a:pt x="9323" y="4442"/>
                  </a:cubicBezTo>
                  <a:lnTo>
                    <a:pt x="9323" y="4418"/>
                  </a:lnTo>
                  <a:cubicBezTo>
                    <a:pt x="9319" y="4413"/>
                    <a:pt x="9316" y="4411"/>
                    <a:pt x="9314" y="4411"/>
                  </a:cubicBezTo>
                  <a:lnTo>
                    <a:pt x="9314" y="4411"/>
                  </a:lnTo>
                  <a:cubicBezTo>
                    <a:pt x="9307" y="4411"/>
                    <a:pt x="9321" y="4444"/>
                    <a:pt x="9311" y="4454"/>
                  </a:cubicBezTo>
                  <a:cubicBezTo>
                    <a:pt x="9311" y="4442"/>
                    <a:pt x="9311" y="4442"/>
                    <a:pt x="9311" y="4442"/>
                  </a:cubicBezTo>
                  <a:lnTo>
                    <a:pt x="9299" y="4442"/>
                  </a:lnTo>
                  <a:cubicBezTo>
                    <a:pt x="9299" y="4442"/>
                    <a:pt x="9299" y="4457"/>
                    <a:pt x="9293" y="4457"/>
                  </a:cubicBezTo>
                  <a:cubicBezTo>
                    <a:pt x="9292" y="4457"/>
                    <a:pt x="9290" y="4456"/>
                    <a:pt x="9288" y="4454"/>
                  </a:cubicBezTo>
                  <a:lnTo>
                    <a:pt x="9288" y="4454"/>
                  </a:lnTo>
                  <a:lnTo>
                    <a:pt x="9299" y="4477"/>
                  </a:lnTo>
                  <a:lnTo>
                    <a:pt x="9299" y="4465"/>
                  </a:lnTo>
                  <a:cubicBezTo>
                    <a:pt x="9299" y="4465"/>
                    <a:pt x="9323" y="4477"/>
                    <a:pt x="9323" y="4501"/>
                  </a:cubicBezTo>
                  <a:cubicBezTo>
                    <a:pt x="9323" y="4506"/>
                    <a:pt x="9322" y="4508"/>
                    <a:pt x="9320" y="4508"/>
                  </a:cubicBezTo>
                  <a:cubicBezTo>
                    <a:pt x="9310" y="4508"/>
                    <a:pt x="9285" y="4473"/>
                    <a:pt x="9276" y="4454"/>
                  </a:cubicBezTo>
                  <a:cubicBezTo>
                    <a:pt x="9265" y="4433"/>
                    <a:pt x="9266" y="4428"/>
                    <a:pt x="9270" y="4428"/>
                  </a:cubicBezTo>
                  <a:cubicBezTo>
                    <a:pt x="9274" y="4428"/>
                    <a:pt x="9282" y="4432"/>
                    <a:pt x="9285" y="4432"/>
                  </a:cubicBezTo>
                  <a:cubicBezTo>
                    <a:pt x="9287" y="4432"/>
                    <a:pt x="9288" y="4432"/>
                    <a:pt x="9288" y="4430"/>
                  </a:cubicBezTo>
                  <a:cubicBezTo>
                    <a:pt x="9274" y="4412"/>
                    <a:pt x="9268" y="4408"/>
                    <a:pt x="9263" y="4408"/>
                  </a:cubicBezTo>
                  <a:cubicBezTo>
                    <a:pt x="9258" y="4408"/>
                    <a:pt x="9256" y="4413"/>
                    <a:pt x="9252" y="4413"/>
                  </a:cubicBezTo>
                  <a:cubicBezTo>
                    <a:pt x="9249" y="4413"/>
                    <a:pt x="9245" y="4411"/>
                    <a:pt x="9240" y="4406"/>
                  </a:cubicBezTo>
                  <a:cubicBezTo>
                    <a:pt x="9216" y="4358"/>
                    <a:pt x="9252" y="4394"/>
                    <a:pt x="9228" y="4358"/>
                  </a:cubicBezTo>
                  <a:cubicBezTo>
                    <a:pt x="9226" y="4357"/>
                    <a:pt x="9225" y="4356"/>
                    <a:pt x="9224" y="4356"/>
                  </a:cubicBezTo>
                  <a:lnTo>
                    <a:pt x="9224" y="4356"/>
                  </a:lnTo>
                  <a:cubicBezTo>
                    <a:pt x="9219" y="4356"/>
                    <a:pt x="9226" y="4382"/>
                    <a:pt x="9216" y="4382"/>
                  </a:cubicBezTo>
                  <a:cubicBezTo>
                    <a:pt x="9204" y="4358"/>
                    <a:pt x="9216" y="4346"/>
                    <a:pt x="9192" y="4323"/>
                  </a:cubicBezTo>
                  <a:lnTo>
                    <a:pt x="9180" y="4311"/>
                  </a:lnTo>
                  <a:cubicBezTo>
                    <a:pt x="9192" y="4299"/>
                    <a:pt x="9145" y="4251"/>
                    <a:pt x="9145" y="4227"/>
                  </a:cubicBezTo>
                  <a:cubicBezTo>
                    <a:pt x="9144" y="4226"/>
                    <a:pt x="9143" y="4226"/>
                    <a:pt x="9142" y="4226"/>
                  </a:cubicBezTo>
                  <a:lnTo>
                    <a:pt x="9142" y="4226"/>
                  </a:lnTo>
                  <a:cubicBezTo>
                    <a:pt x="9138" y="4226"/>
                    <a:pt x="9149" y="4257"/>
                    <a:pt x="9141" y="4257"/>
                  </a:cubicBezTo>
                  <a:cubicBezTo>
                    <a:pt x="9139" y="4257"/>
                    <a:pt x="9137" y="4255"/>
                    <a:pt x="9133" y="4251"/>
                  </a:cubicBezTo>
                  <a:lnTo>
                    <a:pt x="9133" y="4251"/>
                  </a:lnTo>
                  <a:cubicBezTo>
                    <a:pt x="9145" y="4275"/>
                    <a:pt x="9180" y="4299"/>
                    <a:pt x="9180" y="4323"/>
                  </a:cubicBezTo>
                  <a:lnTo>
                    <a:pt x="9168" y="4323"/>
                  </a:lnTo>
                  <a:cubicBezTo>
                    <a:pt x="9145" y="4299"/>
                    <a:pt x="9145" y="4263"/>
                    <a:pt x="9121" y="4251"/>
                  </a:cubicBezTo>
                  <a:lnTo>
                    <a:pt x="9121" y="4263"/>
                  </a:lnTo>
                  <a:cubicBezTo>
                    <a:pt x="9133" y="4287"/>
                    <a:pt x="9145" y="4287"/>
                    <a:pt x="9157" y="4311"/>
                  </a:cubicBezTo>
                  <a:cubicBezTo>
                    <a:pt x="9155" y="4310"/>
                    <a:pt x="9153" y="4309"/>
                    <a:pt x="9152" y="4309"/>
                  </a:cubicBezTo>
                  <a:lnTo>
                    <a:pt x="9152" y="4309"/>
                  </a:lnTo>
                  <a:cubicBezTo>
                    <a:pt x="9140" y="4309"/>
                    <a:pt x="9180" y="4372"/>
                    <a:pt x="9180" y="4394"/>
                  </a:cubicBezTo>
                  <a:cubicBezTo>
                    <a:pt x="9180" y="4394"/>
                    <a:pt x="9168" y="4394"/>
                    <a:pt x="9157" y="4382"/>
                  </a:cubicBezTo>
                  <a:lnTo>
                    <a:pt x="9157" y="4382"/>
                  </a:lnTo>
                  <a:cubicBezTo>
                    <a:pt x="9168" y="4430"/>
                    <a:pt x="9157" y="4442"/>
                    <a:pt x="9168" y="4489"/>
                  </a:cubicBezTo>
                  <a:cubicBezTo>
                    <a:pt x="9157" y="4454"/>
                    <a:pt x="9145" y="4442"/>
                    <a:pt x="9121" y="4418"/>
                  </a:cubicBezTo>
                  <a:cubicBezTo>
                    <a:pt x="9133" y="4406"/>
                    <a:pt x="9097" y="4358"/>
                    <a:pt x="9085" y="4334"/>
                  </a:cubicBezTo>
                  <a:lnTo>
                    <a:pt x="9085" y="4334"/>
                  </a:lnTo>
                  <a:cubicBezTo>
                    <a:pt x="9073" y="4346"/>
                    <a:pt x="9109" y="4394"/>
                    <a:pt x="9121" y="4406"/>
                  </a:cubicBezTo>
                  <a:cubicBezTo>
                    <a:pt x="9118" y="4405"/>
                    <a:pt x="9116" y="4404"/>
                    <a:pt x="9115" y="4404"/>
                  </a:cubicBezTo>
                  <a:cubicBezTo>
                    <a:pt x="9107" y="4404"/>
                    <a:pt x="9119" y="4425"/>
                    <a:pt x="9111" y="4425"/>
                  </a:cubicBezTo>
                  <a:cubicBezTo>
                    <a:pt x="9109" y="4425"/>
                    <a:pt x="9104" y="4423"/>
                    <a:pt x="9097" y="4418"/>
                  </a:cubicBezTo>
                  <a:cubicBezTo>
                    <a:pt x="9085" y="4406"/>
                    <a:pt x="9073" y="4370"/>
                    <a:pt x="9061" y="4346"/>
                  </a:cubicBezTo>
                  <a:lnTo>
                    <a:pt x="9061" y="4346"/>
                  </a:lnTo>
                  <a:cubicBezTo>
                    <a:pt x="9055" y="4353"/>
                    <a:pt x="9065" y="4368"/>
                    <a:pt x="9073" y="4382"/>
                  </a:cubicBezTo>
                  <a:lnTo>
                    <a:pt x="9073" y="4382"/>
                  </a:lnTo>
                  <a:cubicBezTo>
                    <a:pt x="9061" y="4383"/>
                    <a:pt x="9062" y="4406"/>
                    <a:pt x="9073" y="4430"/>
                  </a:cubicBezTo>
                  <a:cubicBezTo>
                    <a:pt x="9061" y="4410"/>
                    <a:pt x="9056" y="4405"/>
                    <a:pt x="9053" y="4405"/>
                  </a:cubicBezTo>
                  <a:cubicBezTo>
                    <a:pt x="9049" y="4405"/>
                    <a:pt x="9049" y="4412"/>
                    <a:pt x="9044" y="4412"/>
                  </a:cubicBezTo>
                  <a:cubicBezTo>
                    <a:pt x="9041" y="4412"/>
                    <a:pt x="9036" y="4408"/>
                    <a:pt x="9026" y="4394"/>
                  </a:cubicBezTo>
                  <a:lnTo>
                    <a:pt x="9026" y="4394"/>
                  </a:lnTo>
                  <a:cubicBezTo>
                    <a:pt x="9026" y="4418"/>
                    <a:pt x="9049" y="4418"/>
                    <a:pt x="9061" y="4442"/>
                  </a:cubicBezTo>
                  <a:cubicBezTo>
                    <a:pt x="9067" y="4454"/>
                    <a:pt x="9064" y="4457"/>
                    <a:pt x="9058" y="4457"/>
                  </a:cubicBezTo>
                  <a:cubicBezTo>
                    <a:pt x="9052" y="4457"/>
                    <a:pt x="9043" y="4454"/>
                    <a:pt x="9038" y="4454"/>
                  </a:cubicBezTo>
                  <a:cubicBezTo>
                    <a:pt x="9038" y="4442"/>
                    <a:pt x="9038" y="4430"/>
                    <a:pt x="9038" y="4430"/>
                  </a:cubicBezTo>
                  <a:lnTo>
                    <a:pt x="9014" y="4394"/>
                  </a:lnTo>
                  <a:cubicBezTo>
                    <a:pt x="9012" y="4393"/>
                    <a:pt x="9010" y="4393"/>
                    <a:pt x="9009" y="4393"/>
                  </a:cubicBezTo>
                  <a:cubicBezTo>
                    <a:pt x="8989" y="4393"/>
                    <a:pt x="9045" y="4469"/>
                    <a:pt x="9033" y="4469"/>
                  </a:cubicBezTo>
                  <a:cubicBezTo>
                    <a:pt x="9032" y="4469"/>
                    <a:pt x="9029" y="4468"/>
                    <a:pt x="9026" y="4465"/>
                  </a:cubicBezTo>
                  <a:cubicBezTo>
                    <a:pt x="9014" y="4442"/>
                    <a:pt x="9002" y="4442"/>
                    <a:pt x="8990" y="4406"/>
                  </a:cubicBezTo>
                  <a:lnTo>
                    <a:pt x="8990" y="4406"/>
                  </a:lnTo>
                  <a:cubicBezTo>
                    <a:pt x="8990" y="4418"/>
                    <a:pt x="8978" y="4418"/>
                    <a:pt x="9002" y="4442"/>
                  </a:cubicBezTo>
                  <a:cubicBezTo>
                    <a:pt x="8990" y="4442"/>
                    <a:pt x="8990" y="4442"/>
                    <a:pt x="8978" y="4430"/>
                  </a:cubicBezTo>
                  <a:lnTo>
                    <a:pt x="8978" y="4430"/>
                  </a:lnTo>
                  <a:cubicBezTo>
                    <a:pt x="8978" y="4454"/>
                    <a:pt x="8978" y="4465"/>
                    <a:pt x="8990" y="4501"/>
                  </a:cubicBezTo>
                  <a:cubicBezTo>
                    <a:pt x="8978" y="4501"/>
                    <a:pt x="8954" y="4477"/>
                    <a:pt x="8942" y="4465"/>
                  </a:cubicBezTo>
                  <a:cubicBezTo>
                    <a:pt x="8942" y="4483"/>
                    <a:pt x="8930" y="4483"/>
                    <a:pt x="8918" y="4483"/>
                  </a:cubicBezTo>
                  <a:cubicBezTo>
                    <a:pt x="8907" y="4483"/>
                    <a:pt x="8895" y="4483"/>
                    <a:pt x="8895" y="4501"/>
                  </a:cubicBezTo>
                  <a:lnTo>
                    <a:pt x="8895" y="4513"/>
                  </a:lnTo>
                  <a:cubicBezTo>
                    <a:pt x="8871" y="4513"/>
                    <a:pt x="8942" y="4561"/>
                    <a:pt x="8918" y="4561"/>
                  </a:cubicBezTo>
                  <a:cubicBezTo>
                    <a:pt x="8895" y="4513"/>
                    <a:pt x="8895" y="4537"/>
                    <a:pt x="8871" y="4513"/>
                  </a:cubicBezTo>
                  <a:cubicBezTo>
                    <a:pt x="8868" y="4512"/>
                    <a:pt x="8866" y="4512"/>
                    <a:pt x="8864" y="4512"/>
                  </a:cubicBezTo>
                  <a:cubicBezTo>
                    <a:pt x="8841" y="4512"/>
                    <a:pt x="8853" y="4562"/>
                    <a:pt x="8830" y="4562"/>
                  </a:cubicBezTo>
                  <a:cubicBezTo>
                    <a:pt x="8828" y="4562"/>
                    <a:pt x="8826" y="4562"/>
                    <a:pt x="8823" y="4561"/>
                  </a:cubicBezTo>
                  <a:cubicBezTo>
                    <a:pt x="8811" y="4549"/>
                    <a:pt x="8799" y="4537"/>
                    <a:pt x="8811" y="4525"/>
                  </a:cubicBezTo>
                  <a:cubicBezTo>
                    <a:pt x="8787" y="4525"/>
                    <a:pt x="8776" y="4537"/>
                    <a:pt x="8764" y="4549"/>
                  </a:cubicBezTo>
                  <a:lnTo>
                    <a:pt x="8764" y="4537"/>
                  </a:lnTo>
                  <a:cubicBezTo>
                    <a:pt x="8756" y="4533"/>
                    <a:pt x="8750" y="4531"/>
                    <a:pt x="8745" y="4531"/>
                  </a:cubicBezTo>
                  <a:cubicBezTo>
                    <a:pt x="8719" y="4531"/>
                    <a:pt x="8726" y="4576"/>
                    <a:pt x="8716" y="4596"/>
                  </a:cubicBezTo>
                  <a:cubicBezTo>
                    <a:pt x="8716" y="4596"/>
                    <a:pt x="8704" y="4573"/>
                    <a:pt x="8704" y="4573"/>
                  </a:cubicBezTo>
                  <a:cubicBezTo>
                    <a:pt x="8699" y="4570"/>
                    <a:pt x="8693" y="4568"/>
                    <a:pt x="8688" y="4568"/>
                  </a:cubicBezTo>
                  <a:cubicBezTo>
                    <a:pt x="8672" y="4568"/>
                    <a:pt x="8662" y="4584"/>
                    <a:pt x="8680" y="4620"/>
                  </a:cubicBezTo>
                  <a:cubicBezTo>
                    <a:pt x="8670" y="4610"/>
                    <a:pt x="8666" y="4606"/>
                    <a:pt x="8666" y="4606"/>
                  </a:cubicBezTo>
                  <a:lnTo>
                    <a:pt x="8666" y="4606"/>
                  </a:lnTo>
                  <a:cubicBezTo>
                    <a:pt x="8665" y="4606"/>
                    <a:pt x="8671" y="4615"/>
                    <a:pt x="8664" y="4615"/>
                  </a:cubicBezTo>
                  <a:cubicBezTo>
                    <a:pt x="8661" y="4615"/>
                    <a:pt x="8655" y="4614"/>
                    <a:pt x="8645" y="4608"/>
                  </a:cubicBezTo>
                  <a:cubicBezTo>
                    <a:pt x="8633" y="4596"/>
                    <a:pt x="8633" y="4596"/>
                    <a:pt x="8633" y="4596"/>
                  </a:cubicBezTo>
                  <a:cubicBezTo>
                    <a:pt x="8629" y="4592"/>
                    <a:pt x="8625" y="4591"/>
                    <a:pt x="8621" y="4591"/>
                  </a:cubicBezTo>
                  <a:cubicBezTo>
                    <a:pt x="8614" y="4591"/>
                    <a:pt x="8609" y="4596"/>
                    <a:pt x="8609" y="4596"/>
                  </a:cubicBezTo>
                  <a:cubicBezTo>
                    <a:pt x="8609" y="4596"/>
                    <a:pt x="8609" y="4596"/>
                    <a:pt x="8609" y="4608"/>
                  </a:cubicBezTo>
                  <a:cubicBezTo>
                    <a:pt x="8585" y="4596"/>
                    <a:pt x="8561" y="4596"/>
                    <a:pt x="8549" y="4596"/>
                  </a:cubicBezTo>
                  <a:cubicBezTo>
                    <a:pt x="8534" y="4596"/>
                    <a:pt x="8521" y="4596"/>
                    <a:pt x="8509" y="4593"/>
                  </a:cubicBezTo>
                  <a:lnTo>
                    <a:pt x="8509" y="4593"/>
                  </a:lnTo>
                  <a:cubicBezTo>
                    <a:pt x="8521" y="4598"/>
                    <a:pt x="8534" y="4603"/>
                    <a:pt x="8549" y="4608"/>
                  </a:cubicBezTo>
                  <a:cubicBezTo>
                    <a:pt x="8559" y="4628"/>
                    <a:pt x="8561" y="4649"/>
                    <a:pt x="8568" y="4654"/>
                  </a:cubicBezTo>
                  <a:lnTo>
                    <a:pt x="8568" y="4654"/>
                  </a:lnTo>
                  <a:cubicBezTo>
                    <a:pt x="8532" y="4642"/>
                    <a:pt x="8477" y="4619"/>
                    <a:pt x="8466" y="4585"/>
                  </a:cubicBezTo>
                  <a:lnTo>
                    <a:pt x="8478" y="4585"/>
                  </a:lnTo>
                  <a:cubicBezTo>
                    <a:pt x="8466" y="4585"/>
                    <a:pt x="8466" y="4585"/>
                    <a:pt x="8466" y="4573"/>
                  </a:cubicBezTo>
                  <a:lnTo>
                    <a:pt x="8466" y="4573"/>
                  </a:lnTo>
                  <a:cubicBezTo>
                    <a:pt x="8474" y="4576"/>
                    <a:pt x="8481" y="4580"/>
                    <a:pt x="8489" y="4584"/>
                  </a:cubicBezTo>
                  <a:lnTo>
                    <a:pt x="8489" y="4584"/>
                  </a:lnTo>
                  <a:cubicBezTo>
                    <a:pt x="8479" y="4577"/>
                    <a:pt x="8467" y="4566"/>
                    <a:pt x="8454" y="4549"/>
                  </a:cubicBezTo>
                  <a:cubicBezTo>
                    <a:pt x="8383" y="4513"/>
                    <a:pt x="8359" y="4418"/>
                    <a:pt x="8323" y="4382"/>
                  </a:cubicBezTo>
                  <a:cubicBezTo>
                    <a:pt x="8285" y="4382"/>
                    <a:pt x="8257" y="4396"/>
                    <a:pt x="8223" y="4396"/>
                  </a:cubicBezTo>
                  <a:cubicBezTo>
                    <a:pt x="8193" y="4396"/>
                    <a:pt x="8159" y="4385"/>
                    <a:pt x="8109" y="4346"/>
                  </a:cubicBezTo>
                  <a:lnTo>
                    <a:pt x="8180" y="4334"/>
                  </a:lnTo>
                  <a:cubicBezTo>
                    <a:pt x="8143" y="4314"/>
                    <a:pt x="8120" y="4308"/>
                    <a:pt x="8102" y="4308"/>
                  </a:cubicBezTo>
                  <a:cubicBezTo>
                    <a:pt x="8077" y="4308"/>
                    <a:pt x="8064" y="4320"/>
                    <a:pt x="8042" y="4320"/>
                  </a:cubicBezTo>
                  <a:cubicBezTo>
                    <a:pt x="8026" y="4320"/>
                    <a:pt x="8003" y="4313"/>
                    <a:pt x="7966" y="4287"/>
                  </a:cubicBezTo>
                  <a:lnTo>
                    <a:pt x="7966" y="4287"/>
                  </a:lnTo>
                  <a:cubicBezTo>
                    <a:pt x="8002" y="4323"/>
                    <a:pt x="7895" y="4311"/>
                    <a:pt x="7978" y="4358"/>
                  </a:cubicBezTo>
                  <a:cubicBezTo>
                    <a:pt x="7930" y="4358"/>
                    <a:pt x="7835" y="4311"/>
                    <a:pt x="7775" y="4263"/>
                  </a:cubicBezTo>
                  <a:cubicBezTo>
                    <a:pt x="7752" y="4263"/>
                    <a:pt x="7764" y="4275"/>
                    <a:pt x="7752" y="4299"/>
                  </a:cubicBezTo>
                  <a:cubicBezTo>
                    <a:pt x="7811" y="4358"/>
                    <a:pt x="7883" y="4323"/>
                    <a:pt x="7918" y="4406"/>
                  </a:cubicBezTo>
                  <a:lnTo>
                    <a:pt x="8002" y="4382"/>
                  </a:lnTo>
                  <a:lnTo>
                    <a:pt x="8002" y="4382"/>
                  </a:lnTo>
                  <a:cubicBezTo>
                    <a:pt x="8049" y="4442"/>
                    <a:pt x="8037" y="4477"/>
                    <a:pt x="7990" y="4477"/>
                  </a:cubicBezTo>
                  <a:cubicBezTo>
                    <a:pt x="8002" y="4489"/>
                    <a:pt x="8025" y="4489"/>
                    <a:pt x="8037" y="4501"/>
                  </a:cubicBezTo>
                  <a:cubicBezTo>
                    <a:pt x="8030" y="4519"/>
                    <a:pt x="8022" y="4526"/>
                    <a:pt x="8014" y="4526"/>
                  </a:cubicBezTo>
                  <a:cubicBezTo>
                    <a:pt x="7990" y="4526"/>
                    <a:pt x="7966" y="4468"/>
                    <a:pt x="7937" y="4468"/>
                  </a:cubicBezTo>
                  <a:cubicBezTo>
                    <a:pt x="7931" y="4468"/>
                    <a:pt x="7925" y="4471"/>
                    <a:pt x="7918" y="4477"/>
                  </a:cubicBezTo>
                  <a:lnTo>
                    <a:pt x="7966" y="4501"/>
                  </a:lnTo>
                  <a:cubicBezTo>
                    <a:pt x="7963" y="4516"/>
                    <a:pt x="7953" y="4522"/>
                    <a:pt x="7940" y="4522"/>
                  </a:cubicBezTo>
                  <a:cubicBezTo>
                    <a:pt x="7898" y="4522"/>
                    <a:pt x="7820" y="4468"/>
                    <a:pt x="7775" y="4442"/>
                  </a:cubicBezTo>
                  <a:cubicBezTo>
                    <a:pt x="7716" y="4382"/>
                    <a:pt x="7656" y="4346"/>
                    <a:pt x="7668" y="4311"/>
                  </a:cubicBezTo>
                  <a:lnTo>
                    <a:pt x="7668" y="4311"/>
                  </a:lnTo>
                  <a:lnTo>
                    <a:pt x="7764" y="4346"/>
                  </a:lnTo>
                  <a:cubicBezTo>
                    <a:pt x="7728" y="4287"/>
                    <a:pt x="7633" y="4299"/>
                    <a:pt x="7585" y="4275"/>
                  </a:cubicBezTo>
                  <a:cubicBezTo>
                    <a:pt x="7585" y="4263"/>
                    <a:pt x="7573" y="4263"/>
                    <a:pt x="7573" y="4251"/>
                  </a:cubicBezTo>
                  <a:cubicBezTo>
                    <a:pt x="7573" y="4263"/>
                    <a:pt x="7573" y="4263"/>
                    <a:pt x="7573" y="4263"/>
                  </a:cubicBezTo>
                  <a:cubicBezTo>
                    <a:pt x="7561" y="4263"/>
                    <a:pt x="7549" y="4251"/>
                    <a:pt x="7549" y="4239"/>
                  </a:cubicBezTo>
                  <a:cubicBezTo>
                    <a:pt x="7502" y="4215"/>
                    <a:pt x="7418" y="4204"/>
                    <a:pt x="7371" y="4180"/>
                  </a:cubicBezTo>
                  <a:lnTo>
                    <a:pt x="7371" y="4215"/>
                  </a:lnTo>
                  <a:lnTo>
                    <a:pt x="7383" y="4204"/>
                  </a:lnTo>
                  <a:cubicBezTo>
                    <a:pt x="7418" y="4215"/>
                    <a:pt x="7478" y="4263"/>
                    <a:pt x="7430" y="4275"/>
                  </a:cubicBezTo>
                  <a:cubicBezTo>
                    <a:pt x="7323" y="4251"/>
                    <a:pt x="7323" y="4180"/>
                    <a:pt x="7311" y="4144"/>
                  </a:cubicBezTo>
                  <a:cubicBezTo>
                    <a:pt x="7317" y="4138"/>
                    <a:pt x="7324" y="4135"/>
                    <a:pt x="7332" y="4135"/>
                  </a:cubicBezTo>
                  <a:cubicBezTo>
                    <a:pt x="7368" y="4135"/>
                    <a:pt x="7417" y="4192"/>
                    <a:pt x="7466" y="4192"/>
                  </a:cubicBezTo>
                  <a:cubicBezTo>
                    <a:pt x="7454" y="4132"/>
                    <a:pt x="7371" y="4144"/>
                    <a:pt x="7263" y="4073"/>
                  </a:cubicBezTo>
                  <a:cubicBezTo>
                    <a:pt x="7277" y="4066"/>
                    <a:pt x="7289" y="4063"/>
                    <a:pt x="7302" y="4063"/>
                  </a:cubicBezTo>
                  <a:cubicBezTo>
                    <a:pt x="7344" y="4063"/>
                    <a:pt x="7382" y="4094"/>
                    <a:pt x="7415" y="4094"/>
                  </a:cubicBezTo>
                  <a:cubicBezTo>
                    <a:pt x="7424" y="4094"/>
                    <a:pt x="7433" y="4091"/>
                    <a:pt x="7442" y="4084"/>
                  </a:cubicBezTo>
                  <a:cubicBezTo>
                    <a:pt x="7347" y="4037"/>
                    <a:pt x="7311" y="4061"/>
                    <a:pt x="7228" y="4025"/>
                  </a:cubicBezTo>
                  <a:cubicBezTo>
                    <a:pt x="7234" y="4013"/>
                    <a:pt x="7261" y="4013"/>
                    <a:pt x="7287" y="4013"/>
                  </a:cubicBezTo>
                  <a:cubicBezTo>
                    <a:pt x="7314" y="4013"/>
                    <a:pt x="7341" y="4013"/>
                    <a:pt x="7347" y="4001"/>
                  </a:cubicBezTo>
                  <a:cubicBezTo>
                    <a:pt x="7323" y="3989"/>
                    <a:pt x="7299" y="3977"/>
                    <a:pt x="7287" y="3965"/>
                  </a:cubicBezTo>
                  <a:lnTo>
                    <a:pt x="7287" y="3965"/>
                  </a:lnTo>
                  <a:cubicBezTo>
                    <a:pt x="7312" y="3973"/>
                    <a:pt x="7328" y="3976"/>
                    <a:pt x="7339" y="3976"/>
                  </a:cubicBezTo>
                  <a:cubicBezTo>
                    <a:pt x="7389" y="3976"/>
                    <a:pt x="7322" y="3912"/>
                    <a:pt x="7370" y="3912"/>
                  </a:cubicBezTo>
                  <a:cubicBezTo>
                    <a:pt x="7379" y="3912"/>
                    <a:pt x="7390" y="3913"/>
                    <a:pt x="7406" y="3918"/>
                  </a:cubicBezTo>
                  <a:cubicBezTo>
                    <a:pt x="7389" y="3901"/>
                    <a:pt x="7372" y="3897"/>
                    <a:pt x="7354" y="3897"/>
                  </a:cubicBezTo>
                  <a:cubicBezTo>
                    <a:pt x="7342" y="3897"/>
                    <a:pt x="7330" y="3899"/>
                    <a:pt x="7317" y="3899"/>
                  </a:cubicBezTo>
                  <a:cubicBezTo>
                    <a:pt x="7294" y="3899"/>
                    <a:pt x="7269" y="3894"/>
                    <a:pt x="7240" y="3870"/>
                  </a:cubicBezTo>
                  <a:lnTo>
                    <a:pt x="7240" y="3870"/>
                  </a:lnTo>
                  <a:cubicBezTo>
                    <a:pt x="7252" y="3906"/>
                    <a:pt x="7311" y="3965"/>
                    <a:pt x="7228" y="3965"/>
                  </a:cubicBezTo>
                  <a:lnTo>
                    <a:pt x="7144" y="3918"/>
                  </a:lnTo>
                  <a:cubicBezTo>
                    <a:pt x="7109" y="3882"/>
                    <a:pt x="7252" y="3894"/>
                    <a:pt x="7192" y="3846"/>
                  </a:cubicBezTo>
                  <a:lnTo>
                    <a:pt x="7097" y="3846"/>
                  </a:lnTo>
                  <a:cubicBezTo>
                    <a:pt x="7097" y="3858"/>
                    <a:pt x="7144" y="3882"/>
                    <a:pt x="7109" y="3894"/>
                  </a:cubicBezTo>
                  <a:cubicBezTo>
                    <a:pt x="7099" y="3887"/>
                    <a:pt x="7089" y="3884"/>
                    <a:pt x="7079" y="3884"/>
                  </a:cubicBezTo>
                  <a:cubicBezTo>
                    <a:pt x="7037" y="3884"/>
                    <a:pt x="6987" y="3932"/>
                    <a:pt x="6930" y="3942"/>
                  </a:cubicBezTo>
                  <a:cubicBezTo>
                    <a:pt x="6882" y="3930"/>
                    <a:pt x="6847" y="3918"/>
                    <a:pt x="6835" y="3894"/>
                  </a:cubicBezTo>
                  <a:cubicBezTo>
                    <a:pt x="6693" y="3918"/>
                    <a:pt x="6540" y="3894"/>
                    <a:pt x="6421" y="3929"/>
                  </a:cubicBezTo>
                  <a:lnTo>
                    <a:pt x="6421" y="3929"/>
                  </a:lnTo>
                  <a:cubicBezTo>
                    <a:pt x="6499" y="3905"/>
                    <a:pt x="6418" y="3870"/>
                    <a:pt x="6382" y="3834"/>
                  </a:cubicBezTo>
                  <a:cubicBezTo>
                    <a:pt x="6466" y="3834"/>
                    <a:pt x="6478" y="3787"/>
                    <a:pt x="6478" y="3751"/>
                  </a:cubicBezTo>
                  <a:cubicBezTo>
                    <a:pt x="6418" y="3751"/>
                    <a:pt x="6371" y="3799"/>
                    <a:pt x="6406" y="3823"/>
                  </a:cubicBezTo>
                  <a:cubicBezTo>
                    <a:pt x="6389" y="3818"/>
                    <a:pt x="6376" y="3817"/>
                    <a:pt x="6365" y="3817"/>
                  </a:cubicBezTo>
                  <a:cubicBezTo>
                    <a:pt x="6334" y="3817"/>
                    <a:pt x="6324" y="3830"/>
                    <a:pt x="6304" y="3830"/>
                  </a:cubicBezTo>
                  <a:cubicBezTo>
                    <a:pt x="6292" y="3830"/>
                    <a:pt x="6277" y="3825"/>
                    <a:pt x="6251" y="3811"/>
                  </a:cubicBezTo>
                  <a:cubicBezTo>
                    <a:pt x="6204" y="3787"/>
                    <a:pt x="6287" y="3763"/>
                    <a:pt x="6263" y="3739"/>
                  </a:cubicBezTo>
                  <a:cubicBezTo>
                    <a:pt x="6256" y="3738"/>
                    <a:pt x="6250" y="3738"/>
                    <a:pt x="6244" y="3738"/>
                  </a:cubicBezTo>
                  <a:cubicBezTo>
                    <a:pt x="6184" y="3738"/>
                    <a:pt x="6222" y="3788"/>
                    <a:pt x="6145" y="3788"/>
                  </a:cubicBezTo>
                  <a:cubicBezTo>
                    <a:pt x="6138" y="3788"/>
                    <a:pt x="6130" y="3788"/>
                    <a:pt x="6120" y="3787"/>
                  </a:cubicBezTo>
                  <a:cubicBezTo>
                    <a:pt x="6132" y="3775"/>
                    <a:pt x="6144" y="3775"/>
                    <a:pt x="6132" y="3763"/>
                  </a:cubicBezTo>
                  <a:cubicBezTo>
                    <a:pt x="6121" y="3761"/>
                    <a:pt x="6111" y="3760"/>
                    <a:pt x="6100" y="3760"/>
                  </a:cubicBezTo>
                  <a:cubicBezTo>
                    <a:pt x="6052" y="3760"/>
                    <a:pt x="6009" y="3779"/>
                    <a:pt x="5990" y="3799"/>
                  </a:cubicBezTo>
                  <a:cubicBezTo>
                    <a:pt x="5954" y="3763"/>
                    <a:pt x="5906" y="3763"/>
                    <a:pt x="5870" y="3763"/>
                  </a:cubicBezTo>
                  <a:cubicBezTo>
                    <a:pt x="5882" y="3763"/>
                    <a:pt x="5906" y="3751"/>
                    <a:pt x="5918" y="3751"/>
                  </a:cubicBezTo>
                  <a:cubicBezTo>
                    <a:pt x="5870" y="3692"/>
                    <a:pt x="5918" y="3703"/>
                    <a:pt x="5906" y="3680"/>
                  </a:cubicBezTo>
                  <a:lnTo>
                    <a:pt x="5906" y="3680"/>
                  </a:lnTo>
                  <a:cubicBezTo>
                    <a:pt x="5912" y="3686"/>
                    <a:pt x="5921" y="3686"/>
                    <a:pt x="5930" y="3686"/>
                  </a:cubicBezTo>
                  <a:cubicBezTo>
                    <a:pt x="5939" y="3686"/>
                    <a:pt x="5948" y="3686"/>
                    <a:pt x="5954" y="3692"/>
                  </a:cubicBezTo>
                  <a:lnTo>
                    <a:pt x="5930" y="3644"/>
                  </a:lnTo>
                  <a:cubicBezTo>
                    <a:pt x="5920" y="3625"/>
                    <a:pt x="5924" y="3621"/>
                    <a:pt x="5932" y="3621"/>
                  </a:cubicBezTo>
                  <a:cubicBezTo>
                    <a:pt x="5938" y="3621"/>
                    <a:pt x="5945" y="3623"/>
                    <a:pt x="5951" y="3623"/>
                  </a:cubicBezTo>
                  <a:cubicBezTo>
                    <a:pt x="5959" y="3623"/>
                    <a:pt x="5966" y="3620"/>
                    <a:pt x="5966" y="3608"/>
                  </a:cubicBezTo>
                  <a:lnTo>
                    <a:pt x="5954" y="3608"/>
                  </a:lnTo>
                  <a:cubicBezTo>
                    <a:pt x="5954" y="3594"/>
                    <a:pt x="5974" y="3588"/>
                    <a:pt x="5998" y="3588"/>
                  </a:cubicBezTo>
                  <a:cubicBezTo>
                    <a:pt x="6015" y="3588"/>
                    <a:pt x="6034" y="3591"/>
                    <a:pt x="6049" y="3596"/>
                  </a:cubicBezTo>
                  <a:cubicBezTo>
                    <a:pt x="6049" y="3406"/>
                    <a:pt x="6251" y="3489"/>
                    <a:pt x="6335" y="3370"/>
                  </a:cubicBezTo>
                  <a:cubicBezTo>
                    <a:pt x="6335" y="3346"/>
                    <a:pt x="6311" y="3346"/>
                    <a:pt x="6299" y="3322"/>
                  </a:cubicBezTo>
                  <a:cubicBezTo>
                    <a:pt x="6287" y="3322"/>
                    <a:pt x="6287" y="3311"/>
                    <a:pt x="6287" y="3311"/>
                  </a:cubicBezTo>
                  <a:cubicBezTo>
                    <a:pt x="6287" y="3322"/>
                    <a:pt x="6287" y="3334"/>
                    <a:pt x="6275" y="3334"/>
                  </a:cubicBezTo>
                  <a:cubicBezTo>
                    <a:pt x="6275" y="3311"/>
                    <a:pt x="6240" y="3275"/>
                    <a:pt x="6275" y="3275"/>
                  </a:cubicBezTo>
                  <a:cubicBezTo>
                    <a:pt x="6275" y="3287"/>
                    <a:pt x="6275" y="3287"/>
                    <a:pt x="6275" y="3299"/>
                  </a:cubicBezTo>
                  <a:cubicBezTo>
                    <a:pt x="6285" y="3289"/>
                    <a:pt x="6279" y="3272"/>
                    <a:pt x="6283" y="3272"/>
                  </a:cubicBezTo>
                  <a:lnTo>
                    <a:pt x="6283" y="3272"/>
                  </a:lnTo>
                  <a:cubicBezTo>
                    <a:pt x="6283" y="3272"/>
                    <a:pt x="6285" y="3273"/>
                    <a:pt x="6287" y="3275"/>
                  </a:cubicBezTo>
                  <a:cubicBezTo>
                    <a:pt x="6303" y="3275"/>
                    <a:pt x="6298" y="3270"/>
                    <a:pt x="6300" y="3270"/>
                  </a:cubicBezTo>
                  <a:lnTo>
                    <a:pt x="6300" y="3270"/>
                  </a:lnTo>
                  <a:cubicBezTo>
                    <a:pt x="6300" y="3270"/>
                    <a:pt x="6303" y="3271"/>
                    <a:pt x="6311" y="3275"/>
                  </a:cubicBezTo>
                  <a:lnTo>
                    <a:pt x="6359" y="3263"/>
                  </a:lnTo>
                  <a:cubicBezTo>
                    <a:pt x="6348" y="3236"/>
                    <a:pt x="6354" y="3228"/>
                    <a:pt x="6364" y="3228"/>
                  </a:cubicBezTo>
                  <a:cubicBezTo>
                    <a:pt x="6377" y="3228"/>
                    <a:pt x="6394" y="3239"/>
                    <a:pt x="6394" y="3239"/>
                  </a:cubicBezTo>
                  <a:cubicBezTo>
                    <a:pt x="6430" y="3275"/>
                    <a:pt x="6382" y="3263"/>
                    <a:pt x="6406" y="3299"/>
                  </a:cubicBezTo>
                  <a:lnTo>
                    <a:pt x="6442" y="3322"/>
                  </a:lnTo>
                  <a:lnTo>
                    <a:pt x="6418" y="3287"/>
                  </a:lnTo>
                  <a:lnTo>
                    <a:pt x="6442" y="3287"/>
                  </a:lnTo>
                  <a:cubicBezTo>
                    <a:pt x="6442" y="3278"/>
                    <a:pt x="6436" y="3270"/>
                    <a:pt x="6437" y="3270"/>
                  </a:cubicBezTo>
                  <a:lnTo>
                    <a:pt x="6437" y="3270"/>
                  </a:lnTo>
                  <a:cubicBezTo>
                    <a:pt x="6437" y="3270"/>
                    <a:pt x="6438" y="3271"/>
                    <a:pt x="6442" y="3275"/>
                  </a:cubicBezTo>
                  <a:cubicBezTo>
                    <a:pt x="6442" y="3275"/>
                    <a:pt x="6454" y="3275"/>
                    <a:pt x="6454" y="3287"/>
                  </a:cubicBezTo>
                  <a:lnTo>
                    <a:pt x="6454" y="3263"/>
                  </a:lnTo>
                  <a:cubicBezTo>
                    <a:pt x="6460" y="3275"/>
                    <a:pt x="6463" y="3275"/>
                    <a:pt x="6469" y="3275"/>
                  </a:cubicBezTo>
                  <a:cubicBezTo>
                    <a:pt x="6475" y="3275"/>
                    <a:pt x="6484" y="3275"/>
                    <a:pt x="6501" y="3287"/>
                  </a:cubicBezTo>
                  <a:cubicBezTo>
                    <a:pt x="6542" y="3277"/>
                    <a:pt x="6522" y="3222"/>
                    <a:pt x="6560" y="3222"/>
                  </a:cubicBezTo>
                  <a:cubicBezTo>
                    <a:pt x="6567" y="3222"/>
                    <a:pt x="6575" y="3224"/>
                    <a:pt x="6585" y="3227"/>
                  </a:cubicBezTo>
                  <a:cubicBezTo>
                    <a:pt x="6561" y="3215"/>
                    <a:pt x="6549" y="3168"/>
                    <a:pt x="6561" y="3156"/>
                  </a:cubicBezTo>
                  <a:lnTo>
                    <a:pt x="6561" y="3156"/>
                  </a:lnTo>
                  <a:cubicBezTo>
                    <a:pt x="6573" y="3168"/>
                    <a:pt x="6585" y="3168"/>
                    <a:pt x="6597" y="3191"/>
                  </a:cubicBezTo>
                  <a:lnTo>
                    <a:pt x="6597" y="3156"/>
                  </a:lnTo>
                  <a:cubicBezTo>
                    <a:pt x="6610" y="3166"/>
                    <a:pt x="6619" y="3169"/>
                    <a:pt x="6627" y="3169"/>
                  </a:cubicBezTo>
                  <a:cubicBezTo>
                    <a:pt x="6647" y="3169"/>
                    <a:pt x="6654" y="3144"/>
                    <a:pt x="6680" y="3144"/>
                  </a:cubicBezTo>
                  <a:lnTo>
                    <a:pt x="6692" y="3168"/>
                  </a:lnTo>
                  <a:cubicBezTo>
                    <a:pt x="6680" y="3132"/>
                    <a:pt x="6680" y="3120"/>
                    <a:pt x="6704" y="3108"/>
                  </a:cubicBezTo>
                  <a:lnTo>
                    <a:pt x="6728" y="3144"/>
                  </a:lnTo>
                  <a:cubicBezTo>
                    <a:pt x="6752" y="3144"/>
                    <a:pt x="6692" y="3072"/>
                    <a:pt x="6728" y="3072"/>
                  </a:cubicBezTo>
                  <a:cubicBezTo>
                    <a:pt x="6692" y="3037"/>
                    <a:pt x="6668" y="3037"/>
                    <a:pt x="6644" y="3001"/>
                  </a:cubicBezTo>
                  <a:lnTo>
                    <a:pt x="6644" y="3001"/>
                  </a:lnTo>
                  <a:cubicBezTo>
                    <a:pt x="6660" y="3017"/>
                    <a:pt x="6674" y="3024"/>
                    <a:pt x="6682" y="3024"/>
                  </a:cubicBezTo>
                  <a:cubicBezTo>
                    <a:pt x="6692" y="3024"/>
                    <a:pt x="6693" y="3014"/>
                    <a:pt x="6680" y="3001"/>
                  </a:cubicBezTo>
                  <a:cubicBezTo>
                    <a:pt x="6685" y="2991"/>
                    <a:pt x="6688" y="2987"/>
                    <a:pt x="6691" y="2987"/>
                  </a:cubicBezTo>
                  <a:cubicBezTo>
                    <a:pt x="6694" y="2987"/>
                    <a:pt x="6697" y="2994"/>
                    <a:pt x="6704" y="3001"/>
                  </a:cubicBezTo>
                  <a:lnTo>
                    <a:pt x="6692" y="2965"/>
                  </a:lnTo>
                  <a:cubicBezTo>
                    <a:pt x="6716" y="2965"/>
                    <a:pt x="6728" y="3013"/>
                    <a:pt x="6740" y="3037"/>
                  </a:cubicBezTo>
                  <a:cubicBezTo>
                    <a:pt x="6732" y="3005"/>
                    <a:pt x="6745" y="3000"/>
                    <a:pt x="6758" y="3000"/>
                  </a:cubicBezTo>
                  <a:cubicBezTo>
                    <a:pt x="6765" y="3000"/>
                    <a:pt x="6771" y="3001"/>
                    <a:pt x="6775" y="3001"/>
                  </a:cubicBezTo>
                  <a:lnTo>
                    <a:pt x="6787" y="3013"/>
                  </a:lnTo>
                  <a:lnTo>
                    <a:pt x="6811" y="3013"/>
                  </a:lnTo>
                  <a:cubicBezTo>
                    <a:pt x="6801" y="2983"/>
                    <a:pt x="6816" y="2962"/>
                    <a:pt x="6834" y="2962"/>
                  </a:cubicBezTo>
                  <a:cubicBezTo>
                    <a:pt x="6838" y="2962"/>
                    <a:pt x="6843" y="2963"/>
                    <a:pt x="6847" y="2965"/>
                  </a:cubicBezTo>
                  <a:lnTo>
                    <a:pt x="6871" y="3013"/>
                  </a:lnTo>
                  <a:cubicBezTo>
                    <a:pt x="6874" y="3015"/>
                    <a:pt x="6876" y="3015"/>
                    <a:pt x="6877" y="3015"/>
                  </a:cubicBezTo>
                  <a:cubicBezTo>
                    <a:pt x="6885" y="3015"/>
                    <a:pt x="6859" y="2987"/>
                    <a:pt x="6859" y="2977"/>
                  </a:cubicBezTo>
                  <a:cubicBezTo>
                    <a:pt x="6859" y="2970"/>
                    <a:pt x="6861" y="2967"/>
                    <a:pt x="6865" y="2967"/>
                  </a:cubicBezTo>
                  <a:cubicBezTo>
                    <a:pt x="6875" y="2967"/>
                    <a:pt x="6894" y="2981"/>
                    <a:pt x="6918" y="2989"/>
                  </a:cubicBezTo>
                  <a:cubicBezTo>
                    <a:pt x="6915" y="2973"/>
                    <a:pt x="6921" y="2968"/>
                    <a:pt x="6932" y="2968"/>
                  </a:cubicBezTo>
                  <a:cubicBezTo>
                    <a:pt x="6947" y="2968"/>
                    <a:pt x="6970" y="2978"/>
                    <a:pt x="6987" y="2978"/>
                  </a:cubicBezTo>
                  <a:cubicBezTo>
                    <a:pt x="7001" y="2978"/>
                    <a:pt x="7010" y="2970"/>
                    <a:pt x="7002" y="2941"/>
                  </a:cubicBezTo>
                  <a:lnTo>
                    <a:pt x="7002" y="2941"/>
                  </a:lnTo>
                  <a:lnTo>
                    <a:pt x="7025" y="2965"/>
                  </a:lnTo>
                  <a:cubicBezTo>
                    <a:pt x="7013" y="2882"/>
                    <a:pt x="7109" y="2941"/>
                    <a:pt x="7085" y="2846"/>
                  </a:cubicBezTo>
                  <a:lnTo>
                    <a:pt x="7085" y="2846"/>
                  </a:lnTo>
                  <a:cubicBezTo>
                    <a:pt x="7102" y="2855"/>
                    <a:pt x="7113" y="2859"/>
                    <a:pt x="7119" y="2859"/>
                  </a:cubicBezTo>
                  <a:cubicBezTo>
                    <a:pt x="7150" y="2859"/>
                    <a:pt x="7102" y="2786"/>
                    <a:pt x="7127" y="2786"/>
                  </a:cubicBezTo>
                  <a:cubicBezTo>
                    <a:pt x="7132" y="2786"/>
                    <a:pt x="7141" y="2789"/>
                    <a:pt x="7156" y="2799"/>
                  </a:cubicBezTo>
                  <a:lnTo>
                    <a:pt x="7144" y="2787"/>
                  </a:lnTo>
                  <a:cubicBezTo>
                    <a:pt x="7287" y="2715"/>
                    <a:pt x="7454" y="2691"/>
                    <a:pt x="7549" y="2572"/>
                  </a:cubicBezTo>
                  <a:lnTo>
                    <a:pt x="7561" y="2596"/>
                  </a:lnTo>
                  <a:cubicBezTo>
                    <a:pt x="7668" y="2549"/>
                    <a:pt x="7764" y="2501"/>
                    <a:pt x="7871" y="2453"/>
                  </a:cubicBezTo>
                  <a:cubicBezTo>
                    <a:pt x="7966" y="2394"/>
                    <a:pt x="8073" y="2346"/>
                    <a:pt x="8180" y="2310"/>
                  </a:cubicBezTo>
                  <a:cubicBezTo>
                    <a:pt x="8192" y="2287"/>
                    <a:pt x="8156" y="2239"/>
                    <a:pt x="8168" y="2215"/>
                  </a:cubicBezTo>
                  <a:cubicBezTo>
                    <a:pt x="8168" y="2215"/>
                    <a:pt x="8174" y="2212"/>
                    <a:pt x="8182" y="2212"/>
                  </a:cubicBezTo>
                  <a:cubicBezTo>
                    <a:pt x="8189" y="2212"/>
                    <a:pt x="8198" y="2215"/>
                    <a:pt x="8204" y="2227"/>
                  </a:cubicBezTo>
                  <a:cubicBezTo>
                    <a:pt x="8192" y="2251"/>
                    <a:pt x="8204" y="2263"/>
                    <a:pt x="8204" y="2275"/>
                  </a:cubicBezTo>
                  <a:cubicBezTo>
                    <a:pt x="8212" y="2271"/>
                    <a:pt x="8223" y="2271"/>
                    <a:pt x="8233" y="2271"/>
                  </a:cubicBezTo>
                  <a:lnTo>
                    <a:pt x="8233" y="2271"/>
                  </a:lnTo>
                  <a:cubicBezTo>
                    <a:pt x="8254" y="2271"/>
                    <a:pt x="8276" y="2271"/>
                    <a:pt x="8276" y="2239"/>
                  </a:cubicBezTo>
                  <a:lnTo>
                    <a:pt x="8252" y="2215"/>
                  </a:lnTo>
                  <a:cubicBezTo>
                    <a:pt x="8252" y="2203"/>
                    <a:pt x="8276" y="2203"/>
                    <a:pt x="8276" y="2203"/>
                  </a:cubicBezTo>
                  <a:cubicBezTo>
                    <a:pt x="8284" y="2220"/>
                    <a:pt x="8298" y="2236"/>
                    <a:pt x="8302" y="2249"/>
                  </a:cubicBezTo>
                  <a:lnTo>
                    <a:pt x="8302" y="2249"/>
                  </a:lnTo>
                  <a:cubicBezTo>
                    <a:pt x="8305" y="2231"/>
                    <a:pt x="8310" y="2225"/>
                    <a:pt x="8316" y="2225"/>
                  </a:cubicBezTo>
                  <a:cubicBezTo>
                    <a:pt x="8329" y="2225"/>
                    <a:pt x="8346" y="2251"/>
                    <a:pt x="8364" y="2251"/>
                  </a:cubicBezTo>
                  <a:cubicBezTo>
                    <a:pt x="8370" y="2251"/>
                    <a:pt x="8376" y="2248"/>
                    <a:pt x="8383" y="2239"/>
                  </a:cubicBezTo>
                  <a:cubicBezTo>
                    <a:pt x="8359" y="2168"/>
                    <a:pt x="8383" y="2096"/>
                    <a:pt x="8395" y="2025"/>
                  </a:cubicBezTo>
                  <a:lnTo>
                    <a:pt x="8418" y="2037"/>
                  </a:lnTo>
                  <a:cubicBezTo>
                    <a:pt x="8395" y="2048"/>
                    <a:pt x="8442" y="2096"/>
                    <a:pt x="8418" y="2096"/>
                  </a:cubicBezTo>
                  <a:cubicBezTo>
                    <a:pt x="8422" y="2098"/>
                    <a:pt x="8425" y="2099"/>
                    <a:pt x="8428" y="2099"/>
                  </a:cubicBezTo>
                  <a:cubicBezTo>
                    <a:pt x="8446" y="2099"/>
                    <a:pt x="8458" y="2072"/>
                    <a:pt x="8478" y="2072"/>
                  </a:cubicBezTo>
                  <a:cubicBezTo>
                    <a:pt x="8466" y="2060"/>
                    <a:pt x="8466" y="2037"/>
                    <a:pt x="8466" y="2025"/>
                  </a:cubicBezTo>
                  <a:lnTo>
                    <a:pt x="8466" y="2025"/>
                  </a:lnTo>
                  <a:cubicBezTo>
                    <a:pt x="8486" y="2035"/>
                    <a:pt x="8498" y="2063"/>
                    <a:pt x="8509" y="2063"/>
                  </a:cubicBezTo>
                  <a:cubicBezTo>
                    <a:pt x="8510" y="2063"/>
                    <a:pt x="8512" y="2062"/>
                    <a:pt x="8514" y="2060"/>
                  </a:cubicBezTo>
                  <a:lnTo>
                    <a:pt x="8514" y="2060"/>
                  </a:lnTo>
                  <a:lnTo>
                    <a:pt x="8502" y="2096"/>
                  </a:lnTo>
                  <a:cubicBezTo>
                    <a:pt x="8506" y="2101"/>
                    <a:pt x="8510" y="2103"/>
                    <a:pt x="8513" y="2103"/>
                  </a:cubicBezTo>
                  <a:cubicBezTo>
                    <a:pt x="8526" y="2103"/>
                    <a:pt x="8528" y="2072"/>
                    <a:pt x="8537" y="2072"/>
                  </a:cubicBezTo>
                  <a:cubicBezTo>
                    <a:pt x="8549" y="2096"/>
                    <a:pt x="8573" y="2096"/>
                    <a:pt x="8573" y="2132"/>
                  </a:cubicBezTo>
                  <a:cubicBezTo>
                    <a:pt x="8585" y="2084"/>
                    <a:pt x="8597" y="2108"/>
                    <a:pt x="8609" y="2072"/>
                  </a:cubicBezTo>
                  <a:cubicBezTo>
                    <a:pt x="8573" y="2048"/>
                    <a:pt x="8609" y="2037"/>
                    <a:pt x="8597" y="2013"/>
                  </a:cubicBezTo>
                  <a:lnTo>
                    <a:pt x="8597" y="2013"/>
                  </a:lnTo>
                  <a:lnTo>
                    <a:pt x="8573" y="2025"/>
                  </a:lnTo>
                  <a:cubicBezTo>
                    <a:pt x="8621" y="2037"/>
                    <a:pt x="8561" y="2037"/>
                    <a:pt x="8585" y="2084"/>
                  </a:cubicBezTo>
                  <a:cubicBezTo>
                    <a:pt x="8564" y="2074"/>
                    <a:pt x="8571" y="2009"/>
                    <a:pt x="8557" y="2009"/>
                  </a:cubicBezTo>
                  <a:cubicBezTo>
                    <a:pt x="8555" y="2009"/>
                    <a:pt x="8552" y="2010"/>
                    <a:pt x="8549" y="2013"/>
                  </a:cubicBezTo>
                  <a:cubicBezTo>
                    <a:pt x="8573" y="1977"/>
                    <a:pt x="8597" y="2001"/>
                    <a:pt x="8621" y="1941"/>
                  </a:cubicBezTo>
                  <a:lnTo>
                    <a:pt x="8621" y="1941"/>
                  </a:lnTo>
                  <a:cubicBezTo>
                    <a:pt x="8618" y="1943"/>
                    <a:pt x="8616" y="1943"/>
                    <a:pt x="8614" y="1943"/>
                  </a:cubicBezTo>
                  <a:cubicBezTo>
                    <a:pt x="8599" y="1943"/>
                    <a:pt x="8608" y="1904"/>
                    <a:pt x="8597" y="1894"/>
                  </a:cubicBezTo>
                  <a:cubicBezTo>
                    <a:pt x="8601" y="1892"/>
                    <a:pt x="8604" y="1891"/>
                    <a:pt x="8607" y="1891"/>
                  </a:cubicBezTo>
                  <a:cubicBezTo>
                    <a:pt x="8617" y="1891"/>
                    <a:pt x="8611" y="1912"/>
                    <a:pt x="8621" y="1941"/>
                  </a:cubicBezTo>
                  <a:cubicBezTo>
                    <a:pt x="8625" y="1939"/>
                    <a:pt x="8628" y="1939"/>
                    <a:pt x="8631" y="1939"/>
                  </a:cubicBezTo>
                  <a:cubicBezTo>
                    <a:pt x="8639" y="1939"/>
                    <a:pt x="8646" y="1943"/>
                    <a:pt x="8650" y="1943"/>
                  </a:cubicBezTo>
                  <a:cubicBezTo>
                    <a:pt x="8654" y="1943"/>
                    <a:pt x="8657" y="1938"/>
                    <a:pt x="8657" y="1918"/>
                  </a:cubicBezTo>
                  <a:cubicBezTo>
                    <a:pt x="8680" y="1929"/>
                    <a:pt x="8668" y="1965"/>
                    <a:pt x="8680" y="1977"/>
                  </a:cubicBezTo>
                  <a:cubicBezTo>
                    <a:pt x="8680" y="2013"/>
                    <a:pt x="8597" y="1953"/>
                    <a:pt x="8645" y="2060"/>
                  </a:cubicBezTo>
                  <a:cubicBezTo>
                    <a:pt x="8633" y="2072"/>
                    <a:pt x="8633" y="2120"/>
                    <a:pt x="8609" y="2120"/>
                  </a:cubicBezTo>
                  <a:cubicBezTo>
                    <a:pt x="8625" y="2128"/>
                    <a:pt x="8647" y="2142"/>
                    <a:pt x="8663" y="2142"/>
                  </a:cubicBezTo>
                  <a:cubicBezTo>
                    <a:pt x="8671" y="2142"/>
                    <a:pt x="8677" y="2139"/>
                    <a:pt x="8680" y="2132"/>
                  </a:cubicBezTo>
                  <a:lnTo>
                    <a:pt x="8657" y="2060"/>
                  </a:lnTo>
                  <a:cubicBezTo>
                    <a:pt x="8668" y="2060"/>
                    <a:pt x="8657" y="2013"/>
                    <a:pt x="8668" y="2013"/>
                  </a:cubicBezTo>
                  <a:cubicBezTo>
                    <a:pt x="8668" y="2032"/>
                    <a:pt x="8684" y="2052"/>
                    <a:pt x="8697" y="2052"/>
                  </a:cubicBezTo>
                  <a:cubicBezTo>
                    <a:pt x="8699" y="2052"/>
                    <a:pt x="8702" y="2051"/>
                    <a:pt x="8704" y="2048"/>
                  </a:cubicBezTo>
                  <a:cubicBezTo>
                    <a:pt x="8692" y="2048"/>
                    <a:pt x="8692" y="2048"/>
                    <a:pt x="8692" y="2037"/>
                  </a:cubicBezTo>
                  <a:cubicBezTo>
                    <a:pt x="8716" y="2025"/>
                    <a:pt x="8704" y="1977"/>
                    <a:pt x="8728" y="1953"/>
                  </a:cubicBezTo>
                  <a:lnTo>
                    <a:pt x="8728" y="1953"/>
                  </a:lnTo>
                  <a:cubicBezTo>
                    <a:pt x="8731" y="1958"/>
                    <a:pt x="8735" y="1962"/>
                    <a:pt x="8740" y="1965"/>
                  </a:cubicBezTo>
                  <a:cubicBezTo>
                    <a:pt x="8744" y="1969"/>
                    <a:pt x="8747" y="1971"/>
                    <a:pt x="8749" y="1971"/>
                  </a:cubicBezTo>
                  <a:cubicBezTo>
                    <a:pt x="8758" y="1971"/>
                    <a:pt x="8757" y="1949"/>
                    <a:pt x="8765" y="1948"/>
                  </a:cubicBezTo>
                  <a:lnTo>
                    <a:pt x="8765" y="1948"/>
                  </a:lnTo>
                  <a:cubicBezTo>
                    <a:pt x="8764" y="1944"/>
                    <a:pt x="8764" y="1941"/>
                    <a:pt x="8764" y="1941"/>
                  </a:cubicBezTo>
                  <a:lnTo>
                    <a:pt x="8776" y="1941"/>
                  </a:lnTo>
                  <a:cubicBezTo>
                    <a:pt x="8787" y="1929"/>
                    <a:pt x="8799" y="1929"/>
                    <a:pt x="8799" y="1894"/>
                  </a:cubicBezTo>
                  <a:cubicBezTo>
                    <a:pt x="8799" y="1896"/>
                    <a:pt x="8800" y="1897"/>
                    <a:pt x="8801" y="1897"/>
                  </a:cubicBezTo>
                  <a:cubicBezTo>
                    <a:pt x="8803" y="1897"/>
                    <a:pt x="8811" y="1880"/>
                    <a:pt x="8811" y="1870"/>
                  </a:cubicBezTo>
                  <a:cubicBezTo>
                    <a:pt x="8811" y="1862"/>
                    <a:pt x="8816" y="1841"/>
                    <a:pt x="8826" y="1841"/>
                  </a:cubicBezTo>
                  <a:cubicBezTo>
                    <a:pt x="8831" y="1841"/>
                    <a:pt x="8838" y="1848"/>
                    <a:pt x="8847" y="1870"/>
                  </a:cubicBezTo>
                  <a:cubicBezTo>
                    <a:pt x="8871" y="1870"/>
                    <a:pt x="8883" y="1882"/>
                    <a:pt x="8883" y="1906"/>
                  </a:cubicBezTo>
                  <a:lnTo>
                    <a:pt x="8918" y="1906"/>
                  </a:lnTo>
                  <a:lnTo>
                    <a:pt x="8930" y="1953"/>
                  </a:lnTo>
                  <a:cubicBezTo>
                    <a:pt x="8954" y="1929"/>
                    <a:pt x="8942" y="1906"/>
                    <a:pt x="8954" y="1858"/>
                  </a:cubicBezTo>
                  <a:cubicBezTo>
                    <a:pt x="8960" y="1864"/>
                    <a:pt x="8965" y="1866"/>
                    <a:pt x="8971" y="1866"/>
                  </a:cubicBezTo>
                  <a:cubicBezTo>
                    <a:pt x="8988" y="1866"/>
                    <a:pt x="9005" y="1841"/>
                    <a:pt x="9014" y="1822"/>
                  </a:cubicBezTo>
                  <a:cubicBezTo>
                    <a:pt x="9006" y="1820"/>
                    <a:pt x="9000" y="1819"/>
                    <a:pt x="8995" y="1819"/>
                  </a:cubicBezTo>
                  <a:cubicBezTo>
                    <a:pt x="8982" y="1819"/>
                    <a:pt x="8976" y="1826"/>
                    <a:pt x="8967" y="1826"/>
                  </a:cubicBezTo>
                  <a:cubicBezTo>
                    <a:pt x="8963" y="1826"/>
                    <a:pt x="8959" y="1825"/>
                    <a:pt x="8954" y="1822"/>
                  </a:cubicBezTo>
                  <a:lnTo>
                    <a:pt x="8954" y="1822"/>
                  </a:lnTo>
                  <a:cubicBezTo>
                    <a:pt x="8954" y="1834"/>
                    <a:pt x="8954" y="1846"/>
                    <a:pt x="8966" y="1858"/>
                  </a:cubicBezTo>
                  <a:cubicBezTo>
                    <a:pt x="8954" y="1858"/>
                    <a:pt x="8942" y="1846"/>
                    <a:pt x="8930" y="1822"/>
                  </a:cubicBezTo>
                  <a:cubicBezTo>
                    <a:pt x="8930" y="1804"/>
                    <a:pt x="8937" y="1798"/>
                    <a:pt x="8946" y="1798"/>
                  </a:cubicBezTo>
                  <a:cubicBezTo>
                    <a:pt x="8962" y="1798"/>
                    <a:pt x="8985" y="1815"/>
                    <a:pt x="8990" y="1815"/>
                  </a:cubicBezTo>
                  <a:cubicBezTo>
                    <a:pt x="8992" y="1815"/>
                    <a:pt x="8992" y="1814"/>
                    <a:pt x="8990" y="1810"/>
                  </a:cubicBezTo>
                  <a:cubicBezTo>
                    <a:pt x="8994" y="1803"/>
                    <a:pt x="8996" y="1800"/>
                    <a:pt x="8998" y="1800"/>
                  </a:cubicBezTo>
                  <a:cubicBezTo>
                    <a:pt x="9003" y="1800"/>
                    <a:pt x="9005" y="1814"/>
                    <a:pt x="9014" y="1822"/>
                  </a:cubicBezTo>
                  <a:cubicBezTo>
                    <a:pt x="9014" y="1826"/>
                    <a:pt x="9014" y="1828"/>
                    <a:pt x="9014" y="1828"/>
                  </a:cubicBezTo>
                  <a:cubicBezTo>
                    <a:pt x="9015" y="1828"/>
                    <a:pt x="9018" y="1822"/>
                    <a:pt x="9026" y="1822"/>
                  </a:cubicBezTo>
                  <a:lnTo>
                    <a:pt x="9014" y="1810"/>
                  </a:lnTo>
                  <a:cubicBezTo>
                    <a:pt x="9026" y="1810"/>
                    <a:pt x="9026" y="1787"/>
                    <a:pt x="9038" y="1775"/>
                  </a:cubicBezTo>
                  <a:cubicBezTo>
                    <a:pt x="9049" y="1775"/>
                    <a:pt x="9049" y="1775"/>
                    <a:pt x="9049" y="1787"/>
                  </a:cubicBezTo>
                  <a:lnTo>
                    <a:pt x="9038" y="1787"/>
                  </a:lnTo>
                  <a:lnTo>
                    <a:pt x="9049" y="1798"/>
                  </a:lnTo>
                  <a:cubicBezTo>
                    <a:pt x="9055" y="1809"/>
                    <a:pt x="9059" y="1813"/>
                    <a:pt x="9062" y="1813"/>
                  </a:cubicBezTo>
                  <a:cubicBezTo>
                    <a:pt x="9073" y="1813"/>
                    <a:pt x="9078" y="1773"/>
                    <a:pt x="9092" y="1773"/>
                  </a:cubicBezTo>
                  <a:cubicBezTo>
                    <a:pt x="9094" y="1773"/>
                    <a:pt x="9095" y="1774"/>
                    <a:pt x="9097" y="1775"/>
                  </a:cubicBezTo>
                  <a:cubicBezTo>
                    <a:pt x="9085" y="1787"/>
                    <a:pt x="9085" y="1787"/>
                    <a:pt x="9085" y="1787"/>
                  </a:cubicBezTo>
                  <a:cubicBezTo>
                    <a:pt x="9094" y="1795"/>
                    <a:pt x="9115" y="1829"/>
                    <a:pt x="9121" y="1829"/>
                  </a:cubicBezTo>
                  <a:cubicBezTo>
                    <a:pt x="9124" y="1829"/>
                    <a:pt x="9124" y="1824"/>
                    <a:pt x="9121" y="1810"/>
                  </a:cubicBezTo>
                  <a:lnTo>
                    <a:pt x="9121" y="1810"/>
                  </a:lnTo>
                  <a:cubicBezTo>
                    <a:pt x="9124" y="1814"/>
                    <a:pt x="9127" y="1815"/>
                    <a:pt x="9129" y="1815"/>
                  </a:cubicBezTo>
                  <a:cubicBezTo>
                    <a:pt x="9133" y="1815"/>
                    <a:pt x="9133" y="1807"/>
                    <a:pt x="9133" y="1798"/>
                  </a:cubicBezTo>
                  <a:cubicBezTo>
                    <a:pt x="9133" y="1787"/>
                    <a:pt x="9133" y="1775"/>
                    <a:pt x="9133" y="1775"/>
                  </a:cubicBezTo>
                  <a:lnTo>
                    <a:pt x="9168" y="1787"/>
                  </a:lnTo>
                  <a:cubicBezTo>
                    <a:pt x="9168" y="1787"/>
                    <a:pt x="9180" y="1775"/>
                    <a:pt x="9180" y="1775"/>
                  </a:cubicBezTo>
                  <a:lnTo>
                    <a:pt x="9192" y="1787"/>
                  </a:lnTo>
                  <a:cubicBezTo>
                    <a:pt x="9192" y="1787"/>
                    <a:pt x="9204" y="1798"/>
                    <a:pt x="9204" y="1798"/>
                  </a:cubicBezTo>
                  <a:cubicBezTo>
                    <a:pt x="9216" y="1814"/>
                    <a:pt x="9225" y="1819"/>
                    <a:pt x="9231" y="1819"/>
                  </a:cubicBezTo>
                  <a:cubicBezTo>
                    <a:pt x="9244" y="1819"/>
                    <a:pt x="9249" y="1796"/>
                    <a:pt x="9264" y="1796"/>
                  </a:cubicBezTo>
                  <a:cubicBezTo>
                    <a:pt x="9270" y="1796"/>
                    <a:pt x="9277" y="1800"/>
                    <a:pt x="9288" y="1810"/>
                  </a:cubicBezTo>
                  <a:cubicBezTo>
                    <a:pt x="9288" y="1775"/>
                    <a:pt x="9276" y="1763"/>
                    <a:pt x="9276" y="1751"/>
                  </a:cubicBezTo>
                  <a:cubicBezTo>
                    <a:pt x="9276" y="1727"/>
                    <a:pt x="9288" y="1691"/>
                    <a:pt x="9299" y="1679"/>
                  </a:cubicBezTo>
                  <a:cubicBezTo>
                    <a:pt x="9323" y="1715"/>
                    <a:pt x="9371" y="1739"/>
                    <a:pt x="9383" y="1810"/>
                  </a:cubicBezTo>
                  <a:cubicBezTo>
                    <a:pt x="9407" y="1810"/>
                    <a:pt x="9359" y="1775"/>
                    <a:pt x="9371" y="1751"/>
                  </a:cubicBezTo>
                  <a:lnTo>
                    <a:pt x="9383" y="1751"/>
                  </a:lnTo>
                  <a:cubicBezTo>
                    <a:pt x="9371" y="1739"/>
                    <a:pt x="9359" y="1727"/>
                    <a:pt x="9347" y="1703"/>
                  </a:cubicBezTo>
                  <a:cubicBezTo>
                    <a:pt x="9338" y="1676"/>
                    <a:pt x="9349" y="1663"/>
                    <a:pt x="9360" y="1663"/>
                  </a:cubicBezTo>
                  <a:cubicBezTo>
                    <a:pt x="9364" y="1663"/>
                    <a:pt x="9368" y="1665"/>
                    <a:pt x="9371" y="1667"/>
                  </a:cubicBezTo>
                  <a:lnTo>
                    <a:pt x="9371" y="1715"/>
                  </a:lnTo>
                  <a:cubicBezTo>
                    <a:pt x="9395" y="1691"/>
                    <a:pt x="9383" y="1620"/>
                    <a:pt x="9395" y="1572"/>
                  </a:cubicBezTo>
                  <a:cubicBezTo>
                    <a:pt x="9419" y="1584"/>
                    <a:pt x="9407" y="1632"/>
                    <a:pt x="9419" y="1667"/>
                  </a:cubicBezTo>
                  <a:lnTo>
                    <a:pt x="9442" y="1656"/>
                  </a:lnTo>
                  <a:lnTo>
                    <a:pt x="9454" y="1691"/>
                  </a:lnTo>
                  <a:cubicBezTo>
                    <a:pt x="9464" y="1681"/>
                    <a:pt x="9466" y="1653"/>
                    <a:pt x="9474" y="1653"/>
                  </a:cubicBezTo>
                  <a:cubicBezTo>
                    <a:pt x="9475" y="1653"/>
                    <a:pt x="9476" y="1654"/>
                    <a:pt x="9478" y="1656"/>
                  </a:cubicBezTo>
                  <a:cubicBezTo>
                    <a:pt x="9478" y="1691"/>
                    <a:pt x="9526" y="1691"/>
                    <a:pt x="9502" y="1739"/>
                  </a:cubicBezTo>
                  <a:cubicBezTo>
                    <a:pt x="9519" y="1739"/>
                    <a:pt x="9518" y="1709"/>
                    <a:pt x="9520" y="1709"/>
                  </a:cubicBezTo>
                  <a:cubicBezTo>
                    <a:pt x="9521" y="1709"/>
                    <a:pt x="9522" y="1713"/>
                    <a:pt x="9526" y="1727"/>
                  </a:cubicBezTo>
                  <a:cubicBezTo>
                    <a:pt x="9526" y="1679"/>
                    <a:pt x="9514" y="1703"/>
                    <a:pt x="9502" y="1691"/>
                  </a:cubicBezTo>
                  <a:cubicBezTo>
                    <a:pt x="9490" y="1644"/>
                    <a:pt x="9526" y="1667"/>
                    <a:pt x="9538" y="1644"/>
                  </a:cubicBezTo>
                  <a:cubicBezTo>
                    <a:pt x="9526" y="1620"/>
                    <a:pt x="9549" y="1560"/>
                    <a:pt x="9538" y="1513"/>
                  </a:cubicBezTo>
                  <a:lnTo>
                    <a:pt x="9561" y="1513"/>
                  </a:lnTo>
                  <a:cubicBezTo>
                    <a:pt x="9558" y="1491"/>
                    <a:pt x="9554" y="1484"/>
                    <a:pt x="9548" y="1484"/>
                  </a:cubicBezTo>
                  <a:cubicBezTo>
                    <a:pt x="9536" y="1484"/>
                    <a:pt x="9520" y="1511"/>
                    <a:pt x="9503" y="1511"/>
                  </a:cubicBezTo>
                  <a:cubicBezTo>
                    <a:pt x="9495" y="1511"/>
                    <a:pt x="9486" y="1505"/>
                    <a:pt x="9478" y="1489"/>
                  </a:cubicBezTo>
                  <a:cubicBezTo>
                    <a:pt x="9466" y="1489"/>
                    <a:pt x="9466" y="1489"/>
                    <a:pt x="9442" y="1465"/>
                  </a:cubicBezTo>
                  <a:lnTo>
                    <a:pt x="9442" y="1465"/>
                  </a:lnTo>
                  <a:lnTo>
                    <a:pt x="9454" y="1525"/>
                  </a:lnTo>
                  <a:cubicBezTo>
                    <a:pt x="9430" y="1513"/>
                    <a:pt x="9430" y="1477"/>
                    <a:pt x="9419" y="1465"/>
                  </a:cubicBezTo>
                  <a:cubicBezTo>
                    <a:pt x="9419" y="1469"/>
                    <a:pt x="9417" y="1470"/>
                    <a:pt x="9415" y="1470"/>
                  </a:cubicBezTo>
                  <a:cubicBezTo>
                    <a:pt x="9411" y="1470"/>
                    <a:pt x="9403" y="1465"/>
                    <a:pt x="9395" y="1465"/>
                  </a:cubicBezTo>
                  <a:cubicBezTo>
                    <a:pt x="9395" y="1465"/>
                    <a:pt x="9395" y="1453"/>
                    <a:pt x="9407" y="1441"/>
                  </a:cubicBezTo>
                  <a:cubicBezTo>
                    <a:pt x="9397" y="1427"/>
                    <a:pt x="9392" y="1422"/>
                    <a:pt x="9388" y="1422"/>
                  </a:cubicBezTo>
                  <a:cubicBezTo>
                    <a:pt x="9383" y="1422"/>
                    <a:pt x="9383" y="1434"/>
                    <a:pt x="9383" y="1441"/>
                  </a:cubicBezTo>
                  <a:cubicBezTo>
                    <a:pt x="9383" y="1465"/>
                    <a:pt x="9371" y="1465"/>
                    <a:pt x="9359" y="1465"/>
                  </a:cubicBezTo>
                  <a:lnTo>
                    <a:pt x="9347" y="1465"/>
                  </a:lnTo>
                  <a:cubicBezTo>
                    <a:pt x="9359" y="1477"/>
                    <a:pt x="9371" y="1525"/>
                    <a:pt x="9383" y="1537"/>
                  </a:cubicBezTo>
                  <a:cubicBezTo>
                    <a:pt x="9347" y="1513"/>
                    <a:pt x="9323" y="1537"/>
                    <a:pt x="9288" y="1489"/>
                  </a:cubicBezTo>
                  <a:cubicBezTo>
                    <a:pt x="9276" y="1465"/>
                    <a:pt x="9288" y="1441"/>
                    <a:pt x="9288" y="1441"/>
                  </a:cubicBezTo>
                  <a:cubicBezTo>
                    <a:pt x="9284" y="1440"/>
                    <a:pt x="9281" y="1439"/>
                    <a:pt x="9279" y="1439"/>
                  </a:cubicBezTo>
                  <a:cubicBezTo>
                    <a:pt x="9264" y="1439"/>
                    <a:pt x="9264" y="1468"/>
                    <a:pt x="9264" y="1489"/>
                  </a:cubicBezTo>
                  <a:cubicBezTo>
                    <a:pt x="9264" y="1501"/>
                    <a:pt x="9264" y="1501"/>
                    <a:pt x="9252" y="1501"/>
                  </a:cubicBezTo>
                  <a:cubicBezTo>
                    <a:pt x="9252" y="1489"/>
                    <a:pt x="9240" y="1465"/>
                    <a:pt x="9240" y="1465"/>
                  </a:cubicBezTo>
                  <a:cubicBezTo>
                    <a:pt x="9240" y="1465"/>
                    <a:pt x="9228" y="1453"/>
                    <a:pt x="9228" y="1453"/>
                  </a:cubicBezTo>
                  <a:cubicBezTo>
                    <a:pt x="9228" y="1501"/>
                    <a:pt x="9204" y="1489"/>
                    <a:pt x="9192" y="1513"/>
                  </a:cubicBezTo>
                  <a:lnTo>
                    <a:pt x="9216" y="1513"/>
                  </a:lnTo>
                  <a:cubicBezTo>
                    <a:pt x="9216" y="1540"/>
                    <a:pt x="9216" y="1568"/>
                    <a:pt x="9211" y="1568"/>
                  </a:cubicBezTo>
                  <a:cubicBezTo>
                    <a:pt x="9209" y="1568"/>
                    <a:pt x="9207" y="1566"/>
                    <a:pt x="9204" y="1560"/>
                  </a:cubicBezTo>
                  <a:cubicBezTo>
                    <a:pt x="9216" y="1525"/>
                    <a:pt x="9168" y="1513"/>
                    <a:pt x="9192" y="1489"/>
                  </a:cubicBezTo>
                  <a:cubicBezTo>
                    <a:pt x="9184" y="1476"/>
                    <a:pt x="9180" y="1471"/>
                    <a:pt x="9178" y="1471"/>
                  </a:cubicBezTo>
                  <a:lnTo>
                    <a:pt x="9178" y="1471"/>
                  </a:lnTo>
                  <a:cubicBezTo>
                    <a:pt x="9170" y="1471"/>
                    <a:pt x="9185" y="1526"/>
                    <a:pt x="9172" y="1526"/>
                  </a:cubicBezTo>
                  <a:cubicBezTo>
                    <a:pt x="9171" y="1526"/>
                    <a:pt x="9170" y="1525"/>
                    <a:pt x="9168" y="1525"/>
                  </a:cubicBezTo>
                  <a:lnTo>
                    <a:pt x="9145" y="1501"/>
                  </a:lnTo>
                  <a:cubicBezTo>
                    <a:pt x="9133" y="1465"/>
                    <a:pt x="9168" y="1477"/>
                    <a:pt x="9157" y="1465"/>
                  </a:cubicBezTo>
                  <a:lnTo>
                    <a:pt x="9145" y="1465"/>
                  </a:lnTo>
                  <a:cubicBezTo>
                    <a:pt x="9157" y="1441"/>
                    <a:pt x="9192" y="1453"/>
                    <a:pt x="9216" y="1406"/>
                  </a:cubicBezTo>
                  <a:lnTo>
                    <a:pt x="9157" y="1394"/>
                  </a:lnTo>
                  <a:cubicBezTo>
                    <a:pt x="9109" y="1453"/>
                    <a:pt x="9014" y="1417"/>
                    <a:pt x="8978" y="1513"/>
                  </a:cubicBezTo>
                  <a:cubicBezTo>
                    <a:pt x="8978" y="1513"/>
                    <a:pt x="8978" y="1513"/>
                    <a:pt x="8978" y="1537"/>
                  </a:cubicBezTo>
                  <a:lnTo>
                    <a:pt x="8978" y="1548"/>
                  </a:lnTo>
                  <a:cubicBezTo>
                    <a:pt x="8954" y="1525"/>
                    <a:pt x="8930" y="1525"/>
                    <a:pt x="8907" y="1501"/>
                  </a:cubicBezTo>
                  <a:lnTo>
                    <a:pt x="8907" y="1501"/>
                  </a:lnTo>
                  <a:cubicBezTo>
                    <a:pt x="8918" y="1525"/>
                    <a:pt x="8918" y="1525"/>
                    <a:pt x="8930" y="1548"/>
                  </a:cubicBezTo>
                  <a:cubicBezTo>
                    <a:pt x="8942" y="1584"/>
                    <a:pt x="8942" y="1596"/>
                    <a:pt x="8918" y="1596"/>
                  </a:cubicBezTo>
                  <a:cubicBezTo>
                    <a:pt x="8915" y="1587"/>
                    <a:pt x="8914" y="1580"/>
                    <a:pt x="8913" y="1575"/>
                  </a:cubicBezTo>
                  <a:lnTo>
                    <a:pt x="8913" y="1575"/>
                  </a:lnTo>
                  <a:cubicBezTo>
                    <a:pt x="8912" y="1578"/>
                    <a:pt x="8910" y="1581"/>
                    <a:pt x="8907" y="1584"/>
                  </a:cubicBezTo>
                  <a:cubicBezTo>
                    <a:pt x="8895" y="1572"/>
                    <a:pt x="8871" y="1572"/>
                    <a:pt x="8871" y="1537"/>
                  </a:cubicBezTo>
                  <a:lnTo>
                    <a:pt x="8871" y="1537"/>
                  </a:lnTo>
                  <a:cubicBezTo>
                    <a:pt x="8871" y="1537"/>
                    <a:pt x="8871" y="1537"/>
                    <a:pt x="8883" y="1548"/>
                  </a:cubicBezTo>
                  <a:cubicBezTo>
                    <a:pt x="8883" y="1537"/>
                    <a:pt x="8859" y="1525"/>
                    <a:pt x="8859" y="1501"/>
                  </a:cubicBezTo>
                  <a:lnTo>
                    <a:pt x="8847" y="1513"/>
                  </a:lnTo>
                  <a:cubicBezTo>
                    <a:pt x="8835" y="1489"/>
                    <a:pt x="8847" y="1477"/>
                    <a:pt x="8835" y="1465"/>
                  </a:cubicBezTo>
                  <a:cubicBezTo>
                    <a:pt x="8811" y="1489"/>
                    <a:pt x="8811" y="1548"/>
                    <a:pt x="8787" y="1584"/>
                  </a:cubicBezTo>
                  <a:cubicBezTo>
                    <a:pt x="8787" y="1564"/>
                    <a:pt x="8779" y="1519"/>
                    <a:pt x="8776" y="1519"/>
                  </a:cubicBezTo>
                  <a:cubicBezTo>
                    <a:pt x="8776" y="1519"/>
                    <a:pt x="8776" y="1521"/>
                    <a:pt x="8776" y="1525"/>
                  </a:cubicBezTo>
                  <a:cubicBezTo>
                    <a:pt x="8774" y="1524"/>
                    <a:pt x="8773" y="1523"/>
                    <a:pt x="8771" y="1523"/>
                  </a:cubicBezTo>
                  <a:cubicBezTo>
                    <a:pt x="8752" y="1523"/>
                    <a:pt x="8750" y="1597"/>
                    <a:pt x="8728" y="1608"/>
                  </a:cubicBezTo>
                  <a:cubicBezTo>
                    <a:pt x="8728" y="1596"/>
                    <a:pt x="8740" y="1596"/>
                    <a:pt x="8740" y="1584"/>
                  </a:cubicBezTo>
                  <a:cubicBezTo>
                    <a:pt x="8707" y="1584"/>
                    <a:pt x="8677" y="1586"/>
                    <a:pt x="8648" y="1586"/>
                  </a:cubicBezTo>
                  <a:cubicBezTo>
                    <a:pt x="8605" y="1586"/>
                    <a:pt x="8564" y="1582"/>
                    <a:pt x="8514" y="1560"/>
                  </a:cubicBezTo>
                  <a:lnTo>
                    <a:pt x="8514" y="1632"/>
                  </a:lnTo>
                  <a:lnTo>
                    <a:pt x="8490" y="1596"/>
                  </a:lnTo>
                  <a:cubicBezTo>
                    <a:pt x="8482" y="1595"/>
                    <a:pt x="8475" y="1594"/>
                    <a:pt x="8468" y="1594"/>
                  </a:cubicBezTo>
                  <a:cubicBezTo>
                    <a:pt x="8398" y="1594"/>
                    <a:pt x="8354" y="1647"/>
                    <a:pt x="8299" y="1679"/>
                  </a:cubicBezTo>
                  <a:cubicBezTo>
                    <a:pt x="8297" y="1681"/>
                    <a:pt x="8294" y="1681"/>
                    <a:pt x="8292" y="1681"/>
                  </a:cubicBezTo>
                  <a:cubicBezTo>
                    <a:pt x="8275" y="1681"/>
                    <a:pt x="8273" y="1642"/>
                    <a:pt x="8252" y="1632"/>
                  </a:cubicBezTo>
                  <a:cubicBezTo>
                    <a:pt x="8204" y="1644"/>
                    <a:pt x="8216" y="1703"/>
                    <a:pt x="8180" y="1739"/>
                  </a:cubicBezTo>
                  <a:cubicBezTo>
                    <a:pt x="8180" y="1715"/>
                    <a:pt x="8180" y="1667"/>
                    <a:pt x="8156" y="1667"/>
                  </a:cubicBezTo>
                  <a:cubicBezTo>
                    <a:pt x="8156" y="1687"/>
                    <a:pt x="8164" y="1706"/>
                    <a:pt x="8154" y="1706"/>
                  </a:cubicBezTo>
                  <a:cubicBezTo>
                    <a:pt x="8152" y="1706"/>
                    <a:pt x="8149" y="1705"/>
                    <a:pt x="8145" y="1703"/>
                  </a:cubicBezTo>
                  <a:lnTo>
                    <a:pt x="8145" y="1691"/>
                  </a:lnTo>
                  <a:cubicBezTo>
                    <a:pt x="8141" y="1683"/>
                    <a:pt x="8138" y="1681"/>
                    <a:pt x="8135" y="1681"/>
                  </a:cubicBezTo>
                  <a:cubicBezTo>
                    <a:pt x="8129" y="1681"/>
                    <a:pt x="8121" y="1691"/>
                    <a:pt x="8097" y="1691"/>
                  </a:cubicBezTo>
                  <a:cubicBezTo>
                    <a:pt x="8061" y="1703"/>
                    <a:pt x="8037" y="1763"/>
                    <a:pt x="8037" y="1846"/>
                  </a:cubicBezTo>
                  <a:cubicBezTo>
                    <a:pt x="8002" y="1846"/>
                    <a:pt x="8014" y="1775"/>
                    <a:pt x="8002" y="1763"/>
                  </a:cubicBezTo>
                  <a:lnTo>
                    <a:pt x="8002" y="1763"/>
                  </a:lnTo>
                  <a:cubicBezTo>
                    <a:pt x="8008" y="1765"/>
                    <a:pt x="8013" y="1766"/>
                    <a:pt x="8016" y="1766"/>
                  </a:cubicBezTo>
                  <a:cubicBezTo>
                    <a:pt x="8029" y="1766"/>
                    <a:pt x="8014" y="1746"/>
                    <a:pt x="8014" y="1727"/>
                  </a:cubicBezTo>
                  <a:cubicBezTo>
                    <a:pt x="8007" y="1740"/>
                    <a:pt x="8001" y="1750"/>
                    <a:pt x="7992" y="1750"/>
                  </a:cubicBezTo>
                  <a:cubicBezTo>
                    <a:pt x="7985" y="1750"/>
                    <a:pt x="7977" y="1743"/>
                    <a:pt x="7966" y="1727"/>
                  </a:cubicBezTo>
                  <a:cubicBezTo>
                    <a:pt x="7954" y="1739"/>
                    <a:pt x="7942" y="1739"/>
                    <a:pt x="7930" y="1775"/>
                  </a:cubicBezTo>
                  <a:cubicBezTo>
                    <a:pt x="7934" y="1768"/>
                    <a:pt x="7937" y="1765"/>
                    <a:pt x="7940" y="1765"/>
                  </a:cubicBezTo>
                  <a:cubicBezTo>
                    <a:pt x="7948" y="1765"/>
                    <a:pt x="7954" y="1782"/>
                    <a:pt x="7954" y="1798"/>
                  </a:cubicBezTo>
                  <a:cubicBezTo>
                    <a:pt x="7950" y="1796"/>
                    <a:pt x="7946" y="1796"/>
                    <a:pt x="7942" y="1796"/>
                  </a:cubicBezTo>
                  <a:cubicBezTo>
                    <a:pt x="7934" y="1796"/>
                    <a:pt x="7926" y="1798"/>
                    <a:pt x="7918" y="1798"/>
                  </a:cubicBezTo>
                  <a:cubicBezTo>
                    <a:pt x="7906" y="1798"/>
                    <a:pt x="7895" y="1792"/>
                    <a:pt x="7883" y="1763"/>
                  </a:cubicBezTo>
                  <a:cubicBezTo>
                    <a:pt x="7799" y="1810"/>
                    <a:pt x="7704" y="1846"/>
                    <a:pt x="7621" y="1894"/>
                  </a:cubicBezTo>
                  <a:cubicBezTo>
                    <a:pt x="7615" y="1906"/>
                    <a:pt x="7618" y="1906"/>
                    <a:pt x="7622" y="1906"/>
                  </a:cubicBezTo>
                  <a:cubicBezTo>
                    <a:pt x="7627" y="1906"/>
                    <a:pt x="7633" y="1906"/>
                    <a:pt x="7633" y="1918"/>
                  </a:cubicBezTo>
                  <a:cubicBezTo>
                    <a:pt x="7629" y="1933"/>
                    <a:pt x="7625" y="1937"/>
                    <a:pt x="7621" y="1937"/>
                  </a:cubicBezTo>
                  <a:cubicBezTo>
                    <a:pt x="7616" y="1937"/>
                    <a:pt x="7611" y="1929"/>
                    <a:pt x="7606" y="1929"/>
                  </a:cubicBezTo>
                  <a:cubicBezTo>
                    <a:pt x="7603" y="1929"/>
                    <a:pt x="7600" y="1932"/>
                    <a:pt x="7597" y="1941"/>
                  </a:cubicBezTo>
                  <a:lnTo>
                    <a:pt x="7597" y="1906"/>
                  </a:lnTo>
                  <a:cubicBezTo>
                    <a:pt x="7573" y="1918"/>
                    <a:pt x="7561" y="1989"/>
                    <a:pt x="7549" y="2025"/>
                  </a:cubicBezTo>
                  <a:cubicBezTo>
                    <a:pt x="7537" y="1989"/>
                    <a:pt x="7525" y="2001"/>
                    <a:pt x="7537" y="1977"/>
                  </a:cubicBezTo>
                  <a:lnTo>
                    <a:pt x="7537" y="1977"/>
                  </a:lnTo>
                  <a:cubicBezTo>
                    <a:pt x="7537" y="1978"/>
                    <a:pt x="7536" y="1978"/>
                    <a:pt x="7535" y="1978"/>
                  </a:cubicBezTo>
                  <a:cubicBezTo>
                    <a:pt x="7520" y="1978"/>
                    <a:pt x="7460" y="1888"/>
                    <a:pt x="7445" y="1888"/>
                  </a:cubicBezTo>
                  <a:cubicBezTo>
                    <a:pt x="7443" y="1888"/>
                    <a:pt x="7442" y="1889"/>
                    <a:pt x="7442" y="1894"/>
                  </a:cubicBezTo>
                  <a:lnTo>
                    <a:pt x="7525" y="2013"/>
                  </a:lnTo>
                  <a:cubicBezTo>
                    <a:pt x="7525" y="2025"/>
                    <a:pt x="7502" y="2025"/>
                    <a:pt x="7514" y="2037"/>
                  </a:cubicBezTo>
                  <a:cubicBezTo>
                    <a:pt x="7490" y="2013"/>
                    <a:pt x="7466" y="1989"/>
                    <a:pt x="7454" y="1989"/>
                  </a:cubicBezTo>
                  <a:cubicBezTo>
                    <a:pt x="7430" y="1965"/>
                    <a:pt x="7454" y="1965"/>
                    <a:pt x="7466" y="1953"/>
                  </a:cubicBezTo>
                  <a:cubicBezTo>
                    <a:pt x="7442" y="1906"/>
                    <a:pt x="7418" y="1941"/>
                    <a:pt x="7406" y="1882"/>
                  </a:cubicBezTo>
                  <a:lnTo>
                    <a:pt x="7406" y="1882"/>
                  </a:lnTo>
                  <a:cubicBezTo>
                    <a:pt x="7383" y="1906"/>
                    <a:pt x="7418" y="1906"/>
                    <a:pt x="7418" y="1929"/>
                  </a:cubicBezTo>
                  <a:lnTo>
                    <a:pt x="7394" y="1929"/>
                  </a:lnTo>
                  <a:lnTo>
                    <a:pt x="7418" y="1941"/>
                  </a:lnTo>
                  <a:cubicBezTo>
                    <a:pt x="7409" y="1961"/>
                    <a:pt x="7422" y="1995"/>
                    <a:pt x="7403" y="1995"/>
                  </a:cubicBezTo>
                  <a:cubicBezTo>
                    <a:pt x="7398" y="1995"/>
                    <a:pt x="7392" y="1993"/>
                    <a:pt x="7383" y="1989"/>
                  </a:cubicBezTo>
                  <a:lnTo>
                    <a:pt x="7383" y="1989"/>
                  </a:lnTo>
                  <a:lnTo>
                    <a:pt x="7394" y="2060"/>
                  </a:lnTo>
                  <a:cubicBezTo>
                    <a:pt x="7386" y="2044"/>
                    <a:pt x="7381" y="2039"/>
                    <a:pt x="7377" y="2039"/>
                  </a:cubicBezTo>
                  <a:cubicBezTo>
                    <a:pt x="7371" y="2039"/>
                    <a:pt x="7368" y="2050"/>
                    <a:pt x="7363" y="2050"/>
                  </a:cubicBezTo>
                  <a:cubicBezTo>
                    <a:pt x="7361" y="2050"/>
                    <a:pt x="7360" y="2050"/>
                    <a:pt x="7359" y="2048"/>
                  </a:cubicBezTo>
                  <a:lnTo>
                    <a:pt x="7347" y="2025"/>
                  </a:lnTo>
                  <a:cubicBezTo>
                    <a:pt x="7343" y="2028"/>
                    <a:pt x="7340" y="2030"/>
                    <a:pt x="7336" y="2030"/>
                  </a:cubicBezTo>
                  <a:cubicBezTo>
                    <a:pt x="7328" y="2030"/>
                    <a:pt x="7320" y="2021"/>
                    <a:pt x="7311" y="2013"/>
                  </a:cubicBezTo>
                  <a:cubicBezTo>
                    <a:pt x="7305" y="1995"/>
                    <a:pt x="7308" y="1995"/>
                    <a:pt x="7311" y="1995"/>
                  </a:cubicBezTo>
                  <a:cubicBezTo>
                    <a:pt x="7314" y="1995"/>
                    <a:pt x="7317" y="1995"/>
                    <a:pt x="7311" y="1977"/>
                  </a:cubicBezTo>
                  <a:lnTo>
                    <a:pt x="7287" y="1977"/>
                  </a:lnTo>
                  <a:cubicBezTo>
                    <a:pt x="7299" y="2001"/>
                    <a:pt x="7299" y="2025"/>
                    <a:pt x="7323" y="2037"/>
                  </a:cubicBezTo>
                  <a:cubicBezTo>
                    <a:pt x="7323" y="2084"/>
                    <a:pt x="7335" y="2132"/>
                    <a:pt x="7299" y="2144"/>
                  </a:cubicBezTo>
                  <a:cubicBezTo>
                    <a:pt x="7263" y="2108"/>
                    <a:pt x="7299" y="2096"/>
                    <a:pt x="7275" y="2060"/>
                  </a:cubicBezTo>
                  <a:lnTo>
                    <a:pt x="7275" y="2060"/>
                  </a:lnTo>
                  <a:cubicBezTo>
                    <a:pt x="7228" y="2072"/>
                    <a:pt x="7287" y="2191"/>
                    <a:pt x="7252" y="2203"/>
                  </a:cubicBezTo>
                  <a:cubicBezTo>
                    <a:pt x="7216" y="2203"/>
                    <a:pt x="7240" y="2239"/>
                    <a:pt x="7216" y="2263"/>
                  </a:cubicBezTo>
                  <a:cubicBezTo>
                    <a:pt x="7204" y="2227"/>
                    <a:pt x="7180" y="2239"/>
                    <a:pt x="7156" y="2215"/>
                  </a:cubicBezTo>
                  <a:lnTo>
                    <a:pt x="7156" y="2179"/>
                  </a:lnTo>
                  <a:cubicBezTo>
                    <a:pt x="7151" y="2184"/>
                    <a:pt x="7146" y="2187"/>
                    <a:pt x="7142" y="2187"/>
                  </a:cubicBezTo>
                  <a:cubicBezTo>
                    <a:pt x="7136" y="2187"/>
                    <a:pt x="7130" y="2184"/>
                    <a:pt x="7125" y="2175"/>
                  </a:cubicBezTo>
                  <a:lnTo>
                    <a:pt x="7125" y="2175"/>
                  </a:lnTo>
                  <a:cubicBezTo>
                    <a:pt x="7139" y="2207"/>
                    <a:pt x="7108" y="2229"/>
                    <a:pt x="7097" y="2251"/>
                  </a:cubicBezTo>
                  <a:lnTo>
                    <a:pt x="7121" y="2287"/>
                  </a:lnTo>
                  <a:cubicBezTo>
                    <a:pt x="7109" y="2299"/>
                    <a:pt x="7097" y="2334"/>
                    <a:pt x="7073" y="2334"/>
                  </a:cubicBezTo>
                  <a:cubicBezTo>
                    <a:pt x="7061" y="2358"/>
                    <a:pt x="7085" y="2382"/>
                    <a:pt x="7085" y="2429"/>
                  </a:cubicBezTo>
                  <a:cubicBezTo>
                    <a:pt x="7061" y="2406"/>
                    <a:pt x="7037" y="2370"/>
                    <a:pt x="7025" y="2334"/>
                  </a:cubicBezTo>
                  <a:lnTo>
                    <a:pt x="7025" y="2334"/>
                  </a:lnTo>
                  <a:cubicBezTo>
                    <a:pt x="7029" y="2338"/>
                    <a:pt x="7032" y="2340"/>
                    <a:pt x="7035" y="2340"/>
                  </a:cubicBezTo>
                  <a:cubicBezTo>
                    <a:pt x="7040" y="2340"/>
                    <a:pt x="7045" y="2334"/>
                    <a:pt x="7061" y="2334"/>
                  </a:cubicBezTo>
                  <a:cubicBezTo>
                    <a:pt x="7073" y="2287"/>
                    <a:pt x="7061" y="2215"/>
                    <a:pt x="7097" y="2203"/>
                  </a:cubicBezTo>
                  <a:cubicBezTo>
                    <a:pt x="7090" y="2180"/>
                    <a:pt x="7086" y="2171"/>
                    <a:pt x="7083" y="2171"/>
                  </a:cubicBezTo>
                  <a:cubicBezTo>
                    <a:pt x="7076" y="2171"/>
                    <a:pt x="7075" y="2216"/>
                    <a:pt x="7055" y="2216"/>
                  </a:cubicBezTo>
                  <a:cubicBezTo>
                    <a:pt x="7053" y="2216"/>
                    <a:pt x="7051" y="2216"/>
                    <a:pt x="7049" y="2215"/>
                  </a:cubicBezTo>
                  <a:cubicBezTo>
                    <a:pt x="7049" y="2203"/>
                    <a:pt x="7049" y="2203"/>
                    <a:pt x="7049" y="2203"/>
                  </a:cubicBezTo>
                  <a:cubicBezTo>
                    <a:pt x="7049" y="2191"/>
                    <a:pt x="7061" y="2168"/>
                    <a:pt x="7037" y="2120"/>
                  </a:cubicBezTo>
                  <a:lnTo>
                    <a:pt x="7037" y="2120"/>
                  </a:lnTo>
                  <a:cubicBezTo>
                    <a:pt x="7026" y="2142"/>
                    <a:pt x="7065" y="2193"/>
                    <a:pt x="7036" y="2193"/>
                  </a:cubicBezTo>
                  <a:cubicBezTo>
                    <a:pt x="7033" y="2193"/>
                    <a:pt x="7030" y="2192"/>
                    <a:pt x="7025" y="2191"/>
                  </a:cubicBezTo>
                  <a:cubicBezTo>
                    <a:pt x="7025" y="2196"/>
                    <a:pt x="7023" y="2198"/>
                    <a:pt x="7020" y="2198"/>
                  </a:cubicBezTo>
                  <a:cubicBezTo>
                    <a:pt x="7008" y="2198"/>
                    <a:pt x="6975" y="2168"/>
                    <a:pt x="6966" y="2168"/>
                  </a:cubicBezTo>
                  <a:lnTo>
                    <a:pt x="6966" y="2168"/>
                  </a:lnTo>
                  <a:cubicBezTo>
                    <a:pt x="6966" y="2203"/>
                    <a:pt x="7002" y="2263"/>
                    <a:pt x="6966" y="2275"/>
                  </a:cubicBezTo>
                  <a:lnTo>
                    <a:pt x="6954" y="2227"/>
                  </a:lnTo>
                  <a:lnTo>
                    <a:pt x="6954" y="2227"/>
                  </a:lnTo>
                  <a:cubicBezTo>
                    <a:pt x="6930" y="2239"/>
                    <a:pt x="6978" y="2299"/>
                    <a:pt x="6954" y="2310"/>
                  </a:cubicBezTo>
                  <a:cubicBezTo>
                    <a:pt x="6964" y="2310"/>
                    <a:pt x="6966" y="2348"/>
                    <a:pt x="6983" y="2348"/>
                  </a:cubicBezTo>
                  <a:cubicBezTo>
                    <a:pt x="6985" y="2348"/>
                    <a:pt x="6987" y="2347"/>
                    <a:pt x="6990" y="2346"/>
                  </a:cubicBezTo>
                  <a:lnTo>
                    <a:pt x="6990" y="2346"/>
                  </a:lnTo>
                  <a:cubicBezTo>
                    <a:pt x="6990" y="2370"/>
                    <a:pt x="6978" y="2394"/>
                    <a:pt x="6954" y="2394"/>
                  </a:cubicBezTo>
                  <a:cubicBezTo>
                    <a:pt x="6954" y="2394"/>
                    <a:pt x="6954" y="2406"/>
                    <a:pt x="6966" y="2418"/>
                  </a:cubicBezTo>
                  <a:cubicBezTo>
                    <a:pt x="6971" y="2421"/>
                    <a:pt x="6975" y="2423"/>
                    <a:pt x="6978" y="2423"/>
                  </a:cubicBezTo>
                  <a:cubicBezTo>
                    <a:pt x="6991" y="2423"/>
                    <a:pt x="6987" y="2395"/>
                    <a:pt x="6998" y="2395"/>
                  </a:cubicBezTo>
                  <a:cubicBezTo>
                    <a:pt x="7001" y="2395"/>
                    <a:pt x="7006" y="2398"/>
                    <a:pt x="7013" y="2406"/>
                  </a:cubicBezTo>
                  <a:lnTo>
                    <a:pt x="7002" y="2358"/>
                  </a:lnTo>
                  <a:cubicBezTo>
                    <a:pt x="7025" y="2358"/>
                    <a:pt x="7049" y="2394"/>
                    <a:pt x="7049" y="2418"/>
                  </a:cubicBezTo>
                  <a:cubicBezTo>
                    <a:pt x="7049" y="2418"/>
                    <a:pt x="7049" y="2412"/>
                    <a:pt x="7053" y="2412"/>
                  </a:cubicBezTo>
                  <a:cubicBezTo>
                    <a:pt x="7054" y="2412"/>
                    <a:pt x="7057" y="2414"/>
                    <a:pt x="7061" y="2418"/>
                  </a:cubicBezTo>
                  <a:cubicBezTo>
                    <a:pt x="7078" y="2438"/>
                    <a:pt x="7078" y="2443"/>
                    <a:pt x="7074" y="2443"/>
                  </a:cubicBezTo>
                  <a:cubicBezTo>
                    <a:pt x="7070" y="2443"/>
                    <a:pt x="7062" y="2440"/>
                    <a:pt x="7057" y="2440"/>
                  </a:cubicBezTo>
                  <a:cubicBezTo>
                    <a:pt x="7051" y="2440"/>
                    <a:pt x="7049" y="2444"/>
                    <a:pt x="7061" y="2465"/>
                  </a:cubicBezTo>
                  <a:lnTo>
                    <a:pt x="7061" y="2453"/>
                  </a:lnTo>
                  <a:lnTo>
                    <a:pt x="7061" y="2453"/>
                  </a:lnTo>
                  <a:cubicBezTo>
                    <a:pt x="7097" y="2489"/>
                    <a:pt x="7061" y="2501"/>
                    <a:pt x="7049" y="2513"/>
                  </a:cubicBezTo>
                  <a:cubicBezTo>
                    <a:pt x="7025" y="2501"/>
                    <a:pt x="7002" y="2501"/>
                    <a:pt x="6978" y="2477"/>
                  </a:cubicBezTo>
                  <a:lnTo>
                    <a:pt x="6990" y="2441"/>
                  </a:lnTo>
                  <a:cubicBezTo>
                    <a:pt x="6987" y="2440"/>
                    <a:pt x="6985" y="2439"/>
                    <a:pt x="6983" y="2439"/>
                  </a:cubicBezTo>
                  <a:cubicBezTo>
                    <a:pt x="6968" y="2439"/>
                    <a:pt x="6976" y="2478"/>
                    <a:pt x="6966" y="2489"/>
                  </a:cubicBezTo>
                  <a:cubicBezTo>
                    <a:pt x="6954" y="2477"/>
                    <a:pt x="6954" y="2477"/>
                    <a:pt x="6954" y="2477"/>
                  </a:cubicBezTo>
                  <a:cubicBezTo>
                    <a:pt x="6954" y="2477"/>
                    <a:pt x="6954" y="2477"/>
                    <a:pt x="6954" y="2489"/>
                  </a:cubicBezTo>
                  <a:cubicBezTo>
                    <a:pt x="6954" y="2489"/>
                    <a:pt x="6954" y="2477"/>
                    <a:pt x="6942" y="2477"/>
                  </a:cubicBezTo>
                  <a:cubicBezTo>
                    <a:pt x="6930" y="2477"/>
                    <a:pt x="6930" y="2513"/>
                    <a:pt x="6906" y="2513"/>
                  </a:cubicBezTo>
                  <a:lnTo>
                    <a:pt x="6930" y="2537"/>
                  </a:lnTo>
                  <a:lnTo>
                    <a:pt x="6918" y="2513"/>
                  </a:lnTo>
                  <a:cubicBezTo>
                    <a:pt x="6930" y="2513"/>
                    <a:pt x="6954" y="2525"/>
                    <a:pt x="6966" y="2549"/>
                  </a:cubicBezTo>
                  <a:cubicBezTo>
                    <a:pt x="6963" y="2557"/>
                    <a:pt x="6959" y="2560"/>
                    <a:pt x="6953" y="2560"/>
                  </a:cubicBezTo>
                  <a:cubicBezTo>
                    <a:pt x="6934" y="2560"/>
                    <a:pt x="6904" y="2522"/>
                    <a:pt x="6894" y="2513"/>
                  </a:cubicBezTo>
                  <a:cubicBezTo>
                    <a:pt x="6879" y="2481"/>
                    <a:pt x="6894" y="2481"/>
                    <a:pt x="6907" y="2481"/>
                  </a:cubicBezTo>
                  <a:lnTo>
                    <a:pt x="6907" y="2481"/>
                  </a:lnTo>
                  <a:cubicBezTo>
                    <a:pt x="6913" y="2481"/>
                    <a:pt x="6918" y="2481"/>
                    <a:pt x="6918" y="2477"/>
                  </a:cubicBezTo>
                  <a:cubicBezTo>
                    <a:pt x="6906" y="2460"/>
                    <a:pt x="6899" y="2455"/>
                    <a:pt x="6894" y="2455"/>
                  </a:cubicBezTo>
                  <a:cubicBezTo>
                    <a:pt x="6885" y="2455"/>
                    <a:pt x="6880" y="2467"/>
                    <a:pt x="6861" y="2467"/>
                  </a:cubicBezTo>
                  <a:cubicBezTo>
                    <a:pt x="6857" y="2467"/>
                    <a:pt x="6852" y="2467"/>
                    <a:pt x="6847" y="2465"/>
                  </a:cubicBezTo>
                  <a:cubicBezTo>
                    <a:pt x="6823" y="2418"/>
                    <a:pt x="6871" y="2453"/>
                    <a:pt x="6847" y="2406"/>
                  </a:cubicBezTo>
                  <a:cubicBezTo>
                    <a:pt x="6823" y="2406"/>
                    <a:pt x="6847" y="2441"/>
                    <a:pt x="6811" y="2453"/>
                  </a:cubicBezTo>
                  <a:cubicBezTo>
                    <a:pt x="6799" y="2429"/>
                    <a:pt x="6823" y="2406"/>
                    <a:pt x="6799" y="2382"/>
                  </a:cubicBezTo>
                  <a:lnTo>
                    <a:pt x="6777" y="2382"/>
                  </a:lnTo>
                  <a:cubicBezTo>
                    <a:pt x="6778" y="2386"/>
                    <a:pt x="6777" y="2390"/>
                    <a:pt x="6775" y="2394"/>
                  </a:cubicBezTo>
                  <a:lnTo>
                    <a:pt x="6752" y="2394"/>
                  </a:lnTo>
                  <a:cubicBezTo>
                    <a:pt x="6728" y="2382"/>
                    <a:pt x="6740" y="2334"/>
                    <a:pt x="6716" y="2322"/>
                  </a:cubicBezTo>
                  <a:lnTo>
                    <a:pt x="6704" y="2358"/>
                  </a:lnTo>
                  <a:cubicBezTo>
                    <a:pt x="6716" y="2370"/>
                    <a:pt x="6728" y="2370"/>
                    <a:pt x="6740" y="2394"/>
                  </a:cubicBezTo>
                  <a:cubicBezTo>
                    <a:pt x="6738" y="2393"/>
                    <a:pt x="6736" y="2392"/>
                    <a:pt x="6735" y="2392"/>
                  </a:cubicBezTo>
                  <a:cubicBezTo>
                    <a:pt x="6721" y="2392"/>
                    <a:pt x="6752" y="2456"/>
                    <a:pt x="6752" y="2489"/>
                  </a:cubicBezTo>
                  <a:cubicBezTo>
                    <a:pt x="6740" y="2489"/>
                    <a:pt x="6728" y="2489"/>
                    <a:pt x="6716" y="2477"/>
                  </a:cubicBezTo>
                  <a:cubicBezTo>
                    <a:pt x="6716" y="2537"/>
                    <a:pt x="6692" y="2560"/>
                    <a:pt x="6692" y="2620"/>
                  </a:cubicBezTo>
                  <a:cubicBezTo>
                    <a:pt x="6692" y="2572"/>
                    <a:pt x="6656" y="2572"/>
                    <a:pt x="6632" y="2549"/>
                  </a:cubicBezTo>
                  <a:cubicBezTo>
                    <a:pt x="6644" y="2537"/>
                    <a:pt x="6621" y="2489"/>
                    <a:pt x="6597" y="2465"/>
                  </a:cubicBezTo>
                  <a:lnTo>
                    <a:pt x="6597" y="2465"/>
                  </a:lnTo>
                  <a:cubicBezTo>
                    <a:pt x="6585" y="2477"/>
                    <a:pt x="6609" y="2525"/>
                    <a:pt x="6632" y="2537"/>
                  </a:cubicBezTo>
                  <a:cubicBezTo>
                    <a:pt x="6602" y="2537"/>
                    <a:pt x="6624" y="2563"/>
                    <a:pt x="6608" y="2563"/>
                  </a:cubicBezTo>
                  <a:cubicBezTo>
                    <a:pt x="6605" y="2563"/>
                    <a:pt x="6602" y="2562"/>
                    <a:pt x="6597" y="2560"/>
                  </a:cubicBezTo>
                  <a:cubicBezTo>
                    <a:pt x="6585" y="2549"/>
                    <a:pt x="6573" y="2513"/>
                    <a:pt x="6561" y="2501"/>
                  </a:cubicBezTo>
                  <a:lnTo>
                    <a:pt x="6561" y="2501"/>
                  </a:lnTo>
                  <a:cubicBezTo>
                    <a:pt x="6537" y="2513"/>
                    <a:pt x="6597" y="2560"/>
                    <a:pt x="6561" y="2560"/>
                  </a:cubicBezTo>
                  <a:cubicBezTo>
                    <a:pt x="6561" y="2560"/>
                    <a:pt x="6561" y="2549"/>
                    <a:pt x="6549" y="2549"/>
                  </a:cubicBezTo>
                  <a:cubicBezTo>
                    <a:pt x="6537" y="2549"/>
                    <a:pt x="6537" y="2572"/>
                    <a:pt x="6549" y="2596"/>
                  </a:cubicBezTo>
                  <a:cubicBezTo>
                    <a:pt x="6537" y="2585"/>
                    <a:pt x="6529" y="2581"/>
                    <a:pt x="6523" y="2581"/>
                  </a:cubicBezTo>
                  <a:cubicBezTo>
                    <a:pt x="6512" y="2581"/>
                    <a:pt x="6507" y="2595"/>
                    <a:pt x="6499" y="2595"/>
                  </a:cubicBezTo>
                  <a:cubicBezTo>
                    <a:pt x="6494" y="2595"/>
                    <a:pt x="6488" y="2589"/>
                    <a:pt x="6478" y="2572"/>
                  </a:cubicBezTo>
                  <a:lnTo>
                    <a:pt x="6478" y="2572"/>
                  </a:lnTo>
                  <a:cubicBezTo>
                    <a:pt x="6466" y="2608"/>
                    <a:pt x="6513" y="2596"/>
                    <a:pt x="6513" y="2620"/>
                  </a:cubicBezTo>
                  <a:cubicBezTo>
                    <a:pt x="6521" y="2643"/>
                    <a:pt x="6509" y="2651"/>
                    <a:pt x="6497" y="2651"/>
                  </a:cubicBezTo>
                  <a:cubicBezTo>
                    <a:pt x="6490" y="2651"/>
                    <a:pt x="6482" y="2648"/>
                    <a:pt x="6478" y="2644"/>
                  </a:cubicBezTo>
                  <a:cubicBezTo>
                    <a:pt x="6478" y="2644"/>
                    <a:pt x="6478" y="2620"/>
                    <a:pt x="6490" y="2620"/>
                  </a:cubicBezTo>
                  <a:lnTo>
                    <a:pt x="6454" y="2596"/>
                  </a:lnTo>
                  <a:cubicBezTo>
                    <a:pt x="6398" y="2596"/>
                    <a:pt x="6479" y="2681"/>
                    <a:pt x="6449" y="2681"/>
                  </a:cubicBezTo>
                  <a:cubicBezTo>
                    <a:pt x="6447" y="2681"/>
                    <a:pt x="6445" y="2680"/>
                    <a:pt x="6442" y="2680"/>
                  </a:cubicBezTo>
                  <a:cubicBezTo>
                    <a:pt x="6442" y="2656"/>
                    <a:pt x="6418" y="2656"/>
                    <a:pt x="6406" y="2620"/>
                  </a:cubicBezTo>
                  <a:lnTo>
                    <a:pt x="6406" y="2620"/>
                  </a:lnTo>
                  <a:cubicBezTo>
                    <a:pt x="6406" y="2632"/>
                    <a:pt x="6382" y="2644"/>
                    <a:pt x="6418" y="2656"/>
                  </a:cubicBezTo>
                  <a:cubicBezTo>
                    <a:pt x="6406" y="2668"/>
                    <a:pt x="6382" y="2668"/>
                    <a:pt x="6371" y="2668"/>
                  </a:cubicBezTo>
                  <a:cubicBezTo>
                    <a:pt x="6371" y="2691"/>
                    <a:pt x="6371" y="2703"/>
                    <a:pt x="6382" y="2739"/>
                  </a:cubicBezTo>
                  <a:cubicBezTo>
                    <a:pt x="6378" y="2741"/>
                    <a:pt x="6372" y="2742"/>
                    <a:pt x="6367" y="2742"/>
                  </a:cubicBezTo>
                  <a:cubicBezTo>
                    <a:pt x="6345" y="2742"/>
                    <a:pt x="6321" y="2727"/>
                    <a:pt x="6311" y="2727"/>
                  </a:cubicBezTo>
                  <a:cubicBezTo>
                    <a:pt x="6287" y="2775"/>
                    <a:pt x="6228" y="2763"/>
                    <a:pt x="6204" y="2822"/>
                  </a:cubicBezTo>
                  <a:lnTo>
                    <a:pt x="6216" y="2822"/>
                  </a:lnTo>
                  <a:cubicBezTo>
                    <a:pt x="6180" y="2834"/>
                    <a:pt x="6263" y="2858"/>
                    <a:pt x="6228" y="2882"/>
                  </a:cubicBezTo>
                  <a:cubicBezTo>
                    <a:pt x="6216" y="2858"/>
                    <a:pt x="6207" y="2855"/>
                    <a:pt x="6196" y="2855"/>
                  </a:cubicBezTo>
                  <a:cubicBezTo>
                    <a:pt x="6193" y="2855"/>
                    <a:pt x="6189" y="2855"/>
                    <a:pt x="6185" y="2855"/>
                  </a:cubicBezTo>
                  <a:cubicBezTo>
                    <a:pt x="6177" y="2855"/>
                    <a:pt x="6168" y="2854"/>
                    <a:pt x="6156" y="2846"/>
                  </a:cubicBezTo>
                  <a:cubicBezTo>
                    <a:pt x="6109" y="2858"/>
                    <a:pt x="6120" y="2941"/>
                    <a:pt x="6061" y="2941"/>
                  </a:cubicBezTo>
                  <a:cubicBezTo>
                    <a:pt x="6061" y="2930"/>
                    <a:pt x="6049" y="2918"/>
                    <a:pt x="6061" y="2906"/>
                  </a:cubicBezTo>
                  <a:lnTo>
                    <a:pt x="6061" y="2906"/>
                  </a:lnTo>
                  <a:cubicBezTo>
                    <a:pt x="6013" y="2918"/>
                    <a:pt x="6001" y="2941"/>
                    <a:pt x="5978" y="2965"/>
                  </a:cubicBezTo>
                  <a:lnTo>
                    <a:pt x="5978" y="2953"/>
                  </a:lnTo>
                  <a:cubicBezTo>
                    <a:pt x="5906" y="2953"/>
                    <a:pt x="5906" y="3025"/>
                    <a:pt x="5882" y="3072"/>
                  </a:cubicBezTo>
                  <a:cubicBezTo>
                    <a:pt x="5882" y="3061"/>
                    <a:pt x="5870" y="3049"/>
                    <a:pt x="5859" y="3037"/>
                  </a:cubicBezTo>
                  <a:cubicBezTo>
                    <a:pt x="5835" y="3049"/>
                    <a:pt x="5799" y="3072"/>
                    <a:pt x="5823" y="3120"/>
                  </a:cubicBezTo>
                  <a:cubicBezTo>
                    <a:pt x="5814" y="3118"/>
                    <a:pt x="5808" y="3118"/>
                    <a:pt x="5804" y="3118"/>
                  </a:cubicBezTo>
                  <a:cubicBezTo>
                    <a:pt x="5782" y="3118"/>
                    <a:pt x="5802" y="3134"/>
                    <a:pt x="5775" y="3134"/>
                  </a:cubicBezTo>
                  <a:cubicBezTo>
                    <a:pt x="5769" y="3134"/>
                    <a:pt x="5762" y="3134"/>
                    <a:pt x="5751" y="3132"/>
                  </a:cubicBezTo>
                  <a:cubicBezTo>
                    <a:pt x="5751" y="3132"/>
                    <a:pt x="5751" y="3132"/>
                    <a:pt x="5751" y="3120"/>
                  </a:cubicBezTo>
                  <a:cubicBezTo>
                    <a:pt x="5728" y="3120"/>
                    <a:pt x="5716" y="3132"/>
                    <a:pt x="5704" y="3144"/>
                  </a:cubicBezTo>
                  <a:cubicBezTo>
                    <a:pt x="5692" y="3203"/>
                    <a:pt x="5739" y="3263"/>
                    <a:pt x="5692" y="3287"/>
                  </a:cubicBezTo>
                  <a:cubicBezTo>
                    <a:pt x="5632" y="3227"/>
                    <a:pt x="5692" y="3251"/>
                    <a:pt x="5656" y="3203"/>
                  </a:cubicBezTo>
                  <a:lnTo>
                    <a:pt x="5656" y="3203"/>
                  </a:lnTo>
                  <a:cubicBezTo>
                    <a:pt x="5656" y="3215"/>
                    <a:pt x="5656" y="3239"/>
                    <a:pt x="5632" y="3239"/>
                  </a:cubicBezTo>
                  <a:cubicBezTo>
                    <a:pt x="5620" y="3203"/>
                    <a:pt x="5620" y="3215"/>
                    <a:pt x="5609" y="3191"/>
                  </a:cubicBezTo>
                  <a:lnTo>
                    <a:pt x="5609" y="3191"/>
                  </a:lnTo>
                  <a:cubicBezTo>
                    <a:pt x="5586" y="3191"/>
                    <a:pt x="5627" y="3276"/>
                    <a:pt x="5632" y="3276"/>
                  </a:cubicBezTo>
                  <a:cubicBezTo>
                    <a:pt x="5632" y="3276"/>
                    <a:pt x="5632" y="3276"/>
                    <a:pt x="5632" y="3275"/>
                  </a:cubicBezTo>
                  <a:cubicBezTo>
                    <a:pt x="5644" y="3287"/>
                    <a:pt x="5644" y="3287"/>
                    <a:pt x="5656" y="3287"/>
                  </a:cubicBezTo>
                  <a:cubicBezTo>
                    <a:pt x="5680" y="3322"/>
                    <a:pt x="5620" y="3322"/>
                    <a:pt x="5620" y="3346"/>
                  </a:cubicBezTo>
                  <a:cubicBezTo>
                    <a:pt x="5620" y="3346"/>
                    <a:pt x="5626" y="3344"/>
                    <a:pt x="5634" y="3344"/>
                  </a:cubicBezTo>
                  <a:cubicBezTo>
                    <a:pt x="5645" y="3344"/>
                    <a:pt x="5661" y="3349"/>
                    <a:pt x="5668" y="3370"/>
                  </a:cubicBezTo>
                  <a:cubicBezTo>
                    <a:pt x="5644" y="3382"/>
                    <a:pt x="5692" y="3442"/>
                    <a:pt x="5692" y="3477"/>
                  </a:cubicBezTo>
                  <a:cubicBezTo>
                    <a:pt x="5644" y="3477"/>
                    <a:pt x="5656" y="3418"/>
                    <a:pt x="5620" y="3382"/>
                  </a:cubicBezTo>
                  <a:cubicBezTo>
                    <a:pt x="5597" y="3382"/>
                    <a:pt x="5561" y="3358"/>
                    <a:pt x="5549" y="3334"/>
                  </a:cubicBezTo>
                  <a:cubicBezTo>
                    <a:pt x="5525" y="3346"/>
                    <a:pt x="5549" y="3394"/>
                    <a:pt x="5537" y="3418"/>
                  </a:cubicBezTo>
                  <a:lnTo>
                    <a:pt x="5525" y="3406"/>
                  </a:lnTo>
                  <a:lnTo>
                    <a:pt x="5525" y="3406"/>
                  </a:lnTo>
                  <a:cubicBezTo>
                    <a:pt x="5513" y="3430"/>
                    <a:pt x="5537" y="3501"/>
                    <a:pt x="5489" y="3501"/>
                  </a:cubicBezTo>
                  <a:lnTo>
                    <a:pt x="5513" y="3513"/>
                  </a:lnTo>
                  <a:cubicBezTo>
                    <a:pt x="5525" y="3513"/>
                    <a:pt x="5501" y="3525"/>
                    <a:pt x="5525" y="3561"/>
                  </a:cubicBezTo>
                  <a:cubicBezTo>
                    <a:pt x="5504" y="3540"/>
                    <a:pt x="5483" y="3537"/>
                    <a:pt x="5470" y="3521"/>
                  </a:cubicBezTo>
                  <a:lnTo>
                    <a:pt x="5470" y="3521"/>
                  </a:lnTo>
                  <a:cubicBezTo>
                    <a:pt x="5509" y="3586"/>
                    <a:pt x="5455" y="3610"/>
                    <a:pt x="5501" y="3668"/>
                  </a:cubicBezTo>
                  <a:cubicBezTo>
                    <a:pt x="5478" y="3668"/>
                    <a:pt x="5454" y="3632"/>
                    <a:pt x="5442" y="3620"/>
                  </a:cubicBezTo>
                  <a:cubicBezTo>
                    <a:pt x="5466" y="3608"/>
                    <a:pt x="5478" y="3620"/>
                    <a:pt x="5466" y="3584"/>
                  </a:cubicBezTo>
                  <a:lnTo>
                    <a:pt x="5466" y="3584"/>
                  </a:lnTo>
                  <a:cubicBezTo>
                    <a:pt x="5460" y="3590"/>
                    <a:pt x="5451" y="3593"/>
                    <a:pt x="5442" y="3593"/>
                  </a:cubicBezTo>
                  <a:cubicBezTo>
                    <a:pt x="5433" y="3593"/>
                    <a:pt x="5424" y="3590"/>
                    <a:pt x="5418" y="3584"/>
                  </a:cubicBezTo>
                  <a:lnTo>
                    <a:pt x="5418" y="3584"/>
                  </a:lnTo>
                  <a:cubicBezTo>
                    <a:pt x="5442" y="3632"/>
                    <a:pt x="5430" y="3680"/>
                    <a:pt x="5466" y="3715"/>
                  </a:cubicBezTo>
                  <a:cubicBezTo>
                    <a:pt x="5430" y="3703"/>
                    <a:pt x="5418" y="3703"/>
                    <a:pt x="5382" y="3680"/>
                  </a:cubicBezTo>
                  <a:lnTo>
                    <a:pt x="5382" y="3680"/>
                  </a:lnTo>
                  <a:cubicBezTo>
                    <a:pt x="5382" y="3715"/>
                    <a:pt x="5442" y="3727"/>
                    <a:pt x="5466" y="3751"/>
                  </a:cubicBezTo>
                  <a:cubicBezTo>
                    <a:pt x="5454" y="3751"/>
                    <a:pt x="5442" y="3751"/>
                    <a:pt x="5430" y="3763"/>
                  </a:cubicBezTo>
                  <a:cubicBezTo>
                    <a:pt x="5430" y="3755"/>
                    <a:pt x="5424" y="3746"/>
                    <a:pt x="5416" y="3746"/>
                  </a:cubicBezTo>
                  <a:cubicBezTo>
                    <a:pt x="5413" y="3746"/>
                    <a:pt x="5410" y="3748"/>
                    <a:pt x="5406" y="3751"/>
                  </a:cubicBezTo>
                  <a:lnTo>
                    <a:pt x="5406" y="3739"/>
                  </a:lnTo>
                  <a:cubicBezTo>
                    <a:pt x="5389" y="3732"/>
                    <a:pt x="5378" y="3729"/>
                    <a:pt x="5373" y="3729"/>
                  </a:cubicBezTo>
                  <a:cubicBezTo>
                    <a:pt x="5361" y="3729"/>
                    <a:pt x="5377" y="3746"/>
                    <a:pt x="5394" y="3763"/>
                  </a:cubicBezTo>
                  <a:cubicBezTo>
                    <a:pt x="5382" y="3763"/>
                    <a:pt x="5370" y="3775"/>
                    <a:pt x="5370" y="3775"/>
                  </a:cubicBezTo>
                  <a:cubicBezTo>
                    <a:pt x="5358" y="3775"/>
                    <a:pt x="5358" y="3787"/>
                    <a:pt x="5370" y="3787"/>
                  </a:cubicBezTo>
                  <a:lnTo>
                    <a:pt x="5239" y="3787"/>
                  </a:lnTo>
                  <a:cubicBezTo>
                    <a:pt x="5180" y="3811"/>
                    <a:pt x="5120" y="3834"/>
                    <a:pt x="5097" y="3858"/>
                  </a:cubicBezTo>
                  <a:cubicBezTo>
                    <a:pt x="5078" y="3861"/>
                    <a:pt x="5061" y="3861"/>
                    <a:pt x="5045" y="3861"/>
                  </a:cubicBezTo>
                  <a:cubicBezTo>
                    <a:pt x="4975" y="3861"/>
                    <a:pt x="4921" y="3844"/>
                    <a:pt x="4882" y="3834"/>
                  </a:cubicBezTo>
                  <a:cubicBezTo>
                    <a:pt x="4704" y="3906"/>
                    <a:pt x="4525" y="3882"/>
                    <a:pt x="4335" y="3977"/>
                  </a:cubicBezTo>
                  <a:lnTo>
                    <a:pt x="4346" y="3977"/>
                  </a:lnTo>
                  <a:cubicBezTo>
                    <a:pt x="4204" y="4013"/>
                    <a:pt x="4430" y="4013"/>
                    <a:pt x="4275" y="4061"/>
                  </a:cubicBezTo>
                  <a:cubicBezTo>
                    <a:pt x="4280" y="4036"/>
                    <a:pt x="4265" y="4030"/>
                    <a:pt x="4242" y="4030"/>
                  </a:cubicBezTo>
                  <a:cubicBezTo>
                    <a:pt x="4215" y="4030"/>
                    <a:pt x="4176" y="4039"/>
                    <a:pt x="4143" y="4039"/>
                  </a:cubicBezTo>
                  <a:cubicBezTo>
                    <a:pt x="4135" y="4039"/>
                    <a:pt x="4127" y="4038"/>
                    <a:pt x="4120" y="4037"/>
                  </a:cubicBezTo>
                  <a:cubicBezTo>
                    <a:pt x="3918" y="4061"/>
                    <a:pt x="3811" y="4192"/>
                    <a:pt x="3620" y="4215"/>
                  </a:cubicBezTo>
                  <a:cubicBezTo>
                    <a:pt x="3620" y="4204"/>
                    <a:pt x="3620" y="4180"/>
                    <a:pt x="3656" y="4168"/>
                  </a:cubicBezTo>
                  <a:lnTo>
                    <a:pt x="3656" y="4168"/>
                  </a:lnTo>
                  <a:cubicBezTo>
                    <a:pt x="3525" y="4204"/>
                    <a:pt x="3418" y="4263"/>
                    <a:pt x="3299" y="4311"/>
                  </a:cubicBezTo>
                  <a:lnTo>
                    <a:pt x="3311" y="4299"/>
                  </a:lnTo>
                  <a:lnTo>
                    <a:pt x="3311" y="4299"/>
                  </a:lnTo>
                  <a:cubicBezTo>
                    <a:pt x="3108" y="4346"/>
                    <a:pt x="2965" y="4477"/>
                    <a:pt x="2787" y="4596"/>
                  </a:cubicBezTo>
                  <a:cubicBezTo>
                    <a:pt x="2799" y="4585"/>
                    <a:pt x="2787" y="4561"/>
                    <a:pt x="2799" y="4549"/>
                  </a:cubicBezTo>
                  <a:lnTo>
                    <a:pt x="2799" y="4549"/>
                  </a:lnTo>
                  <a:cubicBezTo>
                    <a:pt x="2703" y="4585"/>
                    <a:pt x="2549" y="4668"/>
                    <a:pt x="2513" y="4751"/>
                  </a:cubicBezTo>
                  <a:cubicBezTo>
                    <a:pt x="2382" y="4763"/>
                    <a:pt x="2453" y="4799"/>
                    <a:pt x="2287" y="4846"/>
                  </a:cubicBezTo>
                  <a:cubicBezTo>
                    <a:pt x="2275" y="4846"/>
                    <a:pt x="2299" y="4835"/>
                    <a:pt x="2299" y="4823"/>
                  </a:cubicBezTo>
                  <a:lnTo>
                    <a:pt x="2299" y="4823"/>
                  </a:lnTo>
                  <a:cubicBezTo>
                    <a:pt x="2227" y="4858"/>
                    <a:pt x="2180" y="4894"/>
                    <a:pt x="2120" y="4930"/>
                  </a:cubicBezTo>
                  <a:cubicBezTo>
                    <a:pt x="1989" y="5061"/>
                    <a:pt x="2001" y="5144"/>
                    <a:pt x="1822" y="5251"/>
                  </a:cubicBezTo>
                  <a:cubicBezTo>
                    <a:pt x="1763" y="5204"/>
                    <a:pt x="1918" y="5168"/>
                    <a:pt x="1882" y="5108"/>
                  </a:cubicBezTo>
                  <a:lnTo>
                    <a:pt x="1882" y="5108"/>
                  </a:lnTo>
                  <a:cubicBezTo>
                    <a:pt x="1858" y="5144"/>
                    <a:pt x="1834" y="5180"/>
                    <a:pt x="1775" y="5204"/>
                  </a:cubicBezTo>
                  <a:cubicBezTo>
                    <a:pt x="1787" y="5156"/>
                    <a:pt x="1775" y="5180"/>
                    <a:pt x="1775" y="5144"/>
                  </a:cubicBezTo>
                  <a:cubicBezTo>
                    <a:pt x="1729" y="5156"/>
                    <a:pt x="1694" y="5311"/>
                    <a:pt x="1691" y="5311"/>
                  </a:cubicBezTo>
                  <a:cubicBezTo>
                    <a:pt x="1691" y="5311"/>
                    <a:pt x="1691" y="5311"/>
                    <a:pt x="1691" y="5311"/>
                  </a:cubicBezTo>
                  <a:lnTo>
                    <a:pt x="1691" y="5311"/>
                  </a:lnTo>
                  <a:cubicBezTo>
                    <a:pt x="1691" y="5320"/>
                    <a:pt x="1695" y="5324"/>
                    <a:pt x="1700" y="5324"/>
                  </a:cubicBezTo>
                  <a:cubicBezTo>
                    <a:pt x="1710" y="5324"/>
                    <a:pt x="1724" y="5314"/>
                    <a:pt x="1739" y="5299"/>
                  </a:cubicBezTo>
                  <a:lnTo>
                    <a:pt x="1739" y="5299"/>
                  </a:lnTo>
                  <a:cubicBezTo>
                    <a:pt x="1739" y="5370"/>
                    <a:pt x="1584" y="5430"/>
                    <a:pt x="1525" y="5513"/>
                  </a:cubicBezTo>
                  <a:cubicBezTo>
                    <a:pt x="1541" y="5497"/>
                    <a:pt x="1591" y="5464"/>
                    <a:pt x="1617" y="5464"/>
                  </a:cubicBezTo>
                  <a:cubicBezTo>
                    <a:pt x="1629" y="5464"/>
                    <a:pt x="1636" y="5471"/>
                    <a:pt x="1632" y="5489"/>
                  </a:cubicBezTo>
                  <a:cubicBezTo>
                    <a:pt x="1525" y="5561"/>
                    <a:pt x="1537" y="5644"/>
                    <a:pt x="1501" y="5728"/>
                  </a:cubicBezTo>
                  <a:cubicBezTo>
                    <a:pt x="1483" y="5736"/>
                    <a:pt x="1471" y="5740"/>
                    <a:pt x="1463" y="5740"/>
                  </a:cubicBezTo>
                  <a:cubicBezTo>
                    <a:pt x="1417" y="5740"/>
                    <a:pt x="1506" y="5617"/>
                    <a:pt x="1465" y="5597"/>
                  </a:cubicBezTo>
                  <a:cubicBezTo>
                    <a:pt x="1441" y="5597"/>
                    <a:pt x="1370" y="5597"/>
                    <a:pt x="1394" y="5549"/>
                  </a:cubicBezTo>
                  <a:lnTo>
                    <a:pt x="1394" y="5549"/>
                  </a:lnTo>
                  <a:cubicBezTo>
                    <a:pt x="1298" y="5620"/>
                    <a:pt x="1275" y="5704"/>
                    <a:pt x="1215" y="5787"/>
                  </a:cubicBezTo>
                  <a:lnTo>
                    <a:pt x="1203" y="5775"/>
                  </a:lnTo>
                  <a:cubicBezTo>
                    <a:pt x="1120" y="5870"/>
                    <a:pt x="1060" y="6025"/>
                    <a:pt x="965" y="6097"/>
                  </a:cubicBezTo>
                  <a:lnTo>
                    <a:pt x="1025" y="6061"/>
                  </a:lnTo>
                  <a:lnTo>
                    <a:pt x="1025" y="6061"/>
                  </a:lnTo>
                  <a:cubicBezTo>
                    <a:pt x="1013" y="6085"/>
                    <a:pt x="965" y="6132"/>
                    <a:pt x="965" y="6180"/>
                  </a:cubicBezTo>
                  <a:cubicBezTo>
                    <a:pt x="960" y="6175"/>
                    <a:pt x="952" y="6173"/>
                    <a:pt x="944" y="6173"/>
                  </a:cubicBezTo>
                  <a:cubicBezTo>
                    <a:pt x="925" y="6173"/>
                    <a:pt x="901" y="6182"/>
                    <a:pt x="885" y="6182"/>
                  </a:cubicBezTo>
                  <a:cubicBezTo>
                    <a:pt x="879" y="6182"/>
                    <a:pt x="874" y="6180"/>
                    <a:pt x="871" y="6175"/>
                  </a:cubicBezTo>
                  <a:lnTo>
                    <a:pt x="871" y="6175"/>
                  </a:lnTo>
                  <a:cubicBezTo>
                    <a:pt x="885" y="6272"/>
                    <a:pt x="716" y="6444"/>
                    <a:pt x="739" y="6537"/>
                  </a:cubicBezTo>
                  <a:cubicBezTo>
                    <a:pt x="732" y="6539"/>
                    <a:pt x="727" y="6539"/>
                    <a:pt x="722" y="6539"/>
                  </a:cubicBezTo>
                  <a:cubicBezTo>
                    <a:pt x="691" y="6539"/>
                    <a:pt x="690" y="6510"/>
                    <a:pt x="679" y="6490"/>
                  </a:cubicBezTo>
                  <a:cubicBezTo>
                    <a:pt x="739" y="6430"/>
                    <a:pt x="775" y="6418"/>
                    <a:pt x="775" y="6359"/>
                  </a:cubicBezTo>
                  <a:lnTo>
                    <a:pt x="775" y="6359"/>
                  </a:lnTo>
                  <a:cubicBezTo>
                    <a:pt x="735" y="6408"/>
                    <a:pt x="695" y="6433"/>
                    <a:pt x="676" y="6433"/>
                  </a:cubicBezTo>
                  <a:cubicBezTo>
                    <a:pt x="672" y="6433"/>
                    <a:pt x="669" y="6432"/>
                    <a:pt x="667" y="6430"/>
                  </a:cubicBezTo>
                  <a:cubicBezTo>
                    <a:pt x="667" y="6513"/>
                    <a:pt x="584" y="6668"/>
                    <a:pt x="596" y="6716"/>
                  </a:cubicBezTo>
                  <a:cubicBezTo>
                    <a:pt x="565" y="6739"/>
                    <a:pt x="539" y="6757"/>
                    <a:pt x="518" y="6757"/>
                  </a:cubicBezTo>
                  <a:cubicBezTo>
                    <a:pt x="507" y="6757"/>
                    <a:pt x="497" y="6752"/>
                    <a:pt x="489" y="6740"/>
                  </a:cubicBezTo>
                  <a:lnTo>
                    <a:pt x="489" y="6740"/>
                  </a:lnTo>
                  <a:cubicBezTo>
                    <a:pt x="443" y="6822"/>
                    <a:pt x="467" y="6831"/>
                    <a:pt x="499" y="6831"/>
                  </a:cubicBezTo>
                  <a:cubicBezTo>
                    <a:pt x="508" y="6831"/>
                    <a:pt x="517" y="6830"/>
                    <a:pt x="526" y="6830"/>
                  </a:cubicBezTo>
                  <a:cubicBezTo>
                    <a:pt x="557" y="6830"/>
                    <a:pt x="576" y="6840"/>
                    <a:pt x="513" y="6930"/>
                  </a:cubicBezTo>
                  <a:cubicBezTo>
                    <a:pt x="497" y="6942"/>
                    <a:pt x="487" y="6947"/>
                    <a:pt x="480" y="6947"/>
                  </a:cubicBezTo>
                  <a:cubicBezTo>
                    <a:pt x="457" y="6947"/>
                    <a:pt x="480" y="6890"/>
                    <a:pt x="469" y="6890"/>
                  </a:cubicBezTo>
                  <a:lnTo>
                    <a:pt x="469" y="6890"/>
                  </a:lnTo>
                  <a:cubicBezTo>
                    <a:pt x="464" y="6890"/>
                    <a:pt x="453" y="6900"/>
                    <a:pt x="429" y="6930"/>
                  </a:cubicBezTo>
                  <a:lnTo>
                    <a:pt x="441" y="6894"/>
                  </a:lnTo>
                  <a:lnTo>
                    <a:pt x="441" y="6894"/>
                  </a:lnTo>
                  <a:cubicBezTo>
                    <a:pt x="286" y="6930"/>
                    <a:pt x="465" y="7013"/>
                    <a:pt x="394" y="7109"/>
                  </a:cubicBezTo>
                  <a:cubicBezTo>
                    <a:pt x="347" y="7099"/>
                    <a:pt x="380" y="7046"/>
                    <a:pt x="358" y="7046"/>
                  </a:cubicBezTo>
                  <a:cubicBezTo>
                    <a:pt x="351" y="7046"/>
                    <a:pt x="340" y="7051"/>
                    <a:pt x="322" y="7061"/>
                  </a:cubicBezTo>
                  <a:cubicBezTo>
                    <a:pt x="275" y="7168"/>
                    <a:pt x="322" y="7263"/>
                    <a:pt x="251" y="7347"/>
                  </a:cubicBezTo>
                  <a:lnTo>
                    <a:pt x="239" y="7323"/>
                  </a:lnTo>
                  <a:cubicBezTo>
                    <a:pt x="203" y="7382"/>
                    <a:pt x="120" y="7502"/>
                    <a:pt x="96" y="7573"/>
                  </a:cubicBezTo>
                  <a:cubicBezTo>
                    <a:pt x="87" y="7573"/>
                    <a:pt x="85" y="7566"/>
                    <a:pt x="89" y="7558"/>
                  </a:cubicBezTo>
                  <a:lnTo>
                    <a:pt x="89" y="7558"/>
                  </a:lnTo>
                  <a:cubicBezTo>
                    <a:pt x="17" y="7654"/>
                    <a:pt x="93" y="7611"/>
                    <a:pt x="1" y="7692"/>
                  </a:cubicBezTo>
                  <a:lnTo>
                    <a:pt x="13" y="7728"/>
                  </a:lnTo>
                  <a:cubicBezTo>
                    <a:pt x="60" y="7692"/>
                    <a:pt x="132" y="7609"/>
                    <a:pt x="132" y="7537"/>
                  </a:cubicBezTo>
                  <a:cubicBezTo>
                    <a:pt x="132" y="7552"/>
                    <a:pt x="137" y="7558"/>
                    <a:pt x="145" y="7558"/>
                  </a:cubicBezTo>
                  <a:cubicBezTo>
                    <a:pt x="170" y="7558"/>
                    <a:pt x="224" y="7510"/>
                    <a:pt x="260" y="7510"/>
                  </a:cubicBezTo>
                  <a:cubicBezTo>
                    <a:pt x="271" y="7510"/>
                    <a:pt x="280" y="7515"/>
                    <a:pt x="286" y="7525"/>
                  </a:cubicBezTo>
                  <a:lnTo>
                    <a:pt x="275" y="7502"/>
                  </a:lnTo>
                  <a:cubicBezTo>
                    <a:pt x="441" y="7394"/>
                    <a:pt x="560" y="7204"/>
                    <a:pt x="715" y="7037"/>
                  </a:cubicBezTo>
                  <a:cubicBezTo>
                    <a:pt x="751" y="6882"/>
                    <a:pt x="882" y="6847"/>
                    <a:pt x="929" y="6704"/>
                  </a:cubicBezTo>
                  <a:cubicBezTo>
                    <a:pt x="894" y="6644"/>
                    <a:pt x="941" y="6668"/>
                    <a:pt x="1013" y="6561"/>
                  </a:cubicBezTo>
                  <a:lnTo>
                    <a:pt x="1013" y="6561"/>
                  </a:lnTo>
                  <a:cubicBezTo>
                    <a:pt x="996" y="6589"/>
                    <a:pt x="1003" y="6598"/>
                    <a:pt x="1018" y="6598"/>
                  </a:cubicBezTo>
                  <a:cubicBezTo>
                    <a:pt x="1036" y="6598"/>
                    <a:pt x="1065" y="6586"/>
                    <a:pt x="1084" y="6573"/>
                  </a:cubicBezTo>
                  <a:cubicBezTo>
                    <a:pt x="1084" y="6537"/>
                    <a:pt x="1096" y="6513"/>
                    <a:pt x="1120" y="6490"/>
                  </a:cubicBezTo>
                  <a:cubicBezTo>
                    <a:pt x="1144" y="6478"/>
                    <a:pt x="1298" y="6394"/>
                    <a:pt x="1310" y="6311"/>
                  </a:cubicBezTo>
                  <a:cubicBezTo>
                    <a:pt x="1322" y="6304"/>
                    <a:pt x="1329" y="6301"/>
                    <a:pt x="1333" y="6301"/>
                  </a:cubicBezTo>
                  <a:cubicBezTo>
                    <a:pt x="1349" y="6301"/>
                    <a:pt x="1310" y="6351"/>
                    <a:pt x="1310" y="6370"/>
                  </a:cubicBezTo>
                  <a:cubicBezTo>
                    <a:pt x="1358" y="6370"/>
                    <a:pt x="1334" y="6299"/>
                    <a:pt x="1370" y="6299"/>
                  </a:cubicBezTo>
                  <a:cubicBezTo>
                    <a:pt x="1370" y="6299"/>
                    <a:pt x="1370" y="6299"/>
                    <a:pt x="1370" y="6311"/>
                  </a:cubicBezTo>
                  <a:cubicBezTo>
                    <a:pt x="1441" y="6216"/>
                    <a:pt x="1513" y="6180"/>
                    <a:pt x="1608" y="6097"/>
                  </a:cubicBezTo>
                  <a:cubicBezTo>
                    <a:pt x="1560" y="6049"/>
                    <a:pt x="1679" y="5989"/>
                    <a:pt x="1703" y="5942"/>
                  </a:cubicBezTo>
                  <a:cubicBezTo>
                    <a:pt x="1703" y="5946"/>
                    <a:pt x="1705" y="5947"/>
                    <a:pt x="1709" y="5947"/>
                  </a:cubicBezTo>
                  <a:cubicBezTo>
                    <a:pt x="1726" y="5947"/>
                    <a:pt x="1781" y="5904"/>
                    <a:pt x="1810" y="5894"/>
                  </a:cubicBezTo>
                  <a:lnTo>
                    <a:pt x="1822" y="5811"/>
                  </a:lnTo>
                  <a:cubicBezTo>
                    <a:pt x="1846" y="5739"/>
                    <a:pt x="1918" y="5775"/>
                    <a:pt x="1965" y="5704"/>
                  </a:cubicBezTo>
                  <a:lnTo>
                    <a:pt x="1941" y="5704"/>
                  </a:lnTo>
                  <a:cubicBezTo>
                    <a:pt x="1977" y="5644"/>
                    <a:pt x="2132" y="5573"/>
                    <a:pt x="2203" y="5561"/>
                  </a:cubicBezTo>
                  <a:cubicBezTo>
                    <a:pt x="2299" y="5454"/>
                    <a:pt x="2394" y="5358"/>
                    <a:pt x="2489" y="5299"/>
                  </a:cubicBezTo>
                  <a:cubicBezTo>
                    <a:pt x="2596" y="5227"/>
                    <a:pt x="2691" y="5180"/>
                    <a:pt x="2799" y="5132"/>
                  </a:cubicBezTo>
                  <a:cubicBezTo>
                    <a:pt x="2906" y="5085"/>
                    <a:pt x="3013" y="5037"/>
                    <a:pt x="3132" y="4989"/>
                  </a:cubicBezTo>
                  <a:cubicBezTo>
                    <a:pt x="3251" y="4942"/>
                    <a:pt x="3370" y="4894"/>
                    <a:pt x="3501" y="4823"/>
                  </a:cubicBezTo>
                  <a:cubicBezTo>
                    <a:pt x="3525" y="4787"/>
                    <a:pt x="3465" y="4799"/>
                    <a:pt x="3477" y="4763"/>
                  </a:cubicBezTo>
                  <a:cubicBezTo>
                    <a:pt x="3525" y="4727"/>
                    <a:pt x="3549" y="4715"/>
                    <a:pt x="3596" y="4704"/>
                  </a:cubicBezTo>
                  <a:cubicBezTo>
                    <a:pt x="3576" y="4704"/>
                    <a:pt x="3565" y="4705"/>
                    <a:pt x="3560" y="4706"/>
                  </a:cubicBezTo>
                  <a:lnTo>
                    <a:pt x="3560" y="4706"/>
                  </a:lnTo>
                  <a:cubicBezTo>
                    <a:pt x="3560" y="4706"/>
                    <a:pt x="3561" y="4705"/>
                    <a:pt x="3561" y="4704"/>
                  </a:cubicBezTo>
                  <a:lnTo>
                    <a:pt x="3561" y="4704"/>
                  </a:lnTo>
                  <a:cubicBezTo>
                    <a:pt x="3537" y="4715"/>
                    <a:pt x="3513" y="4727"/>
                    <a:pt x="3489" y="4751"/>
                  </a:cubicBezTo>
                  <a:cubicBezTo>
                    <a:pt x="3477" y="4751"/>
                    <a:pt x="3489" y="4739"/>
                    <a:pt x="3477" y="4739"/>
                  </a:cubicBezTo>
                  <a:cubicBezTo>
                    <a:pt x="3453" y="4751"/>
                    <a:pt x="3430" y="4787"/>
                    <a:pt x="3394" y="4799"/>
                  </a:cubicBezTo>
                  <a:cubicBezTo>
                    <a:pt x="3430" y="4751"/>
                    <a:pt x="3430" y="4704"/>
                    <a:pt x="3501" y="4692"/>
                  </a:cubicBezTo>
                  <a:lnTo>
                    <a:pt x="3501" y="4692"/>
                  </a:lnTo>
                  <a:cubicBezTo>
                    <a:pt x="3501" y="4704"/>
                    <a:pt x="3489" y="4704"/>
                    <a:pt x="3477" y="4715"/>
                  </a:cubicBezTo>
                  <a:cubicBezTo>
                    <a:pt x="3525" y="4692"/>
                    <a:pt x="3525" y="4668"/>
                    <a:pt x="3573" y="4668"/>
                  </a:cubicBezTo>
                  <a:cubicBezTo>
                    <a:pt x="3607" y="4661"/>
                    <a:pt x="3613" y="4654"/>
                    <a:pt x="3615" y="4654"/>
                  </a:cubicBezTo>
                  <a:lnTo>
                    <a:pt x="3615" y="4654"/>
                  </a:lnTo>
                  <a:cubicBezTo>
                    <a:pt x="3616" y="4654"/>
                    <a:pt x="3615" y="4658"/>
                    <a:pt x="3620" y="4668"/>
                  </a:cubicBezTo>
                  <a:lnTo>
                    <a:pt x="3799" y="4620"/>
                  </a:lnTo>
                  <a:cubicBezTo>
                    <a:pt x="3845" y="4555"/>
                    <a:pt x="3927" y="4548"/>
                    <a:pt x="3973" y="4548"/>
                  </a:cubicBezTo>
                  <a:cubicBezTo>
                    <a:pt x="3986" y="4548"/>
                    <a:pt x="3996" y="4549"/>
                    <a:pt x="4001" y="4549"/>
                  </a:cubicBezTo>
                  <a:cubicBezTo>
                    <a:pt x="4001" y="4596"/>
                    <a:pt x="3894" y="4596"/>
                    <a:pt x="3870" y="4656"/>
                  </a:cubicBezTo>
                  <a:lnTo>
                    <a:pt x="3942" y="4668"/>
                  </a:lnTo>
                  <a:lnTo>
                    <a:pt x="3942" y="4632"/>
                  </a:lnTo>
                  <a:lnTo>
                    <a:pt x="4025" y="4608"/>
                  </a:lnTo>
                  <a:lnTo>
                    <a:pt x="4025" y="4620"/>
                  </a:lnTo>
                  <a:cubicBezTo>
                    <a:pt x="4025" y="4596"/>
                    <a:pt x="4025" y="4585"/>
                    <a:pt x="4061" y="4585"/>
                  </a:cubicBezTo>
                  <a:cubicBezTo>
                    <a:pt x="4061" y="4585"/>
                    <a:pt x="4066" y="4590"/>
                    <a:pt x="4066" y="4593"/>
                  </a:cubicBezTo>
                  <a:lnTo>
                    <a:pt x="4066" y="4593"/>
                  </a:lnTo>
                  <a:lnTo>
                    <a:pt x="4120" y="4561"/>
                  </a:lnTo>
                  <a:lnTo>
                    <a:pt x="4120" y="4561"/>
                  </a:lnTo>
                  <a:cubicBezTo>
                    <a:pt x="4112" y="4577"/>
                    <a:pt x="4115" y="4581"/>
                    <a:pt x="4122" y="4581"/>
                  </a:cubicBezTo>
                  <a:cubicBezTo>
                    <a:pt x="4130" y="4581"/>
                    <a:pt x="4142" y="4577"/>
                    <a:pt x="4154" y="4577"/>
                  </a:cubicBezTo>
                  <a:cubicBezTo>
                    <a:pt x="4165" y="4577"/>
                    <a:pt x="4176" y="4581"/>
                    <a:pt x="4180" y="4596"/>
                  </a:cubicBezTo>
                  <a:cubicBezTo>
                    <a:pt x="4359" y="4563"/>
                    <a:pt x="4401" y="4476"/>
                    <a:pt x="4565" y="4476"/>
                  </a:cubicBezTo>
                  <a:cubicBezTo>
                    <a:pt x="4575" y="4476"/>
                    <a:pt x="4585" y="4477"/>
                    <a:pt x="4596" y="4477"/>
                  </a:cubicBezTo>
                  <a:cubicBezTo>
                    <a:pt x="4561" y="4465"/>
                    <a:pt x="4632" y="4394"/>
                    <a:pt x="4692" y="4394"/>
                  </a:cubicBezTo>
                  <a:cubicBezTo>
                    <a:pt x="4727" y="4394"/>
                    <a:pt x="4727" y="4406"/>
                    <a:pt x="4716" y="4418"/>
                  </a:cubicBezTo>
                  <a:cubicBezTo>
                    <a:pt x="4739" y="4406"/>
                    <a:pt x="4763" y="4394"/>
                    <a:pt x="4787" y="4382"/>
                  </a:cubicBezTo>
                  <a:cubicBezTo>
                    <a:pt x="4814" y="4396"/>
                    <a:pt x="4840" y="4401"/>
                    <a:pt x="4867" y="4401"/>
                  </a:cubicBezTo>
                  <a:cubicBezTo>
                    <a:pt x="4934" y="4401"/>
                    <a:pt x="5003" y="4370"/>
                    <a:pt x="5097" y="4370"/>
                  </a:cubicBezTo>
                  <a:lnTo>
                    <a:pt x="5097" y="4394"/>
                  </a:lnTo>
                  <a:cubicBezTo>
                    <a:pt x="5132" y="4370"/>
                    <a:pt x="5192" y="4334"/>
                    <a:pt x="5263" y="4334"/>
                  </a:cubicBezTo>
                  <a:lnTo>
                    <a:pt x="5251" y="4382"/>
                  </a:lnTo>
                  <a:cubicBezTo>
                    <a:pt x="5256" y="4383"/>
                    <a:pt x="5261" y="4383"/>
                    <a:pt x="5265" y="4383"/>
                  </a:cubicBezTo>
                  <a:cubicBezTo>
                    <a:pt x="5339" y="4383"/>
                    <a:pt x="5319" y="4298"/>
                    <a:pt x="5392" y="4298"/>
                  </a:cubicBezTo>
                  <a:cubicBezTo>
                    <a:pt x="5396" y="4298"/>
                    <a:pt x="5401" y="4298"/>
                    <a:pt x="5406" y="4299"/>
                  </a:cubicBezTo>
                  <a:cubicBezTo>
                    <a:pt x="5406" y="4263"/>
                    <a:pt x="5347" y="4251"/>
                    <a:pt x="5323" y="4215"/>
                  </a:cubicBezTo>
                  <a:lnTo>
                    <a:pt x="5323" y="4215"/>
                  </a:lnTo>
                  <a:cubicBezTo>
                    <a:pt x="5341" y="4233"/>
                    <a:pt x="5376" y="4242"/>
                    <a:pt x="5405" y="4242"/>
                  </a:cubicBezTo>
                  <a:cubicBezTo>
                    <a:pt x="5433" y="4242"/>
                    <a:pt x="5454" y="4233"/>
                    <a:pt x="5442" y="4215"/>
                  </a:cubicBezTo>
                  <a:cubicBezTo>
                    <a:pt x="5471" y="4208"/>
                    <a:pt x="5488" y="4205"/>
                    <a:pt x="5498" y="4205"/>
                  </a:cubicBezTo>
                  <a:cubicBezTo>
                    <a:pt x="5519" y="4205"/>
                    <a:pt x="5505" y="4219"/>
                    <a:pt x="5513" y="4227"/>
                  </a:cubicBezTo>
                  <a:lnTo>
                    <a:pt x="5573" y="4192"/>
                  </a:lnTo>
                  <a:cubicBezTo>
                    <a:pt x="5644" y="4192"/>
                    <a:pt x="5597" y="4251"/>
                    <a:pt x="5573" y="4275"/>
                  </a:cubicBezTo>
                  <a:cubicBezTo>
                    <a:pt x="5603" y="4251"/>
                    <a:pt x="5635" y="4245"/>
                    <a:pt x="5671" y="4245"/>
                  </a:cubicBezTo>
                  <a:cubicBezTo>
                    <a:pt x="5707" y="4245"/>
                    <a:pt x="5745" y="4251"/>
                    <a:pt x="5787" y="4251"/>
                  </a:cubicBezTo>
                  <a:lnTo>
                    <a:pt x="5751" y="4275"/>
                  </a:lnTo>
                  <a:cubicBezTo>
                    <a:pt x="5787" y="4275"/>
                    <a:pt x="5811" y="4275"/>
                    <a:pt x="5847" y="4287"/>
                  </a:cubicBezTo>
                  <a:cubicBezTo>
                    <a:pt x="5879" y="4267"/>
                    <a:pt x="5923" y="4258"/>
                    <a:pt x="5969" y="4258"/>
                  </a:cubicBezTo>
                  <a:cubicBezTo>
                    <a:pt x="6007" y="4258"/>
                    <a:pt x="6047" y="4264"/>
                    <a:pt x="6085" y="4275"/>
                  </a:cubicBezTo>
                  <a:lnTo>
                    <a:pt x="6025" y="4323"/>
                  </a:lnTo>
                  <a:cubicBezTo>
                    <a:pt x="6035" y="4327"/>
                    <a:pt x="6041" y="4329"/>
                    <a:pt x="6046" y="4329"/>
                  </a:cubicBezTo>
                  <a:cubicBezTo>
                    <a:pt x="6065" y="4329"/>
                    <a:pt x="6054" y="4299"/>
                    <a:pt x="6073" y="4299"/>
                  </a:cubicBezTo>
                  <a:cubicBezTo>
                    <a:pt x="6092" y="4293"/>
                    <a:pt x="6107" y="4291"/>
                    <a:pt x="6121" y="4291"/>
                  </a:cubicBezTo>
                  <a:cubicBezTo>
                    <a:pt x="6168" y="4291"/>
                    <a:pt x="6188" y="4319"/>
                    <a:pt x="6216" y="4346"/>
                  </a:cubicBezTo>
                  <a:cubicBezTo>
                    <a:pt x="6236" y="4340"/>
                    <a:pt x="6255" y="4338"/>
                    <a:pt x="6273" y="4338"/>
                  </a:cubicBezTo>
                  <a:cubicBezTo>
                    <a:pt x="6378" y="4338"/>
                    <a:pt x="6468" y="4419"/>
                    <a:pt x="6560" y="4419"/>
                  </a:cubicBezTo>
                  <a:cubicBezTo>
                    <a:pt x="6580" y="4419"/>
                    <a:pt x="6600" y="4415"/>
                    <a:pt x="6621" y="4406"/>
                  </a:cubicBezTo>
                  <a:lnTo>
                    <a:pt x="6621" y="4442"/>
                  </a:lnTo>
                  <a:cubicBezTo>
                    <a:pt x="6647" y="4435"/>
                    <a:pt x="6672" y="4432"/>
                    <a:pt x="6698" y="4432"/>
                  </a:cubicBezTo>
                  <a:cubicBezTo>
                    <a:pt x="6819" y="4432"/>
                    <a:pt x="6931" y="4499"/>
                    <a:pt x="7041" y="4499"/>
                  </a:cubicBezTo>
                  <a:cubicBezTo>
                    <a:pt x="7063" y="4499"/>
                    <a:pt x="7086" y="4496"/>
                    <a:pt x="7109" y="4489"/>
                  </a:cubicBezTo>
                  <a:cubicBezTo>
                    <a:pt x="7152" y="4540"/>
                    <a:pt x="7184" y="4554"/>
                    <a:pt x="7210" y="4554"/>
                  </a:cubicBezTo>
                  <a:cubicBezTo>
                    <a:pt x="7244" y="4554"/>
                    <a:pt x="7271" y="4531"/>
                    <a:pt x="7305" y="4531"/>
                  </a:cubicBezTo>
                  <a:cubicBezTo>
                    <a:pt x="7331" y="4531"/>
                    <a:pt x="7363" y="4546"/>
                    <a:pt x="7406" y="4596"/>
                  </a:cubicBezTo>
                  <a:lnTo>
                    <a:pt x="7406" y="4585"/>
                  </a:lnTo>
                  <a:cubicBezTo>
                    <a:pt x="7668" y="4704"/>
                    <a:pt x="7930" y="4882"/>
                    <a:pt x="8156" y="5073"/>
                  </a:cubicBezTo>
                  <a:cubicBezTo>
                    <a:pt x="8383" y="5275"/>
                    <a:pt x="8585" y="5489"/>
                    <a:pt x="8764" y="5704"/>
                  </a:cubicBezTo>
                  <a:lnTo>
                    <a:pt x="8740" y="5716"/>
                  </a:lnTo>
                  <a:cubicBezTo>
                    <a:pt x="8978" y="6085"/>
                    <a:pt x="9133" y="6490"/>
                    <a:pt x="9180" y="6906"/>
                  </a:cubicBezTo>
                  <a:cubicBezTo>
                    <a:pt x="9228" y="7323"/>
                    <a:pt x="9145" y="7752"/>
                    <a:pt x="8942" y="8144"/>
                  </a:cubicBezTo>
                  <a:cubicBezTo>
                    <a:pt x="8930" y="8216"/>
                    <a:pt x="8990" y="8204"/>
                    <a:pt x="8978" y="8275"/>
                  </a:cubicBezTo>
                  <a:cubicBezTo>
                    <a:pt x="8967" y="8297"/>
                    <a:pt x="8937" y="8348"/>
                    <a:pt x="8913" y="8348"/>
                  </a:cubicBezTo>
                  <a:cubicBezTo>
                    <a:pt x="8911" y="8348"/>
                    <a:pt x="8909" y="8348"/>
                    <a:pt x="8907" y="8347"/>
                  </a:cubicBezTo>
                  <a:cubicBezTo>
                    <a:pt x="8930" y="8287"/>
                    <a:pt x="8883" y="8311"/>
                    <a:pt x="8883" y="8287"/>
                  </a:cubicBezTo>
                  <a:cubicBezTo>
                    <a:pt x="8847" y="8371"/>
                    <a:pt x="8752" y="8454"/>
                    <a:pt x="8728" y="8549"/>
                  </a:cubicBezTo>
                  <a:lnTo>
                    <a:pt x="8799" y="8502"/>
                  </a:lnTo>
                  <a:lnTo>
                    <a:pt x="8799" y="8502"/>
                  </a:lnTo>
                  <a:cubicBezTo>
                    <a:pt x="8787" y="8549"/>
                    <a:pt x="8752" y="8585"/>
                    <a:pt x="8728" y="8609"/>
                  </a:cubicBezTo>
                  <a:cubicBezTo>
                    <a:pt x="8717" y="8588"/>
                    <a:pt x="8670" y="8595"/>
                    <a:pt x="8667" y="8580"/>
                  </a:cubicBezTo>
                  <a:lnTo>
                    <a:pt x="8667" y="8580"/>
                  </a:lnTo>
                  <a:cubicBezTo>
                    <a:pt x="8631" y="8761"/>
                    <a:pt x="8548" y="8658"/>
                    <a:pt x="8478" y="8787"/>
                  </a:cubicBezTo>
                  <a:cubicBezTo>
                    <a:pt x="8514" y="8859"/>
                    <a:pt x="8406" y="9037"/>
                    <a:pt x="8335" y="9168"/>
                  </a:cubicBezTo>
                  <a:cubicBezTo>
                    <a:pt x="8311" y="9180"/>
                    <a:pt x="8287" y="9180"/>
                    <a:pt x="8264" y="9192"/>
                  </a:cubicBezTo>
                  <a:cubicBezTo>
                    <a:pt x="8335" y="9145"/>
                    <a:pt x="8228" y="9145"/>
                    <a:pt x="8323" y="9085"/>
                  </a:cubicBezTo>
                  <a:lnTo>
                    <a:pt x="8323" y="9085"/>
                  </a:lnTo>
                  <a:cubicBezTo>
                    <a:pt x="8240" y="9121"/>
                    <a:pt x="8180" y="9192"/>
                    <a:pt x="8097" y="9240"/>
                  </a:cubicBezTo>
                  <a:cubicBezTo>
                    <a:pt x="8121" y="9240"/>
                    <a:pt x="8133" y="9264"/>
                    <a:pt x="8109" y="9287"/>
                  </a:cubicBezTo>
                  <a:cubicBezTo>
                    <a:pt x="8091" y="9295"/>
                    <a:pt x="8077" y="9296"/>
                    <a:pt x="8064" y="9296"/>
                  </a:cubicBezTo>
                  <a:cubicBezTo>
                    <a:pt x="8050" y="9296"/>
                    <a:pt x="8038" y="9294"/>
                    <a:pt x="8026" y="9294"/>
                  </a:cubicBezTo>
                  <a:cubicBezTo>
                    <a:pt x="8011" y="9294"/>
                    <a:pt x="7996" y="9297"/>
                    <a:pt x="7978" y="9311"/>
                  </a:cubicBezTo>
                  <a:lnTo>
                    <a:pt x="8014" y="9252"/>
                  </a:lnTo>
                  <a:cubicBezTo>
                    <a:pt x="7966" y="9252"/>
                    <a:pt x="7954" y="9299"/>
                    <a:pt x="7918" y="9323"/>
                  </a:cubicBezTo>
                  <a:cubicBezTo>
                    <a:pt x="7910" y="9315"/>
                    <a:pt x="7896" y="9314"/>
                    <a:pt x="7880" y="9314"/>
                  </a:cubicBezTo>
                  <a:cubicBezTo>
                    <a:pt x="7872" y="9314"/>
                    <a:pt x="7864" y="9314"/>
                    <a:pt x="7856" y="9314"/>
                  </a:cubicBezTo>
                  <a:cubicBezTo>
                    <a:pt x="7832" y="9314"/>
                    <a:pt x="7811" y="9311"/>
                    <a:pt x="7811" y="9287"/>
                  </a:cubicBezTo>
                  <a:cubicBezTo>
                    <a:pt x="7752" y="9371"/>
                    <a:pt x="7716" y="9347"/>
                    <a:pt x="7644" y="9407"/>
                  </a:cubicBezTo>
                  <a:cubicBezTo>
                    <a:pt x="7740" y="9407"/>
                    <a:pt x="7633" y="9454"/>
                    <a:pt x="7656" y="9478"/>
                  </a:cubicBezTo>
                  <a:lnTo>
                    <a:pt x="7752" y="9430"/>
                  </a:lnTo>
                  <a:lnTo>
                    <a:pt x="7752" y="9430"/>
                  </a:lnTo>
                  <a:cubicBezTo>
                    <a:pt x="7723" y="9435"/>
                    <a:pt x="7707" y="9437"/>
                    <a:pt x="7699" y="9437"/>
                  </a:cubicBezTo>
                  <a:cubicBezTo>
                    <a:pt x="7663" y="9437"/>
                    <a:pt x="7793" y="9398"/>
                    <a:pt x="7764" y="9359"/>
                  </a:cubicBezTo>
                  <a:cubicBezTo>
                    <a:pt x="7823" y="9359"/>
                    <a:pt x="7742" y="9442"/>
                    <a:pt x="7775" y="9442"/>
                  </a:cubicBezTo>
                  <a:cubicBezTo>
                    <a:pt x="7782" y="9442"/>
                    <a:pt x="7793" y="9438"/>
                    <a:pt x="7811" y="9430"/>
                  </a:cubicBezTo>
                  <a:lnTo>
                    <a:pt x="7811" y="9430"/>
                  </a:lnTo>
                  <a:cubicBezTo>
                    <a:pt x="7692" y="9502"/>
                    <a:pt x="7656" y="9490"/>
                    <a:pt x="7525" y="9573"/>
                  </a:cubicBezTo>
                  <a:cubicBezTo>
                    <a:pt x="7542" y="9566"/>
                    <a:pt x="7552" y="9563"/>
                    <a:pt x="7557" y="9563"/>
                  </a:cubicBezTo>
                  <a:cubicBezTo>
                    <a:pt x="7576" y="9563"/>
                    <a:pt x="7523" y="9609"/>
                    <a:pt x="7561" y="9609"/>
                  </a:cubicBezTo>
                  <a:cubicBezTo>
                    <a:pt x="7529" y="9620"/>
                    <a:pt x="7514" y="9624"/>
                    <a:pt x="7507" y="9624"/>
                  </a:cubicBezTo>
                  <a:cubicBezTo>
                    <a:pt x="7493" y="9624"/>
                    <a:pt x="7523" y="9602"/>
                    <a:pt x="7490" y="9585"/>
                  </a:cubicBezTo>
                  <a:cubicBezTo>
                    <a:pt x="7470" y="9589"/>
                    <a:pt x="7453" y="9589"/>
                    <a:pt x="7437" y="9589"/>
                  </a:cubicBezTo>
                  <a:lnTo>
                    <a:pt x="7437" y="9589"/>
                  </a:lnTo>
                  <a:cubicBezTo>
                    <a:pt x="7405" y="9589"/>
                    <a:pt x="7379" y="9589"/>
                    <a:pt x="7347" y="9621"/>
                  </a:cubicBezTo>
                  <a:cubicBezTo>
                    <a:pt x="7252" y="9621"/>
                    <a:pt x="7359" y="9573"/>
                    <a:pt x="7311" y="9561"/>
                  </a:cubicBezTo>
                  <a:cubicBezTo>
                    <a:pt x="7323" y="9549"/>
                    <a:pt x="7394" y="9537"/>
                    <a:pt x="7454" y="9526"/>
                  </a:cubicBezTo>
                  <a:cubicBezTo>
                    <a:pt x="7514" y="9514"/>
                    <a:pt x="7561" y="9490"/>
                    <a:pt x="7525" y="9442"/>
                  </a:cubicBezTo>
                  <a:cubicBezTo>
                    <a:pt x="7573" y="9430"/>
                    <a:pt x="7621" y="9371"/>
                    <a:pt x="7692" y="9347"/>
                  </a:cubicBezTo>
                  <a:cubicBezTo>
                    <a:pt x="7668" y="9347"/>
                    <a:pt x="7642" y="9346"/>
                    <a:pt x="7615" y="9346"/>
                  </a:cubicBezTo>
                  <a:cubicBezTo>
                    <a:pt x="7561" y="9346"/>
                    <a:pt x="7506" y="9351"/>
                    <a:pt x="7466" y="9383"/>
                  </a:cubicBezTo>
                  <a:lnTo>
                    <a:pt x="7478" y="9454"/>
                  </a:lnTo>
                  <a:cubicBezTo>
                    <a:pt x="7418" y="9466"/>
                    <a:pt x="7418" y="9514"/>
                    <a:pt x="7371" y="9514"/>
                  </a:cubicBezTo>
                  <a:cubicBezTo>
                    <a:pt x="7388" y="9496"/>
                    <a:pt x="7367" y="9485"/>
                    <a:pt x="7336" y="9485"/>
                  </a:cubicBezTo>
                  <a:cubicBezTo>
                    <a:pt x="7325" y="9485"/>
                    <a:pt x="7312" y="9487"/>
                    <a:pt x="7299" y="9490"/>
                  </a:cubicBezTo>
                  <a:cubicBezTo>
                    <a:pt x="7311" y="9490"/>
                    <a:pt x="7335" y="9490"/>
                    <a:pt x="7335" y="9502"/>
                  </a:cubicBezTo>
                  <a:cubicBezTo>
                    <a:pt x="7252" y="9526"/>
                    <a:pt x="7240" y="9561"/>
                    <a:pt x="7133" y="9597"/>
                  </a:cubicBezTo>
                  <a:cubicBezTo>
                    <a:pt x="7228" y="9597"/>
                    <a:pt x="7252" y="9621"/>
                    <a:pt x="7335" y="9633"/>
                  </a:cubicBezTo>
                  <a:cubicBezTo>
                    <a:pt x="7330" y="9653"/>
                    <a:pt x="7318" y="9658"/>
                    <a:pt x="7302" y="9658"/>
                  </a:cubicBezTo>
                  <a:cubicBezTo>
                    <a:pt x="7288" y="9658"/>
                    <a:pt x="7270" y="9654"/>
                    <a:pt x="7251" y="9654"/>
                  </a:cubicBezTo>
                  <a:cubicBezTo>
                    <a:pt x="7244" y="9654"/>
                    <a:pt x="7238" y="9654"/>
                    <a:pt x="7231" y="9656"/>
                  </a:cubicBezTo>
                  <a:lnTo>
                    <a:pt x="7231" y="9656"/>
                  </a:lnTo>
                  <a:cubicBezTo>
                    <a:pt x="7233" y="9655"/>
                    <a:pt x="7235" y="9652"/>
                    <a:pt x="7228" y="9645"/>
                  </a:cubicBezTo>
                  <a:lnTo>
                    <a:pt x="7180" y="9668"/>
                  </a:lnTo>
                  <a:cubicBezTo>
                    <a:pt x="7061" y="9668"/>
                    <a:pt x="7180" y="9609"/>
                    <a:pt x="7085" y="9597"/>
                  </a:cubicBezTo>
                  <a:cubicBezTo>
                    <a:pt x="7070" y="9588"/>
                    <a:pt x="7058" y="9585"/>
                    <a:pt x="7047" y="9585"/>
                  </a:cubicBezTo>
                  <a:cubicBezTo>
                    <a:pt x="7020" y="9585"/>
                    <a:pt x="7001" y="9603"/>
                    <a:pt x="6977" y="9603"/>
                  </a:cubicBezTo>
                  <a:cubicBezTo>
                    <a:pt x="6970" y="9603"/>
                    <a:pt x="6962" y="9601"/>
                    <a:pt x="6954" y="9597"/>
                  </a:cubicBezTo>
                  <a:lnTo>
                    <a:pt x="6954" y="9597"/>
                  </a:lnTo>
                  <a:cubicBezTo>
                    <a:pt x="6954" y="9609"/>
                    <a:pt x="6966" y="9609"/>
                    <a:pt x="6966" y="9609"/>
                  </a:cubicBezTo>
                  <a:lnTo>
                    <a:pt x="6942" y="9609"/>
                  </a:lnTo>
                  <a:cubicBezTo>
                    <a:pt x="6882" y="9621"/>
                    <a:pt x="6811" y="9609"/>
                    <a:pt x="6799" y="9645"/>
                  </a:cubicBezTo>
                  <a:cubicBezTo>
                    <a:pt x="6797" y="9642"/>
                    <a:pt x="6793" y="9641"/>
                    <a:pt x="6789" y="9641"/>
                  </a:cubicBezTo>
                  <a:cubicBezTo>
                    <a:pt x="6770" y="9641"/>
                    <a:pt x="6737" y="9659"/>
                    <a:pt x="6728" y="9668"/>
                  </a:cubicBezTo>
                  <a:cubicBezTo>
                    <a:pt x="6710" y="9674"/>
                    <a:pt x="6680" y="9683"/>
                    <a:pt x="6649" y="9683"/>
                  </a:cubicBezTo>
                  <a:cubicBezTo>
                    <a:pt x="6618" y="9683"/>
                    <a:pt x="6585" y="9674"/>
                    <a:pt x="6561" y="9645"/>
                  </a:cubicBezTo>
                  <a:cubicBezTo>
                    <a:pt x="6490" y="9633"/>
                    <a:pt x="6430" y="9609"/>
                    <a:pt x="6454" y="9585"/>
                  </a:cubicBezTo>
                  <a:lnTo>
                    <a:pt x="6335" y="9561"/>
                  </a:lnTo>
                  <a:lnTo>
                    <a:pt x="6359" y="9514"/>
                  </a:lnTo>
                  <a:cubicBezTo>
                    <a:pt x="6340" y="9512"/>
                    <a:pt x="6324" y="9511"/>
                    <a:pt x="6311" y="9511"/>
                  </a:cubicBezTo>
                  <a:cubicBezTo>
                    <a:pt x="6249" y="9511"/>
                    <a:pt x="6237" y="9532"/>
                    <a:pt x="6168" y="9561"/>
                  </a:cubicBezTo>
                  <a:cubicBezTo>
                    <a:pt x="6097" y="9514"/>
                    <a:pt x="5966" y="9490"/>
                    <a:pt x="5906" y="9490"/>
                  </a:cubicBezTo>
                  <a:cubicBezTo>
                    <a:pt x="5906" y="9478"/>
                    <a:pt x="5894" y="9478"/>
                    <a:pt x="5870" y="9466"/>
                  </a:cubicBezTo>
                  <a:lnTo>
                    <a:pt x="5870" y="9466"/>
                  </a:lnTo>
                  <a:lnTo>
                    <a:pt x="5906" y="9502"/>
                  </a:lnTo>
                  <a:cubicBezTo>
                    <a:pt x="5874" y="9488"/>
                    <a:pt x="5854" y="9485"/>
                    <a:pt x="5839" y="9485"/>
                  </a:cubicBezTo>
                  <a:cubicBezTo>
                    <a:pt x="5827" y="9485"/>
                    <a:pt x="5818" y="9487"/>
                    <a:pt x="5808" y="9487"/>
                  </a:cubicBezTo>
                  <a:cubicBezTo>
                    <a:pt x="5801" y="9487"/>
                    <a:pt x="5792" y="9486"/>
                    <a:pt x="5782" y="9481"/>
                  </a:cubicBezTo>
                  <a:lnTo>
                    <a:pt x="5782" y="9481"/>
                  </a:lnTo>
                  <a:cubicBezTo>
                    <a:pt x="5781" y="9481"/>
                    <a:pt x="5781" y="9481"/>
                    <a:pt x="5781" y="9481"/>
                  </a:cubicBezTo>
                  <a:cubicBezTo>
                    <a:pt x="5778" y="9481"/>
                    <a:pt x="5769" y="9478"/>
                    <a:pt x="5751" y="9466"/>
                  </a:cubicBezTo>
                  <a:cubicBezTo>
                    <a:pt x="5751" y="9466"/>
                    <a:pt x="5739" y="9454"/>
                    <a:pt x="5728" y="9454"/>
                  </a:cubicBezTo>
                  <a:cubicBezTo>
                    <a:pt x="5728" y="9451"/>
                    <a:pt x="5729" y="9449"/>
                    <a:pt x="5730" y="9449"/>
                  </a:cubicBezTo>
                  <a:cubicBezTo>
                    <a:pt x="5735" y="9449"/>
                    <a:pt x="5743" y="9458"/>
                    <a:pt x="5751" y="9466"/>
                  </a:cubicBezTo>
                  <a:lnTo>
                    <a:pt x="5751" y="9442"/>
                  </a:lnTo>
                  <a:cubicBezTo>
                    <a:pt x="5704" y="9371"/>
                    <a:pt x="5644" y="9418"/>
                    <a:pt x="5585" y="9371"/>
                  </a:cubicBezTo>
                  <a:lnTo>
                    <a:pt x="5585" y="9371"/>
                  </a:lnTo>
                  <a:cubicBezTo>
                    <a:pt x="5585" y="9371"/>
                    <a:pt x="5597" y="9371"/>
                    <a:pt x="5609" y="9383"/>
                  </a:cubicBezTo>
                  <a:cubicBezTo>
                    <a:pt x="5577" y="9351"/>
                    <a:pt x="5564" y="9283"/>
                    <a:pt x="5537" y="9283"/>
                  </a:cubicBezTo>
                  <a:cubicBezTo>
                    <a:pt x="5534" y="9283"/>
                    <a:pt x="5530" y="9285"/>
                    <a:pt x="5525" y="9287"/>
                  </a:cubicBezTo>
                  <a:cubicBezTo>
                    <a:pt x="5513" y="9276"/>
                    <a:pt x="5501" y="9276"/>
                    <a:pt x="5489" y="9276"/>
                  </a:cubicBezTo>
                  <a:cubicBezTo>
                    <a:pt x="5474" y="9276"/>
                    <a:pt x="5458" y="9281"/>
                    <a:pt x="5449" y="9281"/>
                  </a:cubicBezTo>
                  <a:cubicBezTo>
                    <a:pt x="5444" y="9281"/>
                    <a:pt x="5442" y="9280"/>
                    <a:pt x="5442" y="9276"/>
                  </a:cubicBezTo>
                  <a:cubicBezTo>
                    <a:pt x="5406" y="9252"/>
                    <a:pt x="5382" y="9228"/>
                    <a:pt x="5358" y="9204"/>
                  </a:cubicBezTo>
                  <a:cubicBezTo>
                    <a:pt x="5347" y="9192"/>
                    <a:pt x="5323" y="9180"/>
                    <a:pt x="5299" y="9168"/>
                  </a:cubicBezTo>
                  <a:lnTo>
                    <a:pt x="5287" y="9145"/>
                  </a:lnTo>
                  <a:cubicBezTo>
                    <a:pt x="5263" y="9133"/>
                    <a:pt x="5263" y="9121"/>
                    <a:pt x="5275" y="9121"/>
                  </a:cubicBezTo>
                  <a:cubicBezTo>
                    <a:pt x="5239" y="9049"/>
                    <a:pt x="5204" y="9026"/>
                    <a:pt x="5156" y="9002"/>
                  </a:cubicBezTo>
                  <a:cubicBezTo>
                    <a:pt x="5108" y="8966"/>
                    <a:pt x="5061" y="8942"/>
                    <a:pt x="5037" y="8871"/>
                  </a:cubicBezTo>
                  <a:cubicBezTo>
                    <a:pt x="4989" y="8871"/>
                    <a:pt x="5025" y="8918"/>
                    <a:pt x="5013" y="8942"/>
                  </a:cubicBezTo>
                  <a:cubicBezTo>
                    <a:pt x="4977" y="8942"/>
                    <a:pt x="4906" y="8895"/>
                    <a:pt x="4870" y="8871"/>
                  </a:cubicBezTo>
                  <a:cubicBezTo>
                    <a:pt x="4847" y="8787"/>
                    <a:pt x="4763" y="8609"/>
                    <a:pt x="4835" y="8597"/>
                  </a:cubicBezTo>
                  <a:cubicBezTo>
                    <a:pt x="4816" y="8573"/>
                    <a:pt x="4807" y="8564"/>
                    <a:pt x="4802" y="8564"/>
                  </a:cubicBezTo>
                  <a:cubicBezTo>
                    <a:pt x="4788" y="8564"/>
                    <a:pt x="4806" y="8623"/>
                    <a:pt x="4784" y="8623"/>
                  </a:cubicBezTo>
                  <a:cubicBezTo>
                    <a:pt x="4782" y="8623"/>
                    <a:pt x="4779" y="8623"/>
                    <a:pt x="4775" y="8621"/>
                  </a:cubicBezTo>
                  <a:lnTo>
                    <a:pt x="4763" y="8597"/>
                  </a:lnTo>
                  <a:lnTo>
                    <a:pt x="4763" y="8597"/>
                  </a:lnTo>
                  <a:cubicBezTo>
                    <a:pt x="4787" y="8645"/>
                    <a:pt x="4787" y="8680"/>
                    <a:pt x="4775" y="8716"/>
                  </a:cubicBezTo>
                  <a:cubicBezTo>
                    <a:pt x="4774" y="8719"/>
                    <a:pt x="4771" y="8720"/>
                    <a:pt x="4768" y="8720"/>
                  </a:cubicBezTo>
                  <a:cubicBezTo>
                    <a:pt x="4747" y="8720"/>
                    <a:pt x="4690" y="8652"/>
                    <a:pt x="4680" y="8621"/>
                  </a:cubicBezTo>
                  <a:lnTo>
                    <a:pt x="4727" y="8621"/>
                  </a:lnTo>
                  <a:cubicBezTo>
                    <a:pt x="4656" y="8537"/>
                    <a:pt x="4608" y="8585"/>
                    <a:pt x="4525" y="8549"/>
                  </a:cubicBezTo>
                  <a:cubicBezTo>
                    <a:pt x="4489" y="8466"/>
                    <a:pt x="4561" y="8490"/>
                    <a:pt x="4585" y="8454"/>
                  </a:cubicBezTo>
                  <a:lnTo>
                    <a:pt x="4537" y="8371"/>
                  </a:lnTo>
                  <a:lnTo>
                    <a:pt x="4561" y="8359"/>
                  </a:lnTo>
                  <a:cubicBezTo>
                    <a:pt x="4525" y="8311"/>
                    <a:pt x="4489" y="8311"/>
                    <a:pt x="4466" y="8228"/>
                  </a:cubicBezTo>
                  <a:lnTo>
                    <a:pt x="4466" y="8228"/>
                  </a:lnTo>
                  <a:cubicBezTo>
                    <a:pt x="4471" y="8231"/>
                    <a:pt x="4476" y="8233"/>
                    <a:pt x="4479" y="8233"/>
                  </a:cubicBezTo>
                  <a:cubicBezTo>
                    <a:pt x="4505" y="8233"/>
                    <a:pt x="4468" y="8143"/>
                    <a:pt x="4497" y="8143"/>
                  </a:cubicBezTo>
                  <a:cubicBezTo>
                    <a:pt x="4503" y="8143"/>
                    <a:pt x="4512" y="8147"/>
                    <a:pt x="4525" y="8156"/>
                  </a:cubicBezTo>
                  <a:cubicBezTo>
                    <a:pt x="4513" y="8109"/>
                    <a:pt x="4442" y="8121"/>
                    <a:pt x="4477" y="8085"/>
                  </a:cubicBezTo>
                  <a:cubicBezTo>
                    <a:pt x="4470" y="8081"/>
                    <a:pt x="4465" y="8079"/>
                    <a:pt x="4461" y="8079"/>
                  </a:cubicBezTo>
                  <a:cubicBezTo>
                    <a:pt x="4444" y="8079"/>
                    <a:pt x="4477" y="8126"/>
                    <a:pt x="4477" y="8156"/>
                  </a:cubicBezTo>
                  <a:cubicBezTo>
                    <a:pt x="4471" y="8161"/>
                    <a:pt x="4466" y="8163"/>
                    <a:pt x="4460" y="8163"/>
                  </a:cubicBezTo>
                  <a:cubicBezTo>
                    <a:pt x="4424" y="8163"/>
                    <a:pt x="4403" y="8066"/>
                    <a:pt x="4382" y="8014"/>
                  </a:cubicBezTo>
                  <a:cubicBezTo>
                    <a:pt x="4386" y="8012"/>
                    <a:pt x="4390" y="8011"/>
                    <a:pt x="4394" y="8011"/>
                  </a:cubicBezTo>
                  <a:cubicBezTo>
                    <a:pt x="4402" y="8011"/>
                    <a:pt x="4408" y="8014"/>
                    <a:pt x="4413" y="8014"/>
                  </a:cubicBezTo>
                  <a:cubicBezTo>
                    <a:pt x="4421" y="8014"/>
                    <a:pt x="4424" y="8008"/>
                    <a:pt x="4418" y="7978"/>
                  </a:cubicBezTo>
                  <a:cubicBezTo>
                    <a:pt x="4394" y="7966"/>
                    <a:pt x="4370" y="7930"/>
                    <a:pt x="4382" y="7894"/>
                  </a:cubicBezTo>
                  <a:cubicBezTo>
                    <a:pt x="4346" y="7894"/>
                    <a:pt x="4358" y="7823"/>
                    <a:pt x="4346" y="7787"/>
                  </a:cubicBezTo>
                  <a:cubicBezTo>
                    <a:pt x="4346" y="7818"/>
                    <a:pt x="4338" y="7875"/>
                    <a:pt x="4312" y="7875"/>
                  </a:cubicBezTo>
                  <a:cubicBezTo>
                    <a:pt x="4308" y="7875"/>
                    <a:pt x="4304" y="7874"/>
                    <a:pt x="4299" y="7871"/>
                  </a:cubicBezTo>
                  <a:cubicBezTo>
                    <a:pt x="4275" y="7847"/>
                    <a:pt x="4263" y="7823"/>
                    <a:pt x="4251" y="7740"/>
                  </a:cubicBezTo>
                  <a:lnTo>
                    <a:pt x="4251" y="7799"/>
                  </a:lnTo>
                  <a:cubicBezTo>
                    <a:pt x="4180" y="7740"/>
                    <a:pt x="4263" y="7680"/>
                    <a:pt x="4227" y="7597"/>
                  </a:cubicBezTo>
                  <a:lnTo>
                    <a:pt x="4227" y="7597"/>
                  </a:lnTo>
                  <a:cubicBezTo>
                    <a:pt x="4251" y="7633"/>
                    <a:pt x="4263" y="7656"/>
                    <a:pt x="4287" y="7680"/>
                  </a:cubicBezTo>
                  <a:cubicBezTo>
                    <a:pt x="4263" y="7644"/>
                    <a:pt x="4227" y="7561"/>
                    <a:pt x="4192" y="7502"/>
                  </a:cubicBezTo>
                  <a:lnTo>
                    <a:pt x="4239" y="7418"/>
                  </a:lnTo>
                  <a:cubicBezTo>
                    <a:pt x="4215" y="7406"/>
                    <a:pt x="4227" y="7335"/>
                    <a:pt x="4192" y="7335"/>
                  </a:cubicBezTo>
                  <a:cubicBezTo>
                    <a:pt x="4197" y="7314"/>
                    <a:pt x="4203" y="7306"/>
                    <a:pt x="4209" y="7306"/>
                  </a:cubicBezTo>
                  <a:cubicBezTo>
                    <a:pt x="4231" y="7306"/>
                    <a:pt x="4256" y="7409"/>
                    <a:pt x="4275" y="7418"/>
                  </a:cubicBezTo>
                  <a:cubicBezTo>
                    <a:pt x="4287" y="7299"/>
                    <a:pt x="4204" y="7323"/>
                    <a:pt x="4251" y="7204"/>
                  </a:cubicBezTo>
                  <a:lnTo>
                    <a:pt x="4251" y="7204"/>
                  </a:lnTo>
                  <a:lnTo>
                    <a:pt x="4287" y="7240"/>
                  </a:lnTo>
                  <a:cubicBezTo>
                    <a:pt x="4287" y="7204"/>
                    <a:pt x="4263" y="7132"/>
                    <a:pt x="4287" y="7132"/>
                  </a:cubicBezTo>
                  <a:lnTo>
                    <a:pt x="4287" y="7132"/>
                  </a:lnTo>
                  <a:cubicBezTo>
                    <a:pt x="4275" y="7132"/>
                    <a:pt x="4275" y="7144"/>
                    <a:pt x="4275" y="7168"/>
                  </a:cubicBezTo>
                  <a:cubicBezTo>
                    <a:pt x="4206" y="7145"/>
                    <a:pt x="4226" y="7001"/>
                    <a:pt x="4163" y="7001"/>
                  </a:cubicBezTo>
                  <a:cubicBezTo>
                    <a:pt x="4161" y="7001"/>
                    <a:pt x="4159" y="7001"/>
                    <a:pt x="4156" y="7001"/>
                  </a:cubicBezTo>
                  <a:lnTo>
                    <a:pt x="4144" y="7061"/>
                  </a:lnTo>
                  <a:cubicBezTo>
                    <a:pt x="4132" y="6978"/>
                    <a:pt x="4085" y="6918"/>
                    <a:pt x="4120" y="6859"/>
                  </a:cubicBezTo>
                  <a:cubicBezTo>
                    <a:pt x="4125" y="6848"/>
                    <a:pt x="4130" y="6844"/>
                    <a:pt x="4136" y="6844"/>
                  </a:cubicBezTo>
                  <a:cubicBezTo>
                    <a:pt x="4154" y="6844"/>
                    <a:pt x="4170" y="6899"/>
                    <a:pt x="4180" y="6918"/>
                  </a:cubicBezTo>
                  <a:cubicBezTo>
                    <a:pt x="4192" y="6847"/>
                    <a:pt x="4108" y="6847"/>
                    <a:pt x="4120" y="6763"/>
                  </a:cubicBezTo>
                  <a:lnTo>
                    <a:pt x="4120" y="6763"/>
                  </a:lnTo>
                  <a:cubicBezTo>
                    <a:pt x="4115" y="6785"/>
                    <a:pt x="4107" y="6795"/>
                    <a:pt x="4097" y="6795"/>
                  </a:cubicBezTo>
                  <a:cubicBezTo>
                    <a:pt x="4086" y="6795"/>
                    <a:pt x="4073" y="6782"/>
                    <a:pt x="4061" y="6763"/>
                  </a:cubicBezTo>
                  <a:cubicBezTo>
                    <a:pt x="4049" y="6820"/>
                    <a:pt x="4027" y="6919"/>
                    <a:pt x="4056" y="6919"/>
                  </a:cubicBezTo>
                  <a:cubicBezTo>
                    <a:pt x="4057" y="6919"/>
                    <a:pt x="4059" y="6919"/>
                    <a:pt x="4061" y="6918"/>
                  </a:cubicBezTo>
                  <a:cubicBezTo>
                    <a:pt x="4061" y="6906"/>
                    <a:pt x="4073" y="6906"/>
                    <a:pt x="4073" y="6894"/>
                  </a:cubicBezTo>
                  <a:cubicBezTo>
                    <a:pt x="4085" y="6906"/>
                    <a:pt x="4096" y="6930"/>
                    <a:pt x="4108" y="6942"/>
                  </a:cubicBezTo>
                  <a:cubicBezTo>
                    <a:pt x="4102" y="6984"/>
                    <a:pt x="4093" y="6993"/>
                    <a:pt x="4085" y="6993"/>
                  </a:cubicBezTo>
                  <a:cubicBezTo>
                    <a:pt x="4078" y="6993"/>
                    <a:pt x="4071" y="6988"/>
                    <a:pt x="4066" y="6988"/>
                  </a:cubicBezTo>
                  <a:cubicBezTo>
                    <a:pt x="4064" y="6988"/>
                    <a:pt x="4062" y="6988"/>
                    <a:pt x="4061" y="6990"/>
                  </a:cubicBezTo>
                  <a:cubicBezTo>
                    <a:pt x="4037" y="7121"/>
                    <a:pt x="4132" y="7001"/>
                    <a:pt x="4120" y="7121"/>
                  </a:cubicBezTo>
                  <a:lnTo>
                    <a:pt x="4108" y="7132"/>
                  </a:lnTo>
                  <a:cubicBezTo>
                    <a:pt x="4132" y="7192"/>
                    <a:pt x="4144" y="7275"/>
                    <a:pt x="4180" y="7287"/>
                  </a:cubicBezTo>
                  <a:cubicBezTo>
                    <a:pt x="4132" y="7335"/>
                    <a:pt x="4215" y="7406"/>
                    <a:pt x="4192" y="7466"/>
                  </a:cubicBezTo>
                  <a:cubicBezTo>
                    <a:pt x="4186" y="7467"/>
                    <a:pt x="4181" y="7468"/>
                    <a:pt x="4176" y="7468"/>
                  </a:cubicBezTo>
                  <a:cubicBezTo>
                    <a:pt x="4094" y="7468"/>
                    <a:pt x="4177" y="7272"/>
                    <a:pt x="4120" y="7216"/>
                  </a:cubicBezTo>
                  <a:lnTo>
                    <a:pt x="4120" y="7216"/>
                  </a:lnTo>
                  <a:cubicBezTo>
                    <a:pt x="4115" y="7230"/>
                    <a:pt x="4109" y="7235"/>
                    <a:pt x="4104" y="7235"/>
                  </a:cubicBezTo>
                  <a:cubicBezTo>
                    <a:pt x="4085" y="7235"/>
                    <a:pt x="4067" y="7175"/>
                    <a:pt x="4049" y="7156"/>
                  </a:cubicBezTo>
                  <a:lnTo>
                    <a:pt x="4049" y="7156"/>
                  </a:lnTo>
                  <a:cubicBezTo>
                    <a:pt x="4061" y="7216"/>
                    <a:pt x="4085" y="7287"/>
                    <a:pt x="4096" y="7347"/>
                  </a:cubicBezTo>
                  <a:cubicBezTo>
                    <a:pt x="4085" y="7359"/>
                    <a:pt x="4037" y="7418"/>
                    <a:pt x="4085" y="7454"/>
                  </a:cubicBezTo>
                  <a:lnTo>
                    <a:pt x="4085" y="7442"/>
                  </a:lnTo>
                  <a:cubicBezTo>
                    <a:pt x="4108" y="7513"/>
                    <a:pt x="4144" y="7490"/>
                    <a:pt x="4144" y="7549"/>
                  </a:cubicBezTo>
                  <a:cubicBezTo>
                    <a:pt x="4141" y="7553"/>
                    <a:pt x="4136" y="7554"/>
                    <a:pt x="4131" y="7554"/>
                  </a:cubicBezTo>
                  <a:cubicBezTo>
                    <a:pt x="4120" y="7554"/>
                    <a:pt x="4108" y="7546"/>
                    <a:pt x="4108" y="7537"/>
                  </a:cubicBezTo>
                  <a:lnTo>
                    <a:pt x="4108" y="7537"/>
                  </a:lnTo>
                  <a:cubicBezTo>
                    <a:pt x="4108" y="7597"/>
                    <a:pt x="4132" y="7585"/>
                    <a:pt x="4156" y="7621"/>
                  </a:cubicBezTo>
                  <a:cubicBezTo>
                    <a:pt x="4156" y="7638"/>
                    <a:pt x="4152" y="7643"/>
                    <a:pt x="4146" y="7643"/>
                  </a:cubicBezTo>
                  <a:cubicBezTo>
                    <a:pt x="4138" y="7643"/>
                    <a:pt x="4126" y="7634"/>
                    <a:pt x="4118" y="7634"/>
                  </a:cubicBezTo>
                  <a:cubicBezTo>
                    <a:pt x="4112" y="7634"/>
                    <a:pt x="4108" y="7639"/>
                    <a:pt x="4108" y="7656"/>
                  </a:cubicBezTo>
                  <a:cubicBezTo>
                    <a:pt x="4156" y="7716"/>
                    <a:pt x="4120" y="7763"/>
                    <a:pt x="4132" y="7823"/>
                  </a:cubicBezTo>
                  <a:cubicBezTo>
                    <a:pt x="4136" y="7820"/>
                    <a:pt x="4141" y="7819"/>
                    <a:pt x="4145" y="7819"/>
                  </a:cubicBezTo>
                  <a:cubicBezTo>
                    <a:pt x="4189" y="7819"/>
                    <a:pt x="4242" y="7934"/>
                    <a:pt x="4270" y="7934"/>
                  </a:cubicBezTo>
                  <a:cubicBezTo>
                    <a:pt x="4278" y="7934"/>
                    <a:pt x="4284" y="7923"/>
                    <a:pt x="4287" y="7894"/>
                  </a:cubicBezTo>
                  <a:cubicBezTo>
                    <a:pt x="4323" y="7930"/>
                    <a:pt x="4346" y="7966"/>
                    <a:pt x="4370" y="8014"/>
                  </a:cubicBezTo>
                  <a:cubicBezTo>
                    <a:pt x="4368" y="8022"/>
                    <a:pt x="4364" y="8025"/>
                    <a:pt x="4357" y="8025"/>
                  </a:cubicBezTo>
                  <a:cubicBezTo>
                    <a:pt x="4335" y="8025"/>
                    <a:pt x="4290" y="7985"/>
                    <a:pt x="4256" y="7985"/>
                  </a:cubicBezTo>
                  <a:cubicBezTo>
                    <a:pt x="4245" y="7985"/>
                    <a:pt x="4235" y="7989"/>
                    <a:pt x="4227" y="8002"/>
                  </a:cubicBezTo>
                  <a:cubicBezTo>
                    <a:pt x="4215" y="7966"/>
                    <a:pt x="4204" y="7930"/>
                    <a:pt x="4192" y="7883"/>
                  </a:cubicBezTo>
                  <a:lnTo>
                    <a:pt x="4192" y="7883"/>
                  </a:lnTo>
                  <a:cubicBezTo>
                    <a:pt x="4132" y="7930"/>
                    <a:pt x="4311" y="8097"/>
                    <a:pt x="4275" y="8204"/>
                  </a:cubicBezTo>
                  <a:cubicBezTo>
                    <a:pt x="4287" y="8264"/>
                    <a:pt x="4299" y="8240"/>
                    <a:pt x="4311" y="8359"/>
                  </a:cubicBezTo>
                  <a:lnTo>
                    <a:pt x="4358" y="8311"/>
                  </a:lnTo>
                  <a:lnTo>
                    <a:pt x="4358" y="8311"/>
                  </a:lnTo>
                  <a:cubicBezTo>
                    <a:pt x="4370" y="8383"/>
                    <a:pt x="4346" y="8406"/>
                    <a:pt x="4335" y="8418"/>
                  </a:cubicBezTo>
                  <a:cubicBezTo>
                    <a:pt x="4358" y="8454"/>
                    <a:pt x="4370" y="8478"/>
                    <a:pt x="4382" y="8514"/>
                  </a:cubicBezTo>
                  <a:cubicBezTo>
                    <a:pt x="4370" y="8502"/>
                    <a:pt x="4358" y="8502"/>
                    <a:pt x="4346" y="8478"/>
                  </a:cubicBezTo>
                  <a:lnTo>
                    <a:pt x="4346" y="8478"/>
                  </a:lnTo>
                  <a:cubicBezTo>
                    <a:pt x="4335" y="8537"/>
                    <a:pt x="4358" y="8549"/>
                    <a:pt x="4382" y="8549"/>
                  </a:cubicBezTo>
                  <a:cubicBezTo>
                    <a:pt x="4406" y="8561"/>
                    <a:pt x="4430" y="8597"/>
                    <a:pt x="4442" y="8633"/>
                  </a:cubicBezTo>
                  <a:lnTo>
                    <a:pt x="4406" y="8621"/>
                  </a:lnTo>
                  <a:lnTo>
                    <a:pt x="4406" y="8621"/>
                  </a:lnTo>
                  <a:cubicBezTo>
                    <a:pt x="4416" y="8630"/>
                    <a:pt x="4433" y="8648"/>
                    <a:pt x="4446" y="8648"/>
                  </a:cubicBezTo>
                  <a:cubicBezTo>
                    <a:pt x="4449" y="8648"/>
                    <a:pt x="4451" y="8647"/>
                    <a:pt x="4454" y="8645"/>
                  </a:cubicBezTo>
                  <a:cubicBezTo>
                    <a:pt x="4466" y="8668"/>
                    <a:pt x="4477" y="8680"/>
                    <a:pt x="4489" y="8680"/>
                  </a:cubicBezTo>
                  <a:cubicBezTo>
                    <a:pt x="4489" y="8668"/>
                    <a:pt x="4513" y="8633"/>
                    <a:pt x="4489" y="8573"/>
                  </a:cubicBezTo>
                  <a:lnTo>
                    <a:pt x="4489" y="8573"/>
                  </a:lnTo>
                  <a:cubicBezTo>
                    <a:pt x="4549" y="8704"/>
                    <a:pt x="4620" y="8787"/>
                    <a:pt x="4656" y="8918"/>
                  </a:cubicBezTo>
                  <a:cubicBezTo>
                    <a:pt x="4652" y="8920"/>
                    <a:pt x="4648" y="8921"/>
                    <a:pt x="4644" y="8921"/>
                  </a:cubicBezTo>
                  <a:cubicBezTo>
                    <a:pt x="4627" y="8921"/>
                    <a:pt x="4606" y="8910"/>
                    <a:pt x="4598" y="8910"/>
                  </a:cubicBezTo>
                  <a:cubicBezTo>
                    <a:pt x="4594" y="8910"/>
                    <a:pt x="4593" y="8912"/>
                    <a:pt x="4596" y="8918"/>
                  </a:cubicBezTo>
                  <a:cubicBezTo>
                    <a:pt x="4615" y="8956"/>
                    <a:pt x="4663" y="8985"/>
                    <a:pt x="4694" y="8985"/>
                  </a:cubicBezTo>
                  <a:cubicBezTo>
                    <a:pt x="4703" y="8985"/>
                    <a:pt x="4710" y="8983"/>
                    <a:pt x="4716" y="8978"/>
                  </a:cubicBezTo>
                  <a:cubicBezTo>
                    <a:pt x="4727" y="8990"/>
                    <a:pt x="4727" y="8990"/>
                    <a:pt x="4739" y="9002"/>
                  </a:cubicBezTo>
                  <a:cubicBezTo>
                    <a:pt x="4727" y="9014"/>
                    <a:pt x="4727" y="9037"/>
                    <a:pt x="4739" y="9061"/>
                  </a:cubicBezTo>
                  <a:cubicBezTo>
                    <a:pt x="4739" y="9073"/>
                    <a:pt x="4751" y="9085"/>
                    <a:pt x="4763" y="9109"/>
                  </a:cubicBezTo>
                  <a:cubicBezTo>
                    <a:pt x="4768" y="9106"/>
                    <a:pt x="4774" y="9105"/>
                    <a:pt x="4780" y="9105"/>
                  </a:cubicBezTo>
                  <a:cubicBezTo>
                    <a:pt x="4826" y="9105"/>
                    <a:pt x="4886" y="9180"/>
                    <a:pt x="4918" y="9180"/>
                  </a:cubicBezTo>
                  <a:cubicBezTo>
                    <a:pt x="4894" y="9156"/>
                    <a:pt x="4870" y="9133"/>
                    <a:pt x="4847" y="9121"/>
                  </a:cubicBezTo>
                  <a:cubicBezTo>
                    <a:pt x="4906" y="9121"/>
                    <a:pt x="4966" y="9121"/>
                    <a:pt x="4977" y="9168"/>
                  </a:cubicBezTo>
                  <a:cubicBezTo>
                    <a:pt x="4967" y="9164"/>
                    <a:pt x="4959" y="9163"/>
                    <a:pt x="4953" y="9163"/>
                  </a:cubicBezTo>
                  <a:cubicBezTo>
                    <a:pt x="4921" y="9163"/>
                    <a:pt x="4961" y="9219"/>
                    <a:pt x="4943" y="9219"/>
                  </a:cubicBezTo>
                  <a:cubicBezTo>
                    <a:pt x="4936" y="9219"/>
                    <a:pt x="4922" y="9212"/>
                    <a:pt x="4894" y="9192"/>
                  </a:cubicBezTo>
                  <a:lnTo>
                    <a:pt x="4894" y="9192"/>
                  </a:lnTo>
                  <a:cubicBezTo>
                    <a:pt x="4908" y="9239"/>
                    <a:pt x="4922" y="9249"/>
                    <a:pt x="4938" y="9249"/>
                  </a:cubicBezTo>
                  <a:cubicBezTo>
                    <a:pt x="4949" y="9249"/>
                    <a:pt x="4962" y="9243"/>
                    <a:pt x="4976" y="9243"/>
                  </a:cubicBezTo>
                  <a:cubicBezTo>
                    <a:pt x="4990" y="9243"/>
                    <a:pt x="5007" y="9250"/>
                    <a:pt x="5025" y="9276"/>
                  </a:cubicBezTo>
                  <a:lnTo>
                    <a:pt x="5061" y="9347"/>
                  </a:lnTo>
                  <a:cubicBezTo>
                    <a:pt x="5058" y="9350"/>
                    <a:pt x="5054" y="9351"/>
                    <a:pt x="5050" y="9351"/>
                  </a:cubicBezTo>
                  <a:cubicBezTo>
                    <a:pt x="5024" y="9351"/>
                    <a:pt x="4982" y="9307"/>
                    <a:pt x="4977" y="9307"/>
                  </a:cubicBezTo>
                  <a:lnTo>
                    <a:pt x="4977" y="9307"/>
                  </a:lnTo>
                  <a:cubicBezTo>
                    <a:pt x="4976" y="9307"/>
                    <a:pt x="4976" y="9308"/>
                    <a:pt x="4977" y="9311"/>
                  </a:cubicBezTo>
                  <a:lnTo>
                    <a:pt x="5013" y="9335"/>
                  </a:lnTo>
                  <a:cubicBezTo>
                    <a:pt x="4989" y="9335"/>
                    <a:pt x="4942" y="9299"/>
                    <a:pt x="4882" y="9252"/>
                  </a:cubicBezTo>
                  <a:cubicBezTo>
                    <a:pt x="4835" y="9216"/>
                    <a:pt x="4787" y="9168"/>
                    <a:pt x="4727" y="9145"/>
                  </a:cubicBezTo>
                  <a:lnTo>
                    <a:pt x="4727" y="9145"/>
                  </a:lnTo>
                  <a:cubicBezTo>
                    <a:pt x="4775" y="9204"/>
                    <a:pt x="4823" y="9264"/>
                    <a:pt x="4870" y="9311"/>
                  </a:cubicBezTo>
                  <a:cubicBezTo>
                    <a:pt x="5108" y="9478"/>
                    <a:pt x="5382" y="9704"/>
                    <a:pt x="5632" y="9716"/>
                  </a:cubicBezTo>
                  <a:cubicBezTo>
                    <a:pt x="5632" y="9716"/>
                    <a:pt x="5644" y="9704"/>
                    <a:pt x="5644" y="9692"/>
                  </a:cubicBezTo>
                  <a:lnTo>
                    <a:pt x="5656" y="9704"/>
                  </a:lnTo>
                  <a:lnTo>
                    <a:pt x="5704" y="9704"/>
                  </a:lnTo>
                  <a:cubicBezTo>
                    <a:pt x="5739" y="9752"/>
                    <a:pt x="5823" y="9799"/>
                    <a:pt x="5894" y="9847"/>
                  </a:cubicBezTo>
                  <a:cubicBezTo>
                    <a:pt x="5859" y="9811"/>
                    <a:pt x="5859" y="9811"/>
                    <a:pt x="5859" y="9776"/>
                  </a:cubicBezTo>
                  <a:cubicBezTo>
                    <a:pt x="5872" y="9763"/>
                    <a:pt x="5881" y="9753"/>
                    <a:pt x="5899" y="9753"/>
                  </a:cubicBezTo>
                  <a:cubicBezTo>
                    <a:pt x="5913" y="9753"/>
                    <a:pt x="5933" y="9759"/>
                    <a:pt x="5966" y="9776"/>
                  </a:cubicBezTo>
                  <a:cubicBezTo>
                    <a:pt x="5954" y="9799"/>
                    <a:pt x="5918" y="9788"/>
                    <a:pt x="5966" y="9823"/>
                  </a:cubicBezTo>
                  <a:cubicBezTo>
                    <a:pt x="5948" y="9806"/>
                    <a:pt x="5956" y="9795"/>
                    <a:pt x="5976" y="9795"/>
                  </a:cubicBezTo>
                  <a:cubicBezTo>
                    <a:pt x="5983" y="9795"/>
                    <a:pt x="5992" y="9796"/>
                    <a:pt x="6001" y="9799"/>
                  </a:cubicBezTo>
                  <a:cubicBezTo>
                    <a:pt x="6037" y="9823"/>
                    <a:pt x="6109" y="9847"/>
                    <a:pt x="6097" y="9871"/>
                  </a:cubicBezTo>
                  <a:cubicBezTo>
                    <a:pt x="6073" y="9871"/>
                    <a:pt x="6061" y="9859"/>
                    <a:pt x="6049" y="9859"/>
                  </a:cubicBezTo>
                  <a:cubicBezTo>
                    <a:pt x="6025" y="9859"/>
                    <a:pt x="6120" y="9895"/>
                    <a:pt x="6061" y="9907"/>
                  </a:cubicBezTo>
                  <a:lnTo>
                    <a:pt x="6144" y="9918"/>
                  </a:lnTo>
                  <a:cubicBezTo>
                    <a:pt x="6180" y="9954"/>
                    <a:pt x="6097" y="9942"/>
                    <a:pt x="6120" y="9966"/>
                  </a:cubicBezTo>
                  <a:cubicBezTo>
                    <a:pt x="6135" y="9967"/>
                    <a:pt x="6149" y="9968"/>
                    <a:pt x="6162" y="9968"/>
                  </a:cubicBezTo>
                  <a:cubicBezTo>
                    <a:pt x="6270" y="9968"/>
                    <a:pt x="6348" y="9930"/>
                    <a:pt x="6454" y="9930"/>
                  </a:cubicBezTo>
                  <a:cubicBezTo>
                    <a:pt x="6444" y="9940"/>
                    <a:pt x="6434" y="9982"/>
                    <a:pt x="6431" y="9990"/>
                  </a:cubicBezTo>
                  <a:lnTo>
                    <a:pt x="6431" y="9990"/>
                  </a:lnTo>
                  <a:cubicBezTo>
                    <a:pt x="6444" y="9993"/>
                    <a:pt x="6458" y="9995"/>
                    <a:pt x="6472" y="9995"/>
                  </a:cubicBezTo>
                  <a:cubicBezTo>
                    <a:pt x="6556" y="9995"/>
                    <a:pt x="6648" y="9942"/>
                    <a:pt x="6740" y="9942"/>
                  </a:cubicBezTo>
                  <a:cubicBezTo>
                    <a:pt x="6728" y="9954"/>
                    <a:pt x="6680" y="9954"/>
                    <a:pt x="6656" y="9954"/>
                  </a:cubicBezTo>
                  <a:cubicBezTo>
                    <a:pt x="6797" y="9976"/>
                    <a:pt x="6927" y="9983"/>
                    <a:pt x="7057" y="9983"/>
                  </a:cubicBezTo>
                  <a:cubicBezTo>
                    <a:pt x="7213" y="9983"/>
                    <a:pt x="7368" y="9973"/>
                    <a:pt x="7537" y="9966"/>
                  </a:cubicBezTo>
                  <a:lnTo>
                    <a:pt x="7597" y="9883"/>
                  </a:lnTo>
                  <a:lnTo>
                    <a:pt x="7692" y="9907"/>
                  </a:lnTo>
                  <a:cubicBezTo>
                    <a:pt x="8014" y="9847"/>
                    <a:pt x="8228" y="9704"/>
                    <a:pt x="8466" y="9514"/>
                  </a:cubicBezTo>
                  <a:cubicBezTo>
                    <a:pt x="8488" y="9495"/>
                    <a:pt x="8503" y="9489"/>
                    <a:pt x="8515" y="9489"/>
                  </a:cubicBezTo>
                  <a:cubicBezTo>
                    <a:pt x="8536" y="9489"/>
                    <a:pt x="8547" y="9507"/>
                    <a:pt x="8566" y="9507"/>
                  </a:cubicBezTo>
                  <a:cubicBezTo>
                    <a:pt x="8572" y="9507"/>
                    <a:pt x="8578" y="9505"/>
                    <a:pt x="8585" y="9502"/>
                  </a:cubicBezTo>
                  <a:cubicBezTo>
                    <a:pt x="8752" y="9383"/>
                    <a:pt x="8752" y="9287"/>
                    <a:pt x="8883" y="9145"/>
                  </a:cubicBezTo>
                  <a:lnTo>
                    <a:pt x="8883" y="9145"/>
                  </a:lnTo>
                  <a:cubicBezTo>
                    <a:pt x="8874" y="9170"/>
                    <a:pt x="8878" y="9215"/>
                    <a:pt x="8903" y="9215"/>
                  </a:cubicBezTo>
                  <a:cubicBezTo>
                    <a:pt x="8913" y="9215"/>
                    <a:pt x="8926" y="9209"/>
                    <a:pt x="8942" y="9192"/>
                  </a:cubicBezTo>
                  <a:cubicBezTo>
                    <a:pt x="8942" y="9168"/>
                    <a:pt x="8918" y="9145"/>
                    <a:pt x="8966" y="9109"/>
                  </a:cubicBezTo>
                  <a:lnTo>
                    <a:pt x="8966" y="9145"/>
                  </a:lnTo>
                  <a:cubicBezTo>
                    <a:pt x="9014" y="9121"/>
                    <a:pt x="9038" y="9073"/>
                    <a:pt x="9109" y="9002"/>
                  </a:cubicBezTo>
                  <a:cubicBezTo>
                    <a:pt x="9168" y="8930"/>
                    <a:pt x="9204" y="8847"/>
                    <a:pt x="9240" y="8764"/>
                  </a:cubicBezTo>
                  <a:cubicBezTo>
                    <a:pt x="9264" y="8692"/>
                    <a:pt x="9288" y="8609"/>
                    <a:pt x="9288" y="8525"/>
                  </a:cubicBezTo>
                  <a:cubicBezTo>
                    <a:pt x="9310" y="8490"/>
                    <a:pt x="9325" y="8477"/>
                    <a:pt x="9335" y="8477"/>
                  </a:cubicBezTo>
                  <a:cubicBezTo>
                    <a:pt x="9359" y="8477"/>
                    <a:pt x="9355" y="8551"/>
                    <a:pt x="9367" y="8551"/>
                  </a:cubicBezTo>
                  <a:cubicBezTo>
                    <a:pt x="9368" y="8551"/>
                    <a:pt x="9369" y="8551"/>
                    <a:pt x="9371" y="8549"/>
                  </a:cubicBezTo>
                  <a:lnTo>
                    <a:pt x="9371" y="8549"/>
                  </a:lnTo>
                  <a:cubicBezTo>
                    <a:pt x="9288" y="8633"/>
                    <a:pt x="9335" y="8621"/>
                    <a:pt x="9347" y="8656"/>
                  </a:cubicBezTo>
                  <a:cubicBezTo>
                    <a:pt x="9359" y="8597"/>
                    <a:pt x="9383" y="8525"/>
                    <a:pt x="9442" y="8525"/>
                  </a:cubicBezTo>
                  <a:cubicBezTo>
                    <a:pt x="9476" y="8459"/>
                    <a:pt x="9488" y="8423"/>
                    <a:pt x="9500" y="8350"/>
                  </a:cubicBezTo>
                  <a:lnTo>
                    <a:pt x="9500" y="8350"/>
                  </a:lnTo>
                  <a:cubicBezTo>
                    <a:pt x="9495" y="8364"/>
                    <a:pt x="9486" y="8374"/>
                    <a:pt x="9479" y="8374"/>
                  </a:cubicBezTo>
                  <a:cubicBezTo>
                    <a:pt x="9472" y="8374"/>
                    <a:pt x="9466" y="8366"/>
                    <a:pt x="9466" y="8347"/>
                  </a:cubicBezTo>
                  <a:cubicBezTo>
                    <a:pt x="9499" y="8302"/>
                    <a:pt x="9543" y="8154"/>
                    <a:pt x="9588" y="8154"/>
                  </a:cubicBezTo>
                  <a:cubicBezTo>
                    <a:pt x="9591" y="8154"/>
                    <a:pt x="9594" y="8155"/>
                    <a:pt x="9597" y="8156"/>
                  </a:cubicBezTo>
                  <a:cubicBezTo>
                    <a:pt x="9728" y="7787"/>
                    <a:pt x="9835" y="7347"/>
                    <a:pt x="9800" y="6906"/>
                  </a:cubicBezTo>
                  <a:cubicBezTo>
                    <a:pt x="9792" y="6894"/>
                    <a:pt x="9787" y="6889"/>
                    <a:pt x="9784" y="6889"/>
                  </a:cubicBezTo>
                  <a:cubicBezTo>
                    <a:pt x="9774" y="6889"/>
                    <a:pt x="9780" y="6937"/>
                    <a:pt x="9771" y="6937"/>
                  </a:cubicBezTo>
                  <a:cubicBezTo>
                    <a:pt x="9769" y="6937"/>
                    <a:pt x="9767" y="6935"/>
                    <a:pt x="9764" y="6930"/>
                  </a:cubicBezTo>
                  <a:cubicBezTo>
                    <a:pt x="9716" y="6823"/>
                    <a:pt x="9776" y="6847"/>
                    <a:pt x="9740" y="6763"/>
                  </a:cubicBezTo>
                  <a:lnTo>
                    <a:pt x="9740" y="6763"/>
                  </a:lnTo>
                  <a:lnTo>
                    <a:pt x="9776" y="6799"/>
                  </a:lnTo>
                  <a:cubicBezTo>
                    <a:pt x="9764" y="6668"/>
                    <a:pt x="9692" y="6549"/>
                    <a:pt x="9633" y="6442"/>
                  </a:cubicBezTo>
                  <a:lnTo>
                    <a:pt x="9633" y="6442"/>
                  </a:lnTo>
                  <a:cubicBezTo>
                    <a:pt x="9635" y="6443"/>
                    <a:pt x="9636" y="6443"/>
                    <a:pt x="9638" y="6443"/>
                  </a:cubicBezTo>
                  <a:cubicBezTo>
                    <a:pt x="9657" y="6443"/>
                    <a:pt x="9648" y="6398"/>
                    <a:pt x="9656" y="6398"/>
                  </a:cubicBezTo>
                  <a:lnTo>
                    <a:pt x="9656" y="6398"/>
                  </a:lnTo>
                  <a:cubicBezTo>
                    <a:pt x="9660" y="6398"/>
                    <a:pt x="9667" y="6406"/>
                    <a:pt x="9680" y="6430"/>
                  </a:cubicBezTo>
                  <a:cubicBezTo>
                    <a:pt x="9657" y="6382"/>
                    <a:pt x="9788" y="6263"/>
                    <a:pt x="9740" y="6228"/>
                  </a:cubicBezTo>
                  <a:lnTo>
                    <a:pt x="9740" y="6228"/>
                  </a:lnTo>
                  <a:lnTo>
                    <a:pt x="9621" y="6335"/>
                  </a:lnTo>
                  <a:cubicBezTo>
                    <a:pt x="9609" y="6335"/>
                    <a:pt x="9597" y="6263"/>
                    <a:pt x="9585" y="6263"/>
                  </a:cubicBezTo>
                  <a:cubicBezTo>
                    <a:pt x="9597" y="6216"/>
                    <a:pt x="9609" y="6144"/>
                    <a:pt x="9597" y="6109"/>
                  </a:cubicBezTo>
                  <a:cubicBezTo>
                    <a:pt x="9603" y="6103"/>
                    <a:pt x="9607" y="6101"/>
                    <a:pt x="9612" y="6101"/>
                  </a:cubicBezTo>
                  <a:cubicBezTo>
                    <a:pt x="9637" y="6101"/>
                    <a:pt x="9648" y="6175"/>
                    <a:pt x="9669" y="6216"/>
                  </a:cubicBezTo>
                  <a:cubicBezTo>
                    <a:pt x="9719" y="6206"/>
                    <a:pt x="9667" y="6084"/>
                    <a:pt x="9701" y="6084"/>
                  </a:cubicBezTo>
                  <a:cubicBezTo>
                    <a:pt x="9707" y="6084"/>
                    <a:pt x="9716" y="6088"/>
                    <a:pt x="9728" y="6097"/>
                  </a:cubicBezTo>
                  <a:cubicBezTo>
                    <a:pt x="9713" y="6063"/>
                    <a:pt x="9705" y="6053"/>
                    <a:pt x="9700" y="6053"/>
                  </a:cubicBezTo>
                  <a:cubicBezTo>
                    <a:pt x="9692" y="6053"/>
                    <a:pt x="9690" y="6077"/>
                    <a:pt x="9678" y="6077"/>
                  </a:cubicBezTo>
                  <a:cubicBezTo>
                    <a:pt x="9673" y="6077"/>
                    <a:pt x="9666" y="6073"/>
                    <a:pt x="9657" y="6061"/>
                  </a:cubicBezTo>
                  <a:lnTo>
                    <a:pt x="9633" y="5978"/>
                  </a:lnTo>
                  <a:lnTo>
                    <a:pt x="9645" y="6049"/>
                  </a:lnTo>
                  <a:cubicBezTo>
                    <a:pt x="9597" y="5978"/>
                    <a:pt x="9549" y="5978"/>
                    <a:pt x="9538" y="5870"/>
                  </a:cubicBezTo>
                  <a:lnTo>
                    <a:pt x="9430" y="5799"/>
                  </a:lnTo>
                  <a:cubicBezTo>
                    <a:pt x="9466" y="5775"/>
                    <a:pt x="9407" y="5728"/>
                    <a:pt x="9395" y="5680"/>
                  </a:cubicBezTo>
                  <a:lnTo>
                    <a:pt x="9395" y="5680"/>
                  </a:lnTo>
                  <a:lnTo>
                    <a:pt x="9430" y="5692"/>
                  </a:lnTo>
                  <a:cubicBezTo>
                    <a:pt x="9395" y="5632"/>
                    <a:pt x="9395" y="5608"/>
                    <a:pt x="9383" y="5561"/>
                  </a:cubicBezTo>
                  <a:lnTo>
                    <a:pt x="9383" y="5561"/>
                  </a:lnTo>
                  <a:cubicBezTo>
                    <a:pt x="9436" y="5571"/>
                    <a:pt x="9413" y="5610"/>
                    <a:pt x="9441" y="5610"/>
                  </a:cubicBezTo>
                  <a:cubicBezTo>
                    <a:pt x="9445" y="5610"/>
                    <a:pt x="9449" y="5610"/>
                    <a:pt x="9454" y="5608"/>
                  </a:cubicBezTo>
                  <a:lnTo>
                    <a:pt x="9419" y="5537"/>
                  </a:lnTo>
                  <a:cubicBezTo>
                    <a:pt x="9417" y="5539"/>
                    <a:pt x="9414" y="5540"/>
                    <a:pt x="9410" y="5540"/>
                  </a:cubicBezTo>
                  <a:cubicBezTo>
                    <a:pt x="9403" y="5540"/>
                    <a:pt x="9394" y="5537"/>
                    <a:pt x="9386" y="5537"/>
                  </a:cubicBezTo>
                  <a:cubicBezTo>
                    <a:pt x="9374" y="5537"/>
                    <a:pt x="9365" y="5543"/>
                    <a:pt x="9371" y="5573"/>
                  </a:cubicBezTo>
                  <a:cubicBezTo>
                    <a:pt x="9288" y="5537"/>
                    <a:pt x="9240" y="5525"/>
                    <a:pt x="9133" y="5382"/>
                  </a:cubicBezTo>
                  <a:cubicBezTo>
                    <a:pt x="9133" y="5357"/>
                    <a:pt x="9139" y="5348"/>
                    <a:pt x="9148" y="5348"/>
                  </a:cubicBezTo>
                  <a:cubicBezTo>
                    <a:pt x="9166" y="5348"/>
                    <a:pt x="9199" y="5385"/>
                    <a:pt x="9222" y="5385"/>
                  </a:cubicBezTo>
                  <a:cubicBezTo>
                    <a:pt x="9229" y="5385"/>
                    <a:pt x="9236" y="5381"/>
                    <a:pt x="9240" y="5370"/>
                  </a:cubicBezTo>
                  <a:cubicBezTo>
                    <a:pt x="9145" y="5204"/>
                    <a:pt x="9002" y="5263"/>
                    <a:pt x="8942" y="5180"/>
                  </a:cubicBezTo>
                  <a:cubicBezTo>
                    <a:pt x="8895" y="5108"/>
                    <a:pt x="8871" y="5096"/>
                    <a:pt x="8847" y="5073"/>
                  </a:cubicBezTo>
                  <a:lnTo>
                    <a:pt x="8835" y="5049"/>
                  </a:lnTo>
                  <a:cubicBezTo>
                    <a:pt x="8829" y="5040"/>
                    <a:pt x="8828" y="5037"/>
                    <a:pt x="8829" y="5037"/>
                  </a:cubicBezTo>
                  <a:lnTo>
                    <a:pt x="8829" y="5037"/>
                  </a:lnTo>
                  <a:cubicBezTo>
                    <a:pt x="8830" y="5037"/>
                    <a:pt x="8846" y="5055"/>
                    <a:pt x="8848" y="5055"/>
                  </a:cubicBezTo>
                  <a:cubicBezTo>
                    <a:pt x="8849" y="5055"/>
                    <a:pt x="8849" y="5053"/>
                    <a:pt x="8847" y="5049"/>
                  </a:cubicBezTo>
                  <a:lnTo>
                    <a:pt x="8847" y="5037"/>
                  </a:lnTo>
                  <a:cubicBezTo>
                    <a:pt x="8844" y="5030"/>
                    <a:pt x="8845" y="5027"/>
                    <a:pt x="8850" y="5027"/>
                  </a:cubicBezTo>
                  <a:cubicBezTo>
                    <a:pt x="8861" y="5027"/>
                    <a:pt x="8890" y="5044"/>
                    <a:pt x="8907" y="5061"/>
                  </a:cubicBezTo>
                  <a:cubicBezTo>
                    <a:pt x="8895" y="5025"/>
                    <a:pt x="8907" y="5013"/>
                    <a:pt x="8918" y="5001"/>
                  </a:cubicBezTo>
                  <a:cubicBezTo>
                    <a:pt x="8942" y="5001"/>
                    <a:pt x="8978" y="5001"/>
                    <a:pt x="9026" y="5073"/>
                  </a:cubicBezTo>
                  <a:cubicBezTo>
                    <a:pt x="9018" y="5055"/>
                    <a:pt x="9016" y="5046"/>
                    <a:pt x="9019" y="5044"/>
                  </a:cubicBezTo>
                  <a:lnTo>
                    <a:pt x="9019" y="5044"/>
                  </a:lnTo>
                  <a:cubicBezTo>
                    <a:pt x="9028" y="5051"/>
                    <a:pt x="9038" y="5057"/>
                    <a:pt x="9049" y="5064"/>
                  </a:cubicBezTo>
                  <a:lnTo>
                    <a:pt x="9049" y="5064"/>
                  </a:lnTo>
                  <a:cubicBezTo>
                    <a:pt x="9036" y="5052"/>
                    <a:pt x="9025" y="5043"/>
                    <a:pt x="9021" y="5043"/>
                  </a:cubicBezTo>
                  <a:lnTo>
                    <a:pt x="9021" y="5043"/>
                  </a:lnTo>
                  <a:cubicBezTo>
                    <a:pt x="9020" y="5043"/>
                    <a:pt x="9019" y="5043"/>
                    <a:pt x="9019" y="5044"/>
                  </a:cubicBezTo>
                  <a:lnTo>
                    <a:pt x="9019" y="5044"/>
                  </a:lnTo>
                  <a:cubicBezTo>
                    <a:pt x="9001" y="5031"/>
                    <a:pt x="8986" y="5018"/>
                    <a:pt x="8978" y="5001"/>
                  </a:cubicBezTo>
                  <a:lnTo>
                    <a:pt x="8978" y="5001"/>
                  </a:lnTo>
                  <a:cubicBezTo>
                    <a:pt x="8996" y="5007"/>
                    <a:pt x="9014" y="5013"/>
                    <a:pt x="9030" y="5013"/>
                  </a:cubicBezTo>
                  <a:cubicBezTo>
                    <a:pt x="9046" y="5013"/>
                    <a:pt x="9061" y="5007"/>
                    <a:pt x="9073" y="4989"/>
                  </a:cubicBezTo>
                  <a:cubicBezTo>
                    <a:pt x="9061" y="4977"/>
                    <a:pt x="9049" y="4966"/>
                    <a:pt x="9038" y="4942"/>
                  </a:cubicBezTo>
                  <a:cubicBezTo>
                    <a:pt x="9026" y="4930"/>
                    <a:pt x="9026" y="4930"/>
                    <a:pt x="9026" y="4918"/>
                  </a:cubicBezTo>
                  <a:cubicBezTo>
                    <a:pt x="9026" y="4930"/>
                    <a:pt x="9026" y="4942"/>
                    <a:pt x="9026" y="4942"/>
                  </a:cubicBezTo>
                  <a:cubicBezTo>
                    <a:pt x="9015" y="4931"/>
                    <a:pt x="8995" y="4892"/>
                    <a:pt x="9008" y="4892"/>
                  </a:cubicBezTo>
                  <a:cubicBezTo>
                    <a:pt x="9009" y="4892"/>
                    <a:pt x="9011" y="4893"/>
                    <a:pt x="9014" y="4894"/>
                  </a:cubicBezTo>
                  <a:cubicBezTo>
                    <a:pt x="9014" y="4906"/>
                    <a:pt x="9014" y="4906"/>
                    <a:pt x="9014" y="4906"/>
                  </a:cubicBezTo>
                  <a:cubicBezTo>
                    <a:pt x="9023" y="4906"/>
                    <a:pt x="9018" y="4891"/>
                    <a:pt x="9021" y="4891"/>
                  </a:cubicBezTo>
                  <a:lnTo>
                    <a:pt x="9021" y="4891"/>
                  </a:lnTo>
                  <a:cubicBezTo>
                    <a:pt x="9022" y="4891"/>
                    <a:pt x="9023" y="4892"/>
                    <a:pt x="9026" y="4894"/>
                  </a:cubicBezTo>
                  <a:cubicBezTo>
                    <a:pt x="9038" y="4894"/>
                    <a:pt x="9026" y="4894"/>
                    <a:pt x="9038" y="4906"/>
                  </a:cubicBezTo>
                  <a:lnTo>
                    <a:pt x="9073" y="4918"/>
                  </a:lnTo>
                  <a:cubicBezTo>
                    <a:pt x="9059" y="4895"/>
                    <a:pt x="9058" y="4888"/>
                    <a:pt x="9062" y="4888"/>
                  </a:cubicBezTo>
                  <a:lnTo>
                    <a:pt x="9062" y="4888"/>
                  </a:lnTo>
                  <a:cubicBezTo>
                    <a:pt x="9069" y="4888"/>
                    <a:pt x="9090" y="4906"/>
                    <a:pt x="9097" y="4906"/>
                  </a:cubicBezTo>
                  <a:cubicBezTo>
                    <a:pt x="9109" y="4942"/>
                    <a:pt x="9085" y="4918"/>
                    <a:pt x="9109" y="4966"/>
                  </a:cubicBezTo>
                  <a:lnTo>
                    <a:pt x="9133" y="4989"/>
                  </a:lnTo>
                  <a:lnTo>
                    <a:pt x="9109" y="4954"/>
                  </a:lnTo>
                  <a:lnTo>
                    <a:pt x="9121" y="4954"/>
                  </a:lnTo>
                  <a:cubicBezTo>
                    <a:pt x="9122" y="4954"/>
                    <a:pt x="9123" y="4954"/>
                    <a:pt x="9124" y="4954"/>
                  </a:cubicBezTo>
                  <a:lnTo>
                    <a:pt x="9124" y="4954"/>
                  </a:lnTo>
                  <a:cubicBezTo>
                    <a:pt x="9124" y="4954"/>
                    <a:pt x="9124" y="4954"/>
                    <a:pt x="9124" y="4954"/>
                  </a:cubicBezTo>
                  <a:lnTo>
                    <a:pt x="9133" y="4954"/>
                  </a:lnTo>
                  <a:lnTo>
                    <a:pt x="9133" y="4942"/>
                  </a:lnTo>
                  <a:cubicBezTo>
                    <a:pt x="9139" y="4960"/>
                    <a:pt x="9142" y="4960"/>
                    <a:pt x="9146" y="4960"/>
                  </a:cubicBezTo>
                  <a:cubicBezTo>
                    <a:pt x="9151" y="4960"/>
                    <a:pt x="9157" y="4960"/>
                    <a:pt x="9168" y="4977"/>
                  </a:cubicBezTo>
                  <a:cubicBezTo>
                    <a:pt x="9170" y="4978"/>
                    <a:pt x="9172" y="4979"/>
                    <a:pt x="9173" y="4979"/>
                  </a:cubicBezTo>
                  <a:cubicBezTo>
                    <a:pt x="9184" y="4979"/>
                    <a:pt x="9170" y="4944"/>
                    <a:pt x="9184" y="4944"/>
                  </a:cubicBezTo>
                  <a:cubicBezTo>
                    <a:pt x="9188" y="4944"/>
                    <a:pt x="9195" y="4946"/>
                    <a:pt x="9204" y="4954"/>
                  </a:cubicBezTo>
                  <a:cubicBezTo>
                    <a:pt x="9192" y="4942"/>
                    <a:pt x="9180" y="4894"/>
                    <a:pt x="9192" y="4894"/>
                  </a:cubicBezTo>
                  <a:lnTo>
                    <a:pt x="9192" y="4894"/>
                  </a:lnTo>
                  <a:cubicBezTo>
                    <a:pt x="9192" y="4906"/>
                    <a:pt x="9204" y="4906"/>
                    <a:pt x="9204" y="4930"/>
                  </a:cubicBezTo>
                  <a:lnTo>
                    <a:pt x="9204" y="4906"/>
                  </a:lnTo>
                  <a:cubicBezTo>
                    <a:pt x="9223" y="4925"/>
                    <a:pt x="9233" y="4931"/>
                    <a:pt x="9239" y="4931"/>
                  </a:cubicBezTo>
                  <a:cubicBezTo>
                    <a:pt x="9248" y="4931"/>
                    <a:pt x="9249" y="4918"/>
                    <a:pt x="9264" y="4918"/>
                  </a:cubicBezTo>
                  <a:lnTo>
                    <a:pt x="9276" y="4942"/>
                  </a:lnTo>
                  <a:cubicBezTo>
                    <a:pt x="9264" y="4918"/>
                    <a:pt x="9264" y="4894"/>
                    <a:pt x="9264" y="4894"/>
                  </a:cubicBezTo>
                  <a:lnTo>
                    <a:pt x="9264" y="4894"/>
                  </a:lnTo>
                  <a:lnTo>
                    <a:pt x="9288" y="4930"/>
                  </a:lnTo>
                  <a:cubicBezTo>
                    <a:pt x="9290" y="4932"/>
                    <a:pt x="9292" y="4934"/>
                    <a:pt x="9293" y="4934"/>
                  </a:cubicBezTo>
                  <a:cubicBezTo>
                    <a:pt x="9299" y="4934"/>
                    <a:pt x="9260" y="4869"/>
                    <a:pt x="9272" y="4869"/>
                  </a:cubicBezTo>
                  <a:lnTo>
                    <a:pt x="9272" y="4869"/>
                  </a:lnTo>
                  <a:cubicBezTo>
                    <a:pt x="9273" y="4869"/>
                    <a:pt x="9274" y="4870"/>
                    <a:pt x="9276" y="4870"/>
                  </a:cubicBezTo>
                  <a:cubicBezTo>
                    <a:pt x="9259" y="4853"/>
                    <a:pt x="9248" y="4836"/>
                    <a:pt x="9234" y="4820"/>
                  </a:cubicBezTo>
                  <a:lnTo>
                    <a:pt x="9234" y="4820"/>
                  </a:lnTo>
                  <a:cubicBezTo>
                    <a:pt x="9236" y="4821"/>
                    <a:pt x="9238" y="4821"/>
                    <a:pt x="9239" y="4821"/>
                  </a:cubicBezTo>
                  <a:cubicBezTo>
                    <a:pt x="9243" y="4821"/>
                    <a:pt x="9241" y="4812"/>
                    <a:pt x="9228" y="4799"/>
                  </a:cubicBezTo>
                  <a:cubicBezTo>
                    <a:pt x="9231" y="4795"/>
                    <a:pt x="9234" y="4794"/>
                    <a:pt x="9236" y="4794"/>
                  </a:cubicBezTo>
                  <a:cubicBezTo>
                    <a:pt x="9241" y="4794"/>
                    <a:pt x="9243" y="4802"/>
                    <a:pt x="9252" y="4811"/>
                  </a:cubicBezTo>
                  <a:lnTo>
                    <a:pt x="9240" y="4787"/>
                  </a:lnTo>
                  <a:cubicBezTo>
                    <a:pt x="9241" y="4786"/>
                    <a:pt x="9243" y="4785"/>
                    <a:pt x="9244" y="4785"/>
                  </a:cubicBezTo>
                  <a:cubicBezTo>
                    <a:pt x="9254" y="4785"/>
                    <a:pt x="9267" y="4808"/>
                    <a:pt x="9273" y="4828"/>
                  </a:cubicBezTo>
                  <a:lnTo>
                    <a:pt x="9273" y="4828"/>
                  </a:lnTo>
                  <a:cubicBezTo>
                    <a:pt x="9273" y="4824"/>
                    <a:pt x="9276" y="4823"/>
                    <a:pt x="9279" y="4823"/>
                  </a:cubicBezTo>
                  <a:cubicBezTo>
                    <a:pt x="9285" y="4823"/>
                    <a:pt x="9293" y="4829"/>
                    <a:pt x="9299" y="4835"/>
                  </a:cubicBezTo>
                  <a:lnTo>
                    <a:pt x="9311" y="4846"/>
                  </a:lnTo>
                  <a:lnTo>
                    <a:pt x="9323" y="4846"/>
                  </a:lnTo>
                  <a:cubicBezTo>
                    <a:pt x="9316" y="4824"/>
                    <a:pt x="9313" y="4816"/>
                    <a:pt x="9318" y="4816"/>
                  </a:cubicBezTo>
                  <a:cubicBezTo>
                    <a:pt x="9321" y="4816"/>
                    <a:pt x="9326" y="4818"/>
                    <a:pt x="9335" y="4823"/>
                  </a:cubicBezTo>
                  <a:lnTo>
                    <a:pt x="9347" y="4846"/>
                  </a:lnTo>
                  <a:cubicBezTo>
                    <a:pt x="9347" y="4836"/>
                    <a:pt x="9348" y="4831"/>
                    <a:pt x="9350" y="4831"/>
                  </a:cubicBezTo>
                  <a:cubicBezTo>
                    <a:pt x="9355" y="4831"/>
                    <a:pt x="9366" y="4854"/>
                    <a:pt x="9383" y="4870"/>
                  </a:cubicBezTo>
                  <a:cubicBezTo>
                    <a:pt x="9380" y="4856"/>
                    <a:pt x="9382" y="4851"/>
                    <a:pt x="9388" y="4851"/>
                  </a:cubicBezTo>
                  <a:cubicBezTo>
                    <a:pt x="9398" y="4851"/>
                    <a:pt x="9421" y="4872"/>
                    <a:pt x="9430" y="4872"/>
                  </a:cubicBezTo>
                  <a:cubicBezTo>
                    <a:pt x="9435" y="4872"/>
                    <a:pt x="9437" y="4866"/>
                    <a:pt x="9430" y="4846"/>
                  </a:cubicBezTo>
                  <a:lnTo>
                    <a:pt x="9430" y="4846"/>
                  </a:lnTo>
                  <a:lnTo>
                    <a:pt x="9442" y="4870"/>
                  </a:lnTo>
                  <a:cubicBezTo>
                    <a:pt x="9430" y="4799"/>
                    <a:pt x="9502" y="4870"/>
                    <a:pt x="9466" y="4787"/>
                  </a:cubicBezTo>
                  <a:lnTo>
                    <a:pt x="9466" y="4787"/>
                  </a:lnTo>
                  <a:cubicBezTo>
                    <a:pt x="9480" y="4803"/>
                    <a:pt x="9487" y="4810"/>
                    <a:pt x="9490" y="4810"/>
                  </a:cubicBezTo>
                  <a:cubicBezTo>
                    <a:pt x="9499" y="4810"/>
                    <a:pt x="9465" y="4746"/>
                    <a:pt x="9472" y="4746"/>
                  </a:cubicBezTo>
                  <a:lnTo>
                    <a:pt x="9472" y="4746"/>
                  </a:lnTo>
                  <a:cubicBezTo>
                    <a:pt x="9474" y="4746"/>
                    <a:pt x="9480" y="4751"/>
                    <a:pt x="9490" y="4763"/>
                  </a:cubicBezTo>
                  <a:lnTo>
                    <a:pt x="9490" y="4751"/>
                  </a:lnTo>
                  <a:cubicBezTo>
                    <a:pt x="9561" y="4727"/>
                    <a:pt x="9657" y="4739"/>
                    <a:pt x="9692" y="4668"/>
                  </a:cubicBezTo>
                  <a:lnTo>
                    <a:pt x="9704" y="4680"/>
                  </a:lnTo>
                  <a:cubicBezTo>
                    <a:pt x="9811" y="4668"/>
                    <a:pt x="9883" y="4573"/>
                    <a:pt x="9990" y="4549"/>
                  </a:cubicBezTo>
                  <a:cubicBezTo>
                    <a:pt x="9990" y="4525"/>
                    <a:pt x="9966" y="4477"/>
                    <a:pt x="9966" y="4454"/>
                  </a:cubicBezTo>
                  <a:cubicBezTo>
                    <a:pt x="9966" y="4454"/>
                    <a:pt x="9968" y="4452"/>
                    <a:pt x="9971" y="4452"/>
                  </a:cubicBezTo>
                  <a:cubicBezTo>
                    <a:pt x="9976" y="4452"/>
                    <a:pt x="9983" y="4456"/>
                    <a:pt x="9990" y="4477"/>
                  </a:cubicBezTo>
                  <a:cubicBezTo>
                    <a:pt x="9990" y="4489"/>
                    <a:pt x="10002" y="4513"/>
                    <a:pt x="10002" y="4525"/>
                  </a:cubicBezTo>
                  <a:cubicBezTo>
                    <a:pt x="10005" y="4522"/>
                    <a:pt x="10009" y="4521"/>
                    <a:pt x="10013" y="4521"/>
                  </a:cubicBezTo>
                  <a:cubicBezTo>
                    <a:pt x="10016" y="4521"/>
                    <a:pt x="10021" y="4522"/>
                    <a:pt x="10024" y="4522"/>
                  </a:cubicBezTo>
                  <a:cubicBezTo>
                    <a:pt x="10032" y="4522"/>
                    <a:pt x="10038" y="4519"/>
                    <a:pt x="10038" y="4501"/>
                  </a:cubicBezTo>
                  <a:lnTo>
                    <a:pt x="10014" y="4465"/>
                  </a:lnTo>
                  <a:cubicBezTo>
                    <a:pt x="10014" y="4461"/>
                    <a:pt x="10015" y="4460"/>
                    <a:pt x="10017" y="4460"/>
                  </a:cubicBezTo>
                  <a:cubicBezTo>
                    <a:pt x="10020" y="4460"/>
                    <a:pt x="10026" y="4465"/>
                    <a:pt x="10026" y="4465"/>
                  </a:cubicBezTo>
                  <a:cubicBezTo>
                    <a:pt x="10036" y="4475"/>
                    <a:pt x="10046" y="4503"/>
                    <a:pt x="10049" y="4518"/>
                  </a:cubicBezTo>
                  <a:lnTo>
                    <a:pt x="10049" y="4518"/>
                  </a:lnTo>
                  <a:cubicBezTo>
                    <a:pt x="10046" y="4495"/>
                    <a:pt x="10048" y="4487"/>
                    <a:pt x="10052" y="4487"/>
                  </a:cubicBezTo>
                  <a:cubicBezTo>
                    <a:pt x="10060" y="4487"/>
                    <a:pt x="10077" y="4520"/>
                    <a:pt x="10083" y="4520"/>
                  </a:cubicBezTo>
                  <a:cubicBezTo>
                    <a:pt x="10084" y="4520"/>
                    <a:pt x="10085" y="4518"/>
                    <a:pt x="10085" y="4513"/>
                  </a:cubicBezTo>
                  <a:cubicBezTo>
                    <a:pt x="10061" y="4442"/>
                    <a:pt x="10061" y="4370"/>
                    <a:pt x="10050" y="4311"/>
                  </a:cubicBezTo>
                  <a:lnTo>
                    <a:pt x="10050" y="4311"/>
                  </a:lnTo>
                  <a:lnTo>
                    <a:pt x="10061" y="4334"/>
                  </a:lnTo>
                  <a:cubicBezTo>
                    <a:pt x="10061" y="4334"/>
                    <a:pt x="10085" y="4382"/>
                    <a:pt x="10073" y="4382"/>
                  </a:cubicBezTo>
                  <a:cubicBezTo>
                    <a:pt x="10077" y="4384"/>
                    <a:pt x="10080" y="4385"/>
                    <a:pt x="10082" y="4385"/>
                  </a:cubicBezTo>
                  <a:cubicBezTo>
                    <a:pt x="10095" y="4385"/>
                    <a:pt x="10098" y="4368"/>
                    <a:pt x="10104" y="4368"/>
                  </a:cubicBezTo>
                  <a:cubicBezTo>
                    <a:pt x="10106" y="4368"/>
                    <a:pt x="10107" y="4368"/>
                    <a:pt x="10109" y="4370"/>
                  </a:cubicBezTo>
                  <a:cubicBezTo>
                    <a:pt x="10097" y="4358"/>
                    <a:pt x="10085" y="4334"/>
                    <a:pt x="10085" y="4323"/>
                  </a:cubicBezTo>
                  <a:lnTo>
                    <a:pt x="10085" y="4323"/>
                  </a:lnTo>
                  <a:cubicBezTo>
                    <a:pt x="10097" y="4323"/>
                    <a:pt x="10109" y="4358"/>
                    <a:pt x="10121" y="4358"/>
                  </a:cubicBezTo>
                  <a:lnTo>
                    <a:pt x="10121" y="4382"/>
                  </a:lnTo>
                  <a:cubicBezTo>
                    <a:pt x="10127" y="4388"/>
                    <a:pt x="10131" y="4390"/>
                    <a:pt x="10133" y="4390"/>
                  </a:cubicBezTo>
                  <a:cubicBezTo>
                    <a:pt x="10140" y="4390"/>
                    <a:pt x="10133" y="4370"/>
                    <a:pt x="10133" y="4370"/>
                  </a:cubicBezTo>
                  <a:lnTo>
                    <a:pt x="10133" y="4370"/>
                  </a:lnTo>
                  <a:cubicBezTo>
                    <a:pt x="10145" y="4382"/>
                    <a:pt x="10157" y="4394"/>
                    <a:pt x="10157" y="4406"/>
                  </a:cubicBezTo>
                  <a:cubicBezTo>
                    <a:pt x="10169" y="4418"/>
                    <a:pt x="10169" y="4418"/>
                    <a:pt x="10169" y="4430"/>
                  </a:cubicBezTo>
                  <a:cubicBezTo>
                    <a:pt x="10169" y="4418"/>
                    <a:pt x="10169" y="4418"/>
                    <a:pt x="10169" y="4406"/>
                  </a:cubicBezTo>
                  <a:lnTo>
                    <a:pt x="10192" y="4406"/>
                  </a:lnTo>
                  <a:cubicBezTo>
                    <a:pt x="10192" y="4406"/>
                    <a:pt x="10192" y="4418"/>
                    <a:pt x="10192" y="4418"/>
                  </a:cubicBezTo>
                  <a:lnTo>
                    <a:pt x="10181" y="4418"/>
                  </a:lnTo>
                  <a:cubicBezTo>
                    <a:pt x="10181" y="4418"/>
                    <a:pt x="10181" y="4430"/>
                    <a:pt x="10169" y="4430"/>
                  </a:cubicBezTo>
                  <a:cubicBezTo>
                    <a:pt x="10157" y="4442"/>
                    <a:pt x="10192" y="4454"/>
                    <a:pt x="10204" y="4465"/>
                  </a:cubicBezTo>
                  <a:cubicBezTo>
                    <a:pt x="10216" y="4477"/>
                    <a:pt x="10169" y="4477"/>
                    <a:pt x="10145" y="4489"/>
                  </a:cubicBezTo>
                  <a:cubicBezTo>
                    <a:pt x="10145" y="4495"/>
                    <a:pt x="10163" y="4495"/>
                    <a:pt x="10182" y="4495"/>
                  </a:cubicBezTo>
                  <a:cubicBezTo>
                    <a:pt x="10201" y="4495"/>
                    <a:pt x="10222" y="4495"/>
                    <a:pt x="10228" y="4501"/>
                  </a:cubicBezTo>
                  <a:cubicBezTo>
                    <a:pt x="10216" y="4501"/>
                    <a:pt x="10157" y="4513"/>
                    <a:pt x="10157" y="4513"/>
                  </a:cubicBezTo>
                  <a:lnTo>
                    <a:pt x="10169" y="4513"/>
                  </a:lnTo>
                  <a:cubicBezTo>
                    <a:pt x="10145" y="4525"/>
                    <a:pt x="10169" y="4525"/>
                    <a:pt x="10157" y="4537"/>
                  </a:cubicBezTo>
                  <a:cubicBezTo>
                    <a:pt x="10169" y="4549"/>
                    <a:pt x="10204" y="4549"/>
                    <a:pt x="10276" y="4549"/>
                  </a:cubicBezTo>
                  <a:cubicBezTo>
                    <a:pt x="10276" y="4561"/>
                    <a:pt x="10216" y="4561"/>
                    <a:pt x="10204" y="4561"/>
                  </a:cubicBezTo>
                  <a:cubicBezTo>
                    <a:pt x="10208" y="4557"/>
                    <a:pt x="10208" y="4555"/>
                    <a:pt x="10206" y="4555"/>
                  </a:cubicBezTo>
                  <a:cubicBezTo>
                    <a:pt x="10200" y="4555"/>
                    <a:pt x="10184" y="4561"/>
                    <a:pt x="10169" y="4561"/>
                  </a:cubicBezTo>
                  <a:cubicBezTo>
                    <a:pt x="10181" y="4561"/>
                    <a:pt x="10192" y="4561"/>
                    <a:pt x="10157" y="4573"/>
                  </a:cubicBezTo>
                  <a:cubicBezTo>
                    <a:pt x="10157" y="4585"/>
                    <a:pt x="10157" y="4585"/>
                    <a:pt x="10181" y="4585"/>
                  </a:cubicBezTo>
                  <a:cubicBezTo>
                    <a:pt x="10169" y="4585"/>
                    <a:pt x="10192" y="4573"/>
                    <a:pt x="10216" y="4573"/>
                  </a:cubicBezTo>
                  <a:cubicBezTo>
                    <a:pt x="10192" y="4585"/>
                    <a:pt x="10216" y="4596"/>
                    <a:pt x="10157" y="4596"/>
                  </a:cubicBezTo>
                  <a:cubicBezTo>
                    <a:pt x="10181" y="4620"/>
                    <a:pt x="10169" y="4656"/>
                    <a:pt x="10181" y="4680"/>
                  </a:cubicBezTo>
                  <a:lnTo>
                    <a:pt x="10216" y="4680"/>
                  </a:lnTo>
                  <a:lnTo>
                    <a:pt x="10192" y="4692"/>
                  </a:lnTo>
                  <a:cubicBezTo>
                    <a:pt x="10181" y="4692"/>
                    <a:pt x="10240" y="4692"/>
                    <a:pt x="10276" y="4704"/>
                  </a:cubicBezTo>
                  <a:cubicBezTo>
                    <a:pt x="10252" y="4704"/>
                    <a:pt x="10244" y="4709"/>
                    <a:pt x="10234" y="4709"/>
                  </a:cubicBezTo>
                  <a:cubicBezTo>
                    <a:pt x="10229" y="4709"/>
                    <a:pt x="10224" y="4708"/>
                    <a:pt x="10216" y="4704"/>
                  </a:cubicBezTo>
                  <a:lnTo>
                    <a:pt x="10216" y="4704"/>
                  </a:lnTo>
                  <a:cubicBezTo>
                    <a:pt x="10228" y="4715"/>
                    <a:pt x="10073" y="4739"/>
                    <a:pt x="10109" y="4739"/>
                  </a:cubicBezTo>
                  <a:lnTo>
                    <a:pt x="10181" y="4727"/>
                  </a:lnTo>
                  <a:lnTo>
                    <a:pt x="10181" y="4727"/>
                  </a:lnTo>
                  <a:cubicBezTo>
                    <a:pt x="10143" y="4735"/>
                    <a:pt x="10138" y="4743"/>
                    <a:pt x="10125" y="4747"/>
                  </a:cubicBezTo>
                  <a:lnTo>
                    <a:pt x="10125" y="4747"/>
                  </a:lnTo>
                  <a:lnTo>
                    <a:pt x="10133" y="4739"/>
                  </a:lnTo>
                  <a:cubicBezTo>
                    <a:pt x="10109" y="4739"/>
                    <a:pt x="10097" y="4751"/>
                    <a:pt x="10085" y="4751"/>
                  </a:cubicBezTo>
                  <a:cubicBezTo>
                    <a:pt x="10107" y="4751"/>
                    <a:pt x="10117" y="4750"/>
                    <a:pt x="10125" y="4747"/>
                  </a:cubicBezTo>
                  <a:lnTo>
                    <a:pt x="10125" y="4747"/>
                  </a:lnTo>
                  <a:lnTo>
                    <a:pt x="10121" y="4751"/>
                  </a:lnTo>
                  <a:lnTo>
                    <a:pt x="10145" y="4739"/>
                  </a:lnTo>
                  <a:cubicBezTo>
                    <a:pt x="10157" y="4745"/>
                    <a:pt x="10172" y="4745"/>
                    <a:pt x="10181" y="4745"/>
                  </a:cubicBezTo>
                  <a:cubicBezTo>
                    <a:pt x="10189" y="4745"/>
                    <a:pt x="10192" y="4745"/>
                    <a:pt x="10181" y="4751"/>
                  </a:cubicBezTo>
                  <a:lnTo>
                    <a:pt x="10240" y="4751"/>
                  </a:lnTo>
                  <a:cubicBezTo>
                    <a:pt x="10192" y="4763"/>
                    <a:pt x="10228" y="4763"/>
                    <a:pt x="10216" y="4763"/>
                  </a:cubicBezTo>
                  <a:lnTo>
                    <a:pt x="10192" y="4763"/>
                  </a:lnTo>
                  <a:cubicBezTo>
                    <a:pt x="10192" y="4775"/>
                    <a:pt x="10181" y="4775"/>
                    <a:pt x="10169" y="4775"/>
                  </a:cubicBezTo>
                  <a:cubicBezTo>
                    <a:pt x="10168" y="4775"/>
                    <a:pt x="10167" y="4775"/>
                    <a:pt x="10166" y="4776"/>
                  </a:cubicBezTo>
                  <a:lnTo>
                    <a:pt x="10166" y="4776"/>
                  </a:lnTo>
                  <a:cubicBezTo>
                    <a:pt x="10175" y="4775"/>
                    <a:pt x="10184" y="4775"/>
                    <a:pt x="10192" y="4775"/>
                  </a:cubicBezTo>
                  <a:cubicBezTo>
                    <a:pt x="10224" y="4775"/>
                    <a:pt x="10251" y="4770"/>
                    <a:pt x="10265" y="4770"/>
                  </a:cubicBezTo>
                  <a:cubicBezTo>
                    <a:pt x="10272" y="4770"/>
                    <a:pt x="10276" y="4771"/>
                    <a:pt x="10276" y="4775"/>
                  </a:cubicBezTo>
                  <a:cubicBezTo>
                    <a:pt x="10252" y="4787"/>
                    <a:pt x="10243" y="4790"/>
                    <a:pt x="10234" y="4790"/>
                  </a:cubicBezTo>
                  <a:cubicBezTo>
                    <a:pt x="10225" y="4790"/>
                    <a:pt x="10216" y="4787"/>
                    <a:pt x="10192" y="4787"/>
                  </a:cubicBezTo>
                  <a:cubicBezTo>
                    <a:pt x="10184" y="4796"/>
                    <a:pt x="10198" y="4798"/>
                    <a:pt x="10219" y="4798"/>
                  </a:cubicBezTo>
                  <a:cubicBezTo>
                    <a:pt x="10242" y="4798"/>
                    <a:pt x="10273" y="4795"/>
                    <a:pt x="10293" y="4795"/>
                  </a:cubicBezTo>
                  <a:cubicBezTo>
                    <a:pt x="10304" y="4795"/>
                    <a:pt x="10311" y="4796"/>
                    <a:pt x="10311" y="4799"/>
                  </a:cubicBezTo>
                  <a:cubicBezTo>
                    <a:pt x="10300" y="4805"/>
                    <a:pt x="10306" y="4805"/>
                    <a:pt x="10314" y="4805"/>
                  </a:cubicBezTo>
                  <a:cubicBezTo>
                    <a:pt x="10323" y="4805"/>
                    <a:pt x="10335" y="4805"/>
                    <a:pt x="10335" y="4811"/>
                  </a:cubicBezTo>
                  <a:cubicBezTo>
                    <a:pt x="10311" y="4811"/>
                    <a:pt x="10300" y="4823"/>
                    <a:pt x="10276" y="4823"/>
                  </a:cubicBezTo>
                  <a:lnTo>
                    <a:pt x="10240" y="4835"/>
                  </a:lnTo>
                  <a:lnTo>
                    <a:pt x="10216" y="4835"/>
                  </a:lnTo>
                  <a:cubicBezTo>
                    <a:pt x="10264" y="4835"/>
                    <a:pt x="10264" y="4846"/>
                    <a:pt x="10276" y="4846"/>
                  </a:cubicBezTo>
                  <a:lnTo>
                    <a:pt x="10311" y="4835"/>
                  </a:lnTo>
                  <a:cubicBezTo>
                    <a:pt x="10323" y="4846"/>
                    <a:pt x="10359" y="4846"/>
                    <a:pt x="10347" y="4858"/>
                  </a:cubicBezTo>
                  <a:lnTo>
                    <a:pt x="10407" y="4858"/>
                  </a:lnTo>
                  <a:cubicBezTo>
                    <a:pt x="10422" y="4856"/>
                    <a:pt x="10429" y="4855"/>
                    <a:pt x="10431" y="4855"/>
                  </a:cubicBezTo>
                  <a:cubicBezTo>
                    <a:pt x="10435" y="4855"/>
                    <a:pt x="10430" y="4857"/>
                    <a:pt x="10425" y="4858"/>
                  </a:cubicBezTo>
                  <a:lnTo>
                    <a:pt x="10431" y="4858"/>
                  </a:lnTo>
                  <a:cubicBezTo>
                    <a:pt x="10428" y="4858"/>
                    <a:pt x="10426" y="4858"/>
                    <a:pt x="10424" y="4858"/>
                  </a:cubicBezTo>
                  <a:lnTo>
                    <a:pt x="10424" y="4858"/>
                  </a:lnTo>
                  <a:cubicBezTo>
                    <a:pt x="10419" y="4860"/>
                    <a:pt x="10414" y="4862"/>
                    <a:pt x="10418" y="4862"/>
                  </a:cubicBezTo>
                  <a:cubicBezTo>
                    <a:pt x="10420" y="4862"/>
                    <a:pt x="10427" y="4861"/>
                    <a:pt x="10442" y="4858"/>
                  </a:cubicBezTo>
                  <a:cubicBezTo>
                    <a:pt x="10456" y="4855"/>
                    <a:pt x="10466" y="4853"/>
                    <a:pt x="10473" y="4853"/>
                  </a:cubicBezTo>
                  <a:cubicBezTo>
                    <a:pt x="10489" y="4853"/>
                    <a:pt x="10487" y="4862"/>
                    <a:pt x="10478" y="4870"/>
                  </a:cubicBezTo>
                  <a:cubicBezTo>
                    <a:pt x="10455" y="4882"/>
                    <a:pt x="10454" y="4882"/>
                    <a:pt x="10408" y="4894"/>
                  </a:cubicBezTo>
                  <a:lnTo>
                    <a:pt x="10408" y="4894"/>
                  </a:lnTo>
                  <a:cubicBezTo>
                    <a:pt x="10408" y="4894"/>
                    <a:pt x="10407" y="4894"/>
                    <a:pt x="10406" y="4894"/>
                  </a:cubicBezTo>
                  <a:lnTo>
                    <a:pt x="10406" y="4894"/>
                  </a:lnTo>
                  <a:lnTo>
                    <a:pt x="10407" y="4894"/>
                  </a:lnTo>
                  <a:cubicBezTo>
                    <a:pt x="10407" y="4894"/>
                    <a:pt x="10408" y="4894"/>
                    <a:pt x="10408" y="4894"/>
                  </a:cubicBezTo>
                  <a:lnTo>
                    <a:pt x="10408" y="4894"/>
                  </a:lnTo>
                  <a:cubicBezTo>
                    <a:pt x="10414" y="4894"/>
                    <a:pt x="10419" y="4894"/>
                    <a:pt x="10419" y="4894"/>
                  </a:cubicBezTo>
                  <a:lnTo>
                    <a:pt x="10407" y="4894"/>
                  </a:lnTo>
                  <a:cubicBezTo>
                    <a:pt x="10407" y="4894"/>
                    <a:pt x="10407" y="4906"/>
                    <a:pt x="10395" y="4906"/>
                  </a:cubicBezTo>
                  <a:cubicBezTo>
                    <a:pt x="10395" y="4906"/>
                    <a:pt x="10418" y="4906"/>
                    <a:pt x="10407" y="4917"/>
                  </a:cubicBezTo>
                  <a:lnTo>
                    <a:pt x="10407" y="4917"/>
                  </a:lnTo>
                  <a:cubicBezTo>
                    <a:pt x="10403" y="4918"/>
                    <a:pt x="10399" y="4918"/>
                    <a:pt x="10395" y="4918"/>
                  </a:cubicBezTo>
                  <a:cubicBezTo>
                    <a:pt x="10381" y="4921"/>
                    <a:pt x="10375" y="4923"/>
                    <a:pt x="10374" y="4923"/>
                  </a:cubicBezTo>
                  <a:cubicBezTo>
                    <a:pt x="10370" y="4923"/>
                    <a:pt x="10391" y="4914"/>
                    <a:pt x="10383" y="4906"/>
                  </a:cubicBezTo>
                  <a:lnTo>
                    <a:pt x="10383" y="4906"/>
                  </a:lnTo>
                  <a:cubicBezTo>
                    <a:pt x="10335" y="4918"/>
                    <a:pt x="10383" y="4918"/>
                    <a:pt x="10347" y="4930"/>
                  </a:cubicBezTo>
                  <a:cubicBezTo>
                    <a:pt x="10327" y="4934"/>
                    <a:pt x="10321" y="4935"/>
                    <a:pt x="10319" y="4935"/>
                  </a:cubicBezTo>
                  <a:cubicBezTo>
                    <a:pt x="10314" y="4935"/>
                    <a:pt x="10327" y="4930"/>
                    <a:pt x="10288" y="4930"/>
                  </a:cubicBezTo>
                  <a:cubicBezTo>
                    <a:pt x="10288" y="4936"/>
                    <a:pt x="10297" y="4936"/>
                    <a:pt x="10304" y="4936"/>
                  </a:cubicBezTo>
                  <a:cubicBezTo>
                    <a:pt x="10311" y="4936"/>
                    <a:pt x="10317" y="4936"/>
                    <a:pt x="10311" y="4942"/>
                  </a:cubicBezTo>
                  <a:lnTo>
                    <a:pt x="10252" y="4942"/>
                  </a:lnTo>
                  <a:lnTo>
                    <a:pt x="10228" y="4954"/>
                  </a:lnTo>
                  <a:cubicBezTo>
                    <a:pt x="10228" y="4951"/>
                    <a:pt x="10225" y="4950"/>
                    <a:pt x="10221" y="4950"/>
                  </a:cubicBezTo>
                  <a:cubicBezTo>
                    <a:pt x="10209" y="4950"/>
                    <a:pt x="10184" y="4957"/>
                    <a:pt x="10164" y="4957"/>
                  </a:cubicBezTo>
                  <a:cubicBezTo>
                    <a:pt x="10156" y="4957"/>
                    <a:pt x="10150" y="4956"/>
                    <a:pt x="10145" y="4954"/>
                  </a:cubicBezTo>
                  <a:lnTo>
                    <a:pt x="10145" y="4954"/>
                  </a:lnTo>
                  <a:cubicBezTo>
                    <a:pt x="10139" y="4960"/>
                    <a:pt x="10151" y="4960"/>
                    <a:pt x="10160" y="4960"/>
                  </a:cubicBezTo>
                  <a:cubicBezTo>
                    <a:pt x="10169" y="4960"/>
                    <a:pt x="10175" y="4960"/>
                    <a:pt x="10157" y="4966"/>
                  </a:cubicBezTo>
                  <a:cubicBezTo>
                    <a:pt x="10181" y="4966"/>
                    <a:pt x="10228" y="4954"/>
                    <a:pt x="10252" y="4954"/>
                  </a:cubicBezTo>
                  <a:lnTo>
                    <a:pt x="10240" y="4966"/>
                  </a:lnTo>
                  <a:cubicBezTo>
                    <a:pt x="10231" y="4966"/>
                    <a:pt x="10223" y="4966"/>
                    <a:pt x="10216" y="4966"/>
                  </a:cubicBezTo>
                  <a:lnTo>
                    <a:pt x="10216" y="4966"/>
                  </a:lnTo>
                  <a:cubicBezTo>
                    <a:pt x="10212" y="4970"/>
                    <a:pt x="10219" y="4971"/>
                    <a:pt x="10230" y="4971"/>
                  </a:cubicBezTo>
                  <a:cubicBezTo>
                    <a:pt x="10253" y="4971"/>
                    <a:pt x="10296" y="4966"/>
                    <a:pt x="10311" y="4966"/>
                  </a:cubicBezTo>
                  <a:cubicBezTo>
                    <a:pt x="10311" y="4966"/>
                    <a:pt x="10311" y="4966"/>
                    <a:pt x="10288" y="4977"/>
                  </a:cubicBezTo>
                  <a:cubicBezTo>
                    <a:pt x="10335" y="4977"/>
                    <a:pt x="10335" y="4989"/>
                    <a:pt x="10383" y="4989"/>
                  </a:cubicBezTo>
                  <a:cubicBezTo>
                    <a:pt x="10347" y="4989"/>
                    <a:pt x="10335" y="5001"/>
                    <a:pt x="10300" y="5001"/>
                  </a:cubicBezTo>
                  <a:cubicBezTo>
                    <a:pt x="10300" y="5001"/>
                    <a:pt x="10293" y="5003"/>
                    <a:pt x="10283" y="5004"/>
                  </a:cubicBezTo>
                  <a:lnTo>
                    <a:pt x="10283" y="5004"/>
                  </a:lnTo>
                  <a:cubicBezTo>
                    <a:pt x="10285" y="5003"/>
                    <a:pt x="10287" y="5002"/>
                    <a:pt x="10288" y="5001"/>
                  </a:cubicBezTo>
                  <a:lnTo>
                    <a:pt x="10288" y="5001"/>
                  </a:lnTo>
                  <a:cubicBezTo>
                    <a:pt x="10285" y="5003"/>
                    <a:pt x="10283" y="5004"/>
                    <a:pt x="10282" y="5004"/>
                  </a:cubicBezTo>
                  <a:lnTo>
                    <a:pt x="10282" y="5004"/>
                  </a:lnTo>
                  <a:cubicBezTo>
                    <a:pt x="10263" y="5008"/>
                    <a:pt x="10233" y="5013"/>
                    <a:pt x="10217" y="5013"/>
                  </a:cubicBezTo>
                  <a:lnTo>
                    <a:pt x="10217" y="5013"/>
                  </a:lnTo>
                  <a:cubicBezTo>
                    <a:pt x="10222" y="5013"/>
                    <a:pt x="10265" y="5013"/>
                    <a:pt x="10282" y="5005"/>
                  </a:cubicBezTo>
                  <a:lnTo>
                    <a:pt x="10282" y="5005"/>
                  </a:lnTo>
                  <a:cubicBezTo>
                    <a:pt x="10280" y="5007"/>
                    <a:pt x="10287" y="5007"/>
                    <a:pt x="10292" y="5007"/>
                  </a:cubicBezTo>
                  <a:cubicBezTo>
                    <a:pt x="10300" y="5007"/>
                    <a:pt x="10306" y="5007"/>
                    <a:pt x="10288" y="5013"/>
                  </a:cubicBezTo>
                  <a:cubicBezTo>
                    <a:pt x="10276" y="5025"/>
                    <a:pt x="10240" y="5025"/>
                    <a:pt x="10216" y="5025"/>
                  </a:cubicBezTo>
                  <a:cubicBezTo>
                    <a:pt x="10216" y="5028"/>
                    <a:pt x="10219" y="5028"/>
                    <a:pt x="10224" y="5028"/>
                  </a:cubicBezTo>
                  <a:cubicBezTo>
                    <a:pt x="10238" y="5028"/>
                    <a:pt x="10264" y="5022"/>
                    <a:pt x="10274" y="5022"/>
                  </a:cubicBezTo>
                  <a:cubicBezTo>
                    <a:pt x="10277" y="5022"/>
                    <a:pt x="10278" y="5023"/>
                    <a:pt x="10276" y="5025"/>
                  </a:cubicBezTo>
                  <a:lnTo>
                    <a:pt x="10252" y="5025"/>
                  </a:lnTo>
                  <a:cubicBezTo>
                    <a:pt x="10240" y="5037"/>
                    <a:pt x="10264" y="5037"/>
                    <a:pt x="10300" y="5037"/>
                  </a:cubicBezTo>
                  <a:cubicBezTo>
                    <a:pt x="10228" y="5049"/>
                    <a:pt x="10300" y="5049"/>
                    <a:pt x="10240" y="5049"/>
                  </a:cubicBezTo>
                  <a:cubicBezTo>
                    <a:pt x="10244" y="5053"/>
                    <a:pt x="10249" y="5054"/>
                    <a:pt x="10255" y="5054"/>
                  </a:cubicBezTo>
                  <a:cubicBezTo>
                    <a:pt x="10262" y="5054"/>
                    <a:pt x="10271" y="5052"/>
                    <a:pt x="10279" y="5051"/>
                  </a:cubicBezTo>
                  <a:lnTo>
                    <a:pt x="10279" y="5051"/>
                  </a:lnTo>
                  <a:lnTo>
                    <a:pt x="10240" y="5061"/>
                  </a:lnTo>
                  <a:cubicBezTo>
                    <a:pt x="10227" y="5070"/>
                    <a:pt x="10238" y="5072"/>
                    <a:pt x="10256" y="5072"/>
                  </a:cubicBezTo>
                  <a:cubicBezTo>
                    <a:pt x="10275" y="5072"/>
                    <a:pt x="10302" y="5069"/>
                    <a:pt x="10312" y="5069"/>
                  </a:cubicBezTo>
                  <a:cubicBezTo>
                    <a:pt x="10318" y="5069"/>
                    <a:pt x="10320" y="5070"/>
                    <a:pt x="10311" y="5073"/>
                  </a:cubicBezTo>
                  <a:lnTo>
                    <a:pt x="10240" y="5073"/>
                  </a:lnTo>
                  <a:cubicBezTo>
                    <a:pt x="10252" y="5073"/>
                    <a:pt x="10240" y="5085"/>
                    <a:pt x="10276" y="5085"/>
                  </a:cubicBezTo>
                  <a:cubicBezTo>
                    <a:pt x="10264" y="5085"/>
                    <a:pt x="10264" y="5085"/>
                    <a:pt x="10252" y="5096"/>
                  </a:cubicBezTo>
                  <a:lnTo>
                    <a:pt x="10311" y="5096"/>
                  </a:lnTo>
                  <a:cubicBezTo>
                    <a:pt x="10311" y="5096"/>
                    <a:pt x="10276" y="5108"/>
                    <a:pt x="10264" y="5120"/>
                  </a:cubicBezTo>
                  <a:cubicBezTo>
                    <a:pt x="10300" y="5120"/>
                    <a:pt x="10240" y="5144"/>
                    <a:pt x="10276" y="5156"/>
                  </a:cubicBezTo>
                  <a:cubicBezTo>
                    <a:pt x="10276" y="5158"/>
                    <a:pt x="10279" y="5159"/>
                    <a:pt x="10283" y="5159"/>
                  </a:cubicBezTo>
                  <a:cubicBezTo>
                    <a:pt x="10289" y="5159"/>
                    <a:pt x="10298" y="5158"/>
                    <a:pt x="10308" y="5155"/>
                  </a:cubicBezTo>
                  <a:lnTo>
                    <a:pt x="10308" y="5155"/>
                  </a:lnTo>
                  <a:cubicBezTo>
                    <a:pt x="10292" y="5163"/>
                    <a:pt x="10292" y="5168"/>
                    <a:pt x="10276" y="5168"/>
                  </a:cubicBezTo>
                  <a:cubicBezTo>
                    <a:pt x="10252" y="5192"/>
                    <a:pt x="10323" y="5192"/>
                    <a:pt x="10288" y="5204"/>
                  </a:cubicBezTo>
                  <a:cubicBezTo>
                    <a:pt x="10280" y="5204"/>
                    <a:pt x="10272" y="5209"/>
                    <a:pt x="10264" y="5209"/>
                  </a:cubicBezTo>
                  <a:cubicBezTo>
                    <a:pt x="10260" y="5209"/>
                    <a:pt x="10256" y="5208"/>
                    <a:pt x="10252" y="5204"/>
                  </a:cubicBezTo>
                  <a:cubicBezTo>
                    <a:pt x="10240" y="5216"/>
                    <a:pt x="10252" y="5227"/>
                    <a:pt x="10252" y="5239"/>
                  </a:cubicBezTo>
                  <a:lnTo>
                    <a:pt x="10240" y="5239"/>
                  </a:lnTo>
                  <a:cubicBezTo>
                    <a:pt x="10204" y="5251"/>
                    <a:pt x="10252" y="5263"/>
                    <a:pt x="10276" y="5275"/>
                  </a:cubicBezTo>
                  <a:lnTo>
                    <a:pt x="10240" y="5275"/>
                  </a:lnTo>
                  <a:cubicBezTo>
                    <a:pt x="10228" y="5287"/>
                    <a:pt x="10216" y="5299"/>
                    <a:pt x="10276" y="5299"/>
                  </a:cubicBezTo>
                  <a:cubicBezTo>
                    <a:pt x="10216" y="5311"/>
                    <a:pt x="10288" y="5299"/>
                    <a:pt x="10240" y="5323"/>
                  </a:cubicBezTo>
                  <a:lnTo>
                    <a:pt x="10228" y="5323"/>
                  </a:lnTo>
                  <a:cubicBezTo>
                    <a:pt x="10204" y="5323"/>
                    <a:pt x="10216" y="5335"/>
                    <a:pt x="10204" y="5335"/>
                  </a:cubicBezTo>
                  <a:cubicBezTo>
                    <a:pt x="10228" y="5341"/>
                    <a:pt x="10258" y="5341"/>
                    <a:pt x="10279" y="5341"/>
                  </a:cubicBezTo>
                  <a:cubicBezTo>
                    <a:pt x="10300" y="5341"/>
                    <a:pt x="10311" y="5341"/>
                    <a:pt x="10300" y="5347"/>
                  </a:cubicBezTo>
                  <a:cubicBezTo>
                    <a:pt x="10273" y="5355"/>
                    <a:pt x="10263" y="5358"/>
                    <a:pt x="10258" y="5358"/>
                  </a:cubicBezTo>
                  <a:cubicBezTo>
                    <a:pt x="10252" y="5358"/>
                    <a:pt x="10252" y="5355"/>
                    <a:pt x="10243" y="5355"/>
                  </a:cubicBezTo>
                  <a:cubicBezTo>
                    <a:pt x="10238" y="5355"/>
                    <a:pt x="10230" y="5356"/>
                    <a:pt x="10216" y="5358"/>
                  </a:cubicBezTo>
                  <a:lnTo>
                    <a:pt x="10228" y="5358"/>
                  </a:lnTo>
                  <a:cubicBezTo>
                    <a:pt x="10204" y="5370"/>
                    <a:pt x="10216" y="5370"/>
                    <a:pt x="10181" y="5370"/>
                  </a:cubicBezTo>
                  <a:lnTo>
                    <a:pt x="10264" y="5370"/>
                  </a:lnTo>
                  <a:cubicBezTo>
                    <a:pt x="10276" y="5370"/>
                    <a:pt x="10276" y="5358"/>
                    <a:pt x="10276" y="5358"/>
                  </a:cubicBezTo>
                  <a:cubicBezTo>
                    <a:pt x="10323" y="5358"/>
                    <a:pt x="10288" y="5370"/>
                    <a:pt x="10300" y="5382"/>
                  </a:cubicBezTo>
                  <a:cubicBezTo>
                    <a:pt x="10300" y="5382"/>
                    <a:pt x="10323" y="5370"/>
                    <a:pt x="10359" y="5358"/>
                  </a:cubicBezTo>
                  <a:lnTo>
                    <a:pt x="10359" y="5358"/>
                  </a:lnTo>
                  <a:cubicBezTo>
                    <a:pt x="10335" y="5370"/>
                    <a:pt x="10419" y="5370"/>
                    <a:pt x="10442" y="5370"/>
                  </a:cubicBezTo>
                  <a:cubicBezTo>
                    <a:pt x="10431" y="5376"/>
                    <a:pt x="10416" y="5376"/>
                    <a:pt x="10396" y="5376"/>
                  </a:cubicBezTo>
                  <a:cubicBezTo>
                    <a:pt x="10377" y="5376"/>
                    <a:pt x="10353" y="5376"/>
                    <a:pt x="10323" y="5382"/>
                  </a:cubicBezTo>
                  <a:cubicBezTo>
                    <a:pt x="10311" y="5382"/>
                    <a:pt x="10264" y="5394"/>
                    <a:pt x="10240" y="5394"/>
                  </a:cubicBezTo>
                  <a:cubicBezTo>
                    <a:pt x="10240" y="5406"/>
                    <a:pt x="10276" y="5406"/>
                    <a:pt x="10300" y="5406"/>
                  </a:cubicBezTo>
                  <a:lnTo>
                    <a:pt x="10276" y="5418"/>
                  </a:lnTo>
                  <a:cubicBezTo>
                    <a:pt x="10288" y="5418"/>
                    <a:pt x="10359" y="5418"/>
                    <a:pt x="10323" y="5430"/>
                  </a:cubicBezTo>
                  <a:lnTo>
                    <a:pt x="10383" y="5430"/>
                  </a:lnTo>
                  <a:cubicBezTo>
                    <a:pt x="10357" y="5430"/>
                    <a:pt x="10344" y="5436"/>
                    <a:pt x="10329" y="5440"/>
                  </a:cubicBezTo>
                  <a:lnTo>
                    <a:pt x="10329" y="5440"/>
                  </a:lnTo>
                  <a:cubicBezTo>
                    <a:pt x="10337" y="5439"/>
                    <a:pt x="10344" y="5438"/>
                    <a:pt x="10349" y="5438"/>
                  </a:cubicBezTo>
                  <a:cubicBezTo>
                    <a:pt x="10385" y="5438"/>
                    <a:pt x="10376" y="5454"/>
                    <a:pt x="10442" y="5454"/>
                  </a:cubicBezTo>
                  <a:cubicBezTo>
                    <a:pt x="10419" y="5454"/>
                    <a:pt x="10383" y="5454"/>
                    <a:pt x="10371" y="5466"/>
                  </a:cubicBezTo>
                  <a:lnTo>
                    <a:pt x="10442" y="5466"/>
                  </a:lnTo>
                  <a:cubicBezTo>
                    <a:pt x="10419" y="5477"/>
                    <a:pt x="10407" y="5477"/>
                    <a:pt x="10359" y="5489"/>
                  </a:cubicBezTo>
                  <a:cubicBezTo>
                    <a:pt x="10363" y="5491"/>
                    <a:pt x="10368" y="5491"/>
                    <a:pt x="10373" y="5491"/>
                  </a:cubicBezTo>
                  <a:cubicBezTo>
                    <a:pt x="10406" y="5491"/>
                    <a:pt x="10457" y="5471"/>
                    <a:pt x="10479" y="5471"/>
                  </a:cubicBezTo>
                  <a:cubicBezTo>
                    <a:pt x="10486" y="5471"/>
                    <a:pt x="10490" y="5473"/>
                    <a:pt x="10490" y="5477"/>
                  </a:cubicBezTo>
                  <a:cubicBezTo>
                    <a:pt x="10472" y="5483"/>
                    <a:pt x="10460" y="5483"/>
                    <a:pt x="10451" y="5483"/>
                  </a:cubicBezTo>
                  <a:cubicBezTo>
                    <a:pt x="10442" y="5483"/>
                    <a:pt x="10436" y="5483"/>
                    <a:pt x="10431" y="5489"/>
                  </a:cubicBezTo>
                  <a:lnTo>
                    <a:pt x="10419" y="5489"/>
                  </a:lnTo>
                  <a:cubicBezTo>
                    <a:pt x="10391" y="5496"/>
                    <a:pt x="10383" y="5498"/>
                    <a:pt x="10387" y="5498"/>
                  </a:cubicBezTo>
                  <a:cubicBezTo>
                    <a:pt x="10395" y="5498"/>
                    <a:pt x="10461" y="5487"/>
                    <a:pt x="10483" y="5487"/>
                  </a:cubicBezTo>
                  <a:cubicBezTo>
                    <a:pt x="10489" y="5487"/>
                    <a:pt x="10492" y="5488"/>
                    <a:pt x="10490" y="5489"/>
                  </a:cubicBezTo>
                  <a:cubicBezTo>
                    <a:pt x="10460" y="5495"/>
                    <a:pt x="10451" y="5495"/>
                    <a:pt x="10444" y="5495"/>
                  </a:cubicBezTo>
                  <a:cubicBezTo>
                    <a:pt x="10436" y="5495"/>
                    <a:pt x="10431" y="5495"/>
                    <a:pt x="10407" y="5501"/>
                  </a:cubicBezTo>
                  <a:cubicBezTo>
                    <a:pt x="10419" y="5507"/>
                    <a:pt x="10445" y="5507"/>
                    <a:pt x="10468" y="5507"/>
                  </a:cubicBezTo>
                  <a:cubicBezTo>
                    <a:pt x="10490" y="5507"/>
                    <a:pt x="10508" y="5507"/>
                    <a:pt x="10502" y="5513"/>
                  </a:cubicBezTo>
                  <a:lnTo>
                    <a:pt x="10466" y="5513"/>
                  </a:lnTo>
                  <a:cubicBezTo>
                    <a:pt x="10478" y="5513"/>
                    <a:pt x="10466" y="5525"/>
                    <a:pt x="10466" y="5537"/>
                  </a:cubicBezTo>
                  <a:lnTo>
                    <a:pt x="10454" y="5537"/>
                  </a:lnTo>
                  <a:cubicBezTo>
                    <a:pt x="10448" y="5543"/>
                    <a:pt x="10457" y="5543"/>
                    <a:pt x="10463" y="5543"/>
                  </a:cubicBezTo>
                  <a:cubicBezTo>
                    <a:pt x="10469" y="5543"/>
                    <a:pt x="10472" y="5543"/>
                    <a:pt x="10454" y="5549"/>
                  </a:cubicBezTo>
                  <a:lnTo>
                    <a:pt x="10478" y="5549"/>
                  </a:lnTo>
                  <a:cubicBezTo>
                    <a:pt x="10502" y="5537"/>
                    <a:pt x="10526" y="5525"/>
                    <a:pt x="10490" y="5525"/>
                  </a:cubicBezTo>
                  <a:cubicBezTo>
                    <a:pt x="10526" y="5525"/>
                    <a:pt x="10562" y="5501"/>
                    <a:pt x="10609" y="5501"/>
                  </a:cubicBezTo>
                  <a:lnTo>
                    <a:pt x="10597" y="5501"/>
                  </a:lnTo>
                  <a:cubicBezTo>
                    <a:pt x="10681" y="5477"/>
                    <a:pt x="10692" y="5454"/>
                    <a:pt x="10716" y="5442"/>
                  </a:cubicBezTo>
                  <a:cubicBezTo>
                    <a:pt x="10657" y="5442"/>
                    <a:pt x="10740" y="5418"/>
                    <a:pt x="10692" y="5406"/>
                  </a:cubicBezTo>
                  <a:lnTo>
                    <a:pt x="10692" y="5406"/>
                  </a:lnTo>
                  <a:cubicBezTo>
                    <a:pt x="10669" y="5410"/>
                    <a:pt x="10659" y="5411"/>
                    <a:pt x="10657" y="5411"/>
                  </a:cubicBezTo>
                  <a:cubicBezTo>
                    <a:pt x="10653" y="5411"/>
                    <a:pt x="10677" y="5406"/>
                    <a:pt x="10669" y="5406"/>
                  </a:cubicBezTo>
                  <a:cubicBezTo>
                    <a:pt x="10681" y="5406"/>
                    <a:pt x="10716" y="5394"/>
                    <a:pt x="10728" y="5394"/>
                  </a:cubicBezTo>
                  <a:lnTo>
                    <a:pt x="10692" y="5394"/>
                  </a:lnTo>
                  <a:cubicBezTo>
                    <a:pt x="10712" y="5384"/>
                    <a:pt x="10754" y="5367"/>
                    <a:pt x="10745" y="5367"/>
                  </a:cubicBezTo>
                  <a:cubicBezTo>
                    <a:pt x="10742" y="5367"/>
                    <a:pt x="10737" y="5368"/>
                    <a:pt x="10728" y="5370"/>
                  </a:cubicBezTo>
                  <a:cubicBezTo>
                    <a:pt x="10740" y="5358"/>
                    <a:pt x="10752" y="5358"/>
                    <a:pt x="10764" y="5358"/>
                  </a:cubicBezTo>
                  <a:cubicBezTo>
                    <a:pt x="10764" y="5347"/>
                    <a:pt x="10776" y="5335"/>
                    <a:pt x="10788" y="5335"/>
                  </a:cubicBezTo>
                  <a:cubicBezTo>
                    <a:pt x="10716" y="5335"/>
                    <a:pt x="10764" y="5323"/>
                    <a:pt x="10740" y="5323"/>
                  </a:cubicBezTo>
                  <a:cubicBezTo>
                    <a:pt x="10752" y="5323"/>
                    <a:pt x="10764" y="5311"/>
                    <a:pt x="10776" y="5311"/>
                  </a:cubicBezTo>
                  <a:lnTo>
                    <a:pt x="10716" y="5311"/>
                  </a:lnTo>
                  <a:cubicBezTo>
                    <a:pt x="10681" y="5311"/>
                    <a:pt x="10752" y="5299"/>
                    <a:pt x="10728" y="5299"/>
                  </a:cubicBezTo>
                  <a:lnTo>
                    <a:pt x="10716" y="5299"/>
                  </a:lnTo>
                  <a:cubicBezTo>
                    <a:pt x="10692" y="5299"/>
                    <a:pt x="10728" y="5287"/>
                    <a:pt x="10764" y="5275"/>
                  </a:cubicBezTo>
                  <a:cubicBezTo>
                    <a:pt x="10716" y="5263"/>
                    <a:pt x="10716" y="5251"/>
                    <a:pt x="10728" y="5227"/>
                  </a:cubicBezTo>
                  <a:lnTo>
                    <a:pt x="10728" y="5227"/>
                  </a:lnTo>
                  <a:cubicBezTo>
                    <a:pt x="10728" y="5233"/>
                    <a:pt x="10731" y="5236"/>
                    <a:pt x="10733" y="5236"/>
                  </a:cubicBezTo>
                  <a:cubicBezTo>
                    <a:pt x="10734" y="5236"/>
                    <a:pt x="10734" y="5233"/>
                    <a:pt x="10728" y="5227"/>
                  </a:cubicBezTo>
                  <a:lnTo>
                    <a:pt x="10728" y="5227"/>
                  </a:lnTo>
                  <a:cubicBezTo>
                    <a:pt x="10728" y="5227"/>
                    <a:pt x="10728" y="5227"/>
                    <a:pt x="10728" y="5227"/>
                  </a:cubicBezTo>
                  <a:cubicBezTo>
                    <a:pt x="10740" y="5216"/>
                    <a:pt x="10752" y="5216"/>
                    <a:pt x="10764" y="5204"/>
                  </a:cubicBezTo>
                  <a:cubicBezTo>
                    <a:pt x="10776" y="5192"/>
                    <a:pt x="10788" y="5180"/>
                    <a:pt x="10788" y="5168"/>
                  </a:cubicBezTo>
                  <a:cubicBezTo>
                    <a:pt x="10800" y="5180"/>
                    <a:pt x="10812" y="5192"/>
                    <a:pt x="10800" y="5192"/>
                  </a:cubicBezTo>
                  <a:cubicBezTo>
                    <a:pt x="10805" y="5197"/>
                    <a:pt x="10809" y="5199"/>
                    <a:pt x="10812" y="5199"/>
                  </a:cubicBezTo>
                  <a:cubicBezTo>
                    <a:pt x="10820" y="5199"/>
                    <a:pt x="10826" y="5190"/>
                    <a:pt x="10835" y="5190"/>
                  </a:cubicBezTo>
                  <a:cubicBezTo>
                    <a:pt x="10841" y="5190"/>
                    <a:pt x="10849" y="5193"/>
                    <a:pt x="10859" y="5204"/>
                  </a:cubicBezTo>
                  <a:cubicBezTo>
                    <a:pt x="10883" y="5192"/>
                    <a:pt x="10835" y="5180"/>
                    <a:pt x="10823" y="5168"/>
                  </a:cubicBezTo>
                  <a:lnTo>
                    <a:pt x="10823" y="5180"/>
                  </a:lnTo>
                  <a:cubicBezTo>
                    <a:pt x="10812" y="5180"/>
                    <a:pt x="10800" y="5168"/>
                    <a:pt x="10788" y="5156"/>
                  </a:cubicBezTo>
                  <a:cubicBezTo>
                    <a:pt x="10776" y="5144"/>
                    <a:pt x="10776" y="5144"/>
                    <a:pt x="10764" y="5144"/>
                  </a:cubicBezTo>
                  <a:cubicBezTo>
                    <a:pt x="10764" y="5144"/>
                    <a:pt x="10764" y="5156"/>
                    <a:pt x="10776" y="5156"/>
                  </a:cubicBezTo>
                  <a:cubicBezTo>
                    <a:pt x="10764" y="5156"/>
                    <a:pt x="10740" y="5156"/>
                    <a:pt x="10728" y="5168"/>
                  </a:cubicBezTo>
                  <a:cubicBezTo>
                    <a:pt x="10728" y="5168"/>
                    <a:pt x="10728" y="5168"/>
                    <a:pt x="10716" y="5156"/>
                  </a:cubicBezTo>
                  <a:lnTo>
                    <a:pt x="10704" y="5156"/>
                  </a:lnTo>
                  <a:lnTo>
                    <a:pt x="10716" y="5168"/>
                  </a:lnTo>
                  <a:cubicBezTo>
                    <a:pt x="10708" y="5168"/>
                    <a:pt x="10685" y="5173"/>
                    <a:pt x="10673" y="5173"/>
                  </a:cubicBezTo>
                  <a:cubicBezTo>
                    <a:pt x="10667" y="5173"/>
                    <a:pt x="10665" y="5172"/>
                    <a:pt x="10669" y="5168"/>
                  </a:cubicBezTo>
                  <a:lnTo>
                    <a:pt x="10692" y="5168"/>
                  </a:lnTo>
                  <a:cubicBezTo>
                    <a:pt x="10692" y="5168"/>
                    <a:pt x="10669" y="5168"/>
                    <a:pt x="10681" y="5156"/>
                  </a:cubicBezTo>
                  <a:lnTo>
                    <a:pt x="10692" y="5156"/>
                  </a:lnTo>
                  <a:lnTo>
                    <a:pt x="10715" y="5133"/>
                  </a:lnTo>
                  <a:lnTo>
                    <a:pt x="10715" y="5133"/>
                  </a:lnTo>
                  <a:cubicBezTo>
                    <a:pt x="10724" y="5137"/>
                    <a:pt x="10719" y="5144"/>
                    <a:pt x="10728" y="5144"/>
                  </a:cubicBezTo>
                  <a:lnTo>
                    <a:pt x="10776" y="5144"/>
                  </a:lnTo>
                  <a:lnTo>
                    <a:pt x="10752" y="5132"/>
                  </a:lnTo>
                  <a:lnTo>
                    <a:pt x="10776" y="5132"/>
                  </a:lnTo>
                  <a:cubicBezTo>
                    <a:pt x="10788" y="5126"/>
                    <a:pt x="10779" y="5126"/>
                    <a:pt x="10768" y="5126"/>
                  </a:cubicBezTo>
                  <a:cubicBezTo>
                    <a:pt x="10763" y="5126"/>
                    <a:pt x="10758" y="5126"/>
                    <a:pt x="10754" y="5126"/>
                  </a:cubicBezTo>
                  <a:lnTo>
                    <a:pt x="10754" y="5126"/>
                  </a:lnTo>
                  <a:cubicBezTo>
                    <a:pt x="10755" y="5126"/>
                    <a:pt x="10755" y="5126"/>
                    <a:pt x="10755" y="5126"/>
                  </a:cubicBezTo>
                  <a:cubicBezTo>
                    <a:pt x="10759" y="5126"/>
                    <a:pt x="10764" y="5124"/>
                    <a:pt x="10776" y="5120"/>
                  </a:cubicBezTo>
                  <a:lnTo>
                    <a:pt x="10788" y="5120"/>
                  </a:lnTo>
                  <a:lnTo>
                    <a:pt x="10788" y="5108"/>
                  </a:lnTo>
                  <a:lnTo>
                    <a:pt x="10776" y="5108"/>
                  </a:lnTo>
                  <a:cubicBezTo>
                    <a:pt x="10800" y="5108"/>
                    <a:pt x="10800" y="5096"/>
                    <a:pt x="10800" y="5096"/>
                  </a:cubicBezTo>
                  <a:cubicBezTo>
                    <a:pt x="10809" y="5116"/>
                    <a:pt x="10827" y="5135"/>
                    <a:pt x="10820" y="5135"/>
                  </a:cubicBezTo>
                  <a:cubicBezTo>
                    <a:pt x="10819" y="5135"/>
                    <a:pt x="10816" y="5134"/>
                    <a:pt x="10812" y="5132"/>
                  </a:cubicBezTo>
                  <a:cubicBezTo>
                    <a:pt x="10800" y="5132"/>
                    <a:pt x="10800" y="5132"/>
                    <a:pt x="10788" y="5121"/>
                  </a:cubicBezTo>
                  <a:lnTo>
                    <a:pt x="10788" y="5121"/>
                  </a:lnTo>
                  <a:cubicBezTo>
                    <a:pt x="10800" y="5132"/>
                    <a:pt x="10811" y="5144"/>
                    <a:pt x="10800" y="5144"/>
                  </a:cubicBezTo>
                  <a:cubicBezTo>
                    <a:pt x="10823" y="5144"/>
                    <a:pt x="10835" y="5168"/>
                    <a:pt x="10847" y="5180"/>
                  </a:cubicBezTo>
                  <a:cubicBezTo>
                    <a:pt x="10859" y="5180"/>
                    <a:pt x="10883" y="5168"/>
                    <a:pt x="10859" y="5156"/>
                  </a:cubicBezTo>
                  <a:lnTo>
                    <a:pt x="10847" y="5156"/>
                  </a:lnTo>
                  <a:cubicBezTo>
                    <a:pt x="10835" y="5144"/>
                    <a:pt x="10835" y="5132"/>
                    <a:pt x="10823" y="5120"/>
                  </a:cubicBezTo>
                  <a:lnTo>
                    <a:pt x="10823" y="5120"/>
                  </a:lnTo>
                  <a:cubicBezTo>
                    <a:pt x="10835" y="5120"/>
                    <a:pt x="10859" y="5144"/>
                    <a:pt x="10871" y="5144"/>
                  </a:cubicBezTo>
                  <a:cubicBezTo>
                    <a:pt x="10883" y="5132"/>
                    <a:pt x="10823" y="5108"/>
                    <a:pt x="10823" y="5096"/>
                  </a:cubicBezTo>
                  <a:cubicBezTo>
                    <a:pt x="10823" y="5096"/>
                    <a:pt x="10823" y="5096"/>
                    <a:pt x="10823" y="5085"/>
                  </a:cubicBezTo>
                  <a:lnTo>
                    <a:pt x="10835" y="5096"/>
                  </a:lnTo>
                  <a:cubicBezTo>
                    <a:pt x="10823" y="5085"/>
                    <a:pt x="10823" y="5073"/>
                    <a:pt x="10823" y="5061"/>
                  </a:cubicBezTo>
                  <a:cubicBezTo>
                    <a:pt x="10812" y="5061"/>
                    <a:pt x="10812" y="5049"/>
                    <a:pt x="10800" y="5037"/>
                  </a:cubicBezTo>
                  <a:lnTo>
                    <a:pt x="10812" y="5037"/>
                  </a:lnTo>
                  <a:cubicBezTo>
                    <a:pt x="10812" y="5037"/>
                    <a:pt x="10812" y="5037"/>
                    <a:pt x="10812" y="5025"/>
                  </a:cubicBezTo>
                  <a:lnTo>
                    <a:pt x="10823" y="5025"/>
                  </a:lnTo>
                  <a:cubicBezTo>
                    <a:pt x="10823" y="5025"/>
                    <a:pt x="10812" y="5025"/>
                    <a:pt x="10812" y="5013"/>
                  </a:cubicBezTo>
                  <a:lnTo>
                    <a:pt x="10823" y="5013"/>
                  </a:lnTo>
                  <a:cubicBezTo>
                    <a:pt x="10823" y="5013"/>
                    <a:pt x="10823" y="5013"/>
                    <a:pt x="10823" y="5025"/>
                  </a:cubicBezTo>
                  <a:cubicBezTo>
                    <a:pt x="10895" y="5073"/>
                    <a:pt x="10800" y="5037"/>
                    <a:pt x="10835" y="5073"/>
                  </a:cubicBezTo>
                  <a:cubicBezTo>
                    <a:pt x="10859" y="5085"/>
                    <a:pt x="10871" y="5108"/>
                    <a:pt x="10895" y="5132"/>
                  </a:cubicBezTo>
                  <a:lnTo>
                    <a:pt x="10871" y="5073"/>
                  </a:lnTo>
                  <a:lnTo>
                    <a:pt x="10871" y="5073"/>
                  </a:lnTo>
                  <a:cubicBezTo>
                    <a:pt x="10879" y="5081"/>
                    <a:pt x="10904" y="5095"/>
                    <a:pt x="10912" y="5095"/>
                  </a:cubicBezTo>
                  <a:cubicBezTo>
                    <a:pt x="10915" y="5095"/>
                    <a:pt x="10914" y="5092"/>
                    <a:pt x="10907" y="5085"/>
                  </a:cubicBezTo>
                  <a:lnTo>
                    <a:pt x="10895" y="5085"/>
                  </a:lnTo>
                  <a:cubicBezTo>
                    <a:pt x="10895" y="5061"/>
                    <a:pt x="10859" y="5037"/>
                    <a:pt x="10883" y="5037"/>
                  </a:cubicBezTo>
                  <a:cubicBezTo>
                    <a:pt x="10883" y="5049"/>
                    <a:pt x="10895" y="5061"/>
                    <a:pt x="10907" y="5061"/>
                  </a:cubicBezTo>
                  <a:cubicBezTo>
                    <a:pt x="10919" y="5061"/>
                    <a:pt x="10895" y="5037"/>
                    <a:pt x="10883" y="5025"/>
                  </a:cubicBezTo>
                  <a:lnTo>
                    <a:pt x="10883" y="5025"/>
                  </a:lnTo>
                  <a:cubicBezTo>
                    <a:pt x="10895" y="5025"/>
                    <a:pt x="10919" y="5061"/>
                    <a:pt x="10931" y="5061"/>
                  </a:cubicBezTo>
                  <a:cubicBezTo>
                    <a:pt x="10919" y="5043"/>
                    <a:pt x="10925" y="5040"/>
                    <a:pt x="10934" y="5040"/>
                  </a:cubicBezTo>
                  <a:cubicBezTo>
                    <a:pt x="10938" y="5040"/>
                    <a:pt x="10943" y="5041"/>
                    <a:pt x="10947" y="5041"/>
                  </a:cubicBezTo>
                  <a:cubicBezTo>
                    <a:pt x="10951" y="5041"/>
                    <a:pt x="10954" y="5040"/>
                    <a:pt x="10954" y="5037"/>
                  </a:cubicBezTo>
                  <a:cubicBezTo>
                    <a:pt x="10907" y="5013"/>
                    <a:pt x="10907" y="4966"/>
                    <a:pt x="10859" y="4954"/>
                  </a:cubicBezTo>
                  <a:lnTo>
                    <a:pt x="10835" y="4906"/>
                  </a:lnTo>
                  <a:lnTo>
                    <a:pt x="10835" y="4906"/>
                  </a:lnTo>
                  <a:cubicBezTo>
                    <a:pt x="10871" y="4930"/>
                    <a:pt x="10895" y="4966"/>
                    <a:pt x="10943" y="4989"/>
                  </a:cubicBezTo>
                  <a:lnTo>
                    <a:pt x="10931" y="5001"/>
                  </a:lnTo>
                  <a:cubicBezTo>
                    <a:pt x="10942" y="5010"/>
                    <a:pt x="10948" y="5014"/>
                    <a:pt x="10951" y="5014"/>
                  </a:cubicBezTo>
                  <a:cubicBezTo>
                    <a:pt x="10962" y="5014"/>
                    <a:pt x="10936" y="4970"/>
                    <a:pt x="10963" y="4970"/>
                  </a:cubicBezTo>
                  <a:cubicBezTo>
                    <a:pt x="10969" y="4970"/>
                    <a:pt x="10978" y="4972"/>
                    <a:pt x="10990" y="4977"/>
                  </a:cubicBezTo>
                  <a:cubicBezTo>
                    <a:pt x="10990" y="4977"/>
                    <a:pt x="10985" y="4972"/>
                    <a:pt x="10995" y="4972"/>
                  </a:cubicBezTo>
                  <a:cubicBezTo>
                    <a:pt x="11001" y="4972"/>
                    <a:pt x="11010" y="4973"/>
                    <a:pt x="11026" y="4977"/>
                  </a:cubicBezTo>
                  <a:lnTo>
                    <a:pt x="10966" y="4942"/>
                  </a:lnTo>
                  <a:cubicBezTo>
                    <a:pt x="10990" y="4942"/>
                    <a:pt x="11014" y="4966"/>
                    <a:pt x="11026" y="4966"/>
                  </a:cubicBezTo>
                  <a:cubicBezTo>
                    <a:pt x="11026" y="4954"/>
                    <a:pt x="11038" y="4954"/>
                    <a:pt x="11038" y="4954"/>
                  </a:cubicBezTo>
                  <a:cubicBezTo>
                    <a:pt x="11050" y="4966"/>
                    <a:pt x="11050" y="4966"/>
                    <a:pt x="11050" y="4977"/>
                  </a:cubicBezTo>
                  <a:cubicBezTo>
                    <a:pt x="11060" y="4981"/>
                    <a:pt x="11067" y="4982"/>
                    <a:pt x="11070" y="4982"/>
                  </a:cubicBezTo>
                  <a:cubicBezTo>
                    <a:pt x="11078" y="4982"/>
                    <a:pt x="11070" y="4974"/>
                    <a:pt x="11062" y="4966"/>
                  </a:cubicBezTo>
                  <a:cubicBezTo>
                    <a:pt x="11050" y="4954"/>
                    <a:pt x="11050" y="4942"/>
                    <a:pt x="11062" y="4942"/>
                  </a:cubicBezTo>
                  <a:cubicBezTo>
                    <a:pt x="11062" y="4942"/>
                    <a:pt x="11062" y="4930"/>
                    <a:pt x="11062" y="4930"/>
                  </a:cubicBezTo>
                  <a:cubicBezTo>
                    <a:pt x="11050" y="4930"/>
                    <a:pt x="11014" y="4906"/>
                    <a:pt x="11002" y="4906"/>
                  </a:cubicBezTo>
                  <a:cubicBezTo>
                    <a:pt x="11019" y="4898"/>
                    <a:pt x="11024" y="4889"/>
                    <a:pt x="11046" y="4889"/>
                  </a:cubicBezTo>
                  <a:cubicBezTo>
                    <a:pt x="11056" y="4889"/>
                    <a:pt x="11068" y="4891"/>
                    <a:pt x="11085" y="4894"/>
                  </a:cubicBezTo>
                  <a:cubicBezTo>
                    <a:pt x="11097" y="4906"/>
                    <a:pt x="11121" y="4918"/>
                    <a:pt x="11121" y="4918"/>
                  </a:cubicBezTo>
                  <a:cubicBezTo>
                    <a:pt x="11133" y="4918"/>
                    <a:pt x="11109" y="4894"/>
                    <a:pt x="11085" y="4882"/>
                  </a:cubicBezTo>
                  <a:cubicBezTo>
                    <a:pt x="11085" y="4870"/>
                    <a:pt x="11085" y="4870"/>
                    <a:pt x="11085" y="4870"/>
                  </a:cubicBezTo>
                  <a:cubicBezTo>
                    <a:pt x="11097" y="4882"/>
                    <a:pt x="11121" y="4882"/>
                    <a:pt x="11121" y="4882"/>
                  </a:cubicBezTo>
                  <a:cubicBezTo>
                    <a:pt x="11129" y="4882"/>
                    <a:pt x="11132" y="4887"/>
                    <a:pt x="11133" y="4887"/>
                  </a:cubicBezTo>
                  <a:cubicBezTo>
                    <a:pt x="11133" y="4887"/>
                    <a:pt x="11133" y="4886"/>
                    <a:pt x="11133" y="4882"/>
                  </a:cubicBezTo>
                  <a:cubicBezTo>
                    <a:pt x="11097" y="4858"/>
                    <a:pt x="11133" y="4858"/>
                    <a:pt x="11109" y="4835"/>
                  </a:cubicBezTo>
                  <a:lnTo>
                    <a:pt x="11109" y="4835"/>
                  </a:lnTo>
                  <a:cubicBezTo>
                    <a:pt x="11109" y="4835"/>
                    <a:pt x="11097" y="4846"/>
                    <a:pt x="11097" y="4846"/>
                  </a:cubicBezTo>
                  <a:cubicBezTo>
                    <a:pt x="11077" y="4826"/>
                    <a:pt x="11056" y="4796"/>
                    <a:pt x="11066" y="4796"/>
                  </a:cubicBezTo>
                  <a:cubicBezTo>
                    <a:pt x="11068" y="4796"/>
                    <a:pt x="11070" y="4797"/>
                    <a:pt x="11073" y="4799"/>
                  </a:cubicBezTo>
                  <a:cubicBezTo>
                    <a:pt x="11097" y="4835"/>
                    <a:pt x="11133" y="4823"/>
                    <a:pt x="11133" y="4846"/>
                  </a:cubicBezTo>
                  <a:cubicBezTo>
                    <a:pt x="11143" y="4850"/>
                    <a:pt x="11149" y="4852"/>
                    <a:pt x="11151" y="4852"/>
                  </a:cubicBezTo>
                  <a:cubicBezTo>
                    <a:pt x="11164" y="4852"/>
                    <a:pt x="11101" y="4811"/>
                    <a:pt x="11121" y="4811"/>
                  </a:cubicBezTo>
                  <a:lnTo>
                    <a:pt x="11121" y="4811"/>
                  </a:lnTo>
                  <a:lnTo>
                    <a:pt x="11145" y="4823"/>
                  </a:lnTo>
                  <a:cubicBezTo>
                    <a:pt x="11181" y="4846"/>
                    <a:pt x="11157" y="4846"/>
                    <a:pt x="11169" y="4846"/>
                  </a:cubicBezTo>
                  <a:cubicBezTo>
                    <a:pt x="11193" y="4870"/>
                    <a:pt x="11157" y="4882"/>
                    <a:pt x="11181" y="4918"/>
                  </a:cubicBezTo>
                  <a:lnTo>
                    <a:pt x="11216" y="4894"/>
                  </a:lnTo>
                  <a:cubicBezTo>
                    <a:pt x="11204" y="4835"/>
                    <a:pt x="11276" y="4823"/>
                    <a:pt x="11228" y="4739"/>
                  </a:cubicBezTo>
                  <a:lnTo>
                    <a:pt x="11228" y="4739"/>
                  </a:lnTo>
                  <a:cubicBezTo>
                    <a:pt x="11228" y="4751"/>
                    <a:pt x="11228" y="4751"/>
                    <a:pt x="11228" y="4751"/>
                  </a:cubicBezTo>
                  <a:cubicBezTo>
                    <a:pt x="11228" y="4739"/>
                    <a:pt x="11228" y="4739"/>
                    <a:pt x="11216" y="4727"/>
                  </a:cubicBezTo>
                  <a:lnTo>
                    <a:pt x="11216" y="4739"/>
                  </a:lnTo>
                  <a:lnTo>
                    <a:pt x="11204" y="4715"/>
                  </a:lnTo>
                  <a:lnTo>
                    <a:pt x="11204" y="4715"/>
                  </a:lnTo>
                  <a:cubicBezTo>
                    <a:pt x="11222" y="4721"/>
                    <a:pt x="11234" y="4721"/>
                    <a:pt x="11246" y="4721"/>
                  </a:cubicBezTo>
                  <a:cubicBezTo>
                    <a:pt x="11258" y="4721"/>
                    <a:pt x="11270" y="4721"/>
                    <a:pt x="11288" y="4727"/>
                  </a:cubicBezTo>
                  <a:cubicBezTo>
                    <a:pt x="11252" y="4715"/>
                    <a:pt x="11252" y="4715"/>
                    <a:pt x="11228" y="4704"/>
                  </a:cubicBezTo>
                  <a:cubicBezTo>
                    <a:pt x="11204" y="4680"/>
                    <a:pt x="11193" y="4668"/>
                    <a:pt x="11204" y="4668"/>
                  </a:cubicBezTo>
                  <a:lnTo>
                    <a:pt x="11204" y="4668"/>
                  </a:lnTo>
                  <a:cubicBezTo>
                    <a:pt x="11228" y="4680"/>
                    <a:pt x="11228" y="4692"/>
                    <a:pt x="11252" y="4692"/>
                  </a:cubicBezTo>
                  <a:cubicBezTo>
                    <a:pt x="11240" y="4692"/>
                    <a:pt x="11228" y="4668"/>
                    <a:pt x="11228" y="4668"/>
                  </a:cubicBezTo>
                  <a:lnTo>
                    <a:pt x="11228" y="4668"/>
                  </a:lnTo>
                  <a:cubicBezTo>
                    <a:pt x="11240" y="4668"/>
                    <a:pt x="11252" y="4668"/>
                    <a:pt x="11276" y="4680"/>
                  </a:cubicBezTo>
                  <a:cubicBezTo>
                    <a:pt x="11276" y="4684"/>
                    <a:pt x="11275" y="4685"/>
                    <a:pt x="11273" y="4685"/>
                  </a:cubicBezTo>
                  <a:cubicBezTo>
                    <a:pt x="11269" y="4685"/>
                    <a:pt x="11264" y="4680"/>
                    <a:pt x="11264" y="4680"/>
                  </a:cubicBezTo>
                  <a:lnTo>
                    <a:pt x="11264" y="4680"/>
                  </a:lnTo>
                  <a:cubicBezTo>
                    <a:pt x="11264" y="4692"/>
                    <a:pt x="11288" y="4680"/>
                    <a:pt x="11300" y="4704"/>
                  </a:cubicBezTo>
                  <a:lnTo>
                    <a:pt x="11300" y="4692"/>
                  </a:lnTo>
                  <a:cubicBezTo>
                    <a:pt x="11324" y="4704"/>
                    <a:pt x="11335" y="4715"/>
                    <a:pt x="11347" y="4727"/>
                  </a:cubicBezTo>
                  <a:cubicBezTo>
                    <a:pt x="11347" y="4692"/>
                    <a:pt x="11300" y="4644"/>
                    <a:pt x="11288" y="4620"/>
                  </a:cubicBezTo>
                  <a:lnTo>
                    <a:pt x="11288" y="4620"/>
                  </a:lnTo>
                  <a:cubicBezTo>
                    <a:pt x="11296" y="4629"/>
                    <a:pt x="11328" y="4648"/>
                    <a:pt x="11338" y="4656"/>
                  </a:cubicBezTo>
                  <a:lnTo>
                    <a:pt x="11338" y="4656"/>
                  </a:lnTo>
                  <a:cubicBezTo>
                    <a:pt x="11350" y="4652"/>
                    <a:pt x="11324" y="4621"/>
                    <a:pt x="11314" y="4595"/>
                  </a:cubicBezTo>
                  <a:lnTo>
                    <a:pt x="11314" y="4595"/>
                  </a:lnTo>
                  <a:cubicBezTo>
                    <a:pt x="11360" y="4572"/>
                    <a:pt x="11396" y="4537"/>
                    <a:pt x="11466" y="4537"/>
                  </a:cubicBezTo>
                  <a:lnTo>
                    <a:pt x="11419" y="4489"/>
                  </a:lnTo>
                  <a:lnTo>
                    <a:pt x="11466" y="4501"/>
                  </a:lnTo>
                  <a:cubicBezTo>
                    <a:pt x="11526" y="4477"/>
                    <a:pt x="11514" y="4430"/>
                    <a:pt x="11526" y="4382"/>
                  </a:cubicBezTo>
                  <a:cubicBezTo>
                    <a:pt x="11526" y="4376"/>
                    <a:pt x="11528" y="4374"/>
                    <a:pt x="11532" y="4374"/>
                  </a:cubicBezTo>
                  <a:cubicBezTo>
                    <a:pt x="11543" y="4374"/>
                    <a:pt x="11568" y="4394"/>
                    <a:pt x="11585" y="4394"/>
                  </a:cubicBezTo>
                  <a:cubicBezTo>
                    <a:pt x="11609" y="4382"/>
                    <a:pt x="11550" y="4334"/>
                    <a:pt x="11562" y="4299"/>
                  </a:cubicBezTo>
                  <a:lnTo>
                    <a:pt x="11562" y="4299"/>
                  </a:lnTo>
                  <a:cubicBezTo>
                    <a:pt x="11572" y="4309"/>
                    <a:pt x="11600" y="4337"/>
                    <a:pt x="11615" y="4337"/>
                  </a:cubicBezTo>
                  <a:cubicBezTo>
                    <a:pt x="11617" y="4337"/>
                    <a:pt x="11620" y="4336"/>
                    <a:pt x="11621" y="4334"/>
                  </a:cubicBezTo>
                  <a:cubicBezTo>
                    <a:pt x="11609" y="4323"/>
                    <a:pt x="11585" y="4311"/>
                    <a:pt x="11597" y="4311"/>
                  </a:cubicBezTo>
                  <a:lnTo>
                    <a:pt x="11609" y="4323"/>
                  </a:lnTo>
                  <a:cubicBezTo>
                    <a:pt x="11616" y="4325"/>
                    <a:pt x="11621" y="4326"/>
                    <a:pt x="11624" y="4326"/>
                  </a:cubicBezTo>
                  <a:cubicBezTo>
                    <a:pt x="11638" y="4326"/>
                    <a:pt x="11626" y="4308"/>
                    <a:pt x="11645" y="4299"/>
                  </a:cubicBezTo>
                  <a:cubicBezTo>
                    <a:pt x="11657" y="4275"/>
                    <a:pt x="11633" y="4239"/>
                    <a:pt x="11597" y="4180"/>
                  </a:cubicBezTo>
                  <a:cubicBezTo>
                    <a:pt x="11599" y="4176"/>
                    <a:pt x="11602" y="4174"/>
                    <a:pt x="11605" y="4174"/>
                  </a:cubicBezTo>
                  <a:cubicBezTo>
                    <a:pt x="11621" y="4174"/>
                    <a:pt x="11647" y="4215"/>
                    <a:pt x="11657" y="4215"/>
                  </a:cubicBezTo>
                  <a:cubicBezTo>
                    <a:pt x="11633" y="4215"/>
                    <a:pt x="11657" y="4239"/>
                    <a:pt x="11681" y="4251"/>
                  </a:cubicBezTo>
                  <a:cubicBezTo>
                    <a:pt x="11672" y="4243"/>
                    <a:pt x="11670" y="4229"/>
                    <a:pt x="11681" y="4229"/>
                  </a:cubicBezTo>
                  <a:cubicBezTo>
                    <a:pt x="11686" y="4229"/>
                    <a:pt x="11693" y="4232"/>
                    <a:pt x="11705" y="4239"/>
                  </a:cubicBezTo>
                  <a:cubicBezTo>
                    <a:pt x="11716" y="4227"/>
                    <a:pt x="11716" y="4227"/>
                    <a:pt x="11693" y="4192"/>
                  </a:cubicBezTo>
                  <a:lnTo>
                    <a:pt x="11693" y="4192"/>
                  </a:lnTo>
                  <a:cubicBezTo>
                    <a:pt x="11697" y="4201"/>
                    <a:pt x="11696" y="4205"/>
                    <a:pt x="11693" y="4205"/>
                  </a:cubicBezTo>
                  <a:cubicBezTo>
                    <a:pt x="11688" y="4205"/>
                    <a:pt x="11676" y="4194"/>
                    <a:pt x="11669" y="4180"/>
                  </a:cubicBezTo>
                  <a:cubicBezTo>
                    <a:pt x="11682" y="4180"/>
                    <a:pt x="11688" y="4172"/>
                    <a:pt x="11700" y="4172"/>
                  </a:cubicBezTo>
                  <a:cubicBezTo>
                    <a:pt x="11708" y="4172"/>
                    <a:pt x="11720" y="4176"/>
                    <a:pt x="11740" y="4192"/>
                  </a:cubicBezTo>
                  <a:cubicBezTo>
                    <a:pt x="11764" y="4132"/>
                    <a:pt x="11812" y="4084"/>
                    <a:pt x="11847" y="4025"/>
                  </a:cubicBezTo>
                  <a:cubicBezTo>
                    <a:pt x="11839" y="4016"/>
                    <a:pt x="11835" y="4014"/>
                    <a:pt x="11833" y="4014"/>
                  </a:cubicBezTo>
                  <a:cubicBezTo>
                    <a:pt x="11830" y="4014"/>
                    <a:pt x="11830" y="4017"/>
                    <a:pt x="11829" y="4017"/>
                  </a:cubicBezTo>
                  <a:cubicBezTo>
                    <a:pt x="11828" y="4017"/>
                    <a:pt x="11826" y="4016"/>
                    <a:pt x="11824" y="4013"/>
                  </a:cubicBezTo>
                  <a:cubicBezTo>
                    <a:pt x="11812" y="3995"/>
                    <a:pt x="11818" y="3995"/>
                    <a:pt x="11824" y="3995"/>
                  </a:cubicBezTo>
                  <a:cubicBezTo>
                    <a:pt x="11830" y="3995"/>
                    <a:pt x="11835" y="3995"/>
                    <a:pt x="11824" y="3977"/>
                  </a:cubicBezTo>
                  <a:lnTo>
                    <a:pt x="11824" y="3977"/>
                  </a:lnTo>
                  <a:lnTo>
                    <a:pt x="11847" y="4001"/>
                  </a:lnTo>
                  <a:cubicBezTo>
                    <a:pt x="11859" y="3989"/>
                    <a:pt x="11824" y="3942"/>
                    <a:pt x="11812" y="3906"/>
                  </a:cubicBezTo>
                  <a:lnTo>
                    <a:pt x="11812" y="3906"/>
                  </a:lnTo>
                  <a:cubicBezTo>
                    <a:pt x="11835" y="3930"/>
                    <a:pt x="11847" y="3918"/>
                    <a:pt x="11859" y="3942"/>
                  </a:cubicBezTo>
                  <a:cubicBezTo>
                    <a:pt x="11859" y="3941"/>
                    <a:pt x="11860" y="3940"/>
                    <a:pt x="11862" y="3940"/>
                  </a:cubicBezTo>
                  <a:cubicBezTo>
                    <a:pt x="11876" y="3940"/>
                    <a:pt x="11956" y="3982"/>
                    <a:pt x="11968" y="3982"/>
                  </a:cubicBezTo>
                  <a:cubicBezTo>
                    <a:pt x="11970" y="3982"/>
                    <a:pt x="11970" y="3981"/>
                    <a:pt x="11966" y="3977"/>
                  </a:cubicBezTo>
                  <a:lnTo>
                    <a:pt x="11847" y="3906"/>
                  </a:lnTo>
                  <a:cubicBezTo>
                    <a:pt x="11839" y="3906"/>
                    <a:pt x="11842" y="3900"/>
                    <a:pt x="11841" y="3896"/>
                  </a:cubicBezTo>
                  <a:lnTo>
                    <a:pt x="11841" y="3896"/>
                  </a:lnTo>
                  <a:cubicBezTo>
                    <a:pt x="11864" y="3906"/>
                    <a:pt x="11895" y="3906"/>
                    <a:pt x="11895" y="3906"/>
                  </a:cubicBezTo>
                  <a:cubicBezTo>
                    <a:pt x="11931" y="3930"/>
                    <a:pt x="11919" y="3930"/>
                    <a:pt x="11919" y="3942"/>
                  </a:cubicBezTo>
                  <a:cubicBezTo>
                    <a:pt x="11943" y="3959"/>
                    <a:pt x="11952" y="3959"/>
                    <a:pt x="11960" y="3959"/>
                  </a:cubicBezTo>
                  <a:cubicBezTo>
                    <a:pt x="11969" y="3959"/>
                    <a:pt x="11978" y="3959"/>
                    <a:pt x="12002" y="3977"/>
                  </a:cubicBezTo>
                  <a:cubicBezTo>
                    <a:pt x="12002" y="3965"/>
                    <a:pt x="11978" y="3965"/>
                    <a:pt x="11955" y="3942"/>
                  </a:cubicBezTo>
                  <a:cubicBezTo>
                    <a:pt x="11944" y="3921"/>
                    <a:pt x="11916" y="3892"/>
                    <a:pt x="11932" y="3892"/>
                  </a:cubicBezTo>
                  <a:cubicBezTo>
                    <a:pt x="11934" y="3892"/>
                    <a:pt x="11938" y="3892"/>
                    <a:pt x="11943" y="3894"/>
                  </a:cubicBezTo>
                  <a:lnTo>
                    <a:pt x="11907" y="3846"/>
                  </a:lnTo>
                  <a:lnTo>
                    <a:pt x="11907" y="3846"/>
                  </a:lnTo>
                  <a:cubicBezTo>
                    <a:pt x="11923" y="3854"/>
                    <a:pt x="11929" y="3857"/>
                    <a:pt x="11932" y="3857"/>
                  </a:cubicBezTo>
                  <a:cubicBezTo>
                    <a:pt x="11936" y="3857"/>
                    <a:pt x="11923" y="3846"/>
                    <a:pt x="11931" y="3846"/>
                  </a:cubicBezTo>
                  <a:lnTo>
                    <a:pt x="11931" y="3846"/>
                  </a:lnTo>
                  <a:lnTo>
                    <a:pt x="11955" y="3858"/>
                  </a:lnTo>
                  <a:lnTo>
                    <a:pt x="11990" y="3858"/>
                  </a:lnTo>
                  <a:cubicBezTo>
                    <a:pt x="12008" y="3870"/>
                    <a:pt x="12005" y="3870"/>
                    <a:pt x="12002" y="3870"/>
                  </a:cubicBezTo>
                  <a:cubicBezTo>
                    <a:pt x="11999" y="3870"/>
                    <a:pt x="11996" y="3870"/>
                    <a:pt x="12014" y="3882"/>
                  </a:cubicBezTo>
                  <a:lnTo>
                    <a:pt x="12026" y="3882"/>
                  </a:lnTo>
                  <a:cubicBezTo>
                    <a:pt x="12002" y="3870"/>
                    <a:pt x="11990" y="3846"/>
                    <a:pt x="11978" y="3846"/>
                  </a:cubicBezTo>
                  <a:cubicBezTo>
                    <a:pt x="11943" y="3811"/>
                    <a:pt x="11907" y="3775"/>
                    <a:pt x="11931" y="3763"/>
                  </a:cubicBezTo>
                  <a:lnTo>
                    <a:pt x="11931" y="3763"/>
                  </a:lnTo>
                  <a:cubicBezTo>
                    <a:pt x="11966" y="3775"/>
                    <a:pt x="11955" y="3799"/>
                    <a:pt x="11990" y="3811"/>
                  </a:cubicBezTo>
                  <a:cubicBezTo>
                    <a:pt x="12026" y="3799"/>
                    <a:pt x="11919" y="3715"/>
                    <a:pt x="11931" y="3703"/>
                  </a:cubicBezTo>
                  <a:cubicBezTo>
                    <a:pt x="11955" y="3703"/>
                    <a:pt x="11919" y="3680"/>
                    <a:pt x="11931" y="3656"/>
                  </a:cubicBezTo>
                  <a:lnTo>
                    <a:pt x="11931" y="3656"/>
                  </a:lnTo>
                  <a:cubicBezTo>
                    <a:pt x="11955" y="3680"/>
                    <a:pt x="11966" y="3668"/>
                    <a:pt x="11990" y="3680"/>
                  </a:cubicBezTo>
                  <a:lnTo>
                    <a:pt x="12014" y="3703"/>
                  </a:lnTo>
                  <a:cubicBezTo>
                    <a:pt x="12014" y="3697"/>
                    <a:pt x="12017" y="3695"/>
                    <a:pt x="12023" y="3695"/>
                  </a:cubicBezTo>
                  <a:cubicBezTo>
                    <a:pt x="12029" y="3695"/>
                    <a:pt x="12038" y="3697"/>
                    <a:pt x="12050" y="3703"/>
                  </a:cubicBezTo>
                  <a:cubicBezTo>
                    <a:pt x="12014" y="3680"/>
                    <a:pt x="12026" y="3656"/>
                    <a:pt x="12014" y="3632"/>
                  </a:cubicBezTo>
                  <a:lnTo>
                    <a:pt x="11990" y="3620"/>
                  </a:lnTo>
                  <a:cubicBezTo>
                    <a:pt x="11990" y="3596"/>
                    <a:pt x="11978" y="3572"/>
                    <a:pt x="11990" y="3572"/>
                  </a:cubicBezTo>
                  <a:cubicBezTo>
                    <a:pt x="11990" y="3549"/>
                    <a:pt x="11966" y="3537"/>
                    <a:pt x="11943" y="3501"/>
                  </a:cubicBezTo>
                  <a:lnTo>
                    <a:pt x="11943" y="3501"/>
                  </a:lnTo>
                  <a:cubicBezTo>
                    <a:pt x="11966" y="3513"/>
                    <a:pt x="12002" y="3537"/>
                    <a:pt x="12038" y="3561"/>
                  </a:cubicBezTo>
                  <a:cubicBezTo>
                    <a:pt x="12030" y="3557"/>
                    <a:pt x="12025" y="3555"/>
                    <a:pt x="12021" y="3555"/>
                  </a:cubicBezTo>
                  <a:cubicBezTo>
                    <a:pt x="12013" y="3555"/>
                    <a:pt x="12010" y="3561"/>
                    <a:pt x="12002" y="3561"/>
                  </a:cubicBezTo>
                  <a:cubicBezTo>
                    <a:pt x="12014" y="3596"/>
                    <a:pt x="12074" y="3656"/>
                    <a:pt x="12038" y="3668"/>
                  </a:cubicBezTo>
                  <a:cubicBezTo>
                    <a:pt x="12059" y="3685"/>
                    <a:pt x="12068" y="3691"/>
                    <a:pt x="12070" y="3691"/>
                  </a:cubicBezTo>
                  <a:cubicBezTo>
                    <a:pt x="12077" y="3691"/>
                    <a:pt x="12048" y="3656"/>
                    <a:pt x="12074" y="3656"/>
                  </a:cubicBezTo>
                  <a:cubicBezTo>
                    <a:pt x="12074" y="3668"/>
                    <a:pt x="12074" y="3668"/>
                    <a:pt x="12086" y="3668"/>
                  </a:cubicBezTo>
                  <a:cubicBezTo>
                    <a:pt x="12086" y="3680"/>
                    <a:pt x="12086" y="3703"/>
                    <a:pt x="12121" y="3727"/>
                  </a:cubicBezTo>
                  <a:cubicBezTo>
                    <a:pt x="12132" y="3707"/>
                    <a:pt x="12080" y="3677"/>
                    <a:pt x="12088" y="3677"/>
                  </a:cubicBezTo>
                  <a:lnTo>
                    <a:pt x="12088" y="3677"/>
                  </a:lnTo>
                  <a:cubicBezTo>
                    <a:pt x="12090" y="3677"/>
                    <a:pt x="12093" y="3678"/>
                    <a:pt x="12097" y="3680"/>
                  </a:cubicBezTo>
                  <a:cubicBezTo>
                    <a:pt x="12093" y="3668"/>
                    <a:pt x="12099" y="3664"/>
                    <a:pt x="12108" y="3664"/>
                  </a:cubicBezTo>
                  <a:cubicBezTo>
                    <a:pt x="12125" y="3664"/>
                    <a:pt x="12157" y="3680"/>
                    <a:pt x="12157" y="3680"/>
                  </a:cubicBezTo>
                  <a:cubicBezTo>
                    <a:pt x="12145" y="3656"/>
                    <a:pt x="12086" y="3608"/>
                    <a:pt x="12109" y="3596"/>
                  </a:cubicBezTo>
                  <a:lnTo>
                    <a:pt x="12109" y="3596"/>
                  </a:lnTo>
                  <a:lnTo>
                    <a:pt x="12145" y="3632"/>
                  </a:lnTo>
                  <a:cubicBezTo>
                    <a:pt x="12157" y="3620"/>
                    <a:pt x="12086" y="3584"/>
                    <a:pt x="12097" y="3572"/>
                  </a:cubicBezTo>
                  <a:cubicBezTo>
                    <a:pt x="12097" y="3572"/>
                    <a:pt x="12071" y="3546"/>
                    <a:pt x="12064" y="3546"/>
                  </a:cubicBezTo>
                  <a:cubicBezTo>
                    <a:pt x="12062" y="3546"/>
                    <a:pt x="12062" y="3547"/>
                    <a:pt x="12062" y="3549"/>
                  </a:cubicBezTo>
                  <a:cubicBezTo>
                    <a:pt x="12038" y="3525"/>
                    <a:pt x="12050" y="3513"/>
                    <a:pt x="12062" y="3501"/>
                  </a:cubicBezTo>
                  <a:cubicBezTo>
                    <a:pt x="12062" y="3501"/>
                    <a:pt x="12050" y="3501"/>
                    <a:pt x="12038" y="3489"/>
                  </a:cubicBezTo>
                  <a:cubicBezTo>
                    <a:pt x="12034" y="3488"/>
                    <a:pt x="12031" y="3487"/>
                    <a:pt x="12029" y="3487"/>
                  </a:cubicBezTo>
                  <a:cubicBezTo>
                    <a:pt x="12016" y="3487"/>
                    <a:pt x="12032" y="3508"/>
                    <a:pt x="12021" y="3508"/>
                  </a:cubicBezTo>
                  <a:cubicBezTo>
                    <a:pt x="12018" y="3508"/>
                    <a:pt x="12012" y="3506"/>
                    <a:pt x="12002" y="3501"/>
                  </a:cubicBezTo>
                  <a:lnTo>
                    <a:pt x="12002" y="3501"/>
                  </a:lnTo>
                  <a:lnTo>
                    <a:pt x="12038" y="3537"/>
                  </a:lnTo>
                  <a:cubicBezTo>
                    <a:pt x="12014" y="3537"/>
                    <a:pt x="11978" y="3513"/>
                    <a:pt x="11966" y="3501"/>
                  </a:cubicBezTo>
                  <a:cubicBezTo>
                    <a:pt x="11943" y="3489"/>
                    <a:pt x="11939" y="3486"/>
                    <a:pt x="11942" y="3486"/>
                  </a:cubicBezTo>
                  <a:cubicBezTo>
                    <a:pt x="11944" y="3486"/>
                    <a:pt x="11951" y="3488"/>
                    <a:pt x="11956" y="3488"/>
                  </a:cubicBezTo>
                  <a:cubicBezTo>
                    <a:pt x="11964" y="3488"/>
                    <a:pt x="11966" y="3484"/>
                    <a:pt x="11943" y="3465"/>
                  </a:cubicBezTo>
                  <a:lnTo>
                    <a:pt x="11943" y="3477"/>
                  </a:lnTo>
                  <a:cubicBezTo>
                    <a:pt x="11895" y="3453"/>
                    <a:pt x="11919" y="3430"/>
                    <a:pt x="11931" y="3430"/>
                  </a:cubicBezTo>
                  <a:cubicBezTo>
                    <a:pt x="11955" y="3430"/>
                    <a:pt x="11966" y="3430"/>
                    <a:pt x="12002" y="3442"/>
                  </a:cubicBezTo>
                  <a:lnTo>
                    <a:pt x="12002" y="3465"/>
                  </a:lnTo>
                  <a:cubicBezTo>
                    <a:pt x="12007" y="3467"/>
                    <a:pt x="12011" y="3468"/>
                    <a:pt x="12013" y="3468"/>
                  </a:cubicBezTo>
                  <a:cubicBezTo>
                    <a:pt x="12029" y="3468"/>
                    <a:pt x="12004" y="3440"/>
                    <a:pt x="12014" y="3430"/>
                  </a:cubicBezTo>
                  <a:lnTo>
                    <a:pt x="12014" y="3430"/>
                  </a:lnTo>
                  <a:cubicBezTo>
                    <a:pt x="12014" y="3430"/>
                    <a:pt x="12014" y="3430"/>
                    <a:pt x="12026" y="3442"/>
                  </a:cubicBezTo>
                  <a:cubicBezTo>
                    <a:pt x="12038" y="3430"/>
                    <a:pt x="12026" y="3406"/>
                    <a:pt x="12038" y="3406"/>
                  </a:cubicBezTo>
                  <a:lnTo>
                    <a:pt x="12014" y="3394"/>
                  </a:lnTo>
                  <a:lnTo>
                    <a:pt x="12026" y="3406"/>
                  </a:lnTo>
                  <a:cubicBezTo>
                    <a:pt x="12014" y="3406"/>
                    <a:pt x="11990" y="3406"/>
                    <a:pt x="11978" y="3382"/>
                  </a:cubicBezTo>
                  <a:cubicBezTo>
                    <a:pt x="11975" y="3376"/>
                    <a:pt x="11977" y="3374"/>
                    <a:pt x="11981" y="3374"/>
                  </a:cubicBezTo>
                  <a:cubicBezTo>
                    <a:pt x="11993" y="3374"/>
                    <a:pt x="12032" y="3397"/>
                    <a:pt x="12050" y="3406"/>
                  </a:cubicBezTo>
                  <a:cubicBezTo>
                    <a:pt x="12097" y="3442"/>
                    <a:pt x="12038" y="3418"/>
                    <a:pt x="12050" y="3442"/>
                  </a:cubicBezTo>
                  <a:cubicBezTo>
                    <a:pt x="12060" y="3446"/>
                    <a:pt x="12066" y="3448"/>
                    <a:pt x="12070" y="3448"/>
                  </a:cubicBezTo>
                  <a:cubicBezTo>
                    <a:pt x="12084" y="3448"/>
                    <a:pt x="12075" y="3428"/>
                    <a:pt x="12096" y="3428"/>
                  </a:cubicBezTo>
                  <a:cubicBezTo>
                    <a:pt x="12100" y="3428"/>
                    <a:pt x="12104" y="3428"/>
                    <a:pt x="12109" y="3430"/>
                  </a:cubicBezTo>
                  <a:cubicBezTo>
                    <a:pt x="12145" y="3465"/>
                    <a:pt x="12086" y="3442"/>
                    <a:pt x="12133" y="3477"/>
                  </a:cubicBezTo>
                  <a:cubicBezTo>
                    <a:pt x="12145" y="3465"/>
                    <a:pt x="12121" y="3442"/>
                    <a:pt x="12133" y="3442"/>
                  </a:cubicBezTo>
                  <a:lnTo>
                    <a:pt x="12133" y="3442"/>
                  </a:lnTo>
                  <a:cubicBezTo>
                    <a:pt x="12157" y="3453"/>
                    <a:pt x="12157" y="3465"/>
                    <a:pt x="12181" y="3489"/>
                  </a:cubicBezTo>
                  <a:lnTo>
                    <a:pt x="12205" y="3489"/>
                  </a:lnTo>
                  <a:cubicBezTo>
                    <a:pt x="12193" y="3513"/>
                    <a:pt x="12264" y="3525"/>
                    <a:pt x="12264" y="3549"/>
                  </a:cubicBezTo>
                  <a:cubicBezTo>
                    <a:pt x="12267" y="3550"/>
                    <a:pt x="12268" y="3551"/>
                    <a:pt x="12269" y="3551"/>
                  </a:cubicBezTo>
                  <a:cubicBezTo>
                    <a:pt x="12275" y="3551"/>
                    <a:pt x="12243" y="3523"/>
                    <a:pt x="12255" y="3523"/>
                  </a:cubicBezTo>
                  <a:cubicBezTo>
                    <a:pt x="12257" y="3523"/>
                    <a:pt x="12260" y="3524"/>
                    <a:pt x="12264" y="3525"/>
                  </a:cubicBezTo>
                  <a:cubicBezTo>
                    <a:pt x="12240" y="3513"/>
                    <a:pt x="12205" y="3489"/>
                    <a:pt x="12193" y="3477"/>
                  </a:cubicBezTo>
                  <a:lnTo>
                    <a:pt x="12216" y="3465"/>
                  </a:lnTo>
                  <a:cubicBezTo>
                    <a:pt x="12222" y="3468"/>
                    <a:pt x="12227" y="3472"/>
                    <a:pt x="12231" y="3477"/>
                  </a:cubicBezTo>
                  <a:lnTo>
                    <a:pt x="12231" y="3477"/>
                  </a:lnTo>
                  <a:cubicBezTo>
                    <a:pt x="12245" y="3472"/>
                    <a:pt x="12180" y="3428"/>
                    <a:pt x="12169" y="3406"/>
                  </a:cubicBezTo>
                  <a:cubicBezTo>
                    <a:pt x="12169" y="3400"/>
                    <a:pt x="12172" y="3397"/>
                    <a:pt x="12176" y="3397"/>
                  </a:cubicBezTo>
                  <a:cubicBezTo>
                    <a:pt x="12181" y="3397"/>
                    <a:pt x="12187" y="3400"/>
                    <a:pt x="12193" y="3406"/>
                  </a:cubicBezTo>
                  <a:cubicBezTo>
                    <a:pt x="12169" y="3358"/>
                    <a:pt x="12181" y="3334"/>
                    <a:pt x="12157" y="3287"/>
                  </a:cubicBezTo>
                  <a:lnTo>
                    <a:pt x="12157" y="3287"/>
                  </a:lnTo>
                  <a:cubicBezTo>
                    <a:pt x="12181" y="3322"/>
                    <a:pt x="12205" y="3322"/>
                    <a:pt x="12228" y="3334"/>
                  </a:cubicBezTo>
                  <a:cubicBezTo>
                    <a:pt x="12228" y="3346"/>
                    <a:pt x="12276" y="3382"/>
                    <a:pt x="12300" y="3394"/>
                  </a:cubicBezTo>
                  <a:cubicBezTo>
                    <a:pt x="12300" y="3382"/>
                    <a:pt x="12264" y="3346"/>
                    <a:pt x="12240" y="3346"/>
                  </a:cubicBezTo>
                  <a:cubicBezTo>
                    <a:pt x="12261" y="3346"/>
                    <a:pt x="12229" y="3320"/>
                    <a:pt x="12242" y="3320"/>
                  </a:cubicBezTo>
                  <a:cubicBezTo>
                    <a:pt x="12244" y="3320"/>
                    <a:pt x="12247" y="3321"/>
                    <a:pt x="12252" y="3322"/>
                  </a:cubicBezTo>
                  <a:cubicBezTo>
                    <a:pt x="12276" y="3322"/>
                    <a:pt x="12300" y="3358"/>
                    <a:pt x="12312" y="3370"/>
                  </a:cubicBezTo>
                  <a:cubicBezTo>
                    <a:pt x="12324" y="3358"/>
                    <a:pt x="12264" y="3322"/>
                    <a:pt x="12288" y="3322"/>
                  </a:cubicBezTo>
                  <a:cubicBezTo>
                    <a:pt x="12288" y="3322"/>
                    <a:pt x="12288" y="3322"/>
                    <a:pt x="12300" y="3334"/>
                  </a:cubicBezTo>
                  <a:cubicBezTo>
                    <a:pt x="12312" y="3334"/>
                    <a:pt x="12300" y="3311"/>
                    <a:pt x="12276" y="3287"/>
                  </a:cubicBezTo>
                  <a:lnTo>
                    <a:pt x="12276" y="3287"/>
                  </a:lnTo>
                  <a:cubicBezTo>
                    <a:pt x="12291" y="3296"/>
                    <a:pt x="12299" y="3299"/>
                    <a:pt x="12304" y="3299"/>
                  </a:cubicBezTo>
                  <a:cubicBezTo>
                    <a:pt x="12314" y="3299"/>
                    <a:pt x="12310" y="3287"/>
                    <a:pt x="12320" y="3287"/>
                  </a:cubicBezTo>
                  <a:cubicBezTo>
                    <a:pt x="12324" y="3287"/>
                    <a:pt x="12333" y="3290"/>
                    <a:pt x="12347" y="3299"/>
                  </a:cubicBezTo>
                  <a:cubicBezTo>
                    <a:pt x="12336" y="3275"/>
                    <a:pt x="12312" y="3287"/>
                    <a:pt x="12288" y="3263"/>
                  </a:cubicBezTo>
                  <a:cubicBezTo>
                    <a:pt x="12276" y="3239"/>
                    <a:pt x="12300" y="3239"/>
                    <a:pt x="12312" y="3239"/>
                  </a:cubicBezTo>
                  <a:cubicBezTo>
                    <a:pt x="12312" y="3251"/>
                    <a:pt x="12324" y="3263"/>
                    <a:pt x="12312" y="3263"/>
                  </a:cubicBezTo>
                  <a:lnTo>
                    <a:pt x="12359" y="3287"/>
                  </a:lnTo>
                  <a:cubicBezTo>
                    <a:pt x="12395" y="3275"/>
                    <a:pt x="12276" y="3203"/>
                    <a:pt x="12324" y="3203"/>
                  </a:cubicBezTo>
                  <a:cubicBezTo>
                    <a:pt x="12335" y="3238"/>
                    <a:pt x="12358" y="3228"/>
                    <a:pt x="12380" y="3259"/>
                  </a:cubicBezTo>
                  <a:lnTo>
                    <a:pt x="12380" y="3259"/>
                  </a:lnTo>
                  <a:cubicBezTo>
                    <a:pt x="12376" y="3248"/>
                    <a:pt x="12391" y="3238"/>
                    <a:pt x="12359" y="3227"/>
                  </a:cubicBezTo>
                  <a:cubicBezTo>
                    <a:pt x="12371" y="3215"/>
                    <a:pt x="12383" y="3215"/>
                    <a:pt x="12383" y="3215"/>
                  </a:cubicBezTo>
                  <a:cubicBezTo>
                    <a:pt x="12383" y="3203"/>
                    <a:pt x="12371" y="3180"/>
                    <a:pt x="12347" y="3168"/>
                  </a:cubicBezTo>
                  <a:cubicBezTo>
                    <a:pt x="12351" y="3164"/>
                    <a:pt x="12358" y="3162"/>
                    <a:pt x="12366" y="3162"/>
                  </a:cubicBezTo>
                  <a:cubicBezTo>
                    <a:pt x="12382" y="3162"/>
                    <a:pt x="12403" y="3168"/>
                    <a:pt x="12419" y="3168"/>
                  </a:cubicBezTo>
                  <a:cubicBezTo>
                    <a:pt x="12407" y="3120"/>
                    <a:pt x="12467" y="3132"/>
                    <a:pt x="12467" y="3084"/>
                  </a:cubicBezTo>
                  <a:lnTo>
                    <a:pt x="12455" y="3084"/>
                  </a:lnTo>
                  <a:cubicBezTo>
                    <a:pt x="12478" y="3072"/>
                    <a:pt x="12395" y="3061"/>
                    <a:pt x="12419" y="3037"/>
                  </a:cubicBezTo>
                  <a:lnTo>
                    <a:pt x="12419" y="3037"/>
                  </a:lnTo>
                  <a:cubicBezTo>
                    <a:pt x="12443" y="3055"/>
                    <a:pt x="12452" y="3058"/>
                    <a:pt x="12459" y="3058"/>
                  </a:cubicBezTo>
                  <a:cubicBezTo>
                    <a:pt x="12463" y="3058"/>
                    <a:pt x="12466" y="3057"/>
                    <a:pt x="12471" y="3057"/>
                  </a:cubicBezTo>
                  <a:cubicBezTo>
                    <a:pt x="12475" y="3057"/>
                    <a:pt x="12481" y="3058"/>
                    <a:pt x="12490" y="3061"/>
                  </a:cubicBezTo>
                  <a:cubicBezTo>
                    <a:pt x="12526" y="3049"/>
                    <a:pt x="12490" y="2989"/>
                    <a:pt x="12538" y="2989"/>
                  </a:cubicBezTo>
                  <a:cubicBezTo>
                    <a:pt x="12538" y="2989"/>
                    <a:pt x="12550" y="3001"/>
                    <a:pt x="12550" y="3013"/>
                  </a:cubicBezTo>
                  <a:cubicBezTo>
                    <a:pt x="12574" y="3001"/>
                    <a:pt x="12586" y="2977"/>
                    <a:pt x="12597" y="2965"/>
                  </a:cubicBezTo>
                  <a:cubicBezTo>
                    <a:pt x="12657" y="2965"/>
                    <a:pt x="12633" y="2918"/>
                    <a:pt x="12633" y="2882"/>
                  </a:cubicBezTo>
                  <a:cubicBezTo>
                    <a:pt x="12645" y="2882"/>
                    <a:pt x="12657" y="2894"/>
                    <a:pt x="12657" y="2906"/>
                  </a:cubicBezTo>
                  <a:cubicBezTo>
                    <a:pt x="12681" y="2894"/>
                    <a:pt x="12705" y="2882"/>
                    <a:pt x="12669" y="2834"/>
                  </a:cubicBezTo>
                  <a:lnTo>
                    <a:pt x="12669" y="2834"/>
                  </a:lnTo>
                  <a:cubicBezTo>
                    <a:pt x="12684" y="2840"/>
                    <a:pt x="12690" y="2842"/>
                    <a:pt x="12693" y="2842"/>
                  </a:cubicBezTo>
                  <a:cubicBezTo>
                    <a:pt x="12701" y="2842"/>
                    <a:pt x="12672" y="2822"/>
                    <a:pt x="12717" y="2822"/>
                  </a:cubicBezTo>
                  <a:cubicBezTo>
                    <a:pt x="12728" y="2834"/>
                    <a:pt x="12728" y="2834"/>
                    <a:pt x="12728" y="2834"/>
                  </a:cubicBezTo>
                  <a:cubicBezTo>
                    <a:pt x="12752" y="2834"/>
                    <a:pt x="12752" y="2822"/>
                    <a:pt x="12764" y="2822"/>
                  </a:cubicBezTo>
                  <a:cubicBezTo>
                    <a:pt x="12752" y="2775"/>
                    <a:pt x="12693" y="2727"/>
                    <a:pt x="12728" y="2715"/>
                  </a:cubicBezTo>
                  <a:lnTo>
                    <a:pt x="12728" y="2715"/>
                  </a:lnTo>
                  <a:cubicBezTo>
                    <a:pt x="12800" y="2751"/>
                    <a:pt x="12740" y="2739"/>
                    <a:pt x="12788" y="2775"/>
                  </a:cubicBezTo>
                  <a:cubicBezTo>
                    <a:pt x="12776" y="2763"/>
                    <a:pt x="12764" y="2751"/>
                    <a:pt x="12788" y="2751"/>
                  </a:cubicBezTo>
                  <a:cubicBezTo>
                    <a:pt x="12812" y="2775"/>
                    <a:pt x="12800" y="2763"/>
                    <a:pt x="12824" y="2787"/>
                  </a:cubicBezTo>
                  <a:cubicBezTo>
                    <a:pt x="12848" y="2787"/>
                    <a:pt x="12776" y="2715"/>
                    <a:pt x="12788" y="2715"/>
                  </a:cubicBezTo>
                  <a:cubicBezTo>
                    <a:pt x="12772" y="2715"/>
                    <a:pt x="12767" y="2710"/>
                    <a:pt x="12765" y="2710"/>
                  </a:cubicBezTo>
                  <a:cubicBezTo>
                    <a:pt x="12764" y="2710"/>
                    <a:pt x="12764" y="2711"/>
                    <a:pt x="12764" y="2715"/>
                  </a:cubicBezTo>
                  <a:cubicBezTo>
                    <a:pt x="12728" y="2680"/>
                    <a:pt x="12776" y="2680"/>
                    <a:pt x="12764" y="2656"/>
                  </a:cubicBezTo>
                  <a:lnTo>
                    <a:pt x="12764" y="2656"/>
                  </a:lnTo>
                  <a:cubicBezTo>
                    <a:pt x="12764" y="2661"/>
                    <a:pt x="12760" y="2664"/>
                    <a:pt x="12754" y="2664"/>
                  </a:cubicBezTo>
                  <a:cubicBezTo>
                    <a:pt x="12744" y="2664"/>
                    <a:pt x="12730" y="2658"/>
                    <a:pt x="12717" y="2644"/>
                  </a:cubicBezTo>
                  <a:cubicBezTo>
                    <a:pt x="12740" y="2632"/>
                    <a:pt x="12681" y="2584"/>
                    <a:pt x="12669" y="2560"/>
                  </a:cubicBezTo>
                  <a:cubicBezTo>
                    <a:pt x="12705" y="2560"/>
                    <a:pt x="12717" y="2608"/>
                    <a:pt x="12764" y="2632"/>
                  </a:cubicBezTo>
                  <a:cubicBezTo>
                    <a:pt x="12776" y="2644"/>
                    <a:pt x="12824" y="2656"/>
                    <a:pt x="12836" y="2680"/>
                  </a:cubicBezTo>
                  <a:cubicBezTo>
                    <a:pt x="12848" y="2668"/>
                    <a:pt x="12824" y="2632"/>
                    <a:pt x="12824" y="2608"/>
                  </a:cubicBezTo>
                  <a:lnTo>
                    <a:pt x="12824" y="2608"/>
                  </a:lnTo>
                  <a:lnTo>
                    <a:pt x="12836" y="2620"/>
                  </a:lnTo>
                  <a:cubicBezTo>
                    <a:pt x="12836" y="2596"/>
                    <a:pt x="12800" y="2549"/>
                    <a:pt x="12836" y="2549"/>
                  </a:cubicBezTo>
                  <a:lnTo>
                    <a:pt x="12812" y="2549"/>
                  </a:lnTo>
                  <a:cubicBezTo>
                    <a:pt x="12812" y="2539"/>
                    <a:pt x="12820" y="2529"/>
                    <a:pt x="12810" y="2513"/>
                  </a:cubicBezTo>
                  <a:lnTo>
                    <a:pt x="12810" y="2513"/>
                  </a:lnTo>
                  <a:cubicBezTo>
                    <a:pt x="12824" y="2524"/>
                    <a:pt x="12845" y="2527"/>
                    <a:pt x="12856" y="2534"/>
                  </a:cubicBezTo>
                  <a:lnTo>
                    <a:pt x="12856" y="2534"/>
                  </a:lnTo>
                  <a:cubicBezTo>
                    <a:pt x="12801" y="2488"/>
                    <a:pt x="12846" y="2464"/>
                    <a:pt x="12788" y="2418"/>
                  </a:cubicBezTo>
                  <a:cubicBezTo>
                    <a:pt x="12812" y="2418"/>
                    <a:pt x="12836" y="2441"/>
                    <a:pt x="12848" y="2453"/>
                  </a:cubicBezTo>
                  <a:cubicBezTo>
                    <a:pt x="12836" y="2465"/>
                    <a:pt x="12824" y="2453"/>
                    <a:pt x="12836" y="2489"/>
                  </a:cubicBezTo>
                  <a:cubicBezTo>
                    <a:pt x="12842" y="2483"/>
                    <a:pt x="12850" y="2480"/>
                    <a:pt x="12859" y="2480"/>
                  </a:cubicBezTo>
                  <a:cubicBezTo>
                    <a:pt x="12868" y="2480"/>
                    <a:pt x="12877" y="2483"/>
                    <a:pt x="12883" y="2489"/>
                  </a:cubicBezTo>
                  <a:cubicBezTo>
                    <a:pt x="12848" y="2453"/>
                    <a:pt x="12848" y="2418"/>
                    <a:pt x="12812" y="2382"/>
                  </a:cubicBezTo>
                  <a:lnTo>
                    <a:pt x="12812" y="2382"/>
                  </a:lnTo>
                  <a:cubicBezTo>
                    <a:pt x="12836" y="2394"/>
                    <a:pt x="12848" y="2394"/>
                    <a:pt x="12883" y="2418"/>
                  </a:cubicBezTo>
                  <a:cubicBezTo>
                    <a:pt x="12883" y="2370"/>
                    <a:pt x="12764" y="2358"/>
                    <a:pt x="12788" y="2322"/>
                  </a:cubicBezTo>
                  <a:lnTo>
                    <a:pt x="12788" y="2322"/>
                  </a:lnTo>
                  <a:cubicBezTo>
                    <a:pt x="12829" y="2333"/>
                    <a:pt x="12826" y="2360"/>
                    <a:pt x="12839" y="2360"/>
                  </a:cubicBezTo>
                  <a:cubicBezTo>
                    <a:pt x="12842" y="2360"/>
                    <a:pt x="12844" y="2360"/>
                    <a:pt x="12848" y="2358"/>
                  </a:cubicBezTo>
                  <a:lnTo>
                    <a:pt x="12859" y="2370"/>
                  </a:lnTo>
                  <a:cubicBezTo>
                    <a:pt x="12877" y="2379"/>
                    <a:pt x="12886" y="2382"/>
                    <a:pt x="12889" y="2382"/>
                  </a:cubicBezTo>
                  <a:cubicBezTo>
                    <a:pt x="12904" y="2382"/>
                    <a:pt x="12802" y="2308"/>
                    <a:pt x="12812" y="2299"/>
                  </a:cubicBezTo>
                  <a:lnTo>
                    <a:pt x="12812" y="2299"/>
                  </a:lnTo>
                  <a:cubicBezTo>
                    <a:pt x="12859" y="2334"/>
                    <a:pt x="12836" y="2334"/>
                    <a:pt x="12883" y="2346"/>
                  </a:cubicBezTo>
                  <a:cubicBezTo>
                    <a:pt x="12883" y="2322"/>
                    <a:pt x="12812" y="2263"/>
                    <a:pt x="12836" y="2263"/>
                  </a:cubicBezTo>
                  <a:lnTo>
                    <a:pt x="12836" y="2263"/>
                  </a:lnTo>
                  <a:lnTo>
                    <a:pt x="12859" y="2275"/>
                  </a:lnTo>
                  <a:cubicBezTo>
                    <a:pt x="12859" y="2263"/>
                    <a:pt x="12871" y="2263"/>
                    <a:pt x="12883" y="2251"/>
                  </a:cubicBezTo>
                  <a:cubicBezTo>
                    <a:pt x="12883" y="2251"/>
                    <a:pt x="12895" y="2251"/>
                    <a:pt x="12895" y="2239"/>
                  </a:cubicBezTo>
                  <a:cubicBezTo>
                    <a:pt x="12895" y="2251"/>
                    <a:pt x="12895" y="2251"/>
                    <a:pt x="12895" y="2251"/>
                  </a:cubicBezTo>
                  <a:lnTo>
                    <a:pt x="12907" y="2251"/>
                  </a:lnTo>
                  <a:cubicBezTo>
                    <a:pt x="12907" y="2251"/>
                    <a:pt x="12907" y="2251"/>
                    <a:pt x="12907" y="2263"/>
                  </a:cubicBezTo>
                  <a:lnTo>
                    <a:pt x="12871" y="2287"/>
                  </a:lnTo>
                  <a:cubicBezTo>
                    <a:pt x="12883" y="2287"/>
                    <a:pt x="12907" y="2287"/>
                    <a:pt x="12895" y="2299"/>
                  </a:cubicBezTo>
                  <a:cubicBezTo>
                    <a:pt x="12907" y="2287"/>
                    <a:pt x="12895" y="2287"/>
                    <a:pt x="12895" y="2287"/>
                  </a:cubicBezTo>
                  <a:cubicBezTo>
                    <a:pt x="12943" y="2239"/>
                    <a:pt x="12955" y="2275"/>
                    <a:pt x="13002" y="2215"/>
                  </a:cubicBezTo>
                  <a:lnTo>
                    <a:pt x="12990" y="2203"/>
                  </a:lnTo>
                  <a:cubicBezTo>
                    <a:pt x="13006" y="2203"/>
                    <a:pt x="13027" y="2187"/>
                    <a:pt x="13040" y="2187"/>
                  </a:cubicBezTo>
                  <a:cubicBezTo>
                    <a:pt x="13046" y="2187"/>
                    <a:pt x="13050" y="2191"/>
                    <a:pt x="13050" y="2203"/>
                  </a:cubicBezTo>
                  <a:cubicBezTo>
                    <a:pt x="13050" y="2204"/>
                    <a:pt x="13050" y="2204"/>
                    <a:pt x="13049" y="2204"/>
                  </a:cubicBezTo>
                  <a:lnTo>
                    <a:pt x="13049" y="2204"/>
                  </a:lnTo>
                  <a:cubicBezTo>
                    <a:pt x="13053" y="2203"/>
                    <a:pt x="13055" y="2202"/>
                    <a:pt x="13058" y="2202"/>
                  </a:cubicBezTo>
                  <a:cubicBezTo>
                    <a:pt x="13059" y="2202"/>
                    <a:pt x="13061" y="2202"/>
                    <a:pt x="13062" y="2203"/>
                  </a:cubicBezTo>
                  <a:cubicBezTo>
                    <a:pt x="13062" y="2191"/>
                    <a:pt x="13086" y="2168"/>
                    <a:pt x="13098" y="2156"/>
                  </a:cubicBezTo>
                  <a:cubicBezTo>
                    <a:pt x="13098" y="2156"/>
                    <a:pt x="13092" y="2140"/>
                    <a:pt x="13085" y="2140"/>
                  </a:cubicBezTo>
                  <a:cubicBezTo>
                    <a:pt x="13082" y="2140"/>
                    <a:pt x="13078" y="2144"/>
                    <a:pt x="13074" y="2156"/>
                  </a:cubicBezTo>
                  <a:cubicBezTo>
                    <a:pt x="13050" y="2179"/>
                    <a:pt x="13050" y="2179"/>
                    <a:pt x="13038" y="2179"/>
                  </a:cubicBezTo>
                  <a:cubicBezTo>
                    <a:pt x="13026" y="2168"/>
                    <a:pt x="13050" y="2156"/>
                    <a:pt x="13062" y="2144"/>
                  </a:cubicBezTo>
                  <a:cubicBezTo>
                    <a:pt x="13060" y="2140"/>
                    <a:pt x="13058" y="2139"/>
                    <a:pt x="13055" y="2139"/>
                  </a:cubicBezTo>
                  <a:cubicBezTo>
                    <a:pt x="13041" y="2139"/>
                    <a:pt x="13017" y="2181"/>
                    <a:pt x="13005" y="2181"/>
                  </a:cubicBezTo>
                  <a:cubicBezTo>
                    <a:pt x="13004" y="2181"/>
                    <a:pt x="13003" y="2180"/>
                    <a:pt x="13002" y="2179"/>
                  </a:cubicBezTo>
                  <a:lnTo>
                    <a:pt x="13002" y="2168"/>
                  </a:lnTo>
                  <a:cubicBezTo>
                    <a:pt x="12990" y="2179"/>
                    <a:pt x="12967" y="2168"/>
                    <a:pt x="12943" y="2203"/>
                  </a:cubicBezTo>
                  <a:cubicBezTo>
                    <a:pt x="12952" y="2184"/>
                    <a:pt x="12948" y="2180"/>
                    <a:pt x="12941" y="2180"/>
                  </a:cubicBezTo>
                  <a:cubicBezTo>
                    <a:pt x="12936" y="2180"/>
                    <a:pt x="12930" y="2182"/>
                    <a:pt x="12925" y="2182"/>
                  </a:cubicBezTo>
                  <a:cubicBezTo>
                    <a:pt x="12919" y="2182"/>
                    <a:pt x="12915" y="2179"/>
                    <a:pt x="12919" y="2168"/>
                  </a:cubicBezTo>
                  <a:lnTo>
                    <a:pt x="12919" y="2168"/>
                  </a:lnTo>
                  <a:lnTo>
                    <a:pt x="12895" y="2215"/>
                  </a:lnTo>
                  <a:cubicBezTo>
                    <a:pt x="12889" y="2212"/>
                    <a:pt x="12882" y="2210"/>
                    <a:pt x="12877" y="2210"/>
                  </a:cubicBezTo>
                  <a:cubicBezTo>
                    <a:pt x="12862" y="2210"/>
                    <a:pt x="12854" y="2222"/>
                    <a:pt x="12871" y="2239"/>
                  </a:cubicBezTo>
                  <a:cubicBezTo>
                    <a:pt x="12859" y="2227"/>
                    <a:pt x="12848" y="2215"/>
                    <a:pt x="12836" y="2215"/>
                  </a:cubicBezTo>
                  <a:cubicBezTo>
                    <a:pt x="12836" y="2203"/>
                    <a:pt x="12836" y="2203"/>
                    <a:pt x="12824" y="2203"/>
                  </a:cubicBezTo>
                  <a:cubicBezTo>
                    <a:pt x="12800" y="2203"/>
                    <a:pt x="12788" y="2191"/>
                    <a:pt x="12776" y="2179"/>
                  </a:cubicBezTo>
                  <a:lnTo>
                    <a:pt x="12764" y="2179"/>
                  </a:lnTo>
                  <a:lnTo>
                    <a:pt x="12776" y="2191"/>
                  </a:lnTo>
                  <a:cubicBezTo>
                    <a:pt x="12764" y="2179"/>
                    <a:pt x="12752" y="2179"/>
                    <a:pt x="12740" y="2179"/>
                  </a:cubicBezTo>
                  <a:cubicBezTo>
                    <a:pt x="12764" y="2156"/>
                    <a:pt x="12752" y="2168"/>
                    <a:pt x="12752" y="2156"/>
                  </a:cubicBezTo>
                  <a:cubicBezTo>
                    <a:pt x="12767" y="2137"/>
                    <a:pt x="12775" y="2131"/>
                    <a:pt x="12781" y="2131"/>
                  </a:cubicBezTo>
                  <a:cubicBezTo>
                    <a:pt x="12790" y="2131"/>
                    <a:pt x="12793" y="2144"/>
                    <a:pt x="12800" y="2144"/>
                  </a:cubicBezTo>
                  <a:cubicBezTo>
                    <a:pt x="12824" y="2108"/>
                    <a:pt x="12871" y="2084"/>
                    <a:pt x="12895" y="2048"/>
                  </a:cubicBezTo>
                  <a:lnTo>
                    <a:pt x="12919" y="2060"/>
                  </a:lnTo>
                  <a:cubicBezTo>
                    <a:pt x="12934" y="2036"/>
                    <a:pt x="12924" y="2034"/>
                    <a:pt x="12911" y="2034"/>
                  </a:cubicBezTo>
                  <a:cubicBezTo>
                    <a:pt x="12908" y="2034"/>
                    <a:pt x="12905" y="2034"/>
                    <a:pt x="12903" y="2034"/>
                  </a:cubicBezTo>
                  <a:cubicBezTo>
                    <a:pt x="12886" y="2034"/>
                    <a:pt x="12871" y="2031"/>
                    <a:pt x="12895" y="1989"/>
                  </a:cubicBezTo>
                  <a:cubicBezTo>
                    <a:pt x="12883" y="1989"/>
                    <a:pt x="12883" y="1989"/>
                    <a:pt x="12883" y="1953"/>
                  </a:cubicBezTo>
                  <a:lnTo>
                    <a:pt x="12848" y="2001"/>
                  </a:lnTo>
                  <a:cubicBezTo>
                    <a:pt x="12848" y="1989"/>
                    <a:pt x="12871" y="1953"/>
                    <a:pt x="12871" y="1953"/>
                  </a:cubicBezTo>
                  <a:cubicBezTo>
                    <a:pt x="12871" y="1941"/>
                    <a:pt x="12859" y="1941"/>
                    <a:pt x="12859" y="1941"/>
                  </a:cubicBezTo>
                  <a:cubicBezTo>
                    <a:pt x="12871" y="1929"/>
                    <a:pt x="12871" y="1918"/>
                    <a:pt x="12883" y="1918"/>
                  </a:cubicBezTo>
                  <a:cubicBezTo>
                    <a:pt x="12889" y="1906"/>
                    <a:pt x="12889" y="1900"/>
                    <a:pt x="12886" y="1900"/>
                  </a:cubicBezTo>
                  <a:lnTo>
                    <a:pt x="12886" y="1900"/>
                  </a:lnTo>
                  <a:cubicBezTo>
                    <a:pt x="12883" y="1900"/>
                    <a:pt x="12877" y="1906"/>
                    <a:pt x="12871" y="1918"/>
                  </a:cubicBezTo>
                  <a:cubicBezTo>
                    <a:pt x="12859" y="1918"/>
                    <a:pt x="12859" y="1918"/>
                    <a:pt x="12848" y="1906"/>
                  </a:cubicBezTo>
                  <a:lnTo>
                    <a:pt x="12836" y="1906"/>
                  </a:lnTo>
                  <a:cubicBezTo>
                    <a:pt x="12836" y="1918"/>
                    <a:pt x="12812" y="1953"/>
                    <a:pt x="12812" y="1977"/>
                  </a:cubicBezTo>
                  <a:cubicBezTo>
                    <a:pt x="12800" y="1929"/>
                    <a:pt x="12776" y="1929"/>
                    <a:pt x="12800" y="1882"/>
                  </a:cubicBezTo>
                  <a:cubicBezTo>
                    <a:pt x="12812" y="1858"/>
                    <a:pt x="12824" y="1846"/>
                    <a:pt x="12824" y="1846"/>
                  </a:cubicBezTo>
                  <a:cubicBezTo>
                    <a:pt x="12824" y="1843"/>
                    <a:pt x="12822" y="1841"/>
                    <a:pt x="12819" y="1841"/>
                  </a:cubicBezTo>
                  <a:cubicBezTo>
                    <a:pt x="12811" y="1841"/>
                    <a:pt x="12794" y="1852"/>
                    <a:pt x="12776" y="1870"/>
                  </a:cubicBezTo>
                  <a:cubicBezTo>
                    <a:pt x="12776" y="1858"/>
                    <a:pt x="12788" y="1846"/>
                    <a:pt x="12788" y="1834"/>
                  </a:cubicBezTo>
                  <a:cubicBezTo>
                    <a:pt x="12788" y="1834"/>
                    <a:pt x="12788" y="1822"/>
                    <a:pt x="12788" y="1822"/>
                  </a:cubicBezTo>
                  <a:cubicBezTo>
                    <a:pt x="12774" y="1836"/>
                    <a:pt x="12766" y="1839"/>
                    <a:pt x="12760" y="1839"/>
                  </a:cubicBezTo>
                  <a:cubicBezTo>
                    <a:pt x="12755" y="1839"/>
                    <a:pt x="12752" y="1837"/>
                    <a:pt x="12749" y="1837"/>
                  </a:cubicBezTo>
                  <a:cubicBezTo>
                    <a:pt x="12746" y="1837"/>
                    <a:pt x="12744" y="1839"/>
                    <a:pt x="12740" y="1846"/>
                  </a:cubicBezTo>
                  <a:cubicBezTo>
                    <a:pt x="12740" y="1846"/>
                    <a:pt x="12740" y="1858"/>
                    <a:pt x="12752" y="1858"/>
                  </a:cubicBezTo>
                  <a:cubicBezTo>
                    <a:pt x="12727" y="1875"/>
                    <a:pt x="12708" y="1892"/>
                    <a:pt x="12703" y="1892"/>
                  </a:cubicBezTo>
                  <a:cubicBezTo>
                    <a:pt x="12701" y="1892"/>
                    <a:pt x="12701" y="1889"/>
                    <a:pt x="12705" y="1882"/>
                  </a:cubicBezTo>
                  <a:cubicBezTo>
                    <a:pt x="12725" y="1861"/>
                    <a:pt x="12719" y="1832"/>
                    <a:pt x="12740" y="1832"/>
                  </a:cubicBezTo>
                  <a:cubicBezTo>
                    <a:pt x="12743" y="1832"/>
                    <a:pt x="12747" y="1833"/>
                    <a:pt x="12752" y="1834"/>
                  </a:cubicBezTo>
                  <a:cubicBezTo>
                    <a:pt x="12759" y="1814"/>
                    <a:pt x="12759" y="1807"/>
                    <a:pt x="12756" y="1807"/>
                  </a:cubicBezTo>
                  <a:lnTo>
                    <a:pt x="12756" y="1807"/>
                  </a:lnTo>
                  <a:cubicBezTo>
                    <a:pt x="12749" y="1807"/>
                    <a:pt x="12726" y="1838"/>
                    <a:pt x="12719" y="1838"/>
                  </a:cubicBezTo>
                  <a:cubicBezTo>
                    <a:pt x="12717" y="1838"/>
                    <a:pt x="12717" y="1837"/>
                    <a:pt x="12717" y="1834"/>
                  </a:cubicBezTo>
                  <a:lnTo>
                    <a:pt x="12717" y="1798"/>
                  </a:lnTo>
                  <a:cubicBezTo>
                    <a:pt x="12725" y="1790"/>
                    <a:pt x="12731" y="1787"/>
                    <a:pt x="12735" y="1787"/>
                  </a:cubicBezTo>
                  <a:cubicBezTo>
                    <a:pt x="12739" y="1787"/>
                    <a:pt x="12742" y="1790"/>
                    <a:pt x="12746" y="1790"/>
                  </a:cubicBezTo>
                  <a:cubicBezTo>
                    <a:pt x="12747" y="1790"/>
                    <a:pt x="12750" y="1789"/>
                    <a:pt x="12752" y="1787"/>
                  </a:cubicBezTo>
                  <a:lnTo>
                    <a:pt x="12740" y="1787"/>
                  </a:lnTo>
                  <a:cubicBezTo>
                    <a:pt x="12747" y="1780"/>
                    <a:pt x="12753" y="1778"/>
                    <a:pt x="12758" y="1778"/>
                  </a:cubicBezTo>
                  <a:cubicBezTo>
                    <a:pt x="12768" y="1778"/>
                    <a:pt x="12777" y="1783"/>
                    <a:pt x="12791" y="1783"/>
                  </a:cubicBezTo>
                  <a:cubicBezTo>
                    <a:pt x="12800" y="1783"/>
                    <a:pt x="12811" y="1781"/>
                    <a:pt x="12824" y="1775"/>
                  </a:cubicBezTo>
                  <a:lnTo>
                    <a:pt x="12800" y="1739"/>
                  </a:lnTo>
                  <a:cubicBezTo>
                    <a:pt x="12796" y="1740"/>
                    <a:pt x="12792" y="1740"/>
                    <a:pt x="12788" y="1740"/>
                  </a:cubicBezTo>
                  <a:cubicBezTo>
                    <a:pt x="12747" y="1740"/>
                    <a:pt x="12722" y="1694"/>
                    <a:pt x="12673" y="1694"/>
                  </a:cubicBezTo>
                  <a:cubicBezTo>
                    <a:pt x="12661" y="1694"/>
                    <a:pt x="12648" y="1697"/>
                    <a:pt x="12633" y="1703"/>
                  </a:cubicBezTo>
                  <a:cubicBezTo>
                    <a:pt x="12633" y="1715"/>
                    <a:pt x="12633" y="1715"/>
                    <a:pt x="12621" y="1727"/>
                  </a:cubicBezTo>
                  <a:lnTo>
                    <a:pt x="12621" y="1715"/>
                  </a:lnTo>
                  <a:lnTo>
                    <a:pt x="12597" y="1739"/>
                  </a:lnTo>
                  <a:cubicBezTo>
                    <a:pt x="12621" y="1703"/>
                    <a:pt x="12609" y="1691"/>
                    <a:pt x="12609" y="1656"/>
                  </a:cubicBezTo>
                  <a:lnTo>
                    <a:pt x="12609" y="1656"/>
                  </a:lnTo>
                  <a:cubicBezTo>
                    <a:pt x="12609" y="1679"/>
                    <a:pt x="12609" y="1679"/>
                    <a:pt x="12586" y="1703"/>
                  </a:cubicBezTo>
                  <a:cubicBezTo>
                    <a:pt x="12570" y="1726"/>
                    <a:pt x="12560" y="1739"/>
                    <a:pt x="12554" y="1739"/>
                  </a:cubicBezTo>
                  <a:cubicBezTo>
                    <a:pt x="12551" y="1739"/>
                    <a:pt x="12550" y="1735"/>
                    <a:pt x="12550" y="1727"/>
                  </a:cubicBezTo>
                  <a:cubicBezTo>
                    <a:pt x="12562" y="1703"/>
                    <a:pt x="12574" y="1715"/>
                    <a:pt x="12574" y="1691"/>
                  </a:cubicBezTo>
                  <a:lnTo>
                    <a:pt x="12574" y="1691"/>
                  </a:lnTo>
                  <a:cubicBezTo>
                    <a:pt x="12574" y="1703"/>
                    <a:pt x="12562" y="1715"/>
                    <a:pt x="12550" y="1715"/>
                  </a:cubicBezTo>
                  <a:cubicBezTo>
                    <a:pt x="12562" y="1691"/>
                    <a:pt x="12550" y="1679"/>
                    <a:pt x="12562" y="1656"/>
                  </a:cubicBezTo>
                  <a:cubicBezTo>
                    <a:pt x="12568" y="1656"/>
                    <a:pt x="12571" y="1658"/>
                    <a:pt x="12571" y="1661"/>
                  </a:cubicBezTo>
                  <a:lnTo>
                    <a:pt x="12571" y="1661"/>
                  </a:lnTo>
                  <a:cubicBezTo>
                    <a:pt x="12576" y="1653"/>
                    <a:pt x="12581" y="1640"/>
                    <a:pt x="12597" y="1632"/>
                  </a:cubicBezTo>
                  <a:lnTo>
                    <a:pt x="12574" y="1632"/>
                  </a:lnTo>
                  <a:cubicBezTo>
                    <a:pt x="12586" y="1608"/>
                    <a:pt x="12597" y="1608"/>
                    <a:pt x="12609" y="1584"/>
                  </a:cubicBezTo>
                  <a:cubicBezTo>
                    <a:pt x="12574" y="1584"/>
                    <a:pt x="12526" y="1632"/>
                    <a:pt x="12502" y="1632"/>
                  </a:cubicBezTo>
                  <a:cubicBezTo>
                    <a:pt x="12513" y="1621"/>
                    <a:pt x="12542" y="1582"/>
                    <a:pt x="12540" y="1582"/>
                  </a:cubicBezTo>
                  <a:lnTo>
                    <a:pt x="12540" y="1582"/>
                  </a:lnTo>
                  <a:cubicBezTo>
                    <a:pt x="12540" y="1582"/>
                    <a:pt x="12539" y="1583"/>
                    <a:pt x="12538" y="1584"/>
                  </a:cubicBezTo>
                  <a:cubicBezTo>
                    <a:pt x="12538" y="1580"/>
                    <a:pt x="12536" y="1579"/>
                    <a:pt x="12533" y="1579"/>
                  </a:cubicBezTo>
                  <a:cubicBezTo>
                    <a:pt x="12522" y="1579"/>
                    <a:pt x="12497" y="1595"/>
                    <a:pt x="12478" y="1608"/>
                  </a:cubicBezTo>
                  <a:lnTo>
                    <a:pt x="12478" y="1608"/>
                  </a:lnTo>
                  <a:cubicBezTo>
                    <a:pt x="12442" y="1560"/>
                    <a:pt x="12407" y="1524"/>
                    <a:pt x="12395" y="1453"/>
                  </a:cubicBezTo>
                  <a:lnTo>
                    <a:pt x="12347" y="1489"/>
                  </a:lnTo>
                  <a:lnTo>
                    <a:pt x="12359" y="1453"/>
                  </a:lnTo>
                  <a:cubicBezTo>
                    <a:pt x="12336" y="1382"/>
                    <a:pt x="12276" y="1394"/>
                    <a:pt x="12228" y="1382"/>
                  </a:cubicBezTo>
                  <a:cubicBezTo>
                    <a:pt x="12205" y="1370"/>
                    <a:pt x="12240" y="1334"/>
                    <a:pt x="12240" y="1322"/>
                  </a:cubicBezTo>
                  <a:cubicBezTo>
                    <a:pt x="12235" y="1314"/>
                    <a:pt x="12228" y="1311"/>
                    <a:pt x="12220" y="1311"/>
                  </a:cubicBezTo>
                  <a:cubicBezTo>
                    <a:pt x="12198" y="1311"/>
                    <a:pt x="12169" y="1336"/>
                    <a:pt x="12143" y="1336"/>
                  </a:cubicBezTo>
                  <a:cubicBezTo>
                    <a:pt x="12140" y="1336"/>
                    <a:pt x="12136" y="1335"/>
                    <a:pt x="12133" y="1334"/>
                  </a:cubicBezTo>
                  <a:cubicBezTo>
                    <a:pt x="12145" y="1322"/>
                    <a:pt x="12181" y="1286"/>
                    <a:pt x="12181" y="1275"/>
                  </a:cubicBezTo>
                  <a:lnTo>
                    <a:pt x="12181" y="1275"/>
                  </a:lnTo>
                  <a:cubicBezTo>
                    <a:pt x="12161" y="1284"/>
                    <a:pt x="12150" y="1302"/>
                    <a:pt x="12146" y="1302"/>
                  </a:cubicBezTo>
                  <a:cubicBezTo>
                    <a:pt x="12145" y="1302"/>
                    <a:pt x="12145" y="1301"/>
                    <a:pt x="12145" y="1298"/>
                  </a:cubicBezTo>
                  <a:lnTo>
                    <a:pt x="12157" y="1286"/>
                  </a:lnTo>
                  <a:cubicBezTo>
                    <a:pt x="12169" y="1251"/>
                    <a:pt x="12145" y="1275"/>
                    <a:pt x="12133" y="1251"/>
                  </a:cubicBezTo>
                  <a:cubicBezTo>
                    <a:pt x="12128" y="1248"/>
                    <a:pt x="12121" y="1246"/>
                    <a:pt x="12112" y="1246"/>
                  </a:cubicBezTo>
                  <a:cubicBezTo>
                    <a:pt x="12086" y="1246"/>
                    <a:pt x="12048" y="1262"/>
                    <a:pt x="12002" y="1298"/>
                  </a:cubicBezTo>
                  <a:cubicBezTo>
                    <a:pt x="11978" y="1275"/>
                    <a:pt x="12038" y="1239"/>
                    <a:pt x="12038" y="1227"/>
                  </a:cubicBezTo>
                  <a:cubicBezTo>
                    <a:pt x="12042" y="1238"/>
                    <a:pt x="12045" y="1242"/>
                    <a:pt x="12049" y="1242"/>
                  </a:cubicBezTo>
                  <a:cubicBezTo>
                    <a:pt x="12057" y="1242"/>
                    <a:pt x="12065" y="1223"/>
                    <a:pt x="12074" y="1215"/>
                  </a:cubicBezTo>
                  <a:lnTo>
                    <a:pt x="12074" y="1215"/>
                  </a:lnTo>
                  <a:cubicBezTo>
                    <a:pt x="12070" y="1219"/>
                    <a:pt x="12064" y="1222"/>
                    <a:pt x="12060" y="1222"/>
                  </a:cubicBezTo>
                  <a:cubicBezTo>
                    <a:pt x="12051" y="1222"/>
                    <a:pt x="12046" y="1211"/>
                    <a:pt x="12062" y="1179"/>
                  </a:cubicBezTo>
                  <a:cubicBezTo>
                    <a:pt x="12056" y="1179"/>
                    <a:pt x="12050" y="1176"/>
                    <a:pt x="12042" y="1176"/>
                  </a:cubicBezTo>
                  <a:cubicBezTo>
                    <a:pt x="12035" y="1176"/>
                    <a:pt x="12026" y="1179"/>
                    <a:pt x="12014" y="1191"/>
                  </a:cubicBezTo>
                  <a:lnTo>
                    <a:pt x="12014" y="1191"/>
                  </a:lnTo>
                  <a:cubicBezTo>
                    <a:pt x="12016" y="1189"/>
                    <a:pt x="12018" y="1188"/>
                    <a:pt x="12020" y="1188"/>
                  </a:cubicBezTo>
                  <a:lnTo>
                    <a:pt x="12020" y="1188"/>
                  </a:lnTo>
                  <a:cubicBezTo>
                    <a:pt x="12025" y="1188"/>
                    <a:pt x="12021" y="1205"/>
                    <a:pt x="12002" y="1215"/>
                  </a:cubicBezTo>
                  <a:cubicBezTo>
                    <a:pt x="12002" y="1203"/>
                    <a:pt x="11966" y="1191"/>
                    <a:pt x="12002" y="1156"/>
                  </a:cubicBezTo>
                  <a:cubicBezTo>
                    <a:pt x="11931" y="1120"/>
                    <a:pt x="11871" y="1072"/>
                    <a:pt x="11812" y="1036"/>
                  </a:cubicBezTo>
                  <a:cubicBezTo>
                    <a:pt x="11788" y="1048"/>
                    <a:pt x="11812" y="1048"/>
                    <a:pt x="11800" y="1060"/>
                  </a:cubicBezTo>
                  <a:cubicBezTo>
                    <a:pt x="11792" y="1065"/>
                    <a:pt x="11788" y="1067"/>
                    <a:pt x="11785" y="1067"/>
                  </a:cubicBezTo>
                  <a:cubicBezTo>
                    <a:pt x="11778" y="1067"/>
                    <a:pt x="11785" y="1053"/>
                    <a:pt x="11778" y="1053"/>
                  </a:cubicBezTo>
                  <a:cubicBezTo>
                    <a:pt x="11776" y="1053"/>
                    <a:pt x="11772" y="1055"/>
                    <a:pt x="11764" y="1060"/>
                  </a:cubicBezTo>
                  <a:lnTo>
                    <a:pt x="11788" y="1036"/>
                  </a:lnTo>
                  <a:cubicBezTo>
                    <a:pt x="11785" y="1031"/>
                    <a:pt x="11780" y="1028"/>
                    <a:pt x="11774" y="1028"/>
                  </a:cubicBezTo>
                  <a:cubicBezTo>
                    <a:pt x="11754" y="1028"/>
                    <a:pt x="11720" y="1051"/>
                    <a:pt x="11693" y="1060"/>
                  </a:cubicBezTo>
                  <a:cubicBezTo>
                    <a:pt x="11716" y="1036"/>
                    <a:pt x="11693" y="1036"/>
                    <a:pt x="11716" y="1025"/>
                  </a:cubicBezTo>
                  <a:cubicBezTo>
                    <a:pt x="11705" y="1025"/>
                    <a:pt x="11765" y="903"/>
                    <a:pt x="11756" y="903"/>
                  </a:cubicBezTo>
                  <a:lnTo>
                    <a:pt x="11756" y="903"/>
                  </a:lnTo>
                  <a:cubicBezTo>
                    <a:pt x="11755" y="903"/>
                    <a:pt x="11754" y="904"/>
                    <a:pt x="11752" y="905"/>
                  </a:cubicBezTo>
                  <a:lnTo>
                    <a:pt x="11681" y="1036"/>
                  </a:lnTo>
                  <a:cubicBezTo>
                    <a:pt x="11681" y="1042"/>
                    <a:pt x="11678" y="1042"/>
                    <a:pt x="11675" y="1042"/>
                  </a:cubicBezTo>
                  <a:cubicBezTo>
                    <a:pt x="11672" y="1042"/>
                    <a:pt x="11669" y="1042"/>
                    <a:pt x="11669" y="1048"/>
                  </a:cubicBezTo>
                  <a:cubicBezTo>
                    <a:pt x="11669" y="1013"/>
                    <a:pt x="11681" y="977"/>
                    <a:pt x="11681" y="977"/>
                  </a:cubicBezTo>
                  <a:cubicBezTo>
                    <a:pt x="11687" y="959"/>
                    <a:pt x="11693" y="953"/>
                    <a:pt x="11697" y="953"/>
                  </a:cubicBezTo>
                  <a:cubicBezTo>
                    <a:pt x="11702" y="953"/>
                    <a:pt x="11705" y="959"/>
                    <a:pt x="11705" y="965"/>
                  </a:cubicBezTo>
                  <a:cubicBezTo>
                    <a:pt x="11740" y="917"/>
                    <a:pt x="11705" y="917"/>
                    <a:pt x="11740" y="870"/>
                  </a:cubicBezTo>
                  <a:lnTo>
                    <a:pt x="11740" y="870"/>
                  </a:lnTo>
                  <a:cubicBezTo>
                    <a:pt x="11728" y="870"/>
                    <a:pt x="11728" y="905"/>
                    <a:pt x="11705" y="917"/>
                  </a:cubicBezTo>
                  <a:cubicBezTo>
                    <a:pt x="11688" y="926"/>
                    <a:pt x="11672" y="945"/>
                    <a:pt x="11663" y="945"/>
                  </a:cubicBezTo>
                  <a:cubicBezTo>
                    <a:pt x="11659" y="945"/>
                    <a:pt x="11657" y="941"/>
                    <a:pt x="11657" y="929"/>
                  </a:cubicBezTo>
                  <a:lnTo>
                    <a:pt x="11609" y="965"/>
                  </a:lnTo>
                  <a:cubicBezTo>
                    <a:pt x="11621" y="947"/>
                    <a:pt x="11618" y="944"/>
                    <a:pt x="11612" y="944"/>
                  </a:cubicBezTo>
                  <a:cubicBezTo>
                    <a:pt x="11609" y="944"/>
                    <a:pt x="11606" y="945"/>
                    <a:pt x="11603" y="945"/>
                  </a:cubicBezTo>
                  <a:cubicBezTo>
                    <a:pt x="11600" y="945"/>
                    <a:pt x="11597" y="944"/>
                    <a:pt x="11597" y="941"/>
                  </a:cubicBezTo>
                  <a:lnTo>
                    <a:pt x="11621" y="917"/>
                  </a:lnTo>
                  <a:cubicBezTo>
                    <a:pt x="11609" y="917"/>
                    <a:pt x="11609" y="905"/>
                    <a:pt x="11609" y="882"/>
                  </a:cubicBezTo>
                  <a:cubicBezTo>
                    <a:pt x="11616" y="871"/>
                    <a:pt x="11620" y="868"/>
                    <a:pt x="11623" y="868"/>
                  </a:cubicBezTo>
                  <a:cubicBezTo>
                    <a:pt x="11626" y="868"/>
                    <a:pt x="11626" y="877"/>
                    <a:pt x="11628" y="877"/>
                  </a:cubicBezTo>
                  <a:cubicBezTo>
                    <a:pt x="11629" y="877"/>
                    <a:pt x="11630" y="875"/>
                    <a:pt x="11633" y="870"/>
                  </a:cubicBezTo>
                  <a:lnTo>
                    <a:pt x="11633" y="846"/>
                  </a:lnTo>
                  <a:cubicBezTo>
                    <a:pt x="11621" y="870"/>
                    <a:pt x="11597" y="882"/>
                    <a:pt x="11597" y="905"/>
                  </a:cubicBezTo>
                  <a:cubicBezTo>
                    <a:pt x="11570" y="933"/>
                    <a:pt x="11549" y="961"/>
                    <a:pt x="11530" y="961"/>
                  </a:cubicBezTo>
                  <a:cubicBezTo>
                    <a:pt x="11525" y="961"/>
                    <a:pt x="11519" y="958"/>
                    <a:pt x="11514" y="953"/>
                  </a:cubicBezTo>
                  <a:cubicBezTo>
                    <a:pt x="11526" y="905"/>
                    <a:pt x="11550" y="929"/>
                    <a:pt x="11562" y="882"/>
                  </a:cubicBezTo>
                  <a:cubicBezTo>
                    <a:pt x="11560" y="877"/>
                    <a:pt x="11557" y="875"/>
                    <a:pt x="11554" y="875"/>
                  </a:cubicBezTo>
                  <a:cubicBezTo>
                    <a:pt x="11530" y="875"/>
                    <a:pt x="11472" y="954"/>
                    <a:pt x="11457" y="954"/>
                  </a:cubicBezTo>
                  <a:cubicBezTo>
                    <a:pt x="11456" y="954"/>
                    <a:pt x="11455" y="954"/>
                    <a:pt x="11454" y="953"/>
                  </a:cubicBezTo>
                  <a:cubicBezTo>
                    <a:pt x="11451" y="943"/>
                    <a:pt x="11447" y="940"/>
                    <a:pt x="11442" y="940"/>
                  </a:cubicBezTo>
                  <a:cubicBezTo>
                    <a:pt x="11431" y="940"/>
                    <a:pt x="11417" y="955"/>
                    <a:pt x="11403" y="955"/>
                  </a:cubicBezTo>
                  <a:cubicBezTo>
                    <a:pt x="11400" y="955"/>
                    <a:pt x="11398" y="954"/>
                    <a:pt x="11395" y="953"/>
                  </a:cubicBezTo>
                  <a:cubicBezTo>
                    <a:pt x="11419" y="929"/>
                    <a:pt x="11395" y="917"/>
                    <a:pt x="11407" y="882"/>
                  </a:cubicBezTo>
                  <a:lnTo>
                    <a:pt x="11431" y="858"/>
                  </a:lnTo>
                  <a:lnTo>
                    <a:pt x="11431" y="858"/>
                  </a:lnTo>
                  <a:cubicBezTo>
                    <a:pt x="11428" y="860"/>
                    <a:pt x="11427" y="861"/>
                    <a:pt x="11425" y="861"/>
                  </a:cubicBezTo>
                  <a:cubicBezTo>
                    <a:pt x="11422" y="861"/>
                    <a:pt x="11422" y="857"/>
                    <a:pt x="11425" y="851"/>
                  </a:cubicBezTo>
                  <a:lnTo>
                    <a:pt x="11425" y="851"/>
                  </a:lnTo>
                  <a:cubicBezTo>
                    <a:pt x="11418" y="854"/>
                    <a:pt x="11412" y="855"/>
                    <a:pt x="11405" y="855"/>
                  </a:cubicBezTo>
                  <a:cubicBezTo>
                    <a:pt x="11399" y="855"/>
                    <a:pt x="11392" y="854"/>
                    <a:pt x="11384" y="854"/>
                  </a:cubicBezTo>
                  <a:cubicBezTo>
                    <a:pt x="11376" y="854"/>
                    <a:pt x="11368" y="855"/>
                    <a:pt x="11359" y="858"/>
                  </a:cubicBezTo>
                  <a:lnTo>
                    <a:pt x="11347" y="894"/>
                  </a:lnTo>
                  <a:cubicBezTo>
                    <a:pt x="11339" y="894"/>
                    <a:pt x="11321" y="899"/>
                    <a:pt x="11309" y="899"/>
                  </a:cubicBezTo>
                  <a:cubicBezTo>
                    <a:pt x="11304" y="899"/>
                    <a:pt x="11300" y="898"/>
                    <a:pt x="11300" y="894"/>
                  </a:cubicBezTo>
                  <a:cubicBezTo>
                    <a:pt x="11276" y="894"/>
                    <a:pt x="11264" y="917"/>
                    <a:pt x="11228" y="953"/>
                  </a:cubicBezTo>
                  <a:cubicBezTo>
                    <a:pt x="11228" y="917"/>
                    <a:pt x="11252" y="882"/>
                    <a:pt x="11276" y="846"/>
                  </a:cubicBezTo>
                  <a:cubicBezTo>
                    <a:pt x="11276" y="870"/>
                    <a:pt x="11288" y="858"/>
                    <a:pt x="11288" y="882"/>
                  </a:cubicBezTo>
                  <a:cubicBezTo>
                    <a:pt x="11317" y="862"/>
                    <a:pt x="11361" y="828"/>
                    <a:pt x="11383" y="828"/>
                  </a:cubicBezTo>
                  <a:cubicBezTo>
                    <a:pt x="11389" y="828"/>
                    <a:pt x="11393" y="829"/>
                    <a:pt x="11395" y="834"/>
                  </a:cubicBezTo>
                  <a:cubicBezTo>
                    <a:pt x="11417" y="808"/>
                    <a:pt x="11421" y="801"/>
                    <a:pt x="11418" y="801"/>
                  </a:cubicBezTo>
                  <a:lnTo>
                    <a:pt x="11418" y="801"/>
                  </a:lnTo>
                  <a:cubicBezTo>
                    <a:pt x="11414" y="801"/>
                    <a:pt x="11401" y="809"/>
                    <a:pt x="11392" y="809"/>
                  </a:cubicBezTo>
                  <a:cubicBezTo>
                    <a:pt x="11387" y="809"/>
                    <a:pt x="11383" y="806"/>
                    <a:pt x="11383" y="798"/>
                  </a:cubicBezTo>
                  <a:cubicBezTo>
                    <a:pt x="11387" y="795"/>
                    <a:pt x="11392" y="792"/>
                    <a:pt x="11398" y="789"/>
                  </a:cubicBezTo>
                  <a:lnTo>
                    <a:pt x="11398" y="789"/>
                  </a:lnTo>
                  <a:cubicBezTo>
                    <a:pt x="11398" y="790"/>
                    <a:pt x="11399" y="791"/>
                    <a:pt x="11401" y="791"/>
                  </a:cubicBezTo>
                  <a:cubicBezTo>
                    <a:pt x="11405" y="791"/>
                    <a:pt x="11410" y="786"/>
                    <a:pt x="11416" y="779"/>
                  </a:cubicBezTo>
                  <a:lnTo>
                    <a:pt x="11416" y="779"/>
                  </a:lnTo>
                  <a:cubicBezTo>
                    <a:pt x="11409" y="783"/>
                    <a:pt x="11403" y="786"/>
                    <a:pt x="11398" y="789"/>
                  </a:cubicBezTo>
                  <a:lnTo>
                    <a:pt x="11398" y="789"/>
                  </a:lnTo>
                  <a:cubicBezTo>
                    <a:pt x="11396" y="787"/>
                    <a:pt x="11395" y="782"/>
                    <a:pt x="11395" y="775"/>
                  </a:cubicBezTo>
                  <a:cubicBezTo>
                    <a:pt x="11393" y="775"/>
                    <a:pt x="11392" y="776"/>
                    <a:pt x="11390" y="776"/>
                  </a:cubicBezTo>
                  <a:cubicBezTo>
                    <a:pt x="11375" y="776"/>
                    <a:pt x="11394" y="715"/>
                    <a:pt x="11383" y="715"/>
                  </a:cubicBezTo>
                  <a:lnTo>
                    <a:pt x="11383" y="715"/>
                  </a:lnTo>
                  <a:cubicBezTo>
                    <a:pt x="11363" y="735"/>
                    <a:pt x="11335" y="780"/>
                    <a:pt x="11319" y="780"/>
                  </a:cubicBezTo>
                  <a:cubicBezTo>
                    <a:pt x="11316" y="780"/>
                    <a:pt x="11314" y="778"/>
                    <a:pt x="11312" y="775"/>
                  </a:cubicBezTo>
                  <a:lnTo>
                    <a:pt x="11347" y="739"/>
                  </a:lnTo>
                  <a:cubicBezTo>
                    <a:pt x="11344" y="735"/>
                    <a:pt x="11340" y="734"/>
                    <a:pt x="11337" y="734"/>
                  </a:cubicBezTo>
                  <a:cubicBezTo>
                    <a:pt x="11318" y="734"/>
                    <a:pt x="11300" y="776"/>
                    <a:pt x="11281" y="776"/>
                  </a:cubicBezTo>
                  <a:cubicBezTo>
                    <a:pt x="11280" y="776"/>
                    <a:pt x="11278" y="775"/>
                    <a:pt x="11276" y="775"/>
                  </a:cubicBezTo>
                  <a:cubicBezTo>
                    <a:pt x="11276" y="786"/>
                    <a:pt x="11240" y="822"/>
                    <a:pt x="11264" y="822"/>
                  </a:cubicBezTo>
                  <a:cubicBezTo>
                    <a:pt x="11252" y="834"/>
                    <a:pt x="11240" y="840"/>
                    <a:pt x="11231" y="840"/>
                  </a:cubicBezTo>
                  <a:cubicBezTo>
                    <a:pt x="11222" y="840"/>
                    <a:pt x="11216" y="834"/>
                    <a:pt x="11216" y="822"/>
                  </a:cubicBezTo>
                  <a:cubicBezTo>
                    <a:pt x="11204" y="822"/>
                    <a:pt x="11204" y="834"/>
                    <a:pt x="11193" y="846"/>
                  </a:cubicBezTo>
                  <a:cubicBezTo>
                    <a:pt x="11193" y="862"/>
                    <a:pt x="11198" y="866"/>
                    <a:pt x="11204" y="866"/>
                  </a:cubicBezTo>
                  <a:cubicBezTo>
                    <a:pt x="11210" y="866"/>
                    <a:pt x="11217" y="862"/>
                    <a:pt x="11221" y="862"/>
                  </a:cubicBezTo>
                  <a:cubicBezTo>
                    <a:pt x="11224" y="862"/>
                    <a:pt x="11224" y="866"/>
                    <a:pt x="11216" y="882"/>
                  </a:cubicBezTo>
                  <a:lnTo>
                    <a:pt x="11252" y="846"/>
                  </a:lnTo>
                  <a:lnTo>
                    <a:pt x="11252" y="846"/>
                  </a:lnTo>
                  <a:cubicBezTo>
                    <a:pt x="11264" y="870"/>
                    <a:pt x="11240" y="905"/>
                    <a:pt x="11228" y="917"/>
                  </a:cubicBezTo>
                  <a:cubicBezTo>
                    <a:pt x="11218" y="938"/>
                    <a:pt x="11213" y="945"/>
                    <a:pt x="11212" y="945"/>
                  </a:cubicBezTo>
                  <a:cubicBezTo>
                    <a:pt x="11209" y="945"/>
                    <a:pt x="11213" y="927"/>
                    <a:pt x="11207" y="927"/>
                  </a:cubicBezTo>
                  <a:cubicBezTo>
                    <a:pt x="11205" y="927"/>
                    <a:pt x="11200" y="931"/>
                    <a:pt x="11193" y="941"/>
                  </a:cubicBezTo>
                  <a:lnTo>
                    <a:pt x="11204" y="941"/>
                  </a:lnTo>
                  <a:cubicBezTo>
                    <a:pt x="11191" y="968"/>
                    <a:pt x="11178" y="976"/>
                    <a:pt x="11169" y="976"/>
                  </a:cubicBezTo>
                  <a:cubicBezTo>
                    <a:pt x="11162" y="976"/>
                    <a:pt x="11157" y="970"/>
                    <a:pt x="11157" y="965"/>
                  </a:cubicBezTo>
                  <a:cubicBezTo>
                    <a:pt x="11157" y="941"/>
                    <a:pt x="11145" y="917"/>
                    <a:pt x="11157" y="894"/>
                  </a:cubicBezTo>
                  <a:lnTo>
                    <a:pt x="11193" y="882"/>
                  </a:lnTo>
                  <a:cubicBezTo>
                    <a:pt x="11193" y="875"/>
                    <a:pt x="11190" y="873"/>
                    <a:pt x="11186" y="873"/>
                  </a:cubicBezTo>
                  <a:cubicBezTo>
                    <a:pt x="11178" y="873"/>
                    <a:pt x="11162" y="884"/>
                    <a:pt x="11152" y="884"/>
                  </a:cubicBezTo>
                  <a:cubicBezTo>
                    <a:pt x="11149" y="884"/>
                    <a:pt x="11147" y="883"/>
                    <a:pt x="11145" y="882"/>
                  </a:cubicBezTo>
                  <a:cubicBezTo>
                    <a:pt x="11145" y="882"/>
                    <a:pt x="11145" y="870"/>
                    <a:pt x="11145" y="858"/>
                  </a:cubicBezTo>
                  <a:cubicBezTo>
                    <a:pt x="11145" y="858"/>
                    <a:pt x="11134" y="863"/>
                    <a:pt x="11124" y="863"/>
                  </a:cubicBezTo>
                  <a:cubicBezTo>
                    <a:pt x="11118" y="863"/>
                    <a:pt x="11113" y="862"/>
                    <a:pt x="11109" y="858"/>
                  </a:cubicBezTo>
                  <a:lnTo>
                    <a:pt x="11097" y="882"/>
                  </a:lnTo>
                  <a:lnTo>
                    <a:pt x="11109" y="870"/>
                  </a:lnTo>
                  <a:lnTo>
                    <a:pt x="11109" y="870"/>
                  </a:lnTo>
                  <a:cubicBezTo>
                    <a:pt x="11121" y="870"/>
                    <a:pt x="11121" y="894"/>
                    <a:pt x="11097" y="917"/>
                  </a:cubicBezTo>
                  <a:cubicBezTo>
                    <a:pt x="11095" y="918"/>
                    <a:pt x="11093" y="919"/>
                    <a:pt x="11092" y="919"/>
                  </a:cubicBezTo>
                  <a:cubicBezTo>
                    <a:pt x="11078" y="919"/>
                    <a:pt x="11098" y="867"/>
                    <a:pt x="11109" y="834"/>
                  </a:cubicBezTo>
                  <a:cubicBezTo>
                    <a:pt x="11116" y="824"/>
                    <a:pt x="11120" y="821"/>
                    <a:pt x="11122" y="821"/>
                  </a:cubicBezTo>
                  <a:cubicBezTo>
                    <a:pt x="11128" y="821"/>
                    <a:pt x="11128" y="836"/>
                    <a:pt x="11138" y="836"/>
                  </a:cubicBezTo>
                  <a:cubicBezTo>
                    <a:pt x="11140" y="836"/>
                    <a:pt x="11142" y="835"/>
                    <a:pt x="11145" y="834"/>
                  </a:cubicBezTo>
                  <a:cubicBezTo>
                    <a:pt x="11157" y="786"/>
                    <a:pt x="11121" y="822"/>
                    <a:pt x="11121" y="786"/>
                  </a:cubicBezTo>
                  <a:cubicBezTo>
                    <a:pt x="11133" y="771"/>
                    <a:pt x="11140" y="767"/>
                    <a:pt x="11144" y="767"/>
                  </a:cubicBezTo>
                  <a:cubicBezTo>
                    <a:pt x="11148" y="767"/>
                    <a:pt x="11151" y="771"/>
                    <a:pt x="11154" y="771"/>
                  </a:cubicBezTo>
                  <a:cubicBezTo>
                    <a:pt x="11157" y="771"/>
                    <a:pt x="11161" y="767"/>
                    <a:pt x="11169" y="751"/>
                  </a:cubicBezTo>
                  <a:cubicBezTo>
                    <a:pt x="11167" y="749"/>
                    <a:pt x="11165" y="748"/>
                    <a:pt x="11163" y="748"/>
                  </a:cubicBezTo>
                  <a:cubicBezTo>
                    <a:pt x="11156" y="748"/>
                    <a:pt x="11149" y="759"/>
                    <a:pt x="11142" y="759"/>
                  </a:cubicBezTo>
                  <a:cubicBezTo>
                    <a:pt x="11139" y="759"/>
                    <a:pt x="11136" y="757"/>
                    <a:pt x="11133" y="751"/>
                  </a:cubicBezTo>
                  <a:cubicBezTo>
                    <a:pt x="11145" y="727"/>
                    <a:pt x="11157" y="727"/>
                    <a:pt x="11181" y="703"/>
                  </a:cubicBezTo>
                  <a:lnTo>
                    <a:pt x="11169" y="681"/>
                  </a:lnTo>
                  <a:lnTo>
                    <a:pt x="11169" y="681"/>
                  </a:lnTo>
                  <a:cubicBezTo>
                    <a:pt x="11166" y="685"/>
                    <a:pt x="11161" y="689"/>
                    <a:pt x="11157" y="691"/>
                  </a:cubicBezTo>
                  <a:lnTo>
                    <a:pt x="11145" y="667"/>
                  </a:lnTo>
                  <a:cubicBezTo>
                    <a:pt x="11157" y="644"/>
                    <a:pt x="11193" y="632"/>
                    <a:pt x="11193" y="596"/>
                  </a:cubicBezTo>
                  <a:lnTo>
                    <a:pt x="11193" y="596"/>
                  </a:lnTo>
                  <a:lnTo>
                    <a:pt x="11169" y="608"/>
                  </a:lnTo>
                  <a:cubicBezTo>
                    <a:pt x="11157" y="620"/>
                    <a:pt x="11169" y="632"/>
                    <a:pt x="11145" y="655"/>
                  </a:cubicBezTo>
                  <a:cubicBezTo>
                    <a:pt x="11145" y="652"/>
                    <a:pt x="11144" y="651"/>
                    <a:pt x="11143" y="651"/>
                  </a:cubicBezTo>
                  <a:cubicBezTo>
                    <a:pt x="11135" y="651"/>
                    <a:pt x="11106" y="705"/>
                    <a:pt x="11085" y="715"/>
                  </a:cubicBezTo>
                  <a:cubicBezTo>
                    <a:pt x="11073" y="715"/>
                    <a:pt x="11073" y="703"/>
                    <a:pt x="11073" y="691"/>
                  </a:cubicBezTo>
                  <a:cubicBezTo>
                    <a:pt x="11038" y="727"/>
                    <a:pt x="11014" y="703"/>
                    <a:pt x="10966" y="739"/>
                  </a:cubicBezTo>
                  <a:cubicBezTo>
                    <a:pt x="10990" y="715"/>
                    <a:pt x="10990" y="691"/>
                    <a:pt x="11002" y="655"/>
                  </a:cubicBezTo>
                  <a:cubicBezTo>
                    <a:pt x="11003" y="657"/>
                    <a:pt x="11005" y="657"/>
                    <a:pt x="11006" y="657"/>
                  </a:cubicBezTo>
                  <a:cubicBezTo>
                    <a:pt x="11019" y="657"/>
                    <a:pt x="11039" y="616"/>
                    <a:pt x="11050" y="584"/>
                  </a:cubicBezTo>
                  <a:lnTo>
                    <a:pt x="11050" y="584"/>
                  </a:lnTo>
                  <a:cubicBezTo>
                    <a:pt x="11038" y="584"/>
                    <a:pt x="11014" y="632"/>
                    <a:pt x="11014" y="644"/>
                  </a:cubicBezTo>
                  <a:cubicBezTo>
                    <a:pt x="11012" y="639"/>
                    <a:pt x="11009" y="638"/>
                    <a:pt x="11007" y="638"/>
                  </a:cubicBezTo>
                  <a:cubicBezTo>
                    <a:pt x="10999" y="638"/>
                    <a:pt x="10990" y="651"/>
                    <a:pt x="10984" y="651"/>
                  </a:cubicBezTo>
                  <a:cubicBezTo>
                    <a:pt x="10980" y="651"/>
                    <a:pt x="10978" y="646"/>
                    <a:pt x="10978" y="632"/>
                  </a:cubicBezTo>
                  <a:cubicBezTo>
                    <a:pt x="10978" y="620"/>
                    <a:pt x="11014" y="596"/>
                    <a:pt x="11014" y="572"/>
                  </a:cubicBezTo>
                  <a:cubicBezTo>
                    <a:pt x="11013" y="571"/>
                    <a:pt x="11012" y="571"/>
                    <a:pt x="11011" y="571"/>
                  </a:cubicBezTo>
                  <a:cubicBezTo>
                    <a:pt x="11002" y="571"/>
                    <a:pt x="10992" y="613"/>
                    <a:pt x="10976" y="613"/>
                  </a:cubicBezTo>
                  <a:cubicBezTo>
                    <a:pt x="10973" y="613"/>
                    <a:pt x="10970" y="611"/>
                    <a:pt x="10966" y="608"/>
                  </a:cubicBezTo>
                  <a:cubicBezTo>
                    <a:pt x="10978" y="608"/>
                    <a:pt x="10978" y="596"/>
                    <a:pt x="10978" y="596"/>
                  </a:cubicBezTo>
                  <a:cubicBezTo>
                    <a:pt x="10978" y="589"/>
                    <a:pt x="10976" y="586"/>
                    <a:pt x="10973" y="586"/>
                  </a:cubicBezTo>
                  <a:cubicBezTo>
                    <a:pt x="10965" y="586"/>
                    <a:pt x="10951" y="603"/>
                    <a:pt x="10943" y="620"/>
                  </a:cubicBezTo>
                  <a:cubicBezTo>
                    <a:pt x="10966" y="548"/>
                    <a:pt x="10907" y="608"/>
                    <a:pt x="10943" y="548"/>
                  </a:cubicBezTo>
                  <a:cubicBezTo>
                    <a:pt x="10907" y="548"/>
                    <a:pt x="10931" y="584"/>
                    <a:pt x="10919" y="608"/>
                  </a:cubicBezTo>
                  <a:cubicBezTo>
                    <a:pt x="10914" y="610"/>
                    <a:pt x="10910" y="611"/>
                    <a:pt x="10906" y="611"/>
                  </a:cubicBezTo>
                  <a:cubicBezTo>
                    <a:pt x="10891" y="611"/>
                    <a:pt x="10883" y="594"/>
                    <a:pt x="10883" y="584"/>
                  </a:cubicBezTo>
                  <a:cubicBezTo>
                    <a:pt x="10891" y="584"/>
                    <a:pt x="10899" y="579"/>
                    <a:pt x="10903" y="579"/>
                  </a:cubicBezTo>
                  <a:cubicBezTo>
                    <a:pt x="10905" y="579"/>
                    <a:pt x="10907" y="580"/>
                    <a:pt x="10907" y="584"/>
                  </a:cubicBezTo>
                  <a:lnTo>
                    <a:pt x="10919" y="536"/>
                  </a:lnTo>
                  <a:cubicBezTo>
                    <a:pt x="10917" y="529"/>
                    <a:pt x="10914" y="526"/>
                    <a:pt x="10911" y="526"/>
                  </a:cubicBezTo>
                  <a:cubicBezTo>
                    <a:pt x="10896" y="526"/>
                    <a:pt x="10870" y="583"/>
                    <a:pt x="10855" y="583"/>
                  </a:cubicBezTo>
                  <a:cubicBezTo>
                    <a:pt x="10852" y="583"/>
                    <a:pt x="10849" y="580"/>
                    <a:pt x="10847" y="572"/>
                  </a:cubicBezTo>
                  <a:cubicBezTo>
                    <a:pt x="10871" y="560"/>
                    <a:pt x="10859" y="536"/>
                    <a:pt x="10883" y="513"/>
                  </a:cubicBezTo>
                  <a:lnTo>
                    <a:pt x="10883" y="513"/>
                  </a:lnTo>
                  <a:cubicBezTo>
                    <a:pt x="10880" y="516"/>
                    <a:pt x="10877" y="516"/>
                    <a:pt x="10874" y="516"/>
                  </a:cubicBezTo>
                  <a:cubicBezTo>
                    <a:pt x="10871" y="516"/>
                    <a:pt x="10869" y="516"/>
                    <a:pt x="10867" y="516"/>
                  </a:cubicBezTo>
                  <a:cubicBezTo>
                    <a:pt x="10862" y="516"/>
                    <a:pt x="10859" y="519"/>
                    <a:pt x="10859" y="536"/>
                  </a:cubicBezTo>
                  <a:cubicBezTo>
                    <a:pt x="10847" y="536"/>
                    <a:pt x="10847" y="524"/>
                    <a:pt x="10847" y="513"/>
                  </a:cubicBezTo>
                  <a:cubicBezTo>
                    <a:pt x="10823" y="524"/>
                    <a:pt x="10812" y="524"/>
                    <a:pt x="10788" y="548"/>
                  </a:cubicBezTo>
                  <a:cubicBezTo>
                    <a:pt x="10776" y="536"/>
                    <a:pt x="10776" y="501"/>
                    <a:pt x="10776" y="489"/>
                  </a:cubicBezTo>
                  <a:cubicBezTo>
                    <a:pt x="10773" y="490"/>
                    <a:pt x="10770" y="490"/>
                    <a:pt x="10768" y="490"/>
                  </a:cubicBezTo>
                  <a:cubicBezTo>
                    <a:pt x="10743" y="490"/>
                    <a:pt x="10729" y="448"/>
                    <a:pt x="10699" y="448"/>
                  </a:cubicBezTo>
                  <a:cubicBezTo>
                    <a:pt x="10694" y="448"/>
                    <a:pt x="10687" y="450"/>
                    <a:pt x="10681" y="453"/>
                  </a:cubicBezTo>
                  <a:cubicBezTo>
                    <a:pt x="10678" y="450"/>
                    <a:pt x="10675" y="449"/>
                    <a:pt x="10673" y="449"/>
                  </a:cubicBezTo>
                  <a:cubicBezTo>
                    <a:pt x="10660" y="449"/>
                    <a:pt x="10665" y="502"/>
                    <a:pt x="10649" y="502"/>
                  </a:cubicBezTo>
                  <a:cubicBezTo>
                    <a:pt x="10648" y="502"/>
                    <a:pt x="10646" y="501"/>
                    <a:pt x="10645" y="501"/>
                  </a:cubicBezTo>
                  <a:cubicBezTo>
                    <a:pt x="10669" y="453"/>
                    <a:pt x="10645" y="453"/>
                    <a:pt x="10645" y="429"/>
                  </a:cubicBezTo>
                  <a:cubicBezTo>
                    <a:pt x="10636" y="412"/>
                    <a:pt x="10625" y="409"/>
                    <a:pt x="10613" y="409"/>
                  </a:cubicBezTo>
                  <a:cubicBezTo>
                    <a:pt x="10605" y="409"/>
                    <a:pt x="10597" y="410"/>
                    <a:pt x="10590" y="410"/>
                  </a:cubicBezTo>
                  <a:cubicBezTo>
                    <a:pt x="10577" y="410"/>
                    <a:pt x="10566" y="406"/>
                    <a:pt x="10562" y="382"/>
                  </a:cubicBezTo>
                  <a:cubicBezTo>
                    <a:pt x="10562" y="382"/>
                    <a:pt x="10573" y="370"/>
                    <a:pt x="10573" y="370"/>
                  </a:cubicBezTo>
                  <a:cubicBezTo>
                    <a:pt x="10562" y="334"/>
                    <a:pt x="10538" y="346"/>
                    <a:pt x="10514" y="322"/>
                  </a:cubicBezTo>
                  <a:lnTo>
                    <a:pt x="10526" y="322"/>
                  </a:lnTo>
                  <a:cubicBezTo>
                    <a:pt x="10515" y="295"/>
                    <a:pt x="10499" y="288"/>
                    <a:pt x="10482" y="288"/>
                  </a:cubicBezTo>
                  <a:cubicBezTo>
                    <a:pt x="10461" y="288"/>
                    <a:pt x="10438" y="298"/>
                    <a:pt x="10419" y="298"/>
                  </a:cubicBezTo>
                  <a:cubicBezTo>
                    <a:pt x="10419" y="286"/>
                    <a:pt x="10431" y="274"/>
                    <a:pt x="10431" y="263"/>
                  </a:cubicBezTo>
                  <a:cubicBezTo>
                    <a:pt x="10424" y="256"/>
                    <a:pt x="10414" y="246"/>
                    <a:pt x="10400" y="246"/>
                  </a:cubicBezTo>
                  <a:cubicBezTo>
                    <a:pt x="10389" y="246"/>
                    <a:pt x="10375" y="253"/>
                    <a:pt x="10359" y="274"/>
                  </a:cubicBezTo>
                  <a:cubicBezTo>
                    <a:pt x="10359" y="245"/>
                    <a:pt x="10357" y="240"/>
                    <a:pt x="10354" y="240"/>
                  </a:cubicBezTo>
                  <a:cubicBezTo>
                    <a:pt x="10352" y="240"/>
                    <a:pt x="10350" y="241"/>
                    <a:pt x="10348" y="241"/>
                  </a:cubicBezTo>
                  <a:cubicBezTo>
                    <a:pt x="10344" y="241"/>
                    <a:pt x="10340" y="237"/>
                    <a:pt x="10335" y="215"/>
                  </a:cubicBezTo>
                  <a:cubicBezTo>
                    <a:pt x="10335" y="209"/>
                    <a:pt x="10338" y="209"/>
                    <a:pt x="10341" y="209"/>
                  </a:cubicBezTo>
                  <a:cubicBezTo>
                    <a:pt x="10344" y="209"/>
                    <a:pt x="10347" y="209"/>
                    <a:pt x="10347" y="203"/>
                  </a:cubicBezTo>
                  <a:cubicBezTo>
                    <a:pt x="10335" y="179"/>
                    <a:pt x="10323" y="191"/>
                    <a:pt x="10311" y="179"/>
                  </a:cubicBezTo>
                  <a:cubicBezTo>
                    <a:pt x="10283" y="189"/>
                    <a:pt x="10254" y="237"/>
                    <a:pt x="10232" y="237"/>
                  </a:cubicBezTo>
                  <a:cubicBezTo>
                    <a:pt x="10226" y="237"/>
                    <a:pt x="10221" y="234"/>
                    <a:pt x="10216" y="227"/>
                  </a:cubicBezTo>
                  <a:cubicBezTo>
                    <a:pt x="10240" y="155"/>
                    <a:pt x="10240" y="215"/>
                    <a:pt x="10264" y="155"/>
                  </a:cubicBezTo>
                  <a:lnTo>
                    <a:pt x="10264" y="155"/>
                  </a:lnTo>
                  <a:cubicBezTo>
                    <a:pt x="10257" y="162"/>
                    <a:pt x="10250" y="169"/>
                    <a:pt x="10246" y="169"/>
                  </a:cubicBezTo>
                  <a:cubicBezTo>
                    <a:pt x="10242" y="169"/>
                    <a:pt x="10240" y="165"/>
                    <a:pt x="10240" y="155"/>
                  </a:cubicBezTo>
                  <a:cubicBezTo>
                    <a:pt x="10252" y="132"/>
                    <a:pt x="10252" y="143"/>
                    <a:pt x="10264" y="120"/>
                  </a:cubicBezTo>
                  <a:cubicBezTo>
                    <a:pt x="10264" y="117"/>
                    <a:pt x="10263" y="115"/>
                    <a:pt x="10261" y="115"/>
                  </a:cubicBezTo>
                  <a:cubicBezTo>
                    <a:pt x="10251" y="115"/>
                    <a:pt x="10211" y="168"/>
                    <a:pt x="10205" y="168"/>
                  </a:cubicBezTo>
                  <a:cubicBezTo>
                    <a:pt x="10205" y="168"/>
                    <a:pt x="10204" y="168"/>
                    <a:pt x="10204" y="167"/>
                  </a:cubicBezTo>
                  <a:cubicBezTo>
                    <a:pt x="10192" y="191"/>
                    <a:pt x="10192" y="191"/>
                    <a:pt x="10204" y="191"/>
                  </a:cubicBezTo>
                  <a:cubicBezTo>
                    <a:pt x="10197" y="205"/>
                    <a:pt x="10191" y="210"/>
                    <a:pt x="10186" y="210"/>
                  </a:cubicBezTo>
                  <a:cubicBezTo>
                    <a:pt x="10174" y="210"/>
                    <a:pt x="10165" y="189"/>
                    <a:pt x="10151" y="189"/>
                  </a:cubicBezTo>
                  <a:cubicBezTo>
                    <a:pt x="10149" y="189"/>
                    <a:pt x="10147" y="190"/>
                    <a:pt x="10145" y="191"/>
                  </a:cubicBezTo>
                  <a:cubicBezTo>
                    <a:pt x="10145" y="203"/>
                    <a:pt x="10157" y="215"/>
                    <a:pt x="10145" y="251"/>
                  </a:cubicBezTo>
                  <a:cubicBezTo>
                    <a:pt x="10141" y="247"/>
                    <a:pt x="10137" y="245"/>
                    <a:pt x="10132" y="245"/>
                  </a:cubicBezTo>
                  <a:cubicBezTo>
                    <a:pt x="10110" y="245"/>
                    <a:pt x="10081" y="290"/>
                    <a:pt x="10061" y="310"/>
                  </a:cubicBezTo>
                  <a:cubicBezTo>
                    <a:pt x="10050" y="274"/>
                    <a:pt x="10097" y="263"/>
                    <a:pt x="10121" y="203"/>
                  </a:cubicBezTo>
                  <a:cubicBezTo>
                    <a:pt x="10121" y="191"/>
                    <a:pt x="10133" y="143"/>
                    <a:pt x="10145" y="132"/>
                  </a:cubicBezTo>
                  <a:cubicBezTo>
                    <a:pt x="10142" y="126"/>
                    <a:pt x="10138" y="124"/>
                    <a:pt x="10133" y="124"/>
                  </a:cubicBezTo>
                  <a:cubicBezTo>
                    <a:pt x="10116" y="124"/>
                    <a:pt x="10091" y="146"/>
                    <a:pt x="10073" y="155"/>
                  </a:cubicBezTo>
                  <a:lnTo>
                    <a:pt x="10085" y="143"/>
                  </a:lnTo>
                  <a:cubicBezTo>
                    <a:pt x="10083" y="142"/>
                    <a:pt x="10081" y="142"/>
                    <a:pt x="10078" y="142"/>
                  </a:cubicBezTo>
                  <a:cubicBezTo>
                    <a:pt x="10059" y="142"/>
                    <a:pt x="10033" y="167"/>
                    <a:pt x="10016" y="167"/>
                  </a:cubicBezTo>
                  <a:cubicBezTo>
                    <a:pt x="10010" y="167"/>
                    <a:pt x="10005" y="164"/>
                    <a:pt x="10002" y="155"/>
                  </a:cubicBezTo>
                  <a:lnTo>
                    <a:pt x="10002" y="167"/>
                  </a:lnTo>
                  <a:cubicBezTo>
                    <a:pt x="10002" y="179"/>
                    <a:pt x="9990" y="167"/>
                    <a:pt x="9966" y="191"/>
                  </a:cubicBezTo>
                  <a:cubicBezTo>
                    <a:pt x="9976" y="172"/>
                    <a:pt x="9978" y="153"/>
                    <a:pt x="9984" y="140"/>
                  </a:cubicBezTo>
                  <a:lnTo>
                    <a:pt x="9984" y="140"/>
                  </a:lnTo>
                  <a:cubicBezTo>
                    <a:pt x="9940" y="199"/>
                    <a:pt x="9917" y="158"/>
                    <a:pt x="9871" y="215"/>
                  </a:cubicBezTo>
                  <a:cubicBezTo>
                    <a:pt x="9871" y="203"/>
                    <a:pt x="9895" y="167"/>
                    <a:pt x="9907" y="155"/>
                  </a:cubicBezTo>
                  <a:cubicBezTo>
                    <a:pt x="9914" y="162"/>
                    <a:pt x="9916" y="169"/>
                    <a:pt x="9920" y="169"/>
                  </a:cubicBezTo>
                  <a:cubicBezTo>
                    <a:pt x="9923" y="169"/>
                    <a:pt x="9925" y="165"/>
                    <a:pt x="9930" y="155"/>
                  </a:cubicBezTo>
                  <a:cubicBezTo>
                    <a:pt x="9919" y="155"/>
                    <a:pt x="9919" y="132"/>
                    <a:pt x="9930" y="108"/>
                  </a:cubicBezTo>
                  <a:lnTo>
                    <a:pt x="9930" y="108"/>
                  </a:lnTo>
                  <a:cubicBezTo>
                    <a:pt x="9907" y="143"/>
                    <a:pt x="9883" y="155"/>
                    <a:pt x="9859" y="167"/>
                  </a:cubicBezTo>
                  <a:cubicBezTo>
                    <a:pt x="9847" y="167"/>
                    <a:pt x="9823" y="167"/>
                    <a:pt x="9859" y="155"/>
                  </a:cubicBezTo>
                  <a:lnTo>
                    <a:pt x="9847" y="155"/>
                  </a:lnTo>
                  <a:cubicBezTo>
                    <a:pt x="9847" y="143"/>
                    <a:pt x="9847" y="143"/>
                    <a:pt x="9847" y="143"/>
                  </a:cubicBezTo>
                  <a:lnTo>
                    <a:pt x="9907" y="132"/>
                  </a:lnTo>
                  <a:lnTo>
                    <a:pt x="9871" y="132"/>
                  </a:lnTo>
                  <a:cubicBezTo>
                    <a:pt x="9877" y="126"/>
                    <a:pt x="9877" y="123"/>
                    <a:pt x="9872" y="123"/>
                  </a:cubicBezTo>
                  <a:cubicBezTo>
                    <a:pt x="9868" y="123"/>
                    <a:pt x="9859" y="126"/>
                    <a:pt x="9847" y="132"/>
                  </a:cubicBezTo>
                  <a:lnTo>
                    <a:pt x="9835" y="132"/>
                  </a:lnTo>
                  <a:cubicBezTo>
                    <a:pt x="9835" y="132"/>
                    <a:pt x="9835" y="132"/>
                    <a:pt x="9835" y="143"/>
                  </a:cubicBezTo>
                  <a:cubicBezTo>
                    <a:pt x="9835" y="143"/>
                    <a:pt x="9823" y="143"/>
                    <a:pt x="9823" y="155"/>
                  </a:cubicBezTo>
                  <a:cubicBezTo>
                    <a:pt x="9811" y="167"/>
                    <a:pt x="9811" y="167"/>
                    <a:pt x="9800" y="167"/>
                  </a:cubicBezTo>
                  <a:cubicBezTo>
                    <a:pt x="9811" y="155"/>
                    <a:pt x="9811" y="155"/>
                    <a:pt x="9811" y="155"/>
                  </a:cubicBezTo>
                  <a:cubicBezTo>
                    <a:pt x="9811" y="143"/>
                    <a:pt x="9811" y="143"/>
                    <a:pt x="9811" y="143"/>
                  </a:cubicBezTo>
                  <a:cubicBezTo>
                    <a:pt x="9823" y="132"/>
                    <a:pt x="9823" y="132"/>
                    <a:pt x="9835" y="132"/>
                  </a:cubicBezTo>
                  <a:lnTo>
                    <a:pt x="9811" y="132"/>
                  </a:lnTo>
                  <a:cubicBezTo>
                    <a:pt x="9811" y="128"/>
                    <a:pt x="9810" y="126"/>
                    <a:pt x="9808" y="126"/>
                  </a:cubicBezTo>
                  <a:cubicBezTo>
                    <a:pt x="9805" y="126"/>
                    <a:pt x="9800" y="132"/>
                    <a:pt x="9800" y="132"/>
                  </a:cubicBezTo>
                  <a:cubicBezTo>
                    <a:pt x="9788" y="143"/>
                    <a:pt x="9788" y="143"/>
                    <a:pt x="9776" y="143"/>
                  </a:cubicBezTo>
                  <a:lnTo>
                    <a:pt x="9728" y="143"/>
                  </a:lnTo>
                  <a:lnTo>
                    <a:pt x="9776" y="132"/>
                  </a:lnTo>
                  <a:lnTo>
                    <a:pt x="9685" y="132"/>
                  </a:lnTo>
                  <a:cubicBezTo>
                    <a:pt x="9704" y="129"/>
                    <a:pt x="9728" y="126"/>
                    <a:pt x="9752" y="120"/>
                  </a:cubicBezTo>
                  <a:lnTo>
                    <a:pt x="9740" y="120"/>
                  </a:lnTo>
                  <a:lnTo>
                    <a:pt x="9776" y="108"/>
                  </a:lnTo>
                  <a:lnTo>
                    <a:pt x="9740" y="108"/>
                  </a:lnTo>
                  <a:cubicBezTo>
                    <a:pt x="9771" y="108"/>
                    <a:pt x="9775" y="90"/>
                    <a:pt x="9807" y="85"/>
                  </a:cubicBezTo>
                  <a:lnTo>
                    <a:pt x="9807" y="85"/>
                  </a:lnTo>
                  <a:cubicBezTo>
                    <a:pt x="9808" y="85"/>
                    <a:pt x="9810" y="84"/>
                    <a:pt x="9811" y="84"/>
                  </a:cubicBezTo>
                  <a:cubicBezTo>
                    <a:pt x="9776" y="84"/>
                    <a:pt x="9788" y="84"/>
                    <a:pt x="9776" y="96"/>
                  </a:cubicBezTo>
                  <a:cubicBezTo>
                    <a:pt x="9728" y="96"/>
                    <a:pt x="9752" y="84"/>
                    <a:pt x="9740" y="84"/>
                  </a:cubicBezTo>
                  <a:cubicBezTo>
                    <a:pt x="9764" y="84"/>
                    <a:pt x="9776" y="84"/>
                    <a:pt x="9788" y="72"/>
                  </a:cubicBezTo>
                  <a:lnTo>
                    <a:pt x="9788" y="72"/>
                  </a:lnTo>
                  <a:cubicBezTo>
                    <a:pt x="9780" y="76"/>
                    <a:pt x="9773" y="77"/>
                    <a:pt x="9769" y="77"/>
                  </a:cubicBezTo>
                  <a:cubicBezTo>
                    <a:pt x="9760" y="77"/>
                    <a:pt x="9760" y="72"/>
                    <a:pt x="9776" y="72"/>
                  </a:cubicBezTo>
                  <a:cubicBezTo>
                    <a:pt x="9740" y="72"/>
                    <a:pt x="9763" y="72"/>
                    <a:pt x="9764" y="60"/>
                  </a:cubicBezTo>
                  <a:lnTo>
                    <a:pt x="9764" y="60"/>
                  </a:lnTo>
                  <a:cubicBezTo>
                    <a:pt x="9763" y="72"/>
                    <a:pt x="9740" y="72"/>
                    <a:pt x="9704" y="72"/>
                  </a:cubicBezTo>
                  <a:lnTo>
                    <a:pt x="9669" y="72"/>
                  </a:lnTo>
                  <a:cubicBezTo>
                    <a:pt x="9621" y="72"/>
                    <a:pt x="9704" y="60"/>
                    <a:pt x="9692" y="60"/>
                  </a:cubicBezTo>
                  <a:lnTo>
                    <a:pt x="9740" y="60"/>
                  </a:lnTo>
                  <a:cubicBezTo>
                    <a:pt x="9728" y="60"/>
                    <a:pt x="9692" y="48"/>
                    <a:pt x="9680" y="48"/>
                  </a:cubicBezTo>
                  <a:cubicBezTo>
                    <a:pt x="9659" y="51"/>
                    <a:pt x="9646" y="52"/>
                    <a:pt x="9639" y="52"/>
                  </a:cubicBezTo>
                  <a:cubicBezTo>
                    <a:pt x="9610" y="52"/>
                    <a:pt x="9671" y="36"/>
                    <a:pt x="9633" y="3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3" name="Google Shape;9637;p44"/>
            <p:cNvSpPr/>
            <p:nvPr/>
          </p:nvSpPr>
          <p:spPr>
            <a:xfrm>
              <a:off x="5575100" y="2174200"/>
              <a:ext cx="600" cy="1225"/>
            </a:xfrm>
            <a:custGeom>
              <a:avLst/>
              <a:gdLst/>
              <a:ahLst/>
              <a:cxnLst/>
              <a:rect l="l" t="t" r="r" b="b"/>
              <a:pathLst>
                <a:path w="24" h="49" extrusionOk="0">
                  <a:moveTo>
                    <a:pt x="24" y="1"/>
                  </a:moveTo>
                  <a:lnTo>
                    <a:pt x="0" y="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4" name="Google Shape;9638;p44"/>
            <p:cNvSpPr/>
            <p:nvPr/>
          </p:nvSpPr>
          <p:spPr>
            <a:xfrm>
              <a:off x="5574800" y="217302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0"/>
                    <a:pt x="0" y="0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5" name="Google Shape;9639;p44"/>
            <p:cNvSpPr/>
            <p:nvPr/>
          </p:nvSpPr>
          <p:spPr>
            <a:xfrm>
              <a:off x="5573600" y="2172725"/>
              <a:ext cx="925" cy="1500"/>
            </a:xfrm>
            <a:custGeom>
              <a:avLst/>
              <a:gdLst/>
              <a:ahLst/>
              <a:cxnLst/>
              <a:rect l="l" t="t" r="r" b="b"/>
              <a:pathLst>
                <a:path w="37" h="60" extrusionOk="0">
                  <a:moveTo>
                    <a:pt x="36" y="0"/>
                  </a:moveTo>
                  <a:lnTo>
                    <a:pt x="12" y="12"/>
                  </a:lnTo>
                  <a:lnTo>
                    <a:pt x="1" y="60"/>
                  </a:lnTo>
                  <a:cubicBezTo>
                    <a:pt x="24" y="48"/>
                    <a:pt x="1" y="36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6" name="Google Shape;9640;p44"/>
            <p:cNvSpPr/>
            <p:nvPr/>
          </p:nvSpPr>
          <p:spPr>
            <a:xfrm>
              <a:off x="5570025" y="2172425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84" y="0"/>
                  </a:moveTo>
                  <a:lnTo>
                    <a:pt x="84" y="0"/>
                  </a:lnTo>
                  <a:cubicBezTo>
                    <a:pt x="36" y="12"/>
                    <a:pt x="48" y="84"/>
                    <a:pt x="1" y="84"/>
                  </a:cubicBezTo>
                  <a:cubicBezTo>
                    <a:pt x="3" y="91"/>
                    <a:pt x="6" y="94"/>
                    <a:pt x="10" y="94"/>
                  </a:cubicBezTo>
                  <a:cubicBezTo>
                    <a:pt x="26" y="94"/>
                    <a:pt x="58" y="37"/>
                    <a:pt x="75" y="37"/>
                  </a:cubicBezTo>
                  <a:cubicBezTo>
                    <a:pt x="79" y="37"/>
                    <a:pt x="82" y="40"/>
                    <a:pt x="84" y="48"/>
                  </a:cubicBezTo>
                  <a:cubicBezTo>
                    <a:pt x="84" y="16"/>
                    <a:pt x="95" y="16"/>
                    <a:pt x="105" y="16"/>
                  </a:cubicBezTo>
                  <a:lnTo>
                    <a:pt x="105" y="16"/>
                  </a:lnTo>
                  <a:cubicBezTo>
                    <a:pt x="110" y="16"/>
                    <a:pt x="116" y="16"/>
                    <a:pt x="120" y="12"/>
                  </a:cubicBezTo>
                  <a:cubicBezTo>
                    <a:pt x="118" y="11"/>
                    <a:pt x="116" y="10"/>
                    <a:pt x="114" y="10"/>
                  </a:cubicBezTo>
                  <a:cubicBezTo>
                    <a:pt x="104" y="10"/>
                    <a:pt x="88" y="22"/>
                    <a:pt x="81" y="22"/>
                  </a:cubicBezTo>
                  <a:cubicBezTo>
                    <a:pt x="76" y="22"/>
                    <a:pt x="76" y="17"/>
                    <a:pt x="8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7" name="Google Shape;9641;p44"/>
            <p:cNvSpPr/>
            <p:nvPr/>
          </p:nvSpPr>
          <p:spPr>
            <a:xfrm>
              <a:off x="5571450" y="2174300"/>
              <a:ext cx="575" cy="725"/>
            </a:xfrm>
            <a:custGeom>
              <a:avLst/>
              <a:gdLst/>
              <a:ahLst/>
              <a:cxnLst/>
              <a:rect l="l" t="t" r="r" b="b"/>
              <a:pathLst>
                <a:path w="23" h="29" extrusionOk="0">
                  <a:moveTo>
                    <a:pt x="16" y="1"/>
                  </a:moveTo>
                  <a:cubicBezTo>
                    <a:pt x="13" y="1"/>
                    <a:pt x="8" y="4"/>
                    <a:pt x="3" y="9"/>
                  </a:cubicBezTo>
                  <a:cubicBezTo>
                    <a:pt x="12" y="9"/>
                    <a:pt x="1" y="29"/>
                    <a:pt x="5" y="29"/>
                  </a:cubicBezTo>
                  <a:cubicBezTo>
                    <a:pt x="6" y="29"/>
                    <a:pt x="9" y="27"/>
                    <a:pt x="15" y="21"/>
                  </a:cubicBezTo>
                  <a:cubicBezTo>
                    <a:pt x="22" y="7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8" name="Google Shape;9642;p44"/>
            <p:cNvSpPr/>
            <p:nvPr/>
          </p:nvSpPr>
          <p:spPr>
            <a:xfrm>
              <a:off x="5570925" y="2171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2" y="1"/>
                  </a:moveTo>
                  <a:lnTo>
                    <a:pt x="0" y="24"/>
                  </a:lnTo>
                  <a:lnTo>
                    <a:pt x="12" y="2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9" name="Google Shape;9643;p44"/>
            <p:cNvSpPr/>
            <p:nvPr/>
          </p:nvSpPr>
          <p:spPr>
            <a:xfrm>
              <a:off x="5570325" y="2171225"/>
              <a:ext cx="925" cy="625"/>
            </a:xfrm>
            <a:custGeom>
              <a:avLst/>
              <a:gdLst/>
              <a:ahLst/>
              <a:cxnLst/>
              <a:rect l="l" t="t" r="r" b="b"/>
              <a:pathLst>
                <a:path w="37" h="25" extrusionOk="0">
                  <a:moveTo>
                    <a:pt x="36" y="1"/>
                  </a:moveTo>
                  <a:lnTo>
                    <a:pt x="29" y="5"/>
                  </a:lnTo>
                  <a:lnTo>
                    <a:pt x="29" y="5"/>
                  </a:lnTo>
                  <a:cubicBezTo>
                    <a:pt x="32" y="5"/>
                    <a:pt x="34" y="3"/>
                    <a:pt x="36" y="1"/>
                  </a:cubicBezTo>
                  <a:close/>
                  <a:moveTo>
                    <a:pt x="29" y="5"/>
                  </a:moveTo>
                  <a:lnTo>
                    <a:pt x="29" y="5"/>
                  </a:lnTo>
                  <a:cubicBezTo>
                    <a:pt x="20" y="9"/>
                    <a:pt x="10" y="5"/>
                    <a:pt x="1" y="25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0" name="Google Shape;9644;p44"/>
            <p:cNvSpPr/>
            <p:nvPr/>
          </p:nvSpPr>
          <p:spPr>
            <a:xfrm>
              <a:off x="5568775" y="2170225"/>
              <a:ext cx="975" cy="1075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6" y="0"/>
                  </a:moveTo>
                  <a:cubicBezTo>
                    <a:pt x="27" y="0"/>
                    <a:pt x="0" y="42"/>
                    <a:pt x="11" y="42"/>
                  </a:cubicBezTo>
                  <a:cubicBezTo>
                    <a:pt x="12" y="42"/>
                    <a:pt x="13" y="42"/>
                    <a:pt x="15" y="41"/>
                  </a:cubicBezTo>
                  <a:cubicBezTo>
                    <a:pt x="27" y="29"/>
                    <a:pt x="27" y="5"/>
                    <a:pt x="39" y="5"/>
                  </a:cubicBezTo>
                  <a:cubicBezTo>
                    <a:pt x="39" y="2"/>
                    <a:pt x="38" y="0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1" name="Google Shape;9645;p44"/>
            <p:cNvSpPr/>
            <p:nvPr/>
          </p:nvSpPr>
          <p:spPr>
            <a:xfrm>
              <a:off x="5565575" y="2170925"/>
              <a:ext cx="600" cy="45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0" y="1"/>
                  </a:moveTo>
                  <a:lnTo>
                    <a:pt x="0" y="13"/>
                  </a:lnTo>
                  <a:cubicBezTo>
                    <a:pt x="0" y="16"/>
                    <a:pt x="1" y="18"/>
                    <a:pt x="3" y="18"/>
                  </a:cubicBezTo>
                  <a:cubicBezTo>
                    <a:pt x="7" y="18"/>
                    <a:pt x="15" y="9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2" name="Google Shape;9646;p44"/>
            <p:cNvSpPr/>
            <p:nvPr/>
          </p:nvSpPr>
          <p:spPr>
            <a:xfrm>
              <a:off x="5563250" y="2175400"/>
              <a:ext cx="550" cy="625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0" y="0"/>
                  </a:moveTo>
                  <a:cubicBezTo>
                    <a:pt x="1" y="18"/>
                    <a:pt x="0" y="23"/>
                    <a:pt x="3" y="23"/>
                  </a:cubicBezTo>
                  <a:cubicBezTo>
                    <a:pt x="6" y="23"/>
                    <a:pt x="13" y="17"/>
                    <a:pt x="17" y="17"/>
                  </a:cubicBezTo>
                  <a:cubicBezTo>
                    <a:pt x="20" y="17"/>
                    <a:pt x="22" y="19"/>
                    <a:pt x="22" y="24"/>
                  </a:cubicBezTo>
                  <a:cubicBezTo>
                    <a:pt x="22" y="12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3" name="Google Shape;9647;p44"/>
            <p:cNvSpPr/>
            <p:nvPr/>
          </p:nvSpPr>
          <p:spPr>
            <a:xfrm>
              <a:off x="5565875" y="2169300"/>
              <a:ext cx="600" cy="475"/>
            </a:xfrm>
            <a:custGeom>
              <a:avLst/>
              <a:gdLst/>
              <a:ahLst/>
              <a:cxnLst/>
              <a:rect l="l" t="t" r="r" b="b"/>
              <a:pathLst>
                <a:path w="24" h="19" extrusionOk="0">
                  <a:moveTo>
                    <a:pt x="16" y="0"/>
                  </a:moveTo>
                  <a:cubicBezTo>
                    <a:pt x="12" y="0"/>
                    <a:pt x="6" y="6"/>
                    <a:pt x="0" y="18"/>
                  </a:cubicBezTo>
                  <a:lnTo>
                    <a:pt x="0" y="18"/>
                  </a:lnTo>
                  <a:cubicBezTo>
                    <a:pt x="4" y="10"/>
                    <a:pt x="7" y="8"/>
                    <a:pt x="9" y="8"/>
                  </a:cubicBezTo>
                  <a:cubicBezTo>
                    <a:pt x="13" y="8"/>
                    <a:pt x="16" y="18"/>
                    <a:pt x="24" y="18"/>
                  </a:cubicBezTo>
                  <a:cubicBezTo>
                    <a:pt x="24" y="6"/>
                    <a:pt x="21" y="0"/>
                    <a:pt x="1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4" name="Google Shape;9648;p44"/>
            <p:cNvSpPr/>
            <p:nvPr/>
          </p:nvSpPr>
          <p:spPr>
            <a:xfrm>
              <a:off x="5563475" y="2168225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70" y="1"/>
                  </a:moveTo>
                  <a:cubicBezTo>
                    <a:pt x="65" y="1"/>
                    <a:pt x="57" y="4"/>
                    <a:pt x="48" y="14"/>
                  </a:cubicBezTo>
                  <a:cubicBezTo>
                    <a:pt x="36" y="25"/>
                    <a:pt x="25" y="85"/>
                    <a:pt x="1" y="97"/>
                  </a:cubicBezTo>
                  <a:cubicBezTo>
                    <a:pt x="18" y="97"/>
                    <a:pt x="52" y="61"/>
                    <a:pt x="63" y="61"/>
                  </a:cubicBezTo>
                  <a:cubicBezTo>
                    <a:pt x="67" y="61"/>
                    <a:pt x="67" y="67"/>
                    <a:pt x="60" y="85"/>
                  </a:cubicBezTo>
                  <a:lnTo>
                    <a:pt x="108" y="25"/>
                  </a:lnTo>
                  <a:cubicBezTo>
                    <a:pt x="108" y="21"/>
                    <a:pt x="107" y="20"/>
                    <a:pt x="105" y="20"/>
                  </a:cubicBezTo>
                  <a:cubicBezTo>
                    <a:pt x="97" y="20"/>
                    <a:pt x="70" y="61"/>
                    <a:pt x="60" y="61"/>
                  </a:cubicBezTo>
                  <a:cubicBezTo>
                    <a:pt x="72" y="37"/>
                    <a:pt x="84" y="37"/>
                    <a:pt x="84" y="25"/>
                  </a:cubicBezTo>
                  <a:cubicBezTo>
                    <a:pt x="84" y="11"/>
                    <a:pt x="80" y="1"/>
                    <a:pt x="7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5" name="Google Shape;9649;p44"/>
            <p:cNvSpPr/>
            <p:nvPr/>
          </p:nvSpPr>
          <p:spPr>
            <a:xfrm>
              <a:off x="5563275" y="2172725"/>
              <a:ext cx="825" cy="1450"/>
            </a:xfrm>
            <a:custGeom>
              <a:avLst/>
              <a:gdLst/>
              <a:ahLst/>
              <a:cxnLst/>
              <a:rect l="l" t="t" r="r" b="b"/>
              <a:pathLst>
                <a:path w="33" h="58" extrusionOk="0">
                  <a:moveTo>
                    <a:pt x="33" y="0"/>
                  </a:moveTo>
                  <a:cubicBezTo>
                    <a:pt x="33" y="24"/>
                    <a:pt x="21" y="24"/>
                    <a:pt x="9" y="36"/>
                  </a:cubicBezTo>
                  <a:cubicBezTo>
                    <a:pt x="1" y="52"/>
                    <a:pt x="1" y="57"/>
                    <a:pt x="4" y="57"/>
                  </a:cubicBezTo>
                  <a:cubicBezTo>
                    <a:pt x="11" y="57"/>
                    <a:pt x="33" y="36"/>
                    <a:pt x="33" y="36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6" name="Google Shape;9650;p44"/>
            <p:cNvSpPr/>
            <p:nvPr/>
          </p:nvSpPr>
          <p:spPr>
            <a:xfrm>
              <a:off x="5561700" y="216915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7" name="Google Shape;9651;p44"/>
            <p:cNvSpPr/>
            <p:nvPr/>
          </p:nvSpPr>
          <p:spPr>
            <a:xfrm>
              <a:off x="5561700" y="21682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4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8" name="Google Shape;9652;p44"/>
            <p:cNvSpPr/>
            <p:nvPr/>
          </p:nvSpPr>
          <p:spPr>
            <a:xfrm>
              <a:off x="5561700" y="216765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0" y="1"/>
                  </a:moveTo>
                  <a:lnTo>
                    <a:pt x="12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9" name="Google Shape;9653;p44"/>
            <p:cNvSpPr/>
            <p:nvPr/>
          </p:nvSpPr>
          <p:spPr>
            <a:xfrm>
              <a:off x="5560800" y="2167075"/>
              <a:ext cx="325" cy="725"/>
            </a:xfrm>
            <a:custGeom>
              <a:avLst/>
              <a:gdLst/>
              <a:ahLst/>
              <a:cxnLst/>
              <a:rect l="l" t="t" r="r" b="b"/>
              <a:pathLst>
                <a:path w="13" h="29" extrusionOk="0">
                  <a:moveTo>
                    <a:pt x="12" y="12"/>
                  </a:moveTo>
                  <a:cubicBezTo>
                    <a:pt x="12" y="14"/>
                    <a:pt x="11" y="15"/>
                    <a:pt x="11" y="17"/>
                  </a:cubicBezTo>
                  <a:lnTo>
                    <a:pt x="11" y="17"/>
                  </a:lnTo>
                  <a:cubicBezTo>
                    <a:pt x="12" y="16"/>
                    <a:pt x="12" y="15"/>
                    <a:pt x="12" y="12"/>
                  </a:cubicBezTo>
                  <a:close/>
                  <a:moveTo>
                    <a:pt x="1" y="0"/>
                  </a:moveTo>
                  <a:lnTo>
                    <a:pt x="1" y="24"/>
                  </a:lnTo>
                  <a:cubicBezTo>
                    <a:pt x="1" y="22"/>
                    <a:pt x="1" y="21"/>
                    <a:pt x="1" y="21"/>
                  </a:cubicBezTo>
                  <a:cubicBezTo>
                    <a:pt x="1" y="21"/>
                    <a:pt x="1" y="28"/>
                    <a:pt x="4" y="28"/>
                  </a:cubicBezTo>
                  <a:cubicBezTo>
                    <a:pt x="5" y="28"/>
                    <a:pt x="8" y="26"/>
                    <a:pt x="11" y="17"/>
                  </a:cubicBezTo>
                  <a:lnTo>
                    <a:pt x="11" y="17"/>
                  </a:lnTo>
                  <a:cubicBezTo>
                    <a:pt x="11" y="17"/>
                    <a:pt x="10" y="17"/>
                    <a:pt x="10" y="17"/>
                  </a:cubicBezTo>
                  <a:cubicBezTo>
                    <a:pt x="7" y="17"/>
                    <a:pt x="1" y="8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0" name="Google Shape;9654;p44"/>
            <p:cNvSpPr/>
            <p:nvPr/>
          </p:nvSpPr>
          <p:spPr>
            <a:xfrm>
              <a:off x="5550075" y="2178075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25" y="1"/>
                  </a:moveTo>
                  <a:lnTo>
                    <a:pt x="1" y="36"/>
                  </a:lnTo>
                  <a:cubicBezTo>
                    <a:pt x="13" y="36"/>
                    <a:pt x="13" y="36"/>
                    <a:pt x="13" y="48"/>
                  </a:cubicBezTo>
                  <a:cubicBezTo>
                    <a:pt x="25" y="36"/>
                    <a:pt x="25" y="24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1" name="Google Shape;9655;p44"/>
            <p:cNvSpPr/>
            <p:nvPr/>
          </p:nvSpPr>
          <p:spPr>
            <a:xfrm>
              <a:off x="5549500" y="2177700"/>
              <a:ext cx="1500" cy="750"/>
            </a:xfrm>
            <a:custGeom>
              <a:avLst/>
              <a:gdLst/>
              <a:ahLst/>
              <a:cxnLst/>
              <a:rect l="l" t="t" r="r" b="b"/>
              <a:pathLst>
                <a:path w="60" h="30" extrusionOk="0">
                  <a:moveTo>
                    <a:pt x="57" y="0"/>
                  </a:moveTo>
                  <a:cubicBezTo>
                    <a:pt x="52" y="0"/>
                    <a:pt x="42" y="7"/>
                    <a:pt x="33" y="7"/>
                  </a:cubicBezTo>
                  <a:cubicBezTo>
                    <a:pt x="30" y="7"/>
                    <a:pt x="26" y="6"/>
                    <a:pt x="24" y="4"/>
                  </a:cubicBezTo>
                  <a:lnTo>
                    <a:pt x="24" y="4"/>
                  </a:lnTo>
                  <a:lnTo>
                    <a:pt x="0" y="27"/>
                  </a:lnTo>
                  <a:cubicBezTo>
                    <a:pt x="2" y="29"/>
                    <a:pt x="4" y="30"/>
                    <a:pt x="6" y="30"/>
                  </a:cubicBezTo>
                  <a:cubicBezTo>
                    <a:pt x="19" y="30"/>
                    <a:pt x="39" y="4"/>
                    <a:pt x="60" y="4"/>
                  </a:cubicBezTo>
                  <a:cubicBezTo>
                    <a:pt x="60" y="1"/>
                    <a:pt x="59" y="0"/>
                    <a:pt x="5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2" name="Google Shape;9656;p44"/>
            <p:cNvSpPr/>
            <p:nvPr/>
          </p:nvSpPr>
          <p:spPr>
            <a:xfrm>
              <a:off x="5542350" y="217212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24" y="0"/>
                  </a:moveTo>
                  <a:cubicBezTo>
                    <a:pt x="24" y="12"/>
                    <a:pt x="0" y="36"/>
                    <a:pt x="0" y="36"/>
                  </a:cubicBezTo>
                  <a:lnTo>
                    <a:pt x="36" y="24"/>
                  </a:lnTo>
                  <a:lnTo>
                    <a:pt x="24" y="48"/>
                  </a:lnTo>
                  <a:cubicBezTo>
                    <a:pt x="24" y="52"/>
                    <a:pt x="25" y="54"/>
                    <a:pt x="26" y="54"/>
                  </a:cubicBezTo>
                  <a:cubicBezTo>
                    <a:pt x="31" y="54"/>
                    <a:pt x="42" y="30"/>
                    <a:pt x="46" y="30"/>
                  </a:cubicBezTo>
                  <a:cubicBezTo>
                    <a:pt x="47" y="30"/>
                    <a:pt x="48" y="32"/>
                    <a:pt x="48" y="36"/>
                  </a:cubicBezTo>
                  <a:cubicBezTo>
                    <a:pt x="72" y="12"/>
                    <a:pt x="60" y="12"/>
                    <a:pt x="84" y="0"/>
                  </a:cubicBezTo>
                  <a:lnTo>
                    <a:pt x="84" y="0"/>
                  </a:lnTo>
                  <a:cubicBezTo>
                    <a:pt x="76" y="4"/>
                    <a:pt x="69" y="6"/>
                    <a:pt x="63" y="6"/>
                  </a:cubicBezTo>
                  <a:cubicBezTo>
                    <a:pt x="51" y="6"/>
                    <a:pt x="40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3" name="Google Shape;9657;p44"/>
            <p:cNvSpPr/>
            <p:nvPr/>
          </p:nvSpPr>
          <p:spPr>
            <a:xfrm>
              <a:off x="5553350" y="2282250"/>
              <a:ext cx="1500" cy="1300"/>
            </a:xfrm>
            <a:custGeom>
              <a:avLst/>
              <a:gdLst/>
              <a:ahLst/>
              <a:cxnLst/>
              <a:rect l="l" t="t" r="r" b="b"/>
              <a:pathLst>
                <a:path w="60" h="52" extrusionOk="0">
                  <a:moveTo>
                    <a:pt x="25" y="1"/>
                  </a:moveTo>
                  <a:cubicBezTo>
                    <a:pt x="37" y="25"/>
                    <a:pt x="1" y="13"/>
                    <a:pt x="37" y="48"/>
                  </a:cubicBezTo>
                  <a:cubicBezTo>
                    <a:pt x="41" y="50"/>
                    <a:pt x="44" y="51"/>
                    <a:pt x="47" y="51"/>
                  </a:cubicBezTo>
                  <a:cubicBezTo>
                    <a:pt x="59" y="51"/>
                    <a:pt x="54" y="30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4" name="Google Shape;9658;p44"/>
            <p:cNvSpPr/>
            <p:nvPr/>
          </p:nvSpPr>
          <p:spPr>
            <a:xfrm>
              <a:off x="5560350" y="2261200"/>
              <a:ext cx="175" cy="250"/>
            </a:xfrm>
            <a:custGeom>
              <a:avLst/>
              <a:gdLst/>
              <a:ahLst/>
              <a:cxnLst/>
              <a:rect l="l" t="t" r="r" b="b"/>
              <a:pathLst>
                <a:path w="7" h="10" extrusionOk="0">
                  <a:moveTo>
                    <a:pt x="2" y="0"/>
                  </a:moveTo>
                  <a:cubicBezTo>
                    <a:pt x="1" y="0"/>
                    <a:pt x="1" y="3"/>
                    <a:pt x="7" y="9"/>
                  </a:cubicBezTo>
                  <a:cubicBezTo>
                    <a:pt x="7" y="3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5" name="Google Shape;9659;p44"/>
            <p:cNvSpPr/>
            <p:nvPr/>
          </p:nvSpPr>
          <p:spPr>
            <a:xfrm>
              <a:off x="5562600" y="225605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0" y="13"/>
                  </a:lnTo>
                  <a:lnTo>
                    <a:pt x="24" y="13"/>
                  </a:lnTo>
                  <a:cubicBezTo>
                    <a:pt x="12" y="13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6" name="Google Shape;9660;p44"/>
            <p:cNvSpPr/>
            <p:nvPr/>
          </p:nvSpPr>
          <p:spPr>
            <a:xfrm>
              <a:off x="5558725" y="2278100"/>
              <a:ext cx="325" cy="300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cubicBezTo>
                    <a:pt x="0" y="0"/>
                    <a:pt x="0" y="0"/>
                    <a:pt x="12" y="12"/>
                  </a:cubicBezTo>
                  <a:cubicBezTo>
                    <a:pt x="12" y="12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7" name="Google Shape;9661;p44"/>
            <p:cNvSpPr/>
            <p:nvPr/>
          </p:nvSpPr>
          <p:spPr>
            <a:xfrm>
              <a:off x="5559900" y="2276600"/>
              <a:ext cx="300" cy="150"/>
            </a:xfrm>
            <a:custGeom>
              <a:avLst/>
              <a:gdLst/>
              <a:ahLst/>
              <a:cxnLst/>
              <a:rect l="l" t="t" r="r" b="b"/>
              <a:pathLst>
                <a:path w="12" h="6" extrusionOk="0">
                  <a:moveTo>
                    <a:pt x="1" y="1"/>
                  </a:moveTo>
                  <a:cubicBezTo>
                    <a:pt x="5" y="4"/>
                    <a:pt x="7" y="6"/>
                    <a:pt x="9" y="6"/>
                  </a:cubicBezTo>
                  <a:cubicBezTo>
                    <a:pt x="11" y="6"/>
                    <a:pt x="9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8" name="Google Shape;9662;p44"/>
            <p:cNvSpPr/>
            <p:nvPr/>
          </p:nvSpPr>
          <p:spPr>
            <a:xfrm>
              <a:off x="5560800" y="22757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2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9" name="Google Shape;9663;p44"/>
            <p:cNvSpPr/>
            <p:nvPr/>
          </p:nvSpPr>
          <p:spPr>
            <a:xfrm>
              <a:off x="5558125" y="2276900"/>
              <a:ext cx="2250" cy="1750"/>
            </a:xfrm>
            <a:custGeom>
              <a:avLst/>
              <a:gdLst/>
              <a:ahLst/>
              <a:cxnLst/>
              <a:rect l="l" t="t" r="r" b="b"/>
              <a:pathLst>
                <a:path w="90" h="70" extrusionOk="0">
                  <a:moveTo>
                    <a:pt x="36" y="0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0" y="12"/>
                    <a:pt x="24" y="36"/>
                    <a:pt x="36" y="48"/>
                  </a:cubicBezTo>
                  <a:cubicBezTo>
                    <a:pt x="50" y="55"/>
                    <a:pt x="75" y="70"/>
                    <a:pt x="83" y="70"/>
                  </a:cubicBezTo>
                  <a:cubicBezTo>
                    <a:pt x="89" y="70"/>
                    <a:pt x="85" y="61"/>
                    <a:pt x="60" y="36"/>
                  </a:cubicBezTo>
                  <a:lnTo>
                    <a:pt x="58" y="36"/>
                  </a:lnTo>
                  <a:cubicBezTo>
                    <a:pt x="56" y="31"/>
                    <a:pt x="48" y="19"/>
                    <a:pt x="48" y="12"/>
                  </a:cubicBezTo>
                  <a:cubicBezTo>
                    <a:pt x="48" y="12"/>
                    <a:pt x="36" y="12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0" name="Google Shape;9664;p44"/>
            <p:cNvSpPr/>
            <p:nvPr/>
          </p:nvSpPr>
          <p:spPr>
            <a:xfrm>
              <a:off x="5556625" y="22685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1" name="Google Shape;9665;p44"/>
            <p:cNvSpPr/>
            <p:nvPr/>
          </p:nvSpPr>
          <p:spPr>
            <a:xfrm>
              <a:off x="5556925" y="228195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1" y="1"/>
                  </a:moveTo>
                  <a:cubicBezTo>
                    <a:pt x="1" y="1"/>
                    <a:pt x="25" y="13"/>
                    <a:pt x="37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2" name="Google Shape;9666;p44"/>
            <p:cNvSpPr/>
            <p:nvPr/>
          </p:nvSpPr>
          <p:spPr>
            <a:xfrm>
              <a:off x="5561100" y="2279275"/>
              <a:ext cx="925" cy="475"/>
            </a:xfrm>
            <a:custGeom>
              <a:avLst/>
              <a:gdLst/>
              <a:ahLst/>
              <a:cxnLst/>
              <a:rect l="l" t="t" r="r" b="b"/>
              <a:pathLst>
                <a:path w="37" h="19" extrusionOk="0">
                  <a:moveTo>
                    <a:pt x="0" y="1"/>
                  </a:moveTo>
                  <a:cubicBezTo>
                    <a:pt x="6" y="13"/>
                    <a:pt x="18" y="19"/>
                    <a:pt x="26" y="19"/>
                  </a:cubicBezTo>
                  <a:cubicBezTo>
                    <a:pt x="33" y="19"/>
                    <a:pt x="36" y="13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3" name="Google Shape;9667;p44"/>
            <p:cNvSpPr/>
            <p:nvPr/>
          </p:nvSpPr>
          <p:spPr>
            <a:xfrm>
              <a:off x="5561700" y="2277800"/>
              <a:ext cx="1500" cy="900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24" y="0"/>
                  </a:moveTo>
                  <a:cubicBezTo>
                    <a:pt x="36" y="12"/>
                    <a:pt x="0" y="0"/>
                    <a:pt x="36" y="36"/>
                  </a:cubicBezTo>
                  <a:cubicBezTo>
                    <a:pt x="0" y="0"/>
                    <a:pt x="60" y="24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4" name="Google Shape;9668;p44"/>
            <p:cNvSpPr/>
            <p:nvPr/>
          </p:nvSpPr>
          <p:spPr>
            <a:xfrm>
              <a:off x="5560800" y="2275100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1" y="1"/>
                  </a:moveTo>
                  <a:cubicBezTo>
                    <a:pt x="1" y="6"/>
                    <a:pt x="3" y="9"/>
                    <a:pt x="6" y="11"/>
                  </a:cubicBezTo>
                  <a:lnTo>
                    <a:pt x="6" y="11"/>
                  </a:lnTo>
                  <a:cubicBezTo>
                    <a:pt x="4" y="8"/>
                    <a:pt x="3" y="5"/>
                    <a:pt x="1" y="1"/>
                  </a:cubicBezTo>
                  <a:close/>
                  <a:moveTo>
                    <a:pt x="12" y="1"/>
                  </a:moveTo>
                  <a:cubicBezTo>
                    <a:pt x="36" y="13"/>
                    <a:pt x="36" y="25"/>
                    <a:pt x="24" y="25"/>
                  </a:cubicBezTo>
                  <a:cubicBezTo>
                    <a:pt x="17" y="18"/>
                    <a:pt x="10" y="15"/>
                    <a:pt x="6" y="11"/>
                  </a:cubicBezTo>
                  <a:lnTo>
                    <a:pt x="6" y="11"/>
                  </a:lnTo>
                  <a:cubicBezTo>
                    <a:pt x="12" y="25"/>
                    <a:pt x="12" y="27"/>
                    <a:pt x="12" y="37"/>
                  </a:cubicBezTo>
                  <a:cubicBezTo>
                    <a:pt x="36" y="49"/>
                    <a:pt x="60" y="37"/>
                    <a:pt x="96" y="61"/>
                  </a:cubicBezTo>
                  <a:cubicBezTo>
                    <a:pt x="72" y="37"/>
                    <a:pt x="48" y="13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5" name="Google Shape;9669;p44"/>
            <p:cNvSpPr/>
            <p:nvPr/>
          </p:nvSpPr>
          <p:spPr>
            <a:xfrm>
              <a:off x="5562875" y="2275100"/>
              <a:ext cx="1225" cy="1525"/>
            </a:xfrm>
            <a:custGeom>
              <a:avLst/>
              <a:gdLst/>
              <a:ahLst/>
              <a:cxnLst/>
              <a:rect l="l" t="t" r="r" b="b"/>
              <a:pathLst>
                <a:path w="49" h="61" extrusionOk="0">
                  <a:moveTo>
                    <a:pt x="13" y="1"/>
                  </a:moveTo>
                  <a:cubicBezTo>
                    <a:pt x="25" y="25"/>
                    <a:pt x="1" y="37"/>
                    <a:pt x="37" y="61"/>
                  </a:cubicBezTo>
                  <a:cubicBezTo>
                    <a:pt x="49" y="49"/>
                    <a:pt x="37" y="25"/>
                    <a:pt x="25" y="13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6" name="Google Shape;9670;p44"/>
            <p:cNvSpPr/>
            <p:nvPr/>
          </p:nvSpPr>
          <p:spPr>
            <a:xfrm>
              <a:off x="5554975" y="2271850"/>
              <a:ext cx="1175" cy="825"/>
            </a:xfrm>
            <a:custGeom>
              <a:avLst/>
              <a:gdLst/>
              <a:ahLst/>
              <a:cxnLst/>
              <a:rect l="l" t="t" r="r" b="b"/>
              <a:pathLst>
                <a:path w="47" h="33" extrusionOk="0">
                  <a:moveTo>
                    <a:pt x="7" y="0"/>
                  </a:moveTo>
                  <a:cubicBezTo>
                    <a:pt x="1" y="0"/>
                    <a:pt x="5" y="0"/>
                    <a:pt x="10" y="2"/>
                  </a:cubicBezTo>
                  <a:lnTo>
                    <a:pt x="10" y="2"/>
                  </a:lnTo>
                  <a:lnTo>
                    <a:pt x="7" y="0"/>
                  </a:lnTo>
                  <a:close/>
                  <a:moveTo>
                    <a:pt x="10" y="2"/>
                  </a:moveTo>
                  <a:lnTo>
                    <a:pt x="17" y="7"/>
                  </a:lnTo>
                  <a:lnTo>
                    <a:pt x="17" y="7"/>
                  </a:lnTo>
                  <a:cubicBezTo>
                    <a:pt x="16" y="5"/>
                    <a:pt x="13" y="3"/>
                    <a:pt x="10" y="2"/>
                  </a:cubicBezTo>
                  <a:close/>
                  <a:moveTo>
                    <a:pt x="17" y="7"/>
                  </a:moveTo>
                  <a:cubicBezTo>
                    <a:pt x="19" y="8"/>
                    <a:pt x="19" y="10"/>
                    <a:pt x="19" y="12"/>
                  </a:cubicBezTo>
                  <a:cubicBezTo>
                    <a:pt x="19" y="12"/>
                    <a:pt x="7" y="12"/>
                    <a:pt x="19" y="24"/>
                  </a:cubicBezTo>
                  <a:cubicBezTo>
                    <a:pt x="19" y="22"/>
                    <a:pt x="20" y="21"/>
                    <a:pt x="21" y="21"/>
                  </a:cubicBezTo>
                  <a:cubicBezTo>
                    <a:pt x="27" y="21"/>
                    <a:pt x="40" y="32"/>
                    <a:pt x="44" y="32"/>
                  </a:cubicBezTo>
                  <a:cubicBezTo>
                    <a:pt x="46" y="32"/>
                    <a:pt x="46" y="30"/>
                    <a:pt x="43" y="24"/>
                  </a:cubicBezTo>
                  <a:lnTo>
                    <a:pt x="17" y="7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7" name="Google Shape;9671;p44"/>
            <p:cNvSpPr/>
            <p:nvPr/>
          </p:nvSpPr>
          <p:spPr>
            <a:xfrm>
              <a:off x="5555450" y="2269750"/>
              <a:ext cx="1200" cy="1525"/>
            </a:xfrm>
            <a:custGeom>
              <a:avLst/>
              <a:gdLst/>
              <a:ahLst/>
              <a:cxnLst/>
              <a:rect l="l" t="t" r="r" b="b"/>
              <a:pathLst>
                <a:path w="48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24"/>
                    <a:pt x="12" y="24"/>
                    <a:pt x="36" y="48"/>
                  </a:cubicBezTo>
                  <a:lnTo>
                    <a:pt x="48" y="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8" name="Google Shape;9672;p44"/>
            <p:cNvSpPr/>
            <p:nvPr/>
          </p:nvSpPr>
          <p:spPr>
            <a:xfrm>
              <a:off x="5566150" y="2269825"/>
              <a:ext cx="1225" cy="475"/>
            </a:xfrm>
            <a:custGeom>
              <a:avLst/>
              <a:gdLst/>
              <a:ahLst/>
              <a:cxnLst/>
              <a:rect l="l" t="t" r="r" b="b"/>
              <a:pathLst>
                <a:path w="49" h="19" extrusionOk="0">
                  <a:moveTo>
                    <a:pt x="7" y="1"/>
                  </a:moveTo>
                  <a:cubicBezTo>
                    <a:pt x="1" y="1"/>
                    <a:pt x="1" y="4"/>
                    <a:pt x="13" y="10"/>
                  </a:cubicBezTo>
                  <a:cubicBezTo>
                    <a:pt x="19" y="16"/>
                    <a:pt x="31" y="18"/>
                    <a:pt x="38" y="18"/>
                  </a:cubicBezTo>
                  <a:cubicBezTo>
                    <a:pt x="46" y="18"/>
                    <a:pt x="49" y="16"/>
                    <a:pt x="37" y="10"/>
                  </a:cubicBezTo>
                  <a:cubicBezTo>
                    <a:pt x="25" y="4"/>
                    <a:pt x="13" y="1"/>
                    <a:pt x="7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9" name="Google Shape;9673;p44"/>
            <p:cNvSpPr/>
            <p:nvPr/>
          </p:nvSpPr>
          <p:spPr>
            <a:xfrm>
              <a:off x="5557225" y="2264400"/>
              <a:ext cx="1225" cy="1200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5" y="0"/>
                  </a:moveTo>
                  <a:cubicBezTo>
                    <a:pt x="25" y="12"/>
                    <a:pt x="1" y="36"/>
                    <a:pt x="25" y="48"/>
                  </a:cubicBezTo>
                  <a:cubicBezTo>
                    <a:pt x="48" y="48"/>
                    <a:pt x="36" y="12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0" name="Google Shape;9674;p44"/>
            <p:cNvSpPr/>
            <p:nvPr/>
          </p:nvSpPr>
          <p:spPr>
            <a:xfrm>
              <a:off x="5560575" y="2254875"/>
              <a:ext cx="850" cy="1200"/>
            </a:xfrm>
            <a:custGeom>
              <a:avLst/>
              <a:gdLst/>
              <a:ahLst/>
              <a:cxnLst/>
              <a:rect l="l" t="t" r="r" b="b"/>
              <a:pathLst>
                <a:path w="34" h="48" extrusionOk="0">
                  <a:moveTo>
                    <a:pt x="10" y="0"/>
                  </a:moveTo>
                  <a:lnTo>
                    <a:pt x="10" y="0"/>
                  </a:lnTo>
                  <a:cubicBezTo>
                    <a:pt x="10" y="0"/>
                    <a:pt x="1" y="0"/>
                    <a:pt x="13" y="8"/>
                  </a:cubicBezTo>
                  <a:lnTo>
                    <a:pt x="13" y="8"/>
                  </a:lnTo>
                  <a:cubicBezTo>
                    <a:pt x="12" y="5"/>
                    <a:pt x="11" y="3"/>
                    <a:pt x="10" y="0"/>
                  </a:cubicBezTo>
                  <a:close/>
                  <a:moveTo>
                    <a:pt x="13" y="8"/>
                  </a:moveTo>
                  <a:cubicBezTo>
                    <a:pt x="14" y="10"/>
                    <a:pt x="15" y="12"/>
                    <a:pt x="16" y="15"/>
                  </a:cubicBezTo>
                  <a:lnTo>
                    <a:pt x="16" y="15"/>
                  </a:lnTo>
                  <a:cubicBezTo>
                    <a:pt x="17" y="13"/>
                    <a:pt x="19" y="12"/>
                    <a:pt x="21" y="12"/>
                  </a:cubicBezTo>
                  <a:cubicBezTo>
                    <a:pt x="18" y="10"/>
                    <a:pt x="15" y="9"/>
                    <a:pt x="13" y="8"/>
                  </a:cubicBezTo>
                  <a:close/>
                  <a:moveTo>
                    <a:pt x="16" y="15"/>
                  </a:moveTo>
                  <a:lnTo>
                    <a:pt x="16" y="15"/>
                  </a:lnTo>
                  <a:cubicBezTo>
                    <a:pt x="10" y="21"/>
                    <a:pt x="14" y="38"/>
                    <a:pt x="33" y="48"/>
                  </a:cubicBezTo>
                  <a:cubicBezTo>
                    <a:pt x="24" y="39"/>
                    <a:pt x="22" y="29"/>
                    <a:pt x="16" y="15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1" name="Google Shape;9675;p44"/>
            <p:cNvSpPr/>
            <p:nvPr/>
          </p:nvSpPr>
          <p:spPr>
            <a:xfrm>
              <a:off x="5562600" y="225367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cubicBezTo>
                    <a:pt x="24" y="25"/>
                    <a:pt x="12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2" name="Google Shape;9676;p44"/>
            <p:cNvSpPr/>
            <p:nvPr/>
          </p:nvSpPr>
          <p:spPr>
            <a:xfrm>
              <a:off x="5549200" y="22599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3" name="Google Shape;9677;p44"/>
            <p:cNvSpPr/>
            <p:nvPr/>
          </p:nvSpPr>
          <p:spPr>
            <a:xfrm>
              <a:off x="5550075" y="2262325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3" y="0"/>
                  </a:moveTo>
                  <a:cubicBezTo>
                    <a:pt x="13" y="0"/>
                    <a:pt x="13" y="0"/>
                    <a:pt x="1" y="0"/>
                  </a:cubicBezTo>
                  <a:cubicBezTo>
                    <a:pt x="13" y="0"/>
                    <a:pt x="13" y="0"/>
                    <a:pt x="2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4" name="Google Shape;9678;p44"/>
            <p:cNvSpPr/>
            <p:nvPr/>
          </p:nvSpPr>
          <p:spPr>
            <a:xfrm>
              <a:off x="5543825" y="22742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3" y="0"/>
                  </a:moveTo>
                  <a:cubicBezTo>
                    <a:pt x="13" y="12"/>
                    <a:pt x="1" y="12"/>
                    <a:pt x="1" y="12"/>
                  </a:cubicBezTo>
                  <a:lnTo>
                    <a:pt x="13" y="12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5" name="Google Shape;9679;p44"/>
            <p:cNvSpPr/>
            <p:nvPr/>
          </p:nvSpPr>
          <p:spPr>
            <a:xfrm>
              <a:off x="5547400" y="22566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6" name="Google Shape;9680;p44"/>
            <p:cNvSpPr/>
            <p:nvPr/>
          </p:nvSpPr>
          <p:spPr>
            <a:xfrm>
              <a:off x="5547100" y="2259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" y="1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7" name="Google Shape;9681;p44"/>
            <p:cNvSpPr/>
            <p:nvPr/>
          </p:nvSpPr>
          <p:spPr>
            <a:xfrm>
              <a:off x="5539375" y="22861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48" y="1"/>
                  </a:moveTo>
                  <a:cubicBezTo>
                    <a:pt x="45" y="1"/>
                    <a:pt x="43" y="1"/>
                    <a:pt x="40" y="1"/>
                  </a:cubicBezTo>
                  <a:lnTo>
                    <a:pt x="40" y="1"/>
                  </a:lnTo>
                  <a:cubicBezTo>
                    <a:pt x="42" y="1"/>
                    <a:pt x="45" y="1"/>
                    <a:pt x="48" y="1"/>
                  </a:cubicBezTo>
                  <a:close/>
                  <a:moveTo>
                    <a:pt x="60" y="1"/>
                  </a:moveTo>
                  <a:cubicBezTo>
                    <a:pt x="40" y="1"/>
                    <a:pt x="45" y="1"/>
                    <a:pt x="34" y="7"/>
                  </a:cubicBezTo>
                  <a:lnTo>
                    <a:pt x="34" y="7"/>
                  </a:lnTo>
                  <a:lnTo>
                    <a:pt x="60" y="1"/>
                  </a:lnTo>
                  <a:close/>
                  <a:moveTo>
                    <a:pt x="23" y="10"/>
                  </a:moveTo>
                  <a:lnTo>
                    <a:pt x="14" y="12"/>
                  </a:lnTo>
                  <a:lnTo>
                    <a:pt x="14" y="12"/>
                  </a:lnTo>
                  <a:cubicBezTo>
                    <a:pt x="19" y="11"/>
                    <a:pt x="21" y="11"/>
                    <a:pt x="23" y="10"/>
                  </a:cubicBezTo>
                  <a:close/>
                  <a:moveTo>
                    <a:pt x="14" y="12"/>
                  </a:moveTo>
                  <a:cubicBezTo>
                    <a:pt x="11" y="12"/>
                    <a:pt x="6" y="12"/>
                    <a:pt x="0" y="12"/>
                  </a:cubicBezTo>
                  <a:lnTo>
                    <a:pt x="12" y="12"/>
                  </a:lnTo>
                  <a:lnTo>
                    <a:pt x="14" y="12"/>
                  </a:lnTo>
                  <a:close/>
                  <a:moveTo>
                    <a:pt x="40" y="1"/>
                  </a:moveTo>
                  <a:cubicBezTo>
                    <a:pt x="17" y="2"/>
                    <a:pt x="27" y="7"/>
                    <a:pt x="23" y="10"/>
                  </a:cubicBezTo>
                  <a:lnTo>
                    <a:pt x="23" y="10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4" y="10"/>
                    <a:pt x="24" y="11"/>
                    <a:pt x="24" y="12"/>
                  </a:cubicBezTo>
                  <a:cubicBezTo>
                    <a:pt x="29" y="10"/>
                    <a:pt x="32" y="8"/>
                    <a:pt x="34" y="7"/>
                  </a:cubicBezTo>
                  <a:lnTo>
                    <a:pt x="34" y="7"/>
                  </a:lnTo>
                  <a:lnTo>
                    <a:pt x="24" y="9"/>
                  </a:lnTo>
                  <a:lnTo>
                    <a:pt x="24" y="9"/>
                  </a:lnTo>
                  <a:cubicBezTo>
                    <a:pt x="26" y="3"/>
                    <a:pt x="32" y="1"/>
                    <a:pt x="4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8" name="Google Shape;9682;p44"/>
            <p:cNvSpPr/>
            <p:nvPr/>
          </p:nvSpPr>
          <p:spPr>
            <a:xfrm>
              <a:off x="5541150" y="2275100"/>
              <a:ext cx="2700" cy="625"/>
            </a:xfrm>
            <a:custGeom>
              <a:avLst/>
              <a:gdLst/>
              <a:ahLst/>
              <a:cxnLst/>
              <a:rect l="l" t="t" r="r" b="b"/>
              <a:pathLst>
                <a:path w="108" h="25" extrusionOk="0">
                  <a:moveTo>
                    <a:pt x="108" y="1"/>
                  </a:moveTo>
                  <a:cubicBezTo>
                    <a:pt x="85" y="1"/>
                    <a:pt x="56" y="6"/>
                    <a:pt x="33" y="13"/>
                  </a:cubicBezTo>
                  <a:lnTo>
                    <a:pt x="33" y="13"/>
                  </a:lnTo>
                  <a:cubicBezTo>
                    <a:pt x="56" y="13"/>
                    <a:pt x="87" y="12"/>
                    <a:pt x="108" y="1"/>
                  </a:cubicBezTo>
                  <a:close/>
                  <a:moveTo>
                    <a:pt x="33" y="13"/>
                  </a:moveTo>
                  <a:cubicBezTo>
                    <a:pt x="30" y="13"/>
                    <a:pt x="27" y="13"/>
                    <a:pt x="25" y="13"/>
                  </a:cubicBezTo>
                  <a:lnTo>
                    <a:pt x="33" y="13"/>
                  </a:ln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3" y="13"/>
                  </a:moveTo>
                  <a:cubicBezTo>
                    <a:pt x="33" y="13"/>
                    <a:pt x="33" y="13"/>
                    <a:pt x="33" y="13"/>
                  </a:cubicBezTo>
                  <a:lnTo>
                    <a:pt x="33" y="13"/>
                  </a:lnTo>
                  <a:cubicBezTo>
                    <a:pt x="34" y="13"/>
                    <a:pt x="35" y="13"/>
                    <a:pt x="36" y="13"/>
                  </a:cubicBezTo>
                  <a:close/>
                  <a:moveTo>
                    <a:pt x="33" y="13"/>
                  </a:moveTo>
                  <a:cubicBezTo>
                    <a:pt x="11" y="13"/>
                    <a:pt x="1" y="14"/>
                    <a:pt x="1" y="25"/>
                  </a:cubicBezTo>
                  <a:cubicBezTo>
                    <a:pt x="9" y="21"/>
                    <a:pt x="20" y="17"/>
                    <a:pt x="33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9" name="Google Shape;9683;p44"/>
            <p:cNvSpPr/>
            <p:nvPr/>
          </p:nvSpPr>
          <p:spPr>
            <a:xfrm>
              <a:off x="5543825" y="2275100"/>
              <a:ext cx="625" cy="25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25" y="1"/>
                    <a:pt x="25" y="1"/>
                  </a:cubicBezTo>
                  <a:cubicBezTo>
                    <a:pt x="13" y="1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0" name="Google Shape;9684;p44"/>
            <p:cNvSpPr/>
            <p:nvPr/>
          </p:nvSpPr>
          <p:spPr>
            <a:xfrm>
              <a:off x="5540275" y="2284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1" name="Google Shape;9685;p44"/>
            <p:cNvSpPr/>
            <p:nvPr/>
          </p:nvSpPr>
          <p:spPr>
            <a:xfrm>
              <a:off x="5542650" y="22739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2" name="Google Shape;9686;p44"/>
            <p:cNvSpPr/>
            <p:nvPr/>
          </p:nvSpPr>
          <p:spPr>
            <a:xfrm>
              <a:off x="5539675" y="2286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3" name="Google Shape;9687;p44"/>
            <p:cNvSpPr/>
            <p:nvPr/>
          </p:nvSpPr>
          <p:spPr>
            <a:xfrm>
              <a:off x="5543550" y="2274225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24" y="0"/>
                  </a:moveTo>
                  <a:cubicBezTo>
                    <a:pt x="48" y="0"/>
                    <a:pt x="0" y="12"/>
                    <a:pt x="36" y="12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4" name="Google Shape;9688;p44"/>
            <p:cNvSpPr/>
            <p:nvPr/>
          </p:nvSpPr>
          <p:spPr>
            <a:xfrm>
              <a:off x="5548000" y="2257850"/>
              <a:ext cx="1225" cy="325"/>
            </a:xfrm>
            <a:custGeom>
              <a:avLst/>
              <a:gdLst/>
              <a:ahLst/>
              <a:cxnLst/>
              <a:rect l="l" t="t" r="r" b="b"/>
              <a:pathLst>
                <a:path w="49" h="13" extrusionOk="0">
                  <a:moveTo>
                    <a:pt x="24" y="0"/>
                  </a:moveTo>
                  <a:cubicBezTo>
                    <a:pt x="1" y="12"/>
                    <a:pt x="36" y="12"/>
                    <a:pt x="48" y="12"/>
                  </a:cubicBezTo>
                  <a:cubicBezTo>
                    <a:pt x="36" y="12"/>
                    <a:pt x="48" y="0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5" name="Google Shape;9689;p44"/>
            <p:cNvSpPr/>
            <p:nvPr/>
          </p:nvSpPr>
          <p:spPr>
            <a:xfrm>
              <a:off x="5551575" y="22617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0" y="0"/>
                  </a:moveTo>
                  <a:cubicBezTo>
                    <a:pt x="12" y="0"/>
                    <a:pt x="24" y="0"/>
                    <a:pt x="48" y="12"/>
                  </a:cubicBezTo>
                  <a:cubicBezTo>
                    <a:pt x="48" y="0"/>
                    <a:pt x="60" y="0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6" name="Google Shape;9690;p44"/>
            <p:cNvSpPr/>
            <p:nvPr/>
          </p:nvSpPr>
          <p:spPr>
            <a:xfrm>
              <a:off x="5551575" y="2262775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15" y="1"/>
                  </a:moveTo>
                  <a:cubicBezTo>
                    <a:pt x="12" y="1"/>
                    <a:pt x="8" y="2"/>
                    <a:pt x="0" y="6"/>
                  </a:cubicBezTo>
                  <a:lnTo>
                    <a:pt x="36" y="6"/>
                  </a:lnTo>
                  <a:cubicBezTo>
                    <a:pt x="20" y="6"/>
                    <a:pt x="20" y="1"/>
                    <a:pt x="1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7" name="Google Shape;9691;p44"/>
            <p:cNvSpPr/>
            <p:nvPr/>
          </p:nvSpPr>
          <p:spPr>
            <a:xfrm>
              <a:off x="5537875" y="2271400"/>
              <a:ext cx="625" cy="175"/>
            </a:xfrm>
            <a:custGeom>
              <a:avLst/>
              <a:gdLst/>
              <a:ahLst/>
              <a:cxnLst/>
              <a:rect l="l" t="t" r="r" b="b"/>
              <a:pathLst>
                <a:path w="25" h="7" extrusionOk="0">
                  <a:moveTo>
                    <a:pt x="18" y="1"/>
                  </a:moveTo>
                  <a:cubicBezTo>
                    <a:pt x="11" y="1"/>
                    <a:pt x="1" y="6"/>
                    <a:pt x="1" y="6"/>
                  </a:cubicBezTo>
                  <a:lnTo>
                    <a:pt x="25" y="6"/>
                  </a:lnTo>
                  <a:cubicBezTo>
                    <a:pt x="25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8" name="Google Shape;9692;p44"/>
            <p:cNvSpPr/>
            <p:nvPr/>
          </p:nvSpPr>
          <p:spPr>
            <a:xfrm>
              <a:off x="5537575" y="2271550"/>
              <a:ext cx="1225" cy="300"/>
            </a:xfrm>
            <a:custGeom>
              <a:avLst/>
              <a:gdLst/>
              <a:ahLst/>
              <a:cxnLst/>
              <a:rect l="l" t="t" r="r" b="b"/>
              <a:pathLst>
                <a:path w="49" h="12" extrusionOk="0">
                  <a:moveTo>
                    <a:pt x="25" y="0"/>
                  </a:moveTo>
                  <a:lnTo>
                    <a:pt x="1" y="12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9" name="Google Shape;9693;p44"/>
            <p:cNvSpPr/>
            <p:nvPr/>
          </p:nvSpPr>
          <p:spPr>
            <a:xfrm>
              <a:off x="5537000" y="2272425"/>
              <a:ext cx="600" cy="25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2" y="1"/>
                  </a:moveTo>
                  <a:cubicBezTo>
                    <a:pt x="12" y="1"/>
                    <a:pt x="12" y="1"/>
                    <a:pt x="24" y="1"/>
                  </a:cubicBezTo>
                  <a:lnTo>
                    <a:pt x="0" y="1"/>
                  </a:lnTo>
                  <a:cubicBezTo>
                    <a:pt x="0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0" name="Google Shape;9694;p44"/>
            <p:cNvSpPr/>
            <p:nvPr/>
          </p:nvSpPr>
          <p:spPr>
            <a:xfrm>
              <a:off x="5536700" y="2272125"/>
              <a:ext cx="2100" cy="325"/>
            </a:xfrm>
            <a:custGeom>
              <a:avLst/>
              <a:gdLst/>
              <a:ahLst/>
              <a:cxnLst/>
              <a:rect l="l" t="t" r="r" b="b"/>
              <a:pathLst>
                <a:path w="84" h="13" extrusionOk="0">
                  <a:moveTo>
                    <a:pt x="84" y="1"/>
                  </a:moveTo>
                  <a:cubicBezTo>
                    <a:pt x="60" y="1"/>
                    <a:pt x="60" y="13"/>
                    <a:pt x="0" y="13"/>
                  </a:cubicBezTo>
                  <a:lnTo>
                    <a:pt x="36" y="1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1" name="Google Shape;9695;p44"/>
            <p:cNvSpPr/>
            <p:nvPr/>
          </p:nvSpPr>
          <p:spPr>
            <a:xfrm>
              <a:off x="5537825" y="2272950"/>
              <a:ext cx="3250" cy="400"/>
            </a:xfrm>
            <a:custGeom>
              <a:avLst/>
              <a:gdLst/>
              <a:ahLst/>
              <a:cxnLst/>
              <a:rect l="l" t="t" r="r" b="b"/>
              <a:pathLst>
                <a:path w="130" h="16" extrusionOk="0">
                  <a:moveTo>
                    <a:pt x="3" y="4"/>
                  </a:moveTo>
                  <a:cubicBezTo>
                    <a:pt x="0" y="4"/>
                    <a:pt x="2" y="4"/>
                    <a:pt x="5" y="4"/>
                  </a:cubicBezTo>
                  <a:lnTo>
                    <a:pt x="5" y="4"/>
                  </a:lnTo>
                  <a:cubicBezTo>
                    <a:pt x="4" y="4"/>
                    <a:pt x="4" y="4"/>
                    <a:pt x="3" y="4"/>
                  </a:cubicBezTo>
                  <a:close/>
                  <a:moveTo>
                    <a:pt x="124" y="0"/>
                  </a:moveTo>
                  <a:cubicBezTo>
                    <a:pt x="121" y="0"/>
                    <a:pt x="117" y="0"/>
                    <a:pt x="112" y="1"/>
                  </a:cubicBezTo>
                  <a:lnTo>
                    <a:pt x="112" y="1"/>
                  </a:lnTo>
                  <a:cubicBezTo>
                    <a:pt x="110" y="0"/>
                    <a:pt x="107" y="0"/>
                    <a:pt x="104" y="0"/>
                  </a:cubicBezTo>
                  <a:cubicBezTo>
                    <a:pt x="92" y="0"/>
                    <a:pt x="78" y="3"/>
                    <a:pt x="64" y="6"/>
                  </a:cubicBezTo>
                  <a:lnTo>
                    <a:pt x="64" y="6"/>
                  </a:lnTo>
                  <a:cubicBezTo>
                    <a:pt x="79" y="5"/>
                    <a:pt x="99" y="2"/>
                    <a:pt x="112" y="1"/>
                  </a:cubicBezTo>
                  <a:lnTo>
                    <a:pt x="112" y="1"/>
                  </a:lnTo>
                  <a:cubicBezTo>
                    <a:pt x="116" y="1"/>
                    <a:pt x="119" y="2"/>
                    <a:pt x="122" y="4"/>
                  </a:cubicBezTo>
                  <a:cubicBezTo>
                    <a:pt x="129" y="1"/>
                    <a:pt x="129" y="0"/>
                    <a:pt x="124" y="0"/>
                  </a:cubicBezTo>
                  <a:close/>
                  <a:moveTo>
                    <a:pt x="50" y="4"/>
                  </a:moveTo>
                  <a:cubicBezTo>
                    <a:pt x="42" y="6"/>
                    <a:pt x="36" y="8"/>
                    <a:pt x="31" y="8"/>
                  </a:cubicBezTo>
                  <a:lnTo>
                    <a:pt x="31" y="8"/>
                  </a:lnTo>
                  <a:cubicBezTo>
                    <a:pt x="31" y="5"/>
                    <a:pt x="13" y="4"/>
                    <a:pt x="5" y="4"/>
                  </a:cubicBezTo>
                  <a:lnTo>
                    <a:pt x="5" y="4"/>
                  </a:lnTo>
                  <a:cubicBezTo>
                    <a:pt x="11" y="5"/>
                    <a:pt x="14" y="9"/>
                    <a:pt x="25" y="9"/>
                  </a:cubicBezTo>
                  <a:cubicBezTo>
                    <a:pt x="27" y="9"/>
                    <a:pt x="29" y="9"/>
                    <a:pt x="31" y="8"/>
                  </a:cubicBezTo>
                  <a:lnTo>
                    <a:pt x="31" y="8"/>
                  </a:lnTo>
                  <a:cubicBezTo>
                    <a:pt x="31" y="10"/>
                    <a:pt x="27" y="12"/>
                    <a:pt x="15" y="16"/>
                  </a:cubicBezTo>
                  <a:cubicBezTo>
                    <a:pt x="26" y="16"/>
                    <a:pt x="45" y="10"/>
                    <a:pt x="64" y="6"/>
                  </a:cubicBezTo>
                  <a:lnTo>
                    <a:pt x="64" y="6"/>
                  </a:lnTo>
                  <a:cubicBezTo>
                    <a:pt x="58" y="7"/>
                    <a:pt x="52" y="7"/>
                    <a:pt x="48" y="7"/>
                  </a:cubicBezTo>
                  <a:cubicBezTo>
                    <a:pt x="43" y="7"/>
                    <a:pt x="43" y="6"/>
                    <a:pt x="50" y="4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2" name="Google Shape;9696;p44"/>
            <p:cNvSpPr/>
            <p:nvPr/>
          </p:nvSpPr>
          <p:spPr>
            <a:xfrm>
              <a:off x="5539675" y="2272425"/>
              <a:ext cx="1500" cy="325"/>
            </a:xfrm>
            <a:custGeom>
              <a:avLst/>
              <a:gdLst/>
              <a:ahLst/>
              <a:cxnLst/>
              <a:rect l="l" t="t" r="r" b="b"/>
              <a:pathLst>
                <a:path w="60" h="13" extrusionOk="0">
                  <a:moveTo>
                    <a:pt x="24" y="1"/>
                  </a:moveTo>
                  <a:cubicBezTo>
                    <a:pt x="0" y="13"/>
                    <a:pt x="0" y="13"/>
                    <a:pt x="12" y="13"/>
                  </a:cubicBezTo>
                  <a:cubicBezTo>
                    <a:pt x="12" y="13"/>
                    <a:pt x="60" y="1"/>
                    <a:pt x="2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3" name="Google Shape;9697;p44"/>
            <p:cNvSpPr/>
            <p:nvPr/>
          </p:nvSpPr>
          <p:spPr>
            <a:xfrm>
              <a:off x="5538175" y="2273325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25" y="1"/>
                  </a:moveTo>
                  <a:lnTo>
                    <a:pt x="1" y="12"/>
                  </a:lnTo>
                  <a:lnTo>
                    <a:pt x="13" y="12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4" name="Google Shape;9698;p44"/>
            <p:cNvSpPr/>
            <p:nvPr/>
          </p:nvSpPr>
          <p:spPr>
            <a:xfrm>
              <a:off x="5537575" y="2273925"/>
              <a:ext cx="925" cy="25"/>
            </a:xfrm>
            <a:custGeom>
              <a:avLst/>
              <a:gdLst/>
              <a:ahLst/>
              <a:cxnLst/>
              <a:rect l="l" t="t" r="r" b="b"/>
              <a:pathLst>
                <a:path w="37" h="1" extrusionOk="0">
                  <a:moveTo>
                    <a:pt x="37" y="0"/>
                  </a:moveTo>
                  <a:lnTo>
                    <a:pt x="1" y="0"/>
                  </a:lnTo>
                  <a:cubicBezTo>
                    <a:pt x="13" y="0"/>
                    <a:pt x="13" y="0"/>
                    <a:pt x="3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5" name="Google Shape;9699;p44"/>
            <p:cNvSpPr/>
            <p:nvPr/>
          </p:nvSpPr>
          <p:spPr>
            <a:xfrm>
              <a:off x="5537375" y="2274225"/>
              <a:ext cx="1525" cy="325"/>
            </a:xfrm>
            <a:custGeom>
              <a:avLst/>
              <a:gdLst/>
              <a:ahLst/>
              <a:cxnLst/>
              <a:rect l="l" t="t" r="r" b="b"/>
              <a:pathLst>
                <a:path w="61" h="13" extrusionOk="0">
                  <a:moveTo>
                    <a:pt x="57" y="0"/>
                  </a:moveTo>
                  <a:lnTo>
                    <a:pt x="49" y="8"/>
                  </a:lnTo>
                  <a:lnTo>
                    <a:pt x="49" y="8"/>
                  </a:lnTo>
                  <a:cubicBezTo>
                    <a:pt x="56" y="6"/>
                    <a:pt x="60" y="4"/>
                    <a:pt x="57" y="0"/>
                  </a:cubicBezTo>
                  <a:close/>
                  <a:moveTo>
                    <a:pt x="49" y="8"/>
                  </a:moveTo>
                  <a:cubicBezTo>
                    <a:pt x="32" y="12"/>
                    <a:pt x="1" y="12"/>
                    <a:pt x="9" y="12"/>
                  </a:cubicBezTo>
                  <a:lnTo>
                    <a:pt x="45" y="12"/>
                  </a:lnTo>
                  <a:lnTo>
                    <a:pt x="49" y="8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6" name="Google Shape;9700;p44"/>
            <p:cNvSpPr/>
            <p:nvPr/>
          </p:nvSpPr>
          <p:spPr>
            <a:xfrm>
              <a:off x="5539975" y="2275100"/>
              <a:ext cx="600" cy="325"/>
            </a:xfrm>
            <a:custGeom>
              <a:avLst/>
              <a:gdLst/>
              <a:ahLst/>
              <a:cxnLst/>
              <a:rect l="l" t="t" r="r" b="b"/>
              <a:pathLst>
                <a:path w="24" h="13" extrusionOk="0">
                  <a:moveTo>
                    <a:pt x="0" y="1"/>
                  </a:moveTo>
                  <a:lnTo>
                    <a:pt x="24" y="13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7" name="Google Shape;9701;p44"/>
            <p:cNvSpPr/>
            <p:nvPr/>
          </p:nvSpPr>
          <p:spPr>
            <a:xfrm>
              <a:off x="5545075" y="2274225"/>
              <a:ext cx="1000" cy="325"/>
            </a:xfrm>
            <a:custGeom>
              <a:avLst/>
              <a:gdLst/>
              <a:ahLst/>
              <a:cxnLst/>
              <a:rect l="l" t="t" r="r" b="b"/>
              <a:pathLst>
                <a:path w="40" h="13" extrusionOk="0">
                  <a:moveTo>
                    <a:pt x="10" y="0"/>
                  </a:moveTo>
                  <a:cubicBezTo>
                    <a:pt x="8" y="0"/>
                    <a:pt x="8" y="0"/>
                    <a:pt x="9" y="0"/>
                  </a:cubicBezTo>
                  <a:lnTo>
                    <a:pt x="9" y="0"/>
                  </a:ln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9" y="0"/>
                  </a:moveTo>
                  <a:cubicBezTo>
                    <a:pt x="7" y="1"/>
                    <a:pt x="1" y="3"/>
                    <a:pt x="10" y="12"/>
                  </a:cubicBezTo>
                  <a:cubicBezTo>
                    <a:pt x="39" y="3"/>
                    <a:pt x="14" y="1"/>
                    <a:pt x="9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8" name="Google Shape;9702;p44"/>
            <p:cNvSpPr/>
            <p:nvPr/>
          </p:nvSpPr>
          <p:spPr>
            <a:xfrm>
              <a:off x="5538175" y="2275400"/>
              <a:ext cx="925" cy="325"/>
            </a:xfrm>
            <a:custGeom>
              <a:avLst/>
              <a:gdLst/>
              <a:ahLst/>
              <a:cxnLst/>
              <a:rect l="l" t="t" r="r" b="b"/>
              <a:pathLst>
                <a:path w="37" h="13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"/>
                    <a:pt x="13" y="13"/>
                    <a:pt x="36" y="13"/>
                  </a:cubicBezTo>
                  <a:cubicBezTo>
                    <a:pt x="13" y="13"/>
                    <a:pt x="25" y="13"/>
                    <a:pt x="25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9" name="Google Shape;9703;p44"/>
            <p:cNvSpPr/>
            <p:nvPr/>
          </p:nvSpPr>
          <p:spPr>
            <a:xfrm>
              <a:off x="5537875" y="2275700"/>
              <a:ext cx="3300" cy="625"/>
            </a:xfrm>
            <a:custGeom>
              <a:avLst/>
              <a:gdLst/>
              <a:ahLst/>
              <a:cxnLst/>
              <a:rect l="l" t="t" r="r" b="b"/>
              <a:pathLst>
                <a:path w="132" h="25" extrusionOk="0">
                  <a:moveTo>
                    <a:pt x="50" y="7"/>
                  </a:moveTo>
                  <a:cubicBezTo>
                    <a:pt x="33" y="8"/>
                    <a:pt x="5" y="13"/>
                    <a:pt x="13" y="13"/>
                  </a:cubicBezTo>
                  <a:lnTo>
                    <a:pt x="50" y="7"/>
                  </a:lnTo>
                  <a:close/>
                  <a:moveTo>
                    <a:pt x="96" y="1"/>
                  </a:moveTo>
                  <a:lnTo>
                    <a:pt x="50" y="7"/>
                  </a:lnTo>
                  <a:lnTo>
                    <a:pt x="50" y="7"/>
                  </a:lnTo>
                  <a:cubicBezTo>
                    <a:pt x="50" y="7"/>
                    <a:pt x="50" y="7"/>
                    <a:pt x="51" y="7"/>
                  </a:cubicBezTo>
                  <a:cubicBezTo>
                    <a:pt x="59" y="7"/>
                    <a:pt x="64" y="9"/>
                    <a:pt x="60" y="13"/>
                  </a:cubicBezTo>
                  <a:lnTo>
                    <a:pt x="25" y="13"/>
                  </a:lnTo>
                  <a:cubicBezTo>
                    <a:pt x="1" y="25"/>
                    <a:pt x="13" y="25"/>
                    <a:pt x="37" y="25"/>
                  </a:cubicBezTo>
                  <a:cubicBezTo>
                    <a:pt x="60" y="25"/>
                    <a:pt x="108" y="13"/>
                    <a:pt x="132" y="13"/>
                  </a:cubicBezTo>
                  <a:cubicBezTo>
                    <a:pt x="120" y="7"/>
                    <a:pt x="93" y="7"/>
                    <a:pt x="78" y="7"/>
                  </a:cubicBezTo>
                  <a:cubicBezTo>
                    <a:pt x="63" y="7"/>
                    <a:pt x="60" y="7"/>
                    <a:pt x="96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0" name="Google Shape;9704;p44"/>
            <p:cNvSpPr/>
            <p:nvPr/>
          </p:nvSpPr>
          <p:spPr>
            <a:xfrm>
              <a:off x="5542650" y="2274825"/>
              <a:ext cx="1650" cy="300"/>
            </a:xfrm>
            <a:custGeom>
              <a:avLst/>
              <a:gdLst/>
              <a:ahLst/>
              <a:cxnLst/>
              <a:rect l="l" t="t" r="r" b="b"/>
              <a:pathLst>
                <a:path w="66" h="12" extrusionOk="0">
                  <a:moveTo>
                    <a:pt x="24" y="0"/>
                  </a:moveTo>
                  <a:lnTo>
                    <a:pt x="0" y="12"/>
                  </a:lnTo>
                  <a:lnTo>
                    <a:pt x="36" y="12"/>
                  </a:lnTo>
                  <a:cubicBezTo>
                    <a:pt x="66" y="6"/>
                    <a:pt x="63" y="6"/>
                    <a:pt x="52" y="6"/>
                  </a:cubicBezTo>
                  <a:cubicBezTo>
                    <a:pt x="42" y="6"/>
                    <a:pt x="24" y="6"/>
                    <a:pt x="24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1" name="Google Shape;9705;p44"/>
            <p:cNvSpPr/>
            <p:nvPr/>
          </p:nvSpPr>
          <p:spPr>
            <a:xfrm>
              <a:off x="5540550" y="22769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" y="0"/>
                  </a:moveTo>
                  <a:lnTo>
                    <a:pt x="13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2" name="Google Shape;9706;p44"/>
            <p:cNvSpPr/>
            <p:nvPr/>
          </p:nvSpPr>
          <p:spPr>
            <a:xfrm>
              <a:off x="5539675" y="2276900"/>
              <a:ext cx="900" cy="325"/>
            </a:xfrm>
            <a:custGeom>
              <a:avLst/>
              <a:gdLst/>
              <a:ahLst/>
              <a:cxnLst/>
              <a:rect l="l" t="t" r="r" b="b"/>
              <a:pathLst>
                <a:path w="36" h="13" extrusionOk="0">
                  <a:moveTo>
                    <a:pt x="12" y="0"/>
                  </a:moveTo>
                  <a:lnTo>
                    <a:pt x="0" y="12"/>
                  </a:lnTo>
                  <a:lnTo>
                    <a:pt x="36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3" name="Google Shape;9707;p44"/>
            <p:cNvSpPr/>
            <p:nvPr/>
          </p:nvSpPr>
          <p:spPr>
            <a:xfrm>
              <a:off x="5539375" y="2277200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0"/>
                  </a:move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4" name="Google Shape;9708;p44"/>
            <p:cNvSpPr/>
            <p:nvPr/>
          </p:nvSpPr>
          <p:spPr>
            <a:xfrm>
              <a:off x="5539375" y="2277500"/>
              <a:ext cx="1200" cy="325"/>
            </a:xfrm>
            <a:custGeom>
              <a:avLst/>
              <a:gdLst/>
              <a:ahLst/>
              <a:cxnLst/>
              <a:rect l="l" t="t" r="r" b="b"/>
              <a:pathLst>
                <a:path w="48" h="13" extrusionOk="0">
                  <a:moveTo>
                    <a:pt x="12" y="0"/>
                  </a:moveTo>
                  <a:cubicBezTo>
                    <a:pt x="24" y="0"/>
                    <a:pt x="24" y="12"/>
                    <a:pt x="0" y="12"/>
                  </a:cubicBezTo>
                  <a:lnTo>
                    <a:pt x="24" y="12"/>
                  </a:lnTo>
                  <a:cubicBezTo>
                    <a:pt x="24" y="0"/>
                    <a:pt x="48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5" name="Google Shape;9709;p44"/>
            <p:cNvSpPr/>
            <p:nvPr/>
          </p:nvSpPr>
          <p:spPr>
            <a:xfrm>
              <a:off x="5545325" y="2290300"/>
              <a:ext cx="925" cy="150"/>
            </a:xfrm>
            <a:custGeom>
              <a:avLst/>
              <a:gdLst/>
              <a:ahLst/>
              <a:cxnLst/>
              <a:rect l="l" t="t" r="r" b="b"/>
              <a:pathLst>
                <a:path w="37" h="6" extrusionOk="0">
                  <a:moveTo>
                    <a:pt x="0" y="0"/>
                  </a:moveTo>
                  <a:cubicBezTo>
                    <a:pt x="4" y="4"/>
                    <a:pt x="10" y="5"/>
                    <a:pt x="15" y="5"/>
                  </a:cubicBezTo>
                  <a:cubicBezTo>
                    <a:pt x="26" y="5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6" name="Google Shape;9710;p44"/>
            <p:cNvSpPr/>
            <p:nvPr/>
          </p:nvSpPr>
          <p:spPr>
            <a:xfrm>
              <a:off x="5552775" y="22480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0" y="36"/>
                  </a:moveTo>
                  <a:lnTo>
                    <a:pt x="0" y="36"/>
                  </a:lnTo>
                  <a:cubicBezTo>
                    <a:pt x="0" y="1"/>
                    <a:pt x="0" y="24"/>
                    <a:pt x="0" y="3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7" name="Google Shape;9711;p44"/>
            <p:cNvSpPr/>
            <p:nvPr/>
          </p:nvSpPr>
          <p:spPr>
            <a:xfrm>
              <a:off x="5551300" y="2247150"/>
              <a:ext cx="900" cy="1500"/>
            </a:xfrm>
            <a:custGeom>
              <a:avLst/>
              <a:gdLst/>
              <a:ahLst/>
              <a:cxnLst/>
              <a:rect l="l" t="t" r="r" b="b"/>
              <a:pathLst>
                <a:path w="36" h="60" extrusionOk="0">
                  <a:moveTo>
                    <a:pt x="8" y="0"/>
                  </a:moveTo>
                  <a:cubicBezTo>
                    <a:pt x="1" y="0"/>
                    <a:pt x="3" y="19"/>
                    <a:pt x="11" y="59"/>
                  </a:cubicBezTo>
                  <a:cubicBezTo>
                    <a:pt x="11" y="24"/>
                    <a:pt x="35" y="59"/>
                    <a:pt x="23" y="12"/>
                  </a:cubicBezTo>
                  <a:cubicBezTo>
                    <a:pt x="16" y="4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8" name="Google Shape;9712;p44"/>
            <p:cNvSpPr/>
            <p:nvPr/>
          </p:nvSpPr>
          <p:spPr>
            <a:xfrm>
              <a:off x="5551875" y="2248625"/>
              <a:ext cx="325" cy="925"/>
            </a:xfrm>
            <a:custGeom>
              <a:avLst/>
              <a:gdLst/>
              <a:ahLst/>
              <a:cxnLst/>
              <a:rect l="l" t="t" r="r" b="b"/>
              <a:pathLst>
                <a:path w="13" h="37" extrusionOk="0">
                  <a:moveTo>
                    <a:pt x="0" y="0"/>
                  </a:moveTo>
                  <a:lnTo>
                    <a:pt x="0" y="36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9" name="Google Shape;9713;p44"/>
            <p:cNvSpPr/>
            <p:nvPr/>
          </p:nvSpPr>
          <p:spPr>
            <a:xfrm>
              <a:off x="5552175" y="2249525"/>
              <a:ext cx="325" cy="60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0" y="0"/>
                  </a:moveTo>
                  <a:lnTo>
                    <a:pt x="0" y="24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0" name="Google Shape;9714;p44"/>
            <p:cNvSpPr/>
            <p:nvPr/>
          </p:nvSpPr>
          <p:spPr>
            <a:xfrm>
              <a:off x="5550250" y="2247075"/>
              <a:ext cx="1350" cy="2750"/>
            </a:xfrm>
            <a:custGeom>
              <a:avLst/>
              <a:gdLst/>
              <a:ahLst/>
              <a:cxnLst/>
              <a:rect l="l" t="t" r="r" b="b"/>
              <a:pathLst>
                <a:path w="54" h="110" extrusionOk="0">
                  <a:moveTo>
                    <a:pt x="3" y="0"/>
                  </a:moveTo>
                  <a:cubicBezTo>
                    <a:pt x="0" y="0"/>
                    <a:pt x="18" y="30"/>
                    <a:pt x="18" y="50"/>
                  </a:cubicBezTo>
                  <a:lnTo>
                    <a:pt x="18" y="39"/>
                  </a:lnTo>
                  <a:cubicBezTo>
                    <a:pt x="42" y="74"/>
                    <a:pt x="30" y="86"/>
                    <a:pt x="42" y="110"/>
                  </a:cubicBezTo>
                  <a:cubicBezTo>
                    <a:pt x="53" y="110"/>
                    <a:pt x="30" y="39"/>
                    <a:pt x="42" y="39"/>
                  </a:cubicBezTo>
                  <a:cubicBezTo>
                    <a:pt x="38" y="31"/>
                    <a:pt x="34" y="29"/>
                    <a:pt x="30" y="29"/>
                  </a:cubicBezTo>
                  <a:cubicBezTo>
                    <a:pt x="28" y="29"/>
                    <a:pt x="26" y="30"/>
                    <a:pt x="24" y="30"/>
                  </a:cubicBezTo>
                  <a:cubicBezTo>
                    <a:pt x="18" y="30"/>
                    <a:pt x="12" y="27"/>
                    <a:pt x="6" y="3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1" name="Google Shape;9715;p44"/>
            <p:cNvSpPr/>
            <p:nvPr/>
          </p:nvSpPr>
          <p:spPr>
            <a:xfrm>
              <a:off x="5537000" y="22617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0" y="0"/>
                  </a:moveTo>
                  <a:cubicBezTo>
                    <a:pt x="0" y="12"/>
                    <a:pt x="0" y="12"/>
                    <a:pt x="12" y="1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2" name="Google Shape;9716;p44"/>
            <p:cNvSpPr/>
            <p:nvPr/>
          </p:nvSpPr>
          <p:spPr>
            <a:xfrm>
              <a:off x="5517650" y="2262325"/>
              <a:ext cx="25" cy="300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2"/>
                  </a:moveTo>
                  <a:cubicBezTo>
                    <a:pt x="0" y="12"/>
                    <a:pt x="0" y="12"/>
                    <a:pt x="0" y="0"/>
                  </a:cubicBez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3" name="Google Shape;9717;p44"/>
            <p:cNvSpPr/>
            <p:nvPr/>
          </p:nvSpPr>
          <p:spPr>
            <a:xfrm>
              <a:off x="5546525" y="2248025"/>
              <a:ext cx="300" cy="325"/>
            </a:xfrm>
            <a:custGeom>
              <a:avLst/>
              <a:gdLst/>
              <a:ahLst/>
              <a:cxnLst/>
              <a:rect l="l" t="t" r="r" b="b"/>
              <a:pathLst>
                <a:path w="12" h="13" extrusionOk="0">
                  <a:moveTo>
                    <a:pt x="12" y="1"/>
                  </a:moveTo>
                  <a:cubicBezTo>
                    <a:pt x="0" y="1"/>
                    <a:pt x="0" y="1"/>
                    <a:pt x="0" y="12"/>
                  </a:cubicBezTo>
                  <a:cubicBezTo>
                    <a:pt x="12" y="12"/>
                    <a:pt x="12" y="12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4" name="Google Shape;9718;p44"/>
            <p:cNvSpPr/>
            <p:nvPr/>
          </p:nvSpPr>
          <p:spPr>
            <a:xfrm>
              <a:off x="5545325" y="2248325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2" y="12"/>
                  </a:moveTo>
                  <a:lnTo>
                    <a:pt x="12" y="12"/>
                  </a:lnTo>
                  <a:cubicBezTo>
                    <a:pt x="0" y="0"/>
                    <a:pt x="0" y="0"/>
                    <a:pt x="12" y="1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5" name="Google Shape;9719;p44"/>
            <p:cNvSpPr/>
            <p:nvPr/>
          </p:nvSpPr>
          <p:spPr>
            <a:xfrm>
              <a:off x="5544425" y="224862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0"/>
                  </a:moveTo>
                  <a:lnTo>
                    <a:pt x="13" y="0"/>
                  </a:lnTo>
                  <a:cubicBezTo>
                    <a:pt x="13" y="0"/>
                    <a:pt x="1" y="0"/>
                    <a:pt x="1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6" name="Google Shape;9720;p44"/>
            <p:cNvSpPr/>
            <p:nvPr/>
          </p:nvSpPr>
          <p:spPr>
            <a:xfrm>
              <a:off x="5546075" y="2247175"/>
              <a:ext cx="675" cy="2125"/>
            </a:xfrm>
            <a:custGeom>
              <a:avLst/>
              <a:gdLst/>
              <a:ahLst/>
              <a:cxnLst/>
              <a:rect l="l" t="t" r="r" b="b"/>
              <a:pathLst>
                <a:path w="27" h="8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" y="9"/>
                    <a:pt x="6" y="35"/>
                  </a:cubicBezTo>
                  <a:cubicBezTo>
                    <a:pt x="6" y="41"/>
                    <a:pt x="6" y="58"/>
                    <a:pt x="6" y="58"/>
                  </a:cubicBezTo>
                  <a:cubicBezTo>
                    <a:pt x="6" y="58"/>
                    <a:pt x="6" y="70"/>
                    <a:pt x="6" y="70"/>
                  </a:cubicBezTo>
                  <a:cubicBezTo>
                    <a:pt x="18" y="70"/>
                    <a:pt x="18" y="70"/>
                    <a:pt x="18" y="82"/>
                  </a:cubicBezTo>
                  <a:cubicBezTo>
                    <a:pt x="20" y="84"/>
                    <a:pt x="21" y="85"/>
                    <a:pt x="22" y="85"/>
                  </a:cubicBezTo>
                  <a:cubicBezTo>
                    <a:pt x="27" y="85"/>
                    <a:pt x="18" y="57"/>
                    <a:pt x="18" y="46"/>
                  </a:cubicBezTo>
                  <a:cubicBezTo>
                    <a:pt x="10" y="3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7" name="Google Shape;9721;p44"/>
            <p:cNvSpPr/>
            <p:nvPr/>
          </p:nvSpPr>
          <p:spPr>
            <a:xfrm>
              <a:off x="5514975" y="2260525"/>
              <a:ext cx="1500" cy="2700"/>
            </a:xfrm>
            <a:custGeom>
              <a:avLst/>
              <a:gdLst/>
              <a:ahLst/>
              <a:cxnLst/>
              <a:rect l="l" t="t" r="r" b="b"/>
              <a:pathLst>
                <a:path w="60" h="108" extrusionOk="0">
                  <a:moveTo>
                    <a:pt x="0" y="1"/>
                  </a:moveTo>
                  <a:cubicBezTo>
                    <a:pt x="10" y="29"/>
                    <a:pt x="34" y="58"/>
                    <a:pt x="50" y="86"/>
                  </a:cubicBezTo>
                  <a:lnTo>
                    <a:pt x="50" y="86"/>
                  </a:lnTo>
                  <a:cubicBezTo>
                    <a:pt x="41" y="65"/>
                    <a:pt x="32" y="42"/>
                    <a:pt x="24" y="24"/>
                  </a:cubicBezTo>
                  <a:lnTo>
                    <a:pt x="24" y="36"/>
                  </a:lnTo>
                  <a:cubicBezTo>
                    <a:pt x="12" y="12"/>
                    <a:pt x="12" y="12"/>
                    <a:pt x="0" y="1"/>
                  </a:cubicBezTo>
                  <a:close/>
                  <a:moveTo>
                    <a:pt x="50" y="86"/>
                  </a:moveTo>
                  <a:lnTo>
                    <a:pt x="50" y="86"/>
                  </a:lnTo>
                  <a:cubicBezTo>
                    <a:pt x="53" y="94"/>
                    <a:pt x="56" y="101"/>
                    <a:pt x="60" y="108"/>
                  </a:cubicBezTo>
                  <a:cubicBezTo>
                    <a:pt x="57" y="101"/>
                    <a:pt x="54" y="93"/>
                    <a:pt x="50" y="86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8" name="Google Shape;9722;p44"/>
            <p:cNvSpPr/>
            <p:nvPr/>
          </p:nvSpPr>
          <p:spPr>
            <a:xfrm>
              <a:off x="5516450" y="2263200"/>
              <a:ext cx="625" cy="325"/>
            </a:xfrm>
            <a:custGeom>
              <a:avLst/>
              <a:gdLst/>
              <a:ahLst/>
              <a:cxnLst/>
              <a:rect l="l" t="t" r="r" b="b"/>
              <a:pathLst>
                <a:path w="25" h="13" extrusionOk="0">
                  <a:moveTo>
                    <a:pt x="1" y="1"/>
                  </a:moveTo>
                  <a:cubicBezTo>
                    <a:pt x="7" y="1"/>
                    <a:pt x="10" y="1"/>
                    <a:pt x="13" y="2"/>
                  </a:cubicBezTo>
                  <a:lnTo>
                    <a:pt x="13" y="2"/>
                  </a:ln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3" y="2"/>
                  </a:moveTo>
                  <a:cubicBezTo>
                    <a:pt x="13" y="6"/>
                    <a:pt x="15" y="13"/>
                    <a:pt x="24" y="13"/>
                  </a:cubicBezTo>
                  <a:cubicBezTo>
                    <a:pt x="18" y="7"/>
                    <a:pt x="16" y="4"/>
                    <a:pt x="13" y="2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9" name="Google Shape;9723;p44"/>
            <p:cNvSpPr/>
            <p:nvPr/>
          </p:nvSpPr>
          <p:spPr>
            <a:xfrm>
              <a:off x="5501875" y="2266475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lnTo>
                    <a:pt x="0" y="13"/>
                  </a:lnTo>
                  <a:cubicBezTo>
                    <a:pt x="0" y="1"/>
                    <a:pt x="0" y="1"/>
                    <a:pt x="0" y="13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0" name="Google Shape;9724;p44"/>
            <p:cNvSpPr/>
            <p:nvPr/>
          </p:nvSpPr>
          <p:spPr>
            <a:xfrm>
              <a:off x="5517950" y="2261125"/>
              <a:ext cx="300" cy="25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0" y="0"/>
                  </a:moveTo>
                  <a:cubicBezTo>
                    <a:pt x="0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1" name="Google Shape;9725;p44"/>
            <p:cNvSpPr/>
            <p:nvPr/>
          </p:nvSpPr>
          <p:spPr>
            <a:xfrm>
              <a:off x="5517350" y="2273625"/>
              <a:ext cx="625" cy="750"/>
            </a:xfrm>
            <a:custGeom>
              <a:avLst/>
              <a:gdLst/>
              <a:ahLst/>
              <a:cxnLst/>
              <a:rect l="l" t="t" r="r" b="b"/>
              <a:pathLst>
                <a:path w="25" h="30" extrusionOk="0">
                  <a:moveTo>
                    <a:pt x="0" y="0"/>
                  </a:moveTo>
                  <a:lnTo>
                    <a:pt x="12" y="24"/>
                  </a:lnTo>
                  <a:cubicBezTo>
                    <a:pt x="12" y="28"/>
                    <a:pt x="12" y="30"/>
                    <a:pt x="13" y="30"/>
                  </a:cubicBezTo>
                  <a:cubicBezTo>
                    <a:pt x="13" y="30"/>
                    <a:pt x="16" y="24"/>
                    <a:pt x="24" y="24"/>
                  </a:cubicBezTo>
                  <a:cubicBezTo>
                    <a:pt x="11" y="7"/>
                    <a:pt x="7" y="2"/>
                    <a:pt x="7" y="2"/>
                  </a:cubicBezTo>
                  <a:lnTo>
                    <a:pt x="7" y="2"/>
                  </a:lnTo>
                  <a:cubicBezTo>
                    <a:pt x="7" y="2"/>
                    <a:pt x="10" y="8"/>
                    <a:pt x="9" y="8"/>
                  </a:cubicBezTo>
                  <a:cubicBezTo>
                    <a:pt x="8" y="8"/>
                    <a:pt x="6" y="6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2" name="Google Shape;9726;p44"/>
            <p:cNvSpPr/>
            <p:nvPr/>
          </p:nvSpPr>
          <p:spPr>
            <a:xfrm>
              <a:off x="5517525" y="2262600"/>
              <a:ext cx="450" cy="625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5" y="1"/>
                  </a:moveTo>
                  <a:lnTo>
                    <a:pt x="5" y="1"/>
                  </a:lnTo>
                  <a:cubicBezTo>
                    <a:pt x="9" y="8"/>
                    <a:pt x="9" y="10"/>
                    <a:pt x="8" y="10"/>
                  </a:cubicBezTo>
                  <a:cubicBezTo>
                    <a:pt x="7" y="10"/>
                    <a:pt x="5" y="8"/>
                    <a:pt x="3" y="8"/>
                  </a:cubicBezTo>
                  <a:lnTo>
                    <a:pt x="3" y="8"/>
                  </a:lnTo>
                  <a:cubicBezTo>
                    <a:pt x="1" y="8"/>
                    <a:pt x="1" y="11"/>
                    <a:pt x="5" y="25"/>
                  </a:cubicBezTo>
                  <a:lnTo>
                    <a:pt x="17" y="13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3" name="Google Shape;9727;p44"/>
            <p:cNvSpPr/>
            <p:nvPr/>
          </p:nvSpPr>
          <p:spPr>
            <a:xfrm>
              <a:off x="5550975" y="2251000"/>
              <a:ext cx="925" cy="2100"/>
            </a:xfrm>
            <a:custGeom>
              <a:avLst/>
              <a:gdLst/>
              <a:ahLst/>
              <a:cxnLst/>
              <a:rect l="l" t="t" r="r" b="b"/>
              <a:pathLst>
                <a:path w="37" h="84" extrusionOk="0">
                  <a:moveTo>
                    <a:pt x="13" y="1"/>
                  </a:moveTo>
                  <a:cubicBezTo>
                    <a:pt x="24" y="36"/>
                    <a:pt x="13" y="13"/>
                    <a:pt x="1" y="36"/>
                  </a:cubicBezTo>
                  <a:lnTo>
                    <a:pt x="24" y="60"/>
                  </a:lnTo>
                  <a:lnTo>
                    <a:pt x="24" y="72"/>
                  </a:lnTo>
                  <a:lnTo>
                    <a:pt x="36" y="84"/>
                  </a:lnTo>
                  <a:cubicBezTo>
                    <a:pt x="36" y="60"/>
                    <a:pt x="24" y="36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4" name="Google Shape;9728;p44"/>
            <p:cNvSpPr/>
            <p:nvPr/>
          </p:nvSpPr>
          <p:spPr>
            <a:xfrm>
              <a:off x="5549200" y="2245950"/>
              <a:ext cx="325" cy="900"/>
            </a:xfrm>
            <a:custGeom>
              <a:avLst/>
              <a:gdLst/>
              <a:ahLst/>
              <a:cxnLst/>
              <a:rect l="l" t="t" r="r" b="b"/>
              <a:pathLst>
                <a:path w="13" h="36" extrusionOk="0">
                  <a:moveTo>
                    <a:pt x="0" y="0"/>
                  </a:moveTo>
                  <a:lnTo>
                    <a:pt x="0" y="24"/>
                  </a:lnTo>
                  <a:lnTo>
                    <a:pt x="12" y="36"/>
                  </a:lnTo>
                  <a:cubicBezTo>
                    <a:pt x="12" y="2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5" name="Google Shape;9729;p44"/>
            <p:cNvSpPr/>
            <p:nvPr/>
          </p:nvSpPr>
          <p:spPr>
            <a:xfrm>
              <a:off x="5545225" y="2245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0"/>
                  </a:moveTo>
                  <a:lnTo>
                    <a:pt x="3" y="0"/>
                  </a:lnTo>
                  <a:cubicBezTo>
                    <a:pt x="1" y="0"/>
                    <a:pt x="0" y="5"/>
                    <a:pt x="4" y="18"/>
                  </a:cubicBezTo>
                  <a:lnTo>
                    <a:pt x="16" y="30"/>
                  </a:lnTo>
                  <a:cubicBezTo>
                    <a:pt x="16" y="15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6" name="Google Shape;9730;p44"/>
            <p:cNvSpPr/>
            <p:nvPr/>
          </p:nvSpPr>
          <p:spPr>
            <a:xfrm>
              <a:off x="5549200" y="2253200"/>
              <a:ext cx="325" cy="800"/>
            </a:xfrm>
            <a:custGeom>
              <a:avLst/>
              <a:gdLst/>
              <a:ahLst/>
              <a:cxnLst/>
              <a:rect l="l" t="t" r="r" b="b"/>
              <a:pathLst>
                <a:path w="13" h="32" extrusionOk="0">
                  <a:moveTo>
                    <a:pt x="3" y="0"/>
                  </a:moveTo>
                  <a:cubicBezTo>
                    <a:pt x="0" y="0"/>
                    <a:pt x="0" y="6"/>
                    <a:pt x="0" y="20"/>
                  </a:cubicBezTo>
                  <a:cubicBezTo>
                    <a:pt x="0" y="17"/>
                    <a:pt x="1" y="16"/>
                    <a:pt x="1" y="16"/>
                  </a:cubicBezTo>
                  <a:cubicBezTo>
                    <a:pt x="5" y="16"/>
                    <a:pt x="12" y="32"/>
                    <a:pt x="12" y="32"/>
                  </a:cubicBezTo>
                  <a:lnTo>
                    <a:pt x="12" y="8"/>
                  </a:lnTo>
                  <a:cubicBezTo>
                    <a:pt x="7" y="3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7" name="Google Shape;9731;p44"/>
            <p:cNvSpPr/>
            <p:nvPr/>
          </p:nvSpPr>
          <p:spPr>
            <a:xfrm>
              <a:off x="5544325" y="2245650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17" y="0"/>
                  </a:moveTo>
                  <a:lnTo>
                    <a:pt x="17" y="0"/>
                  </a:lnTo>
                  <a:cubicBezTo>
                    <a:pt x="17" y="15"/>
                    <a:pt x="14" y="20"/>
                    <a:pt x="11" y="20"/>
                  </a:cubicBezTo>
                  <a:cubicBezTo>
                    <a:pt x="7" y="20"/>
                    <a:pt x="3" y="12"/>
                    <a:pt x="2" y="12"/>
                  </a:cubicBezTo>
                  <a:lnTo>
                    <a:pt x="2" y="12"/>
                  </a:lnTo>
                  <a:cubicBezTo>
                    <a:pt x="1" y="12"/>
                    <a:pt x="2" y="15"/>
                    <a:pt x="5" y="24"/>
                  </a:cubicBezTo>
                  <a:cubicBezTo>
                    <a:pt x="5" y="21"/>
                    <a:pt x="6" y="20"/>
                    <a:pt x="8" y="20"/>
                  </a:cubicBezTo>
                  <a:cubicBezTo>
                    <a:pt x="10" y="20"/>
                    <a:pt x="13" y="21"/>
                    <a:pt x="15" y="21"/>
                  </a:cubicBezTo>
                  <a:cubicBezTo>
                    <a:pt x="20" y="21"/>
                    <a:pt x="23" y="18"/>
                    <a:pt x="17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8" name="Google Shape;9732;p44"/>
            <p:cNvSpPr/>
            <p:nvPr/>
          </p:nvSpPr>
          <p:spPr>
            <a:xfrm>
              <a:off x="5543550" y="2246525"/>
              <a:ext cx="900" cy="2725"/>
            </a:xfrm>
            <a:custGeom>
              <a:avLst/>
              <a:gdLst/>
              <a:ahLst/>
              <a:cxnLst/>
              <a:rect l="l" t="t" r="r" b="b"/>
              <a:pathLst>
                <a:path w="36" h="109" extrusionOk="0">
                  <a:moveTo>
                    <a:pt x="0" y="1"/>
                  </a:moveTo>
                  <a:cubicBezTo>
                    <a:pt x="0" y="37"/>
                    <a:pt x="12" y="72"/>
                    <a:pt x="24" y="96"/>
                  </a:cubicBezTo>
                  <a:cubicBezTo>
                    <a:pt x="12" y="72"/>
                    <a:pt x="24" y="72"/>
                    <a:pt x="24" y="72"/>
                  </a:cubicBezTo>
                  <a:cubicBezTo>
                    <a:pt x="36" y="84"/>
                    <a:pt x="36" y="96"/>
                    <a:pt x="36" y="108"/>
                  </a:cubicBezTo>
                  <a:cubicBezTo>
                    <a:pt x="36" y="84"/>
                    <a:pt x="36" y="84"/>
                    <a:pt x="36" y="72"/>
                  </a:cubicBezTo>
                  <a:cubicBezTo>
                    <a:pt x="24" y="49"/>
                    <a:pt x="12" y="37"/>
                    <a:pt x="0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9" name="Google Shape;9733;p44"/>
            <p:cNvSpPr/>
            <p:nvPr/>
          </p:nvSpPr>
          <p:spPr>
            <a:xfrm>
              <a:off x="5542650" y="2245950"/>
              <a:ext cx="625" cy="1800"/>
            </a:xfrm>
            <a:custGeom>
              <a:avLst/>
              <a:gdLst/>
              <a:ahLst/>
              <a:cxnLst/>
              <a:rect l="l" t="t" r="r" b="b"/>
              <a:pathLst>
                <a:path w="25" h="72" extrusionOk="0">
                  <a:moveTo>
                    <a:pt x="12" y="0"/>
                  </a:moveTo>
                  <a:cubicBezTo>
                    <a:pt x="0" y="12"/>
                    <a:pt x="0" y="36"/>
                    <a:pt x="0" y="60"/>
                  </a:cubicBezTo>
                  <a:lnTo>
                    <a:pt x="12" y="72"/>
                  </a:lnTo>
                  <a:cubicBezTo>
                    <a:pt x="12" y="36"/>
                    <a:pt x="24" y="48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0" name="Google Shape;9734;p44"/>
            <p:cNvSpPr/>
            <p:nvPr/>
          </p:nvSpPr>
          <p:spPr>
            <a:xfrm>
              <a:off x="5538400" y="2248825"/>
              <a:ext cx="400" cy="725"/>
            </a:xfrm>
            <a:custGeom>
              <a:avLst/>
              <a:gdLst/>
              <a:ahLst/>
              <a:cxnLst/>
              <a:rect l="l" t="t" r="r" b="b"/>
              <a:pathLst>
                <a:path w="16" h="29" extrusionOk="0">
                  <a:moveTo>
                    <a:pt x="0" y="1"/>
                  </a:moveTo>
                  <a:cubicBezTo>
                    <a:pt x="0" y="1"/>
                    <a:pt x="2" y="4"/>
                    <a:pt x="5" y="7"/>
                  </a:cubicBezTo>
                  <a:lnTo>
                    <a:pt x="5" y="7"/>
                  </a:lnTo>
                  <a:cubicBezTo>
                    <a:pt x="5" y="6"/>
                    <a:pt x="4" y="5"/>
                    <a:pt x="4" y="4"/>
                  </a:cubicBezTo>
                  <a:cubicBezTo>
                    <a:pt x="1" y="2"/>
                    <a:pt x="0" y="1"/>
                    <a:pt x="0" y="1"/>
                  </a:cubicBezTo>
                  <a:close/>
                  <a:moveTo>
                    <a:pt x="5" y="7"/>
                  </a:moveTo>
                  <a:cubicBezTo>
                    <a:pt x="9" y="15"/>
                    <a:pt x="13" y="22"/>
                    <a:pt x="16" y="28"/>
                  </a:cubicBezTo>
                  <a:cubicBezTo>
                    <a:pt x="16" y="22"/>
                    <a:pt x="10" y="13"/>
                    <a:pt x="5" y="7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1" name="Google Shape;9735;p44"/>
            <p:cNvSpPr/>
            <p:nvPr/>
          </p:nvSpPr>
          <p:spPr>
            <a:xfrm>
              <a:off x="5537875" y="2262900"/>
              <a:ext cx="475" cy="1300"/>
            </a:xfrm>
            <a:custGeom>
              <a:avLst/>
              <a:gdLst/>
              <a:ahLst/>
              <a:cxnLst/>
              <a:rect l="l" t="t" r="r" b="b"/>
              <a:pathLst>
                <a:path w="19" h="52" extrusionOk="0">
                  <a:moveTo>
                    <a:pt x="13" y="1"/>
                  </a:moveTo>
                  <a:cubicBezTo>
                    <a:pt x="13" y="13"/>
                    <a:pt x="1" y="25"/>
                    <a:pt x="13" y="48"/>
                  </a:cubicBezTo>
                  <a:cubicBezTo>
                    <a:pt x="13" y="48"/>
                    <a:pt x="16" y="51"/>
                    <a:pt x="17" y="51"/>
                  </a:cubicBezTo>
                  <a:cubicBezTo>
                    <a:pt x="19" y="51"/>
                    <a:pt x="19" y="48"/>
                    <a:pt x="13" y="37"/>
                  </a:cubicBezTo>
                  <a:cubicBezTo>
                    <a:pt x="13" y="37"/>
                    <a:pt x="13" y="25"/>
                    <a:pt x="1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2" name="Google Shape;9736;p44"/>
            <p:cNvSpPr/>
            <p:nvPr/>
          </p:nvSpPr>
          <p:spPr>
            <a:xfrm>
              <a:off x="5536400" y="2263425"/>
              <a:ext cx="325" cy="700"/>
            </a:xfrm>
            <a:custGeom>
              <a:avLst/>
              <a:gdLst/>
              <a:ahLst/>
              <a:cxnLst/>
              <a:rect l="l" t="t" r="r" b="b"/>
              <a:pathLst>
                <a:path w="13" h="28" extrusionOk="0">
                  <a:moveTo>
                    <a:pt x="0" y="0"/>
                  </a:moveTo>
                  <a:cubicBezTo>
                    <a:pt x="0" y="0"/>
                    <a:pt x="0" y="1"/>
                    <a:pt x="0" y="4"/>
                  </a:cubicBezTo>
                  <a:cubicBezTo>
                    <a:pt x="1" y="4"/>
                    <a:pt x="1" y="4"/>
                    <a:pt x="1" y="5"/>
                  </a:cubicBezTo>
                  <a:lnTo>
                    <a:pt x="1" y="5"/>
                  </a:lnTo>
                  <a:cubicBezTo>
                    <a:pt x="1" y="2"/>
                    <a:pt x="0" y="0"/>
                    <a:pt x="0" y="0"/>
                  </a:cubicBezTo>
                  <a:close/>
                  <a:moveTo>
                    <a:pt x="1" y="5"/>
                  </a:moveTo>
                  <a:cubicBezTo>
                    <a:pt x="3" y="10"/>
                    <a:pt x="6" y="21"/>
                    <a:pt x="12" y="27"/>
                  </a:cubicBezTo>
                  <a:cubicBezTo>
                    <a:pt x="12" y="16"/>
                    <a:pt x="12" y="16"/>
                    <a:pt x="1" y="5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3" name="Google Shape;9737;p44"/>
            <p:cNvSpPr/>
            <p:nvPr/>
          </p:nvSpPr>
          <p:spPr>
            <a:xfrm>
              <a:off x="5520350" y="2254450"/>
              <a:ext cx="600" cy="750"/>
            </a:xfrm>
            <a:custGeom>
              <a:avLst/>
              <a:gdLst/>
              <a:ahLst/>
              <a:cxnLst/>
              <a:rect l="l" t="t" r="r" b="b"/>
              <a:pathLst>
                <a:path w="24" h="30" extrusionOk="0">
                  <a:moveTo>
                    <a:pt x="4" y="1"/>
                  </a:moveTo>
                  <a:lnTo>
                    <a:pt x="4" y="1"/>
                  </a:lnTo>
                  <a:cubicBezTo>
                    <a:pt x="0" y="1"/>
                    <a:pt x="3" y="12"/>
                    <a:pt x="11" y="29"/>
                  </a:cubicBezTo>
                  <a:cubicBezTo>
                    <a:pt x="23" y="29"/>
                    <a:pt x="11" y="17"/>
                    <a:pt x="11" y="5"/>
                  </a:cubicBezTo>
                  <a:cubicBezTo>
                    <a:pt x="8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4" name="Google Shape;9738;p44"/>
            <p:cNvSpPr/>
            <p:nvPr/>
          </p:nvSpPr>
          <p:spPr>
            <a:xfrm>
              <a:off x="5520025" y="2254575"/>
              <a:ext cx="625" cy="925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0" y="0"/>
                  </a:moveTo>
                  <a:lnTo>
                    <a:pt x="12" y="24"/>
                  </a:lnTo>
                  <a:lnTo>
                    <a:pt x="24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5" name="Google Shape;9739;p44"/>
            <p:cNvSpPr/>
            <p:nvPr/>
          </p:nvSpPr>
          <p:spPr>
            <a:xfrm>
              <a:off x="5519125" y="2254275"/>
              <a:ext cx="25" cy="62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1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24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6" name="Google Shape;9740;p44"/>
            <p:cNvSpPr/>
            <p:nvPr/>
          </p:nvSpPr>
          <p:spPr>
            <a:xfrm>
              <a:off x="5518525" y="2254275"/>
              <a:ext cx="925" cy="1800"/>
            </a:xfrm>
            <a:custGeom>
              <a:avLst/>
              <a:gdLst/>
              <a:ahLst/>
              <a:cxnLst/>
              <a:rect l="l" t="t" r="r" b="b"/>
              <a:pathLst>
                <a:path w="37" h="72" extrusionOk="0">
                  <a:moveTo>
                    <a:pt x="1" y="1"/>
                  </a:moveTo>
                  <a:lnTo>
                    <a:pt x="13" y="24"/>
                  </a:lnTo>
                  <a:lnTo>
                    <a:pt x="37" y="72"/>
                  </a:lnTo>
                  <a:cubicBezTo>
                    <a:pt x="37" y="48"/>
                    <a:pt x="25" y="48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7" name="Google Shape;9741;p44"/>
            <p:cNvSpPr/>
            <p:nvPr/>
          </p:nvSpPr>
          <p:spPr>
            <a:xfrm>
              <a:off x="5517650" y="2255725"/>
              <a:ext cx="1850" cy="3075"/>
            </a:xfrm>
            <a:custGeom>
              <a:avLst/>
              <a:gdLst/>
              <a:ahLst/>
              <a:cxnLst/>
              <a:rect l="l" t="t" r="r" b="b"/>
              <a:pathLst>
                <a:path w="74" h="123" extrusionOk="0">
                  <a:moveTo>
                    <a:pt x="22" y="1"/>
                  </a:moveTo>
                  <a:cubicBezTo>
                    <a:pt x="17" y="1"/>
                    <a:pt x="26" y="31"/>
                    <a:pt x="22" y="31"/>
                  </a:cubicBezTo>
                  <a:cubicBezTo>
                    <a:pt x="21" y="31"/>
                    <a:pt x="18" y="26"/>
                    <a:pt x="12" y="14"/>
                  </a:cubicBezTo>
                  <a:lnTo>
                    <a:pt x="12" y="14"/>
                  </a:lnTo>
                  <a:cubicBezTo>
                    <a:pt x="0" y="50"/>
                    <a:pt x="60" y="97"/>
                    <a:pt x="48" y="121"/>
                  </a:cubicBezTo>
                  <a:cubicBezTo>
                    <a:pt x="50" y="122"/>
                    <a:pt x="51" y="122"/>
                    <a:pt x="52" y="122"/>
                  </a:cubicBezTo>
                  <a:cubicBezTo>
                    <a:pt x="74" y="122"/>
                    <a:pt x="10" y="37"/>
                    <a:pt x="31" y="37"/>
                  </a:cubicBezTo>
                  <a:cubicBezTo>
                    <a:pt x="32" y="37"/>
                    <a:pt x="34" y="37"/>
                    <a:pt x="36" y="38"/>
                  </a:cubicBezTo>
                  <a:cubicBezTo>
                    <a:pt x="12" y="14"/>
                    <a:pt x="36" y="14"/>
                    <a:pt x="24" y="2"/>
                  </a:cubicBezTo>
                  <a:cubicBezTo>
                    <a:pt x="23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8" name="Google Shape;9742;p44"/>
            <p:cNvSpPr/>
            <p:nvPr/>
          </p:nvSpPr>
          <p:spPr>
            <a:xfrm>
              <a:off x="5519125" y="2257200"/>
              <a:ext cx="425" cy="775"/>
            </a:xfrm>
            <a:custGeom>
              <a:avLst/>
              <a:gdLst/>
              <a:ahLst/>
              <a:cxnLst/>
              <a:rect l="l" t="t" r="r" b="b"/>
              <a:pathLst>
                <a:path w="17" h="31" extrusionOk="0">
                  <a:moveTo>
                    <a:pt x="3" y="1"/>
                  </a:moveTo>
                  <a:cubicBezTo>
                    <a:pt x="1" y="1"/>
                    <a:pt x="1" y="8"/>
                    <a:pt x="1" y="15"/>
                  </a:cubicBezTo>
                  <a:cubicBezTo>
                    <a:pt x="1" y="15"/>
                    <a:pt x="11" y="30"/>
                    <a:pt x="15" y="30"/>
                  </a:cubicBezTo>
                  <a:cubicBezTo>
                    <a:pt x="17" y="30"/>
                    <a:pt x="17" y="26"/>
                    <a:pt x="13" y="15"/>
                  </a:cubicBezTo>
                  <a:cubicBezTo>
                    <a:pt x="8" y="4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9" name="Google Shape;9743;p44"/>
            <p:cNvSpPr/>
            <p:nvPr/>
          </p:nvSpPr>
          <p:spPr>
            <a:xfrm>
              <a:off x="5517350" y="2256350"/>
              <a:ext cx="325" cy="325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0" y="1"/>
                  </a:moveTo>
                  <a:lnTo>
                    <a:pt x="0" y="13"/>
                  </a:lnTo>
                  <a:lnTo>
                    <a:pt x="12" y="1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0" name="Google Shape;9744;p44"/>
            <p:cNvSpPr/>
            <p:nvPr/>
          </p:nvSpPr>
          <p:spPr>
            <a:xfrm>
              <a:off x="5516750" y="2256050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0" y="1"/>
                  </a:moveTo>
                  <a:cubicBezTo>
                    <a:pt x="0" y="13"/>
                    <a:pt x="0" y="13"/>
                    <a:pt x="12" y="2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1" name="Google Shape;9745;p44"/>
            <p:cNvSpPr/>
            <p:nvPr/>
          </p:nvSpPr>
          <p:spPr>
            <a:xfrm>
              <a:off x="5515750" y="2256325"/>
              <a:ext cx="725" cy="1075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3" y="1"/>
                  </a:moveTo>
                  <a:cubicBezTo>
                    <a:pt x="1" y="1"/>
                    <a:pt x="1" y="3"/>
                    <a:pt x="2" y="6"/>
                  </a:cubicBezTo>
                  <a:lnTo>
                    <a:pt x="2" y="6"/>
                  </a:lnTo>
                  <a:cubicBezTo>
                    <a:pt x="2" y="5"/>
                    <a:pt x="3" y="3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lose/>
                  <a:moveTo>
                    <a:pt x="2" y="6"/>
                  </a:moveTo>
                  <a:cubicBezTo>
                    <a:pt x="0" y="10"/>
                    <a:pt x="2" y="15"/>
                    <a:pt x="5" y="19"/>
                  </a:cubicBezTo>
                  <a:lnTo>
                    <a:pt x="5" y="19"/>
                  </a:lnTo>
                  <a:cubicBezTo>
                    <a:pt x="4" y="14"/>
                    <a:pt x="2" y="10"/>
                    <a:pt x="2" y="6"/>
                  </a:cubicBezTo>
                  <a:close/>
                  <a:moveTo>
                    <a:pt x="5" y="19"/>
                  </a:moveTo>
                  <a:cubicBezTo>
                    <a:pt x="10" y="30"/>
                    <a:pt x="17" y="42"/>
                    <a:pt x="23" y="42"/>
                  </a:cubicBezTo>
                  <a:cubicBezTo>
                    <a:pt x="25" y="42"/>
                    <a:pt x="27" y="41"/>
                    <a:pt x="29" y="38"/>
                  </a:cubicBezTo>
                  <a:lnTo>
                    <a:pt x="17" y="38"/>
                  </a:lnTo>
                  <a:cubicBezTo>
                    <a:pt x="17" y="31"/>
                    <a:pt x="10" y="25"/>
                    <a:pt x="5" y="19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2" name="Google Shape;9746;p44"/>
            <p:cNvSpPr/>
            <p:nvPr/>
          </p:nvSpPr>
          <p:spPr>
            <a:xfrm>
              <a:off x="5515250" y="22593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1"/>
                  </a:moveTo>
                  <a:lnTo>
                    <a:pt x="1" y="25"/>
                  </a:lnTo>
                  <a:lnTo>
                    <a:pt x="13" y="25"/>
                  </a:lnTo>
                  <a:cubicBezTo>
                    <a:pt x="13" y="25"/>
                    <a:pt x="13" y="13"/>
                    <a:pt x="1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3" name="Google Shape;9747;p44"/>
            <p:cNvSpPr/>
            <p:nvPr/>
          </p:nvSpPr>
          <p:spPr>
            <a:xfrm>
              <a:off x="5517950" y="2263800"/>
              <a:ext cx="300" cy="425"/>
            </a:xfrm>
            <a:custGeom>
              <a:avLst/>
              <a:gdLst/>
              <a:ahLst/>
              <a:cxnLst/>
              <a:rect l="l" t="t" r="r" b="b"/>
              <a:pathLst>
                <a:path w="12" h="17" extrusionOk="0">
                  <a:moveTo>
                    <a:pt x="0" y="1"/>
                  </a:moveTo>
                  <a:cubicBezTo>
                    <a:pt x="8" y="12"/>
                    <a:pt x="11" y="16"/>
                    <a:pt x="11" y="16"/>
                  </a:cubicBezTo>
                  <a:cubicBezTo>
                    <a:pt x="12" y="16"/>
                    <a:pt x="4" y="1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4" name="Google Shape;9748;p44"/>
            <p:cNvSpPr/>
            <p:nvPr/>
          </p:nvSpPr>
          <p:spPr>
            <a:xfrm>
              <a:off x="5514125" y="2258125"/>
              <a:ext cx="575" cy="625"/>
            </a:xfrm>
            <a:custGeom>
              <a:avLst/>
              <a:gdLst/>
              <a:ahLst/>
              <a:cxnLst/>
              <a:rect l="l" t="t" r="r" b="b"/>
              <a:pathLst>
                <a:path w="23" h="25" extrusionOk="0">
                  <a:moveTo>
                    <a:pt x="5" y="0"/>
                  </a:moveTo>
                  <a:cubicBezTo>
                    <a:pt x="0" y="0"/>
                    <a:pt x="3" y="10"/>
                    <a:pt x="10" y="25"/>
                  </a:cubicBezTo>
                  <a:lnTo>
                    <a:pt x="10" y="25"/>
                  </a:lnTo>
                  <a:cubicBezTo>
                    <a:pt x="4" y="13"/>
                    <a:pt x="4" y="10"/>
                    <a:pt x="7" y="10"/>
                  </a:cubicBezTo>
                  <a:cubicBezTo>
                    <a:pt x="10" y="10"/>
                    <a:pt x="16" y="13"/>
                    <a:pt x="22" y="13"/>
                  </a:cubicBezTo>
                  <a:cubicBezTo>
                    <a:pt x="13" y="4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5" name="Google Shape;9749;p44"/>
            <p:cNvSpPr/>
            <p:nvPr/>
          </p:nvSpPr>
          <p:spPr>
            <a:xfrm>
              <a:off x="5513175" y="2257850"/>
              <a:ext cx="1525" cy="3000"/>
            </a:xfrm>
            <a:custGeom>
              <a:avLst/>
              <a:gdLst/>
              <a:ahLst/>
              <a:cxnLst/>
              <a:rect l="l" t="t" r="r" b="b"/>
              <a:pathLst>
                <a:path w="61" h="120" extrusionOk="0">
                  <a:moveTo>
                    <a:pt x="24" y="0"/>
                  </a:moveTo>
                  <a:cubicBezTo>
                    <a:pt x="12" y="0"/>
                    <a:pt x="48" y="60"/>
                    <a:pt x="36" y="60"/>
                  </a:cubicBezTo>
                  <a:cubicBezTo>
                    <a:pt x="24" y="48"/>
                    <a:pt x="24" y="36"/>
                    <a:pt x="24" y="24"/>
                  </a:cubicBezTo>
                  <a:cubicBezTo>
                    <a:pt x="15" y="19"/>
                    <a:pt x="9" y="16"/>
                    <a:pt x="5" y="16"/>
                  </a:cubicBezTo>
                  <a:cubicBezTo>
                    <a:pt x="1" y="16"/>
                    <a:pt x="1" y="22"/>
                    <a:pt x="1" y="36"/>
                  </a:cubicBezTo>
                  <a:cubicBezTo>
                    <a:pt x="12" y="60"/>
                    <a:pt x="48" y="108"/>
                    <a:pt x="60" y="119"/>
                  </a:cubicBezTo>
                  <a:cubicBezTo>
                    <a:pt x="60" y="111"/>
                    <a:pt x="40" y="63"/>
                    <a:pt x="45" y="63"/>
                  </a:cubicBezTo>
                  <a:lnTo>
                    <a:pt x="45" y="63"/>
                  </a:lnTo>
                  <a:cubicBezTo>
                    <a:pt x="46" y="63"/>
                    <a:pt x="51" y="68"/>
                    <a:pt x="60" y="8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6" name="Google Shape;9750;p44"/>
            <p:cNvSpPr/>
            <p:nvPr/>
          </p:nvSpPr>
          <p:spPr>
            <a:xfrm>
              <a:off x="5516150" y="2261725"/>
              <a:ext cx="925" cy="1375"/>
            </a:xfrm>
            <a:custGeom>
              <a:avLst/>
              <a:gdLst/>
              <a:ahLst/>
              <a:cxnLst/>
              <a:rect l="l" t="t" r="r" b="b"/>
              <a:pathLst>
                <a:path w="37" h="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24"/>
                    <a:pt x="13" y="24"/>
                    <a:pt x="13" y="36"/>
                  </a:cubicBezTo>
                  <a:cubicBezTo>
                    <a:pt x="23" y="50"/>
                    <a:pt x="28" y="54"/>
                    <a:pt x="31" y="54"/>
                  </a:cubicBezTo>
                  <a:cubicBezTo>
                    <a:pt x="37" y="54"/>
                    <a:pt x="24" y="24"/>
                    <a:pt x="24" y="2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7" name="Google Shape;9751;p44"/>
            <p:cNvSpPr/>
            <p:nvPr/>
          </p:nvSpPr>
          <p:spPr>
            <a:xfrm>
              <a:off x="5512875" y="22608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0"/>
                  </a:moveTo>
                  <a:lnTo>
                    <a:pt x="1" y="24"/>
                  </a:lnTo>
                  <a:lnTo>
                    <a:pt x="13" y="2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8" name="Google Shape;9752;p44"/>
            <p:cNvSpPr/>
            <p:nvPr/>
          </p:nvSpPr>
          <p:spPr>
            <a:xfrm>
              <a:off x="5512575" y="2260225"/>
              <a:ext cx="25" cy="925"/>
            </a:xfrm>
            <a:custGeom>
              <a:avLst/>
              <a:gdLst/>
              <a:ahLst/>
              <a:cxnLst/>
              <a:rect l="l" t="t" r="r" b="b"/>
              <a:pathLst>
                <a:path w="1" h="37" extrusionOk="0">
                  <a:moveTo>
                    <a:pt x="1" y="13"/>
                  </a:moveTo>
                  <a:lnTo>
                    <a:pt x="1" y="1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9" name="Google Shape;9753;p44"/>
            <p:cNvSpPr/>
            <p:nvPr/>
          </p:nvSpPr>
          <p:spPr>
            <a:xfrm>
              <a:off x="5511975" y="225992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3" y="1"/>
                  </a:moveTo>
                  <a:lnTo>
                    <a:pt x="1" y="25"/>
                  </a:lnTo>
                  <a:lnTo>
                    <a:pt x="13" y="25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0" name="Google Shape;9754;p44"/>
            <p:cNvSpPr/>
            <p:nvPr/>
          </p:nvSpPr>
          <p:spPr>
            <a:xfrm>
              <a:off x="5511400" y="2260525"/>
              <a:ext cx="600" cy="625"/>
            </a:xfrm>
            <a:custGeom>
              <a:avLst/>
              <a:gdLst/>
              <a:ahLst/>
              <a:cxnLst/>
              <a:rect l="l" t="t" r="r" b="b"/>
              <a:pathLst>
                <a:path w="24" h="25" extrusionOk="0">
                  <a:moveTo>
                    <a:pt x="12" y="1"/>
                  </a:moveTo>
                  <a:cubicBezTo>
                    <a:pt x="12" y="7"/>
                    <a:pt x="12" y="10"/>
                    <a:pt x="11" y="10"/>
                  </a:cubicBezTo>
                  <a:cubicBezTo>
                    <a:pt x="9" y="10"/>
                    <a:pt x="6" y="7"/>
                    <a:pt x="0" y="1"/>
                  </a:cubicBezTo>
                  <a:lnTo>
                    <a:pt x="0" y="1"/>
                  </a:lnTo>
                  <a:lnTo>
                    <a:pt x="12" y="24"/>
                  </a:lnTo>
                  <a:cubicBezTo>
                    <a:pt x="12" y="21"/>
                    <a:pt x="14" y="21"/>
                    <a:pt x="15" y="21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4" y="21"/>
                    <a:pt x="24" y="18"/>
                    <a:pt x="12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1" name="Google Shape;9755;p44"/>
            <p:cNvSpPr/>
            <p:nvPr/>
          </p:nvSpPr>
          <p:spPr>
            <a:xfrm>
              <a:off x="5517050" y="2274225"/>
              <a:ext cx="625" cy="900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lnTo>
                    <a:pt x="12" y="36"/>
                  </a:lnTo>
                  <a:lnTo>
                    <a:pt x="24" y="36"/>
                  </a:lnTo>
                  <a:cubicBezTo>
                    <a:pt x="12" y="24"/>
                    <a:pt x="12" y="12"/>
                    <a:pt x="0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2" name="Google Shape;9756;p44"/>
            <p:cNvSpPr/>
            <p:nvPr/>
          </p:nvSpPr>
          <p:spPr>
            <a:xfrm>
              <a:off x="5516450" y="2273850"/>
              <a:ext cx="625" cy="1275"/>
            </a:xfrm>
            <a:custGeom>
              <a:avLst/>
              <a:gdLst/>
              <a:ahLst/>
              <a:cxnLst/>
              <a:rect l="l" t="t" r="r" b="b"/>
              <a:pathLst>
                <a:path w="25" h="51" extrusionOk="0">
                  <a:moveTo>
                    <a:pt x="1" y="3"/>
                  </a:moveTo>
                  <a:lnTo>
                    <a:pt x="1" y="15"/>
                  </a:lnTo>
                  <a:cubicBezTo>
                    <a:pt x="2" y="17"/>
                    <a:pt x="3" y="18"/>
                    <a:pt x="4" y="18"/>
                  </a:cubicBezTo>
                  <a:lnTo>
                    <a:pt x="4" y="18"/>
                  </a:lnTo>
                  <a:lnTo>
                    <a:pt x="1" y="3"/>
                  </a:lnTo>
                  <a:close/>
                  <a:moveTo>
                    <a:pt x="9" y="1"/>
                  </a:moveTo>
                  <a:cubicBezTo>
                    <a:pt x="4" y="1"/>
                    <a:pt x="9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lnTo>
                    <a:pt x="4" y="18"/>
                  </a:lnTo>
                  <a:lnTo>
                    <a:pt x="12" y="51"/>
                  </a:lnTo>
                  <a:cubicBezTo>
                    <a:pt x="24" y="51"/>
                    <a:pt x="12" y="15"/>
                    <a:pt x="12" y="3"/>
                  </a:cubicBezTo>
                  <a:cubicBezTo>
                    <a:pt x="11" y="2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3" name="Google Shape;9757;p44"/>
            <p:cNvSpPr/>
            <p:nvPr/>
          </p:nvSpPr>
          <p:spPr>
            <a:xfrm>
              <a:off x="5510800" y="2274825"/>
              <a:ext cx="1300" cy="1850"/>
            </a:xfrm>
            <a:custGeom>
              <a:avLst/>
              <a:gdLst/>
              <a:ahLst/>
              <a:cxnLst/>
              <a:rect l="l" t="t" r="r" b="b"/>
              <a:pathLst>
                <a:path w="52" h="74" extrusionOk="0">
                  <a:moveTo>
                    <a:pt x="12" y="0"/>
                  </a:moveTo>
                  <a:cubicBezTo>
                    <a:pt x="12" y="24"/>
                    <a:pt x="0" y="24"/>
                    <a:pt x="0" y="36"/>
                  </a:cubicBezTo>
                  <a:cubicBezTo>
                    <a:pt x="11" y="46"/>
                    <a:pt x="21" y="74"/>
                    <a:pt x="23" y="74"/>
                  </a:cubicBezTo>
                  <a:cubicBezTo>
                    <a:pt x="24" y="74"/>
                    <a:pt x="24" y="73"/>
                    <a:pt x="24" y="72"/>
                  </a:cubicBezTo>
                  <a:lnTo>
                    <a:pt x="24" y="48"/>
                  </a:lnTo>
                  <a:lnTo>
                    <a:pt x="36" y="72"/>
                  </a:lnTo>
                  <a:cubicBezTo>
                    <a:pt x="39" y="73"/>
                    <a:pt x="41" y="73"/>
                    <a:pt x="42" y="73"/>
                  </a:cubicBezTo>
                  <a:cubicBezTo>
                    <a:pt x="51" y="73"/>
                    <a:pt x="32" y="46"/>
                    <a:pt x="34" y="46"/>
                  </a:cubicBezTo>
                  <a:lnTo>
                    <a:pt x="34" y="46"/>
                  </a:lnTo>
                  <a:cubicBezTo>
                    <a:pt x="34" y="46"/>
                    <a:pt x="35" y="46"/>
                    <a:pt x="36" y="48"/>
                  </a:cubicBezTo>
                  <a:cubicBezTo>
                    <a:pt x="24" y="24"/>
                    <a:pt x="24" y="24"/>
                    <a:pt x="12" y="0"/>
                  </a:cubicBezTo>
                  <a:close/>
                </a:path>
              </a:pathLst>
            </a:custGeom>
            <a:solidFill>
              <a:srgbClr val="F9DC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914" name="2913 Metin kutusu"/>
          <p:cNvSpPr txBox="1"/>
          <p:nvPr/>
        </p:nvSpPr>
        <p:spPr>
          <a:xfrm>
            <a:off x="688769" y="2541319"/>
            <a:ext cx="192392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 smtClean="0">
                <a:solidFill>
                  <a:schemeClr val="tx1"/>
                </a:solidFill>
                <a:latin typeface="Tekton Pro" pitchFamily="34" charset="-94"/>
              </a:rPr>
              <a:t>Kahve istiyorum.</a:t>
            </a:r>
            <a:endParaRPr lang="tr-TR" sz="2000" b="1" dirty="0">
              <a:solidFill>
                <a:schemeClr val="tx1"/>
              </a:solidFill>
              <a:latin typeface="Tekton Pro" pitchFamily="34" charset="-94"/>
            </a:endParaRPr>
          </a:p>
        </p:txBody>
      </p:sp>
      <p:sp>
        <p:nvSpPr>
          <p:cNvPr id="2915" name="2914 Metin kutusu"/>
          <p:cNvSpPr txBox="1"/>
          <p:nvPr/>
        </p:nvSpPr>
        <p:spPr>
          <a:xfrm>
            <a:off x="674915" y="3299362"/>
            <a:ext cx="192552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 smtClean="0">
                <a:solidFill>
                  <a:schemeClr val="tx1"/>
                </a:solidFill>
                <a:latin typeface="Tekton Pro" pitchFamily="34" charset="-94"/>
              </a:rPr>
              <a:t>Döner istiyorum.</a:t>
            </a:r>
            <a:endParaRPr lang="tr-TR" sz="2000" b="1" dirty="0">
              <a:solidFill>
                <a:schemeClr val="tx1"/>
              </a:solidFill>
              <a:latin typeface="Tekton Pro" pitchFamily="34" charset="-94"/>
            </a:endParaRPr>
          </a:p>
        </p:txBody>
      </p:sp>
      <p:sp>
        <p:nvSpPr>
          <p:cNvPr id="2916" name="2915 Metin kutusu"/>
          <p:cNvSpPr txBox="1"/>
          <p:nvPr/>
        </p:nvSpPr>
        <p:spPr>
          <a:xfrm>
            <a:off x="696686" y="4045528"/>
            <a:ext cx="20201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 smtClean="0">
                <a:solidFill>
                  <a:schemeClr val="tx1"/>
                </a:solidFill>
                <a:latin typeface="Tekton Pro" pitchFamily="34" charset="-94"/>
              </a:rPr>
              <a:t>Künefe istiyorum.</a:t>
            </a:r>
            <a:endParaRPr lang="tr-TR" sz="2000" b="1" dirty="0">
              <a:solidFill>
                <a:schemeClr val="tx1"/>
              </a:solidFill>
              <a:latin typeface="Tekton Pro" pitchFamily="34" charset="-9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0" name="Google Shape;3580;p37"/>
          <p:cNvSpPr txBox="1">
            <a:spLocks noGrp="1"/>
          </p:cNvSpPr>
          <p:nvPr>
            <p:ph type="title"/>
          </p:nvPr>
        </p:nvSpPr>
        <p:spPr>
          <a:xfrm>
            <a:off x="2671949" y="2296886"/>
            <a:ext cx="6096436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lvl="0"/>
            <a:r>
              <a:rPr lang="tr-TR" sz="5500" dirty="0" smtClean="0">
                <a:solidFill>
                  <a:schemeClr val="accent1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Fiilden Mastar Yapmak</a:t>
            </a:r>
            <a:endParaRPr sz="5500"/>
          </a:p>
        </p:txBody>
      </p:sp>
      <p:sp>
        <p:nvSpPr>
          <p:cNvPr id="3581" name="Google Shape;3581;p37"/>
          <p:cNvSpPr txBox="1">
            <a:spLocks noGrp="1"/>
          </p:cNvSpPr>
          <p:nvPr>
            <p:ph type="subTitle" idx="1"/>
          </p:nvPr>
        </p:nvSpPr>
        <p:spPr>
          <a:xfrm>
            <a:off x="2470067" y="3858424"/>
            <a:ext cx="6262691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300" b="1" dirty="0" smtClean="0">
                <a:solidFill>
                  <a:srgbClr val="002060"/>
                </a:solidFill>
                <a:latin typeface="Tekton Pro" pitchFamily="34" charset="-94"/>
              </a:rPr>
              <a:t>Şimdi de fiilden mastar yapma kuralını öğrenelim.</a:t>
            </a:r>
            <a:endParaRPr sz="2300" b="1">
              <a:solidFill>
                <a:srgbClr val="002060"/>
              </a:solidFill>
              <a:latin typeface="Tekton Pro" pitchFamily="34" charset="-94"/>
            </a:endParaRPr>
          </a:p>
        </p:txBody>
      </p:sp>
      <p:grpSp>
        <p:nvGrpSpPr>
          <p:cNvPr id="3582" name="Google Shape;3582;p37"/>
          <p:cNvGrpSpPr/>
          <p:nvPr/>
        </p:nvGrpSpPr>
        <p:grpSpPr>
          <a:xfrm>
            <a:off x="-619810" y="-399089"/>
            <a:ext cx="8644855" cy="5542589"/>
            <a:chOff x="-750438" y="-187487"/>
            <a:chExt cx="8644855" cy="5542589"/>
          </a:xfrm>
        </p:grpSpPr>
        <p:sp>
          <p:nvSpPr>
            <p:cNvPr id="3583" name="Google Shape;3583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84" name="Google Shape;3584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85" name="Google Shape;3585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3" name="Google Shape;3593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94" name="Google Shape;3594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7" name="Google Shape;3597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8" name="Google Shape;3598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6" name="Google Shape;3606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7" name="Google Shape;3607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0" name="Google Shape;3610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611" name="Google Shape;3611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7" name="Google Shape;3617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8" name="Google Shape;3618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4" name="Google Shape;3624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5" name="Google Shape;3625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3" name="Google Shape;3633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634" name="Google Shape;3634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5" name="Google Shape;3635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42" name="Google Shape;3642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43" name="Google Shape;3643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53" name="Google Shape;3653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54" name="Google Shape;3654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60" name="Google Shape;3660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61" name="Google Shape;3661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68" name="Google Shape;3668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69" name="Google Shape;3669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70" name="Google Shape;3670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71" name="Google Shape;3671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2" name="Google Shape;3672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3" name="Google Shape;3673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74" name="Google Shape;3674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75" name="Google Shape;3675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4" name="Google Shape;3794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2" name="Google Shape;3822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3" name="Google Shape;3823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0" name="Google Shape;3830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831" name="Google Shape;3831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5" name="Google Shape;3835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0" name="Google Shape;3840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2" name="Google Shape;3852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3" name="Google Shape;3853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9" name="Google Shape;3859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60" name="Google Shape;386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71" name="Google Shape;3871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75" name="Google Shape;3875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76" name="Google Shape;3876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7" name="Google Shape;3877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4" name="Google Shape;3884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5" name="Google Shape;3885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87" name="Google Shape;3887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89" name="Google Shape;3889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90" name="Google Shape;3890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2" name="Google Shape;3912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913" name="Google Shape;3913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rgbClr val="2F90B9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rgbClr val="2F90B9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0" name="Google Shape;3920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921" name="Google Shape;3921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8" name="Google Shape;3968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9" name="Google Shape;3969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4" name="Google Shape;4004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4005" name="Google Shape;4005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6" name="Google Shape;4066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7" name="Google Shape;4067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8" name="Google Shape;4078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4" name="Google Shape;4084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9" name="Google Shape;4089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0" name="Google Shape;4090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5" name="Google Shape;4095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6" name="Google Shape;4096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9" name="Google Shape;4099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2" name="Google Shape;4102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103" name="Google Shape;4103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7" name="Google Shape;4107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8" name="Google Shape;4108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3" name="Google Shape;4113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14" name="Google Shape;4114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532476"/>
        </a:solidFill>
        <a:effectLst/>
      </p:bgPr>
    </p:bg>
    <p:spTree>
      <p:nvGrpSpPr>
        <p:cNvPr id="1" name="Shape 1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oogle Shape;8665;p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51431" y="2419155"/>
            <a:ext cx="1447274" cy="1398773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Google Shape;8668;p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611541" y="2448604"/>
            <a:ext cx="1390943" cy="1408652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7 Metin kutusu"/>
          <p:cNvSpPr txBox="1"/>
          <p:nvPr/>
        </p:nvSpPr>
        <p:spPr>
          <a:xfrm>
            <a:off x="1985091" y="370592"/>
            <a:ext cx="481894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600" u="sng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 Cond" pitchFamily="34" charset="-94"/>
                <a:cs typeface="Times New Roman" pitchFamily="18" charset="0"/>
              </a:rPr>
              <a:t>Arapçada isim fiil yapma kuralı:</a:t>
            </a:r>
            <a:endParaRPr lang="tr-TR" sz="3600" u="sng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 Cond" pitchFamily="34" charset="-94"/>
              <a:cs typeface="Times New Roman" pitchFamily="18" charset="0"/>
            </a:endParaRPr>
          </a:p>
        </p:txBody>
      </p:sp>
      <p:sp>
        <p:nvSpPr>
          <p:cNvPr id="9" name="8 Metin kutusu"/>
          <p:cNvSpPr txBox="1"/>
          <p:nvPr/>
        </p:nvSpPr>
        <p:spPr>
          <a:xfrm>
            <a:off x="2398760" y="1497124"/>
            <a:ext cx="3467019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3000" b="1" dirty="0" smtClean="0">
                <a:solidFill>
                  <a:schemeClr val="bg1"/>
                </a:solidFill>
                <a:latin typeface="Tekton Pro" pitchFamily="34" charset="-94"/>
                <a:cs typeface="Times New Roman" pitchFamily="18" charset="0"/>
              </a:rPr>
              <a:t>Şimdiki zaman fiili </a:t>
            </a:r>
            <a:r>
              <a:rPr lang="tr-TR" sz="3000" b="1" dirty="0" smtClean="0">
                <a:solidFill>
                  <a:schemeClr val="bg1"/>
                </a:solidFill>
                <a:latin typeface="Tekton Pro" pitchFamily="34" charset="-94"/>
              </a:rPr>
              <a:t>+</a:t>
            </a:r>
            <a:endParaRPr lang="tr-TR" sz="3000" b="1" dirty="0">
              <a:solidFill>
                <a:schemeClr val="bg1"/>
              </a:solidFill>
              <a:latin typeface="Tekton Pro" pitchFamily="34" charset="-94"/>
              <a:cs typeface="Adobe Arabic" pitchFamily="18" charset="-78"/>
            </a:endParaRPr>
          </a:p>
        </p:txBody>
      </p:sp>
      <p:sp>
        <p:nvSpPr>
          <p:cNvPr id="10" name="9 Metin kutusu"/>
          <p:cNvSpPr txBox="1"/>
          <p:nvPr/>
        </p:nvSpPr>
        <p:spPr>
          <a:xfrm>
            <a:off x="5527289" y="1201704"/>
            <a:ext cx="135732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ar-SA" sz="6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dobe Arabic" pitchFamily="18" charset="-78"/>
                <a:cs typeface="Adobe Arabic" pitchFamily="18" charset="-78"/>
              </a:rPr>
              <a:t>أَنْ</a:t>
            </a:r>
            <a:endParaRPr lang="tr-TR" sz="6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1" name="10 Metin kutusu"/>
          <p:cNvSpPr txBox="1"/>
          <p:nvPr/>
        </p:nvSpPr>
        <p:spPr>
          <a:xfrm>
            <a:off x="3042924" y="2383868"/>
            <a:ext cx="2521844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 smtClean="0"/>
              <a:t> </a:t>
            </a:r>
            <a:r>
              <a:rPr lang="ar-SA" sz="5400" dirty="0" smtClean="0">
                <a:solidFill>
                  <a:schemeClr val="bg2">
                    <a:lumMod val="60000"/>
                    <a:lumOff val="40000"/>
                  </a:schemeClr>
                </a:solidFill>
                <a:latin typeface="Adobe Arabic" pitchFamily="18" charset="-78"/>
                <a:cs typeface="Adobe Arabic" pitchFamily="18" charset="-78"/>
              </a:rPr>
              <a:t>كَتَبَ</a:t>
            </a:r>
            <a:r>
              <a:rPr lang="ar-SA" sz="5400" dirty="0" smtClean="0">
                <a:solidFill>
                  <a:schemeClr val="accent6">
                    <a:lumMod val="75000"/>
                  </a:schemeClr>
                </a:solidFill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5400" dirty="0" smtClean="0">
                <a:solidFill>
                  <a:schemeClr val="bg1"/>
                </a:solidFill>
                <a:latin typeface="Adobe Arabic" pitchFamily="18" charset="-78"/>
                <a:cs typeface="Adobe Arabic" pitchFamily="18" charset="-78"/>
              </a:rPr>
              <a:t>/</a:t>
            </a:r>
            <a:r>
              <a:rPr lang="ar-SA" sz="5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5400" dirty="0" smtClean="0">
                <a:solidFill>
                  <a:schemeClr val="accent1">
                    <a:lumMod val="40000"/>
                    <a:lumOff val="60000"/>
                  </a:schemeClr>
                </a:solidFill>
                <a:latin typeface="Adobe Arabic" pitchFamily="18" charset="-78"/>
                <a:cs typeface="Adobe Arabic" pitchFamily="18" charset="-78"/>
              </a:rPr>
              <a:t>يَكْتُبُ</a:t>
            </a:r>
            <a:endParaRPr lang="tr-TR" sz="5400" dirty="0">
              <a:solidFill>
                <a:schemeClr val="accent1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2" name="11 Metin kutusu"/>
          <p:cNvSpPr txBox="1"/>
          <p:nvPr/>
        </p:nvSpPr>
        <p:spPr>
          <a:xfrm>
            <a:off x="3260583" y="3481277"/>
            <a:ext cx="174919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ar-SA" sz="5400" dirty="0" smtClean="0">
                <a:solidFill>
                  <a:srgbClr val="FFFF00"/>
                </a:solidFill>
                <a:latin typeface="Adobe Arabic" pitchFamily="18" charset="-78"/>
                <a:cs typeface="Adobe Arabic" pitchFamily="18" charset="-78"/>
              </a:rPr>
              <a:t>أَنْ</a:t>
            </a:r>
            <a:r>
              <a:rPr lang="ar-SA" sz="5400" dirty="0" smtClean="0">
                <a:latin typeface="Adobe Arabic" pitchFamily="18" charset="-78"/>
                <a:cs typeface="Adobe Arabic" pitchFamily="18" charset="-78"/>
              </a:rPr>
              <a:t> </a:t>
            </a:r>
            <a:r>
              <a:rPr lang="ar-SA" sz="5400" dirty="0" smtClean="0">
                <a:solidFill>
                  <a:schemeClr val="bg1"/>
                </a:solidFill>
                <a:latin typeface="Adobe Arabic" pitchFamily="18" charset="-78"/>
                <a:cs typeface="Adobe Arabic" pitchFamily="18" charset="-78"/>
              </a:rPr>
              <a:t>يَكْتُبَ</a:t>
            </a:r>
            <a:endParaRPr lang="tr-TR" sz="5400" dirty="0">
              <a:solidFill>
                <a:schemeClr val="accent6">
                  <a:lumMod val="75000"/>
                </a:schemeClr>
              </a:solidFill>
            </a:endParaRPr>
          </a:p>
        </p:txBody>
      </p:sp>
      <p:pic>
        <p:nvPicPr>
          <p:cNvPr id="14" name="Google Shape;1476;p29"/>
          <p:cNvPicPr preferRelativeResize="0"/>
          <p:nvPr/>
        </p:nvPicPr>
        <p:blipFill>
          <a:blip r:embed="rId4">
            <a:alphaModFix/>
            <a:lum bright="40000"/>
          </a:blip>
          <a:stretch>
            <a:fillRect/>
          </a:stretch>
        </p:blipFill>
        <p:spPr>
          <a:xfrm>
            <a:off x="1011677" y="593767"/>
            <a:ext cx="1206230" cy="1351766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14 Metin kutusu"/>
          <p:cNvSpPr txBox="1"/>
          <p:nvPr/>
        </p:nvSpPr>
        <p:spPr>
          <a:xfrm>
            <a:off x="955712" y="2886080"/>
            <a:ext cx="1277314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2500" dirty="0" smtClean="0">
                <a:solidFill>
                  <a:schemeClr val="accent6">
                    <a:lumMod val="75000"/>
                  </a:schemeClr>
                </a:solidFill>
                <a:latin typeface="Tekton Pro" pitchFamily="34" charset="-94"/>
              </a:rPr>
              <a:t>y</a:t>
            </a:r>
            <a:r>
              <a:rPr lang="en-US" sz="2500" dirty="0" err="1" smtClean="0">
                <a:solidFill>
                  <a:schemeClr val="accent6">
                    <a:lumMod val="75000"/>
                  </a:schemeClr>
                </a:solidFill>
                <a:latin typeface="Tekton Pro" pitchFamily="34" charset="-94"/>
              </a:rPr>
              <a:t>az</a:t>
            </a:r>
            <a:r>
              <a:rPr lang="tr-TR" sz="2500" dirty="0" err="1" smtClean="0">
                <a:solidFill>
                  <a:schemeClr val="accent6">
                    <a:lumMod val="75000"/>
                  </a:schemeClr>
                </a:solidFill>
                <a:latin typeface="Tekton Pro" pitchFamily="34" charset="-94"/>
              </a:rPr>
              <a:t>ıyor</a:t>
            </a:r>
            <a:endParaRPr lang="tr-TR" sz="2500" dirty="0" smtClean="0">
              <a:solidFill>
                <a:schemeClr val="accent6">
                  <a:lumMod val="75000"/>
                </a:schemeClr>
              </a:solidFill>
              <a:latin typeface="Tekton Pro" pitchFamily="34" charset="-94"/>
            </a:endParaRPr>
          </a:p>
          <a:p>
            <a:endParaRPr lang="tr-TR" sz="2500" dirty="0">
              <a:solidFill>
                <a:schemeClr val="accent6">
                  <a:lumMod val="75000"/>
                </a:schemeClr>
              </a:solidFill>
              <a:latin typeface="Tekton Pro" pitchFamily="34" charset="-94"/>
            </a:endParaRPr>
          </a:p>
        </p:txBody>
      </p:sp>
      <p:sp>
        <p:nvSpPr>
          <p:cNvPr id="16" name="15 Metin kutusu"/>
          <p:cNvSpPr txBox="1"/>
          <p:nvPr/>
        </p:nvSpPr>
        <p:spPr>
          <a:xfrm>
            <a:off x="6847701" y="2911982"/>
            <a:ext cx="1128408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2500" dirty="0" smtClean="0">
                <a:solidFill>
                  <a:schemeClr val="bg2">
                    <a:lumMod val="60000"/>
                    <a:lumOff val="40000"/>
                  </a:schemeClr>
                </a:solidFill>
                <a:latin typeface="Tekton Pro" pitchFamily="34" charset="-94"/>
              </a:rPr>
              <a:t>y</a:t>
            </a:r>
            <a:r>
              <a:rPr lang="en-US" sz="2500" dirty="0" err="1" smtClean="0">
                <a:solidFill>
                  <a:schemeClr val="bg2">
                    <a:lumMod val="60000"/>
                    <a:lumOff val="40000"/>
                  </a:schemeClr>
                </a:solidFill>
                <a:latin typeface="Tekton Pro" pitchFamily="34" charset="-94"/>
              </a:rPr>
              <a:t>azd</a:t>
            </a:r>
            <a:r>
              <a:rPr lang="tr-TR" sz="2500" dirty="0" smtClean="0">
                <a:solidFill>
                  <a:schemeClr val="bg2">
                    <a:lumMod val="60000"/>
                    <a:lumOff val="40000"/>
                  </a:schemeClr>
                </a:solidFill>
                <a:latin typeface="Tekton Pro" pitchFamily="34" charset="-94"/>
              </a:rPr>
              <a:t>ı</a:t>
            </a:r>
          </a:p>
          <a:p>
            <a:endParaRPr lang="tr-TR" sz="2500" dirty="0">
              <a:solidFill>
                <a:schemeClr val="bg2">
                  <a:lumMod val="60000"/>
                  <a:lumOff val="40000"/>
                </a:schemeClr>
              </a:solidFill>
              <a:latin typeface="Tekton Pro" pitchFamily="34" charset="-94"/>
            </a:endParaRPr>
          </a:p>
        </p:txBody>
      </p:sp>
      <p:sp>
        <p:nvSpPr>
          <p:cNvPr id="17" name="Google Shape;8656;p43"/>
          <p:cNvSpPr/>
          <p:nvPr/>
        </p:nvSpPr>
        <p:spPr>
          <a:xfrm rot="17279401" flipH="1">
            <a:off x="2343620" y="2543489"/>
            <a:ext cx="493724" cy="781118"/>
          </a:xfrm>
          <a:custGeom>
            <a:avLst/>
            <a:gdLst/>
            <a:ahLst/>
            <a:cxnLst/>
            <a:rect l="l" t="t" r="r" b="b"/>
            <a:pathLst>
              <a:path w="8978" h="12813" extrusionOk="0">
                <a:moveTo>
                  <a:pt x="8656" y="0"/>
                </a:moveTo>
                <a:cubicBezTo>
                  <a:pt x="8656" y="12"/>
                  <a:pt x="8659" y="21"/>
                  <a:pt x="8664" y="30"/>
                </a:cubicBezTo>
                <a:lnTo>
                  <a:pt x="8664" y="30"/>
                </a:lnTo>
                <a:lnTo>
                  <a:pt x="8656" y="0"/>
                </a:lnTo>
                <a:close/>
                <a:moveTo>
                  <a:pt x="8371" y="48"/>
                </a:moveTo>
                <a:lnTo>
                  <a:pt x="8388" y="66"/>
                </a:lnTo>
                <a:lnTo>
                  <a:pt x="8388" y="66"/>
                </a:lnTo>
                <a:cubicBezTo>
                  <a:pt x="8382" y="57"/>
                  <a:pt x="8375" y="48"/>
                  <a:pt x="8371" y="48"/>
                </a:cubicBezTo>
                <a:close/>
                <a:moveTo>
                  <a:pt x="8332" y="69"/>
                </a:moveTo>
                <a:cubicBezTo>
                  <a:pt x="8331" y="69"/>
                  <a:pt x="8332" y="72"/>
                  <a:pt x="8334" y="76"/>
                </a:cubicBezTo>
                <a:lnTo>
                  <a:pt x="8334" y="76"/>
                </a:lnTo>
                <a:cubicBezTo>
                  <a:pt x="8334" y="74"/>
                  <a:pt x="8335" y="73"/>
                  <a:pt x="8335" y="72"/>
                </a:cubicBezTo>
                <a:cubicBezTo>
                  <a:pt x="8333" y="70"/>
                  <a:pt x="8332" y="69"/>
                  <a:pt x="8332" y="69"/>
                </a:cubicBezTo>
                <a:close/>
                <a:moveTo>
                  <a:pt x="8097" y="131"/>
                </a:moveTo>
                <a:lnTo>
                  <a:pt x="8097" y="131"/>
                </a:lnTo>
                <a:cubicBezTo>
                  <a:pt x="8087" y="141"/>
                  <a:pt x="8085" y="143"/>
                  <a:pt x="8097" y="155"/>
                </a:cubicBezTo>
                <a:lnTo>
                  <a:pt x="8097" y="155"/>
                </a:lnTo>
                <a:lnTo>
                  <a:pt x="8097" y="131"/>
                </a:lnTo>
                <a:close/>
                <a:moveTo>
                  <a:pt x="8893" y="130"/>
                </a:moveTo>
                <a:lnTo>
                  <a:pt x="8893" y="130"/>
                </a:lnTo>
                <a:cubicBezTo>
                  <a:pt x="8900" y="138"/>
                  <a:pt x="8909" y="148"/>
                  <a:pt x="8916" y="155"/>
                </a:cubicBezTo>
                <a:lnTo>
                  <a:pt x="8916" y="155"/>
                </a:lnTo>
                <a:cubicBezTo>
                  <a:pt x="8909" y="143"/>
                  <a:pt x="8900" y="133"/>
                  <a:pt x="8893" y="130"/>
                </a:cubicBezTo>
                <a:close/>
                <a:moveTo>
                  <a:pt x="8071" y="145"/>
                </a:moveTo>
                <a:cubicBezTo>
                  <a:pt x="8070" y="145"/>
                  <a:pt x="8070" y="148"/>
                  <a:pt x="8073" y="155"/>
                </a:cubicBezTo>
                <a:lnTo>
                  <a:pt x="8081" y="155"/>
                </a:lnTo>
                <a:cubicBezTo>
                  <a:pt x="8076" y="149"/>
                  <a:pt x="8072" y="145"/>
                  <a:pt x="8071" y="145"/>
                </a:cubicBezTo>
                <a:close/>
                <a:moveTo>
                  <a:pt x="8097" y="155"/>
                </a:moveTo>
                <a:lnTo>
                  <a:pt x="8097" y="155"/>
                </a:lnTo>
                <a:cubicBezTo>
                  <a:pt x="8097" y="156"/>
                  <a:pt x="8098" y="156"/>
                  <a:pt x="8099" y="157"/>
                </a:cubicBezTo>
                <a:lnTo>
                  <a:pt x="8099" y="157"/>
                </a:lnTo>
                <a:cubicBezTo>
                  <a:pt x="8098" y="156"/>
                  <a:pt x="8097" y="155"/>
                  <a:pt x="8097" y="155"/>
                </a:cubicBezTo>
                <a:close/>
                <a:moveTo>
                  <a:pt x="8081" y="155"/>
                </a:moveTo>
                <a:cubicBezTo>
                  <a:pt x="8084" y="159"/>
                  <a:pt x="8088" y="164"/>
                  <a:pt x="8092" y="167"/>
                </a:cubicBezTo>
                <a:lnTo>
                  <a:pt x="8092" y="167"/>
                </a:lnTo>
                <a:cubicBezTo>
                  <a:pt x="8090" y="162"/>
                  <a:pt x="8088" y="158"/>
                  <a:pt x="8085" y="155"/>
                </a:cubicBezTo>
                <a:close/>
                <a:moveTo>
                  <a:pt x="8916" y="155"/>
                </a:moveTo>
                <a:lnTo>
                  <a:pt x="8916" y="155"/>
                </a:lnTo>
                <a:cubicBezTo>
                  <a:pt x="8922" y="163"/>
                  <a:pt x="8926" y="171"/>
                  <a:pt x="8930" y="179"/>
                </a:cubicBezTo>
                <a:cubicBezTo>
                  <a:pt x="8942" y="179"/>
                  <a:pt x="8942" y="167"/>
                  <a:pt x="8942" y="155"/>
                </a:cubicBezTo>
                <a:lnTo>
                  <a:pt x="8942" y="155"/>
                </a:lnTo>
                <a:cubicBezTo>
                  <a:pt x="8942" y="164"/>
                  <a:pt x="8940" y="168"/>
                  <a:pt x="8936" y="168"/>
                </a:cubicBezTo>
                <a:cubicBezTo>
                  <a:pt x="8931" y="168"/>
                  <a:pt x="8924" y="162"/>
                  <a:pt x="8916" y="155"/>
                </a:cubicBezTo>
                <a:close/>
                <a:moveTo>
                  <a:pt x="7870" y="179"/>
                </a:moveTo>
                <a:lnTo>
                  <a:pt x="7870" y="179"/>
                </a:lnTo>
                <a:lnTo>
                  <a:pt x="7870" y="179"/>
                </a:lnTo>
                <a:close/>
                <a:moveTo>
                  <a:pt x="8085" y="179"/>
                </a:moveTo>
                <a:cubicBezTo>
                  <a:pt x="8085" y="179"/>
                  <a:pt x="8085" y="179"/>
                  <a:pt x="8085" y="179"/>
                </a:cubicBezTo>
                <a:cubicBezTo>
                  <a:pt x="8085" y="179"/>
                  <a:pt x="8085" y="179"/>
                  <a:pt x="8085" y="179"/>
                </a:cubicBezTo>
                <a:close/>
                <a:moveTo>
                  <a:pt x="8680" y="238"/>
                </a:moveTo>
                <a:cubicBezTo>
                  <a:pt x="8680" y="238"/>
                  <a:pt x="8692" y="238"/>
                  <a:pt x="8692" y="250"/>
                </a:cubicBezTo>
                <a:cubicBezTo>
                  <a:pt x="8692" y="250"/>
                  <a:pt x="8680" y="238"/>
                  <a:pt x="8680" y="238"/>
                </a:cubicBezTo>
                <a:close/>
                <a:moveTo>
                  <a:pt x="8699" y="222"/>
                </a:moveTo>
                <a:cubicBezTo>
                  <a:pt x="8705" y="222"/>
                  <a:pt x="8707" y="233"/>
                  <a:pt x="8716" y="250"/>
                </a:cubicBezTo>
                <a:cubicBezTo>
                  <a:pt x="8728" y="250"/>
                  <a:pt x="8728" y="238"/>
                  <a:pt x="8740" y="238"/>
                </a:cubicBezTo>
                <a:lnTo>
                  <a:pt x="8728" y="250"/>
                </a:lnTo>
                <a:cubicBezTo>
                  <a:pt x="8728" y="256"/>
                  <a:pt x="8728" y="259"/>
                  <a:pt x="8726" y="259"/>
                </a:cubicBezTo>
                <a:cubicBezTo>
                  <a:pt x="8725" y="259"/>
                  <a:pt x="8722" y="256"/>
                  <a:pt x="8716" y="250"/>
                </a:cubicBezTo>
                <a:lnTo>
                  <a:pt x="8704" y="250"/>
                </a:lnTo>
                <a:cubicBezTo>
                  <a:pt x="8704" y="238"/>
                  <a:pt x="8704" y="226"/>
                  <a:pt x="8692" y="226"/>
                </a:cubicBezTo>
                <a:cubicBezTo>
                  <a:pt x="8695" y="223"/>
                  <a:pt x="8697" y="222"/>
                  <a:pt x="8699" y="222"/>
                </a:cubicBezTo>
                <a:close/>
                <a:moveTo>
                  <a:pt x="8740" y="238"/>
                </a:moveTo>
                <a:cubicBezTo>
                  <a:pt x="8740" y="238"/>
                  <a:pt x="8752" y="238"/>
                  <a:pt x="8763" y="250"/>
                </a:cubicBezTo>
                <a:cubicBezTo>
                  <a:pt x="8763" y="250"/>
                  <a:pt x="8763" y="250"/>
                  <a:pt x="8763" y="250"/>
                </a:cubicBezTo>
                <a:lnTo>
                  <a:pt x="8763" y="250"/>
                </a:lnTo>
                <a:cubicBezTo>
                  <a:pt x="8763" y="256"/>
                  <a:pt x="8766" y="259"/>
                  <a:pt x="8769" y="262"/>
                </a:cubicBezTo>
                <a:cubicBezTo>
                  <a:pt x="8768" y="259"/>
                  <a:pt x="8766" y="255"/>
                  <a:pt x="8763" y="250"/>
                </a:cubicBezTo>
                <a:lnTo>
                  <a:pt x="8763" y="250"/>
                </a:lnTo>
                <a:cubicBezTo>
                  <a:pt x="8763" y="250"/>
                  <a:pt x="8775" y="262"/>
                  <a:pt x="8775" y="274"/>
                </a:cubicBezTo>
                <a:lnTo>
                  <a:pt x="8775" y="274"/>
                </a:lnTo>
                <a:cubicBezTo>
                  <a:pt x="8775" y="268"/>
                  <a:pt x="8772" y="265"/>
                  <a:pt x="8769" y="262"/>
                </a:cubicBezTo>
                <a:lnTo>
                  <a:pt x="8769" y="262"/>
                </a:lnTo>
                <a:cubicBezTo>
                  <a:pt x="8775" y="274"/>
                  <a:pt x="8775" y="274"/>
                  <a:pt x="8775" y="274"/>
                </a:cubicBezTo>
                <a:cubicBezTo>
                  <a:pt x="8752" y="274"/>
                  <a:pt x="8752" y="250"/>
                  <a:pt x="8740" y="238"/>
                </a:cubicBezTo>
                <a:close/>
                <a:moveTo>
                  <a:pt x="8778" y="123"/>
                </a:moveTo>
                <a:cubicBezTo>
                  <a:pt x="8792" y="144"/>
                  <a:pt x="8834" y="156"/>
                  <a:pt x="8823" y="179"/>
                </a:cubicBezTo>
                <a:lnTo>
                  <a:pt x="8835" y="167"/>
                </a:lnTo>
                <a:cubicBezTo>
                  <a:pt x="8859" y="191"/>
                  <a:pt x="8835" y="203"/>
                  <a:pt x="8871" y="238"/>
                </a:cubicBezTo>
                <a:cubicBezTo>
                  <a:pt x="8871" y="238"/>
                  <a:pt x="8859" y="226"/>
                  <a:pt x="8847" y="226"/>
                </a:cubicBezTo>
                <a:cubicBezTo>
                  <a:pt x="8857" y="237"/>
                  <a:pt x="8885" y="265"/>
                  <a:pt x="8877" y="265"/>
                </a:cubicBezTo>
                <a:cubicBezTo>
                  <a:pt x="8876" y="265"/>
                  <a:pt x="8874" y="264"/>
                  <a:pt x="8871" y="262"/>
                </a:cubicBezTo>
                <a:cubicBezTo>
                  <a:pt x="8859" y="238"/>
                  <a:pt x="8847" y="250"/>
                  <a:pt x="8835" y="238"/>
                </a:cubicBezTo>
                <a:lnTo>
                  <a:pt x="8835" y="238"/>
                </a:lnTo>
                <a:cubicBezTo>
                  <a:pt x="8859" y="262"/>
                  <a:pt x="8847" y="262"/>
                  <a:pt x="8847" y="274"/>
                </a:cubicBezTo>
                <a:cubicBezTo>
                  <a:pt x="8835" y="262"/>
                  <a:pt x="8811" y="238"/>
                  <a:pt x="8799" y="226"/>
                </a:cubicBezTo>
                <a:lnTo>
                  <a:pt x="8799" y="226"/>
                </a:lnTo>
                <a:lnTo>
                  <a:pt x="8835" y="274"/>
                </a:lnTo>
                <a:cubicBezTo>
                  <a:pt x="8825" y="264"/>
                  <a:pt x="8808" y="247"/>
                  <a:pt x="8801" y="247"/>
                </a:cubicBezTo>
                <a:cubicBezTo>
                  <a:pt x="8800" y="247"/>
                  <a:pt x="8799" y="248"/>
                  <a:pt x="8799" y="250"/>
                </a:cubicBezTo>
                <a:cubicBezTo>
                  <a:pt x="8799" y="238"/>
                  <a:pt x="8787" y="238"/>
                  <a:pt x="8787" y="226"/>
                </a:cubicBezTo>
                <a:lnTo>
                  <a:pt x="8799" y="226"/>
                </a:lnTo>
                <a:cubicBezTo>
                  <a:pt x="8811" y="214"/>
                  <a:pt x="8811" y="191"/>
                  <a:pt x="8811" y="179"/>
                </a:cubicBezTo>
                <a:cubicBezTo>
                  <a:pt x="8764" y="132"/>
                  <a:pt x="8809" y="177"/>
                  <a:pt x="8778" y="123"/>
                </a:cubicBezTo>
                <a:close/>
                <a:moveTo>
                  <a:pt x="8583" y="260"/>
                </a:moveTo>
                <a:cubicBezTo>
                  <a:pt x="8587" y="260"/>
                  <a:pt x="8592" y="264"/>
                  <a:pt x="8597" y="274"/>
                </a:cubicBezTo>
                <a:cubicBezTo>
                  <a:pt x="8597" y="277"/>
                  <a:pt x="8597" y="280"/>
                  <a:pt x="8597" y="283"/>
                </a:cubicBezTo>
                <a:lnTo>
                  <a:pt x="8597" y="283"/>
                </a:lnTo>
                <a:cubicBezTo>
                  <a:pt x="8594" y="280"/>
                  <a:pt x="8591" y="277"/>
                  <a:pt x="8585" y="274"/>
                </a:cubicBezTo>
                <a:cubicBezTo>
                  <a:pt x="8578" y="267"/>
                  <a:pt x="8579" y="260"/>
                  <a:pt x="8583" y="260"/>
                </a:cubicBezTo>
                <a:close/>
                <a:moveTo>
                  <a:pt x="8501" y="286"/>
                </a:moveTo>
                <a:lnTo>
                  <a:pt x="8513" y="298"/>
                </a:lnTo>
                <a:lnTo>
                  <a:pt x="8501" y="298"/>
                </a:lnTo>
                <a:cubicBezTo>
                  <a:pt x="8501" y="286"/>
                  <a:pt x="8501" y="286"/>
                  <a:pt x="8501" y="286"/>
                </a:cubicBezTo>
                <a:close/>
                <a:moveTo>
                  <a:pt x="7656" y="298"/>
                </a:moveTo>
                <a:cubicBezTo>
                  <a:pt x="7659" y="299"/>
                  <a:pt x="7662" y="300"/>
                  <a:pt x="7664" y="301"/>
                </a:cubicBezTo>
                <a:lnTo>
                  <a:pt x="7664" y="301"/>
                </a:lnTo>
                <a:cubicBezTo>
                  <a:pt x="7662" y="299"/>
                  <a:pt x="7660" y="298"/>
                  <a:pt x="7656" y="298"/>
                </a:cubicBezTo>
                <a:close/>
                <a:moveTo>
                  <a:pt x="8513" y="274"/>
                </a:moveTo>
                <a:cubicBezTo>
                  <a:pt x="8513" y="274"/>
                  <a:pt x="8525" y="286"/>
                  <a:pt x="8537" y="286"/>
                </a:cubicBezTo>
                <a:cubicBezTo>
                  <a:pt x="8537" y="298"/>
                  <a:pt x="8549" y="298"/>
                  <a:pt x="8549" y="298"/>
                </a:cubicBezTo>
                <a:cubicBezTo>
                  <a:pt x="8549" y="310"/>
                  <a:pt x="8549" y="310"/>
                  <a:pt x="8549" y="310"/>
                </a:cubicBezTo>
                <a:cubicBezTo>
                  <a:pt x="8537" y="310"/>
                  <a:pt x="8525" y="298"/>
                  <a:pt x="8513" y="286"/>
                </a:cubicBezTo>
                <a:lnTo>
                  <a:pt x="8513" y="274"/>
                </a:lnTo>
                <a:close/>
                <a:moveTo>
                  <a:pt x="8943" y="338"/>
                </a:moveTo>
                <a:cubicBezTo>
                  <a:pt x="8948" y="342"/>
                  <a:pt x="8952" y="347"/>
                  <a:pt x="8956" y="351"/>
                </a:cubicBezTo>
                <a:lnTo>
                  <a:pt x="8956" y="351"/>
                </a:lnTo>
                <a:cubicBezTo>
                  <a:pt x="8956" y="349"/>
                  <a:pt x="8955" y="347"/>
                  <a:pt x="8954" y="345"/>
                </a:cubicBezTo>
                <a:cubicBezTo>
                  <a:pt x="8949" y="342"/>
                  <a:pt x="8946" y="340"/>
                  <a:pt x="8943" y="338"/>
                </a:cubicBezTo>
                <a:close/>
                <a:moveTo>
                  <a:pt x="7478" y="369"/>
                </a:moveTo>
                <a:cubicBezTo>
                  <a:pt x="7473" y="369"/>
                  <a:pt x="7475" y="371"/>
                  <a:pt x="7479" y="374"/>
                </a:cubicBezTo>
                <a:lnTo>
                  <a:pt x="7479" y="374"/>
                </a:lnTo>
                <a:cubicBezTo>
                  <a:pt x="7479" y="372"/>
                  <a:pt x="7478" y="371"/>
                  <a:pt x="7478" y="369"/>
                </a:cubicBezTo>
                <a:close/>
                <a:moveTo>
                  <a:pt x="8956" y="351"/>
                </a:moveTo>
                <a:cubicBezTo>
                  <a:pt x="8964" y="369"/>
                  <a:pt x="8954" y="369"/>
                  <a:pt x="8954" y="369"/>
                </a:cubicBezTo>
                <a:lnTo>
                  <a:pt x="8966" y="381"/>
                </a:lnTo>
                <a:cubicBezTo>
                  <a:pt x="8977" y="376"/>
                  <a:pt x="8970" y="365"/>
                  <a:pt x="8956" y="351"/>
                </a:cubicBezTo>
                <a:close/>
                <a:moveTo>
                  <a:pt x="7174" y="400"/>
                </a:moveTo>
                <a:cubicBezTo>
                  <a:pt x="7174" y="400"/>
                  <a:pt x="7176" y="403"/>
                  <a:pt x="7180" y="407"/>
                </a:cubicBezTo>
                <a:lnTo>
                  <a:pt x="7180" y="407"/>
                </a:lnTo>
                <a:cubicBezTo>
                  <a:pt x="7180" y="406"/>
                  <a:pt x="7180" y="406"/>
                  <a:pt x="7180" y="405"/>
                </a:cubicBezTo>
                <a:cubicBezTo>
                  <a:pt x="7176" y="401"/>
                  <a:pt x="7175" y="400"/>
                  <a:pt x="7174" y="400"/>
                </a:cubicBezTo>
                <a:close/>
                <a:moveTo>
                  <a:pt x="8743" y="500"/>
                </a:moveTo>
                <a:cubicBezTo>
                  <a:pt x="8754" y="507"/>
                  <a:pt x="8767" y="512"/>
                  <a:pt x="8775" y="512"/>
                </a:cubicBezTo>
                <a:cubicBezTo>
                  <a:pt x="8765" y="507"/>
                  <a:pt x="8754" y="504"/>
                  <a:pt x="8743" y="500"/>
                </a:cubicBezTo>
                <a:close/>
                <a:moveTo>
                  <a:pt x="8204" y="536"/>
                </a:moveTo>
                <a:cubicBezTo>
                  <a:pt x="8204" y="548"/>
                  <a:pt x="8216" y="548"/>
                  <a:pt x="8216" y="548"/>
                </a:cubicBezTo>
                <a:lnTo>
                  <a:pt x="8204" y="548"/>
                </a:lnTo>
                <a:cubicBezTo>
                  <a:pt x="8204" y="548"/>
                  <a:pt x="8204" y="548"/>
                  <a:pt x="8204" y="536"/>
                </a:cubicBezTo>
                <a:close/>
                <a:moveTo>
                  <a:pt x="8775" y="584"/>
                </a:moveTo>
                <a:lnTo>
                  <a:pt x="8775" y="584"/>
                </a:lnTo>
                <a:cubicBezTo>
                  <a:pt x="8780" y="589"/>
                  <a:pt x="8785" y="591"/>
                  <a:pt x="8789" y="593"/>
                </a:cubicBezTo>
                <a:lnTo>
                  <a:pt x="8789" y="593"/>
                </a:lnTo>
                <a:cubicBezTo>
                  <a:pt x="8785" y="590"/>
                  <a:pt x="8780" y="587"/>
                  <a:pt x="8775" y="584"/>
                </a:cubicBezTo>
                <a:close/>
                <a:moveTo>
                  <a:pt x="8789" y="593"/>
                </a:moveTo>
                <a:cubicBezTo>
                  <a:pt x="8815" y="611"/>
                  <a:pt x="8826" y="619"/>
                  <a:pt x="8847" y="619"/>
                </a:cubicBezTo>
                <a:lnTo>
                  <a:pt x="8811" y="607"/>
                </a:lnTo>
                <a:cubicBezTo>
                  <a:pt x="8811" y="595"/>
                  <a:pt x="8799" y="595"/>
                  <a:pt x="8799" y="595"/>
                </a:cubicBezTo>
                <a:cubicBezTo>
                  <a:pt x="8799" y="595"/>
                  <a:pt x="8795" y="595"/>
                  <a:pt x="8789" y="593"/>
                </a:cubicBezTo>
                <a:close/>
                <a:moveTo>
                  <a:pt x="6704" y="643"/>
                </a:moveTo>
                <a:cubicBezTo>
                  <a:pt x="6704" y="647"/>
                  <a:pt x="6705" y="651"/>
                  <a:pt x="6707" y="655"/>
                </a:cubicBezTo>
                <a:lnTo>
                  <a:pt x="6707" y="655"/>
                </a:lnTo>
                <a:cubicBezTo>
                  <a:pt x="6706" y="652"/>
                  <a:pt x="6705" y="648"/>
                  <a:pt x="6704" y="643"/>
                </a:cubicBezTo>
                <a:close/>
                <a:moveTo>
                  <a:pt x="8668" y="719"/>
                </a:moveTo>
                <a:cubicBezTo>
                  <a:pt x="8671" y="721"/>
                  <a:pt x="8675" y="724"/>
                  <a:pt x="8680" y="726"/>
                </a:cubicBezTo>
                <a:cubicBezTo>
                  <a:pt x="8675" y="723"/>
                  <a:pt x="8671" y="721"/>
                  <a:pt x="8668" y="719"/>
                </a:cubicBezTo>
                <a:close/>
                <a:moveTo>
                  <a:pt x="7918" y="881"/>
                </a:moveTo>
                <a:cubicBezTo>
                  <a:pt x="7918" y="881"/>
                  <a:pt x="7930" y="881"/>
                  <a:pt x="7930" y="893"/>
                </a:cubicBezTo>
                <a:lnTo>
                  <a:pt x="7918" y="893"/>
                </a:lnTo>
                <a:cubicBezTo>
                  <a:pt x="7918" y="881"/>
                  <a:pt x="7918" y="881"/>
                  <a:pt x="7918" y="881"/>
                </a:cubicBezTo>
                <a:close/>
                <a:moveTo>
                  <a:pt x="7728" y="940"/>
                </a:moveTo>
                <a:cubicBezTo>
                  <a:pt x="7728" y="940"/>
                  <a:pt x="7728" y="940"/>
                  <a:pt x="7728" y="941"/>
                </a:cubicBezTo>
                <a:cubicBezTo>
                  <a:pt x="7730" y="945"/>
                  <a:pt x="7731" y="946"/>
                  <a:pt x="7731" y="946"/>
                </a:cubicBezTo>
                <a:cubicBezTo>
                  <a:pt x="7731" y="946"/>
                  <a:pt x="7730" y="944"/>
                  <a:pt x="7728" y="940"/>
                </a:cubicBezTo>
                <a:close/>
                <a:moveTo>
                  <a:pt x="7806" y="974"/>
                </a:moveTo>
                <a:cubicBezTo>
                  <a:pt x="7807" y="974"/>
                  <a:pt x="7809" y="975"/>
                  <a:pt x="7811" y="976"/>
                </a:cubicBezTo>
                <a:lnTo>
                  <a:pt x="7801" y="976"/>
                </a:lnTo>
                <a:cubicBezTo>
                  <a:pt x="7802" y="975"/>
                  <a:pt x="7804" y="974"/>
                  <a:pt x="7806" y="974"/>
                </a:cubicBezTo>
                <a:close/>
                <a:moveTo>
                  <a:pt x="7882" y="941"/>
                </a:moveTo>
                <a:cubicBezTo>
                  <a:pt x="7882" y="953"/>
                  <a:pt x="7882" y="953"/>
                  <a:pt x="7894" y="953"/>
                </a:cubicBezTo>
                <a:cubicBezTo>
                  <a:pt x="7882" y="965"/>
                  <a:pt x="7882" y="965"/>
                  <a:pt x="7870" y="976"/>
                </a:cubicBezTo>
                <a:cubicBezTo>
                  <a:pt x="7859" y="965"/>
                  <a:pt x="7859" y="965"/>
                  <a:pt x="7859" y="953"/>
                </a:cubicBezTo>
                <a:cubicBezTo>
                  <a:pt x="7847" y="953"/>
                  <a:pt x="7847" y="953"/>
                  <a:pt x="7847" y="941"/>
                </a:cubicBezTo>
                <a:cubicBezTo>
                  <a:pt x="7855" y="941"/>
                  <a:pt x="7868" y="951"/>
                  <a:pt x="7876" y="951"/>
                </a:cubicBezTo>
                <a:cubicBezTo>
                  <a:pt x="7880" y="951"/>
                  <a:pt x="7882" y="949"/>
                  <a:pt x="7882" y="941"/>
                </a:cubicBezTo>
                <a:close/>
                <a:moveTo>
                  <a:pt x="5965" y="1012"/>
                </a:moveTo>
                <a:lnTo>
                  <a:pt x="5965" y="1012"/>
                </a:lnTo>
                <a:cubicBezTo>
                  <a:pt x="5968" y="1019"/>
                  <a:pt x="5969" y="1021"/>
                  <a:pt x="5970" y="1022"/>
                </a:cubicBezTo>
                <a:lnTo>
                  <a:pt x="5970" y="1022"/>
                </a:lnTo>
                <a:lnTo>
                  <a:pt x="5965" y="1012"/>
                </a:lnTo>
                <a:close/>
                <a:moveTo>
                  <a:pt x="8540" y="1000"/>
                </a:moveTo>
                <a:cubicBezTo>
                  <a:pt x="8552" y="1009"/>
                  <a:pt x="8567" y="1018"/>
                  <a:pt x="8573" y="1024"/>
                </a:cubicBezTo>
                <a:cubicBezTo>
                  <a:pt x="8573" y="1018"/>
                  <a:pt x="8558" y="1009"/>
                  <a:pt x="8540" y="1000"/>
                </a:cubicBezTo>
                <a:close/>
                <a:moveTo>
                  <a:pt x="7747" y="1028"/>
                </a:moveTo>
                <a:lnTo>
                  <a:pt x="7751" y="1036"/>
                </a:lnTo>
                <a:cubicBezTo>
                  <a:pt x="7751" y="1031"/>
                  <a:pt x="7750" y="1029"/>
                  <a:pt x="7747" y="1028"/>
                </a:cubicBezTo>
                <a:close/>
                <a:moveTo>
                  <a:pt x="8454" y="1024"/>
                </a:moveTo>
                <a:lnTo>
                  <a:pt x="8454" y="1024"/>
                </a:lnTo>
                <a:cubicBezTo>
                  <a:pt x="8454" y="1024"/>
                  <a:pt x="8466" y="1036"/>
                  <a:pt x="8454" y="1036"/>
                </a:cubicBezTo>
                <a:cubicBezTo>
                  <a:pt x="8466" y="1042"/>
                  <a:pt x="8472" y="1044"/>
                  <a:pt x="8474" y="1044"/>
                </a:cubicBezTo>
                <a:cubicBezTo>
                  <a:pt x="8481" y="1044"/>
                  <a:pt x="8454" y="1024"/>
                  <a:pt x="8454" y="1024"/>
                </a:cubicBezTo>
                <a:close/>
                <a:moveTo>
                  <a:pt x="7679" y="1042"/>
                </a:moveTo>
                <a:cubicBezTo>
                  <a:pt x="7679" y="1044"/>
                  <a:pt x="7679" y="1046"/>
                  <a:pt x="7680" y="1048"/>
                </a:cubicBezTo>
                <a:cubicBezTo>
                  <a:pt x="7680" y="1045"/>
                  <a:pt x="7679" y="1043"/>
                  <a:pt x="7679" y="1042"/>
                </a:cubicBezTo>
                <a:close/>
                <a:moveTo>
                  <a:pt x="7653" y="1032"/>
                </a:moveTo>
                <a:cubicBezTo>
                  <a:pt x="7652" y="1039"/>
                  <a:pt x="7656" y="1052"/>
                  <a:pt x="7656" y="1072"/>
                </a:cubicBezTo>
                <a:lnTo>
                  <a:pt x="7656" y="1036"/>
                </a:lnTo>
                <a:cubicBezTo>
                  <a:pt x="7655" y="1035"/>
                  <a:pt x="7654" y="1033"/>
                  <a:pt x="7653" y="1032"/>
                </a:cubicBezTo>
                <a:close/>
                <a:moveTo>
                  <a:pt x="7537" y="1250"/>
                </a:moveTo>
                <a:lnTo>
                  <a:pt x="7525" y="1262"/>
                </a:lnTo>
                <a:cubicBezTo>
                  <a:pt x="7525" y="1250"/>
                  <a:pt x="7537" y="1250"/>
                  <a:pt x="7537" y="1250"/>
                </a:cubicBezTo>
                <a:close/>
                <a:moveTo>
                  <a:pt x="7687" y="892"/>
                </a:moveTo>
                <a:cubicBezTo>
                  <a:pt x="7688" y="892"/>
                  <a:pt x="7690" y="893"/>
                  <a:pt x="7692" y="893"/>
                </a:cubicBezTo>
                <a:cubicBezTo>
                  <a:pt x="7700" y="910"/>
                  <a:pt x="7709" y="927"/>
                  <a:pt x="7704" y="927"/>
                </a:cubicBezTo>
                <a:cubicBezTo>
                  <a:pt x="7703" y="927"/>
                  <a:pt x="7699" y="924"/>
                  <a:pt x="7692" y="917"/>
                </a:cubicBezTo>
                <a:lnTo>
                  <a:pt x="7692" y="917"/>
                </a:lnTo>
                <a:cubicBezTo>
                  <a:pt x="7716" y="976"/>
                  <a:pt x="7739" y="1012"/>
                  <a:pt x="7739" y="1048"/>
                </a:cubicBezTo>
                <a:cubicBezTo>
                  <a:pt x="7739" y="1034"/>
                  <a:pt x="7744" y="1028"/>
                  <a:pt x="7747" y="1028"/>
                </a:cubicBezTo>
                <a:cubicBezTo>
                  <a:pt x="7747" y="1028"/>
                  <a:pt x="7747" y="1028"/>
                  <a:pt x="7747" y="1028"/>
                </a:cubicBezTo>
                <a:lnTo>
                  <a:pt x="7747" y="1028"/>
                </a:lnTo>
                <a:lnTo>
                  <a:pt x="7728" y="988"/>
                </a:lnTo>
                <a:lnTo>
                  <a:pt x="7739" y="988"/>
                </a:lnTo>
                <a:cubicBezTo>
                  <a:pt x="7728" y="965"/>
                  <a:pt x="7716" y="941"/>
                  <a:pt x="7704" y="917"/>
                </a:cubicBezTo>
                <a:cubicBezTo>
                  <a:pt x="7705" y="916"/>
                  <a:pt x="7706" y="915"/>
                  <a:pt x="7707" y="915"/>
                </a:cubicBezTo>
                <a:cubicBezTo>
                  <a:pt x="7714" y="915"/>
                  <a:pt x="7724" y="931"/>
                  <a:pt x="7728" y="940"/>
                </a:cubicBezTo>
                <a:lnTo>
                  <a:pt x="7728" y="940"/>
                </a:lnTo>
                <a:cubicBezTo>
                  <a:pt x="7739" y="916"/>
                  <a:pt x="7716" y="893"/>
                  <a:pt x="7728" y="893"/>
                </a:cubicBezTo>
                <a:lnTo>
                  <a:pt x="7728" y="893"/>
                </a:lnTo>
                <a:cubicBezTo>
                  <a:pt x="7733" y="899"/>
                  <a:pt x="7736" y="905"/>
                  <a:pt x="7736" y="908"/>
                </a:cubicBezTo>
                <a:lnTo>
                  <a:pt x="7736" y="908"/>
                </a:lnTo>
                <a:cubicBezTo>
                  <a:pt x="7734" y="907"/>
                  <a:pt x="7731" y="907"/>
                  <a:pt x="7728" y="905"/>
                </a:cubicBezTo>
                <a:lnTo>
                  <a:pt x="7728" y="905"/>
                </a:lnTo>
                <a:cubicBezTo>
                  <a:pt x="7731" y="909"/>
                  <a:pt x="7734" y="910"/>
                  <a:pt x="7735" y="910"/>
                </a:cubicBezTo>
                <a:cubicBezTo>
                  <a:pt x="7736" y="910"/>
                  <a:pt x="7737" y="909"/>
                  <a:pt x="7736" y="908"/>
                </a:cubicBezTo>
                <a:lnTo>
                  <a:pt x="7736" y="908"/>
                </a:lnTo>
                <a:cubicBezTo>
                  <a:pt x="7737" y="908"/>
                  <a:pt x="7737" y="908"/>
                  <a:pt x="7738" y="908"/>
                </a:cubicBezTo>
                <a:cubicBezTo>
                  <a:pt x="7744" y="908"/>
                  <a:pt x="7748" y="905"/>
                  <a:pt x="7753" y="905"/>
                </a:cubicBezTo>
                <a:cubicBezTo>
                  <a:pt x="7760" y="905"/>
                  <a:pt x="7769" y="911"/>
                  <a:pt x="7787" y="941"/>
                </a:cubicBezTo>
                <a:cubicBezTo>
                  <a:pt x="7787" y="953"/>
                  <a:pt x="7799" y="965"/>
                  <a:pt x="7799" y="965"/>
                </a:cubicBezTo>
                <a:lnTo>
                  <a:pt x="7787" y="953"/>
                </a:lnTo>
                <a:lnTo>
                  <a:pt x="7787" y="953"/>
                </a:lnTo>
                <a:cubicBezTo>
                  <a:pt x="7792" y="973"/>
                  <a:pt x="7795" y="978"/>
                  <a:pt x="7798" y="978"/>
                </a:cubicBezTo>
                <a:cubicBezTo>
                  <a:pt x="7799" y="978"/>
                  <a:pt x="7799" y="978"/>
                  <a:pt x="7800" y="977"/>
                </a:cubicBezTo>
                <a:lnTo>
                  <a:pt x="7800" y="977"/>
                </a:lnTo>
                <a:cubicBezTo>
                  <a:pt x="7803" y="980"/>
                  <a:pt x="7811" y="988"/>
                  <a:pt x="7811" y="988"/>
                </a:cubicBezTo>
                <a:cubicBezTo>
                  <a:pt x="7811" y="976"/>
                  <a:pt x="7811" y="965"/>
                  <a:pt x="7823" y="965"/>
                </a:cubicBezTo>
                <a:lnTo>
                  <a:pt x="7811" y="929"/>
                </a:lnTo>
                <a:cubicBezTo>
                  <a:pt x="7800" y="904"/>
                  <a:pt x="7797" y="895"/>
                  <a:pt x="7798" y="895"/>
                </a:cubicBezTo>
                <a:lnTo>
                  <a:pt x="7798" y="895"/>
                </a:lnTo>
                <a:cubicBezTo>
                  <a:pt x="7801" y="895"/>
                  <a:pt x="7830" y="948"/>
                  <a:pt x="7847" y="965"/>
                </a:cubicBezTo>
                <a:lnTo>
                  <a:pt x="7823" y="953"/>
                </a:lnTo>
                <a:cubicBezTo>
                  <a:pt x="7823" y="953"/>
                  <a:pt x="7823" y="953"/>
                  <a:pt x="7823" y="965"/>
                </a:cubicBezTo>
                <a:cubicBezTo>
                  <a:pt x="7823" y="976"/>
                  <a:pt x="7823" y="976"/>
                  <a:pt x="7811" y="988"/>
                </a:cubicBezTo>
                <a:cubicBezTo>
                  <a:pt x="7823" y="988"/>
                  <a:pt x="7835" y="1000"/>
                  <a:pt x="7835" y="1000"/>
                </a:cubicBezTo>
                <a:cubicBezTo>
                  <a:pt x="7825" y="997"/>
                  <a:pt x="7819" y="996"/>
                  <a:pt x="7815" y="996"/>
                </a:cubicBezTo>
                <a:cubicBezTo>
                  <a:pt x="7805" y="996"/>
                  <a:pt x="7811" y="1007"/>
                  <a:pt x="7811" y="1024"/>
                </a:cubicBezTo>
                <a:lnTo>
                  <a:pt x="7799" y="1024"/>
                </a:lnTo>
                <a:cubicBezTo>
                  <a:pt x="7739" y="1060"/>
                  <a:pt x="7716" y="1119"/>
                  <a:pt x="7692" y="1167"/>
                </a:cubicBezTo>
                <a:cubicBezTo>
                  <a:pt x="7668" y="1167"/>
                  <a:pt x="7656" y="1179"/>
                  <a:pt x="7668" y="1191"/>
                </a:cubicBezTo>
                <a:lnTo>
                  <a:pt x="7656" y="1203"/>
                </a:lnTo>
                <a:lnTo>
                  <a:pt x="7632" y="1191"/>
                </a:lnTo>
                <a:lnTo>
                  <a:pt x="7656" y="1215"/>
                </a:lnTo>
                <a:cubicBezTo>
                  <a:pt x="7644" y="1215"/>
                  <a:pt x="7644" y="1215"/>
                  <a:pt x="7644" y="1227"/>
                </a:cubicBezTo>
                <a:cubicBezTo>
                  <a:pt x="7632" y="1238"/>
                  <a:pt x="7620" y="1250"/>
                  <a:pt x="7609" y="1262"/>
                </a:cubicBezTo>
                <a:cubicBezTo>
                  <a:pt x="7601" y="1265"/>
                  <a:pt x="7596" y="1267"/>
                  <a:pt x="7592" y="1267"/>
                </a:cubicBezTo>
                <a:cubicBezTo>
                  <a:pt x="7568" y="1267"/>
                  <a:pt x="7629" y="1201"/>
                  <a:pt x="7609" y="1191"/>
                </a:cubicBezTo>
                <a:lnTo>
                  <a:pt x="7609" y="1191"/>
                </a:lnTo>
                <a:lnTo>
                  <a:pt x="7549" y="1250"/>
                </a:lnTo>
                <a:cubicBezTo>
                  <a:pt x="7549" y="1238"/>
                  <a:pt x="7549" y="1227"/>
                  <a:pt x="7549" y="1227"/>
                </a:cubicBezTo>
                <a:cubicBezTo>
                  <a:pt x="7540" y="1213"/>
                  <a:pt x="7536" y="1208"/>
                  <a:pt x="7535" y="1208"/>
                </a:cubicBezTo>
                <a:lnTo>
                  <a:pt x="7535" y="1208"/>
                </a:lnTo>
                <a:cubicBezTo>
                  <a:pt x="7533" y="1208"/>
                  <a:pt x="7537" y="1219"/>
                  <a:pt x="7537" y="1227"/>
                </a:cubicBezTo>
                <a:cubicBezTo>
                  <a:pt x="7537" y="1227"/>
                  <a:pt x="7537" y="1227"/>
                  <a:pt x="7537" y="1238"/>
                </a:cubicBezTo>
                <a:cubicBezTo>
                  <a:pt x="7537" y="1238"/>
                  <a:pt x="7537" y="1238"/>
                  <a:pt x="7525" y="1227"/>
                </a:cubicBezTo>
                <a:cubicBezTo>
                  <a:pt x="7501" y="1179"/>
                  <a:pt x="7525" y="1191"/>
                  <a:pt x="7513" y="1155"/>
                </a:cubicBezTo>
                <a:lnTo>
                  <a:pt x="7513" y="1155"/>
                </a:lnTo>
                <a:cubicBezTo>
                  <a:pt x="7516" y="1161"/>
                  <a:pt x="7518" y="1163"/>
                  <a:pt x="7518" y="1163"/>
                </a:cubicBezTo>
                <a:cubicBezTo>
                  <a:pt x="7521" y="1163"/>
                  <a:pt x="7516" y="1143"/>
                  <a:pt x="7525" y="1143"/>
                </a:cubicBezTo>
                <a:cubicBezTo>
                  <a:pt x="7532" y="1150"/>
                  <a:pt x="7537" y="1152"/>
                  <a:pt x="7542" y="1152"/>
                </a:cubicBezTo>
                <a:cubicBezTo>
                  <a:pt x="7546" y="1152"/>
                  <a:pt x="7550" y="1150"/>
                  <a:pt x="7556" y="1150"/>
                </a:cubicBezTo>
                <a:cubicBezTo>
                  <a:pt x="7562" y="1150"/>
                  <a:pt x="7571" y="1153"/>
                  <a:pt x="7585" y="1167"/>
                </a:cubicBezTo>
                <a:cubicBezTo>
                  <a:pt x="7585" y="1143"/>
                  <a:pt x="7561" y="1096"/>
                  <a:pt x="7573" y="1084"/>
                </a:cubicBezTo>
                <a:lnTo>
                  <a:pt x="7573" y="1084"/>
                </a:lnTo>
                <a:cubicBezTo>
                  <a:pt x="7597" y="1119"/>
                  <a:pt x="7585" y="1119"/>
                  <a:pt x="7609" y="1131"/>
                </a:cubicBezTo>
                <a:lnTo>
                  <a:pt x="7597" y="1096"/>
                </a:lnTo>
                <a:cubicBezTo>
                  <a:pt x="7609" y="1096"/>
                  <a:pt x="7609" y="1107"/>
                  <a:pt x="7620" y="1119"/>
                </a:cubicBezTo>
                <a:cubicBezTo>
                  <a:pt x="7631" y="1119"/>
                  <a:pt x="7613" y="1082"/>
                  <a:pt x="7626" y="1082"/>
                </a:cubicBezTo>
                <a:cubicBezTo>
                  <a:pt x="7628" y="1082"/>
                  <a:pt x="7630" y="1082"/>
                  <a:pt x="7632" y="1084"/>
                </a:cubicBezTo>
                <a:lnTo>
                  <a:pt x="7632" y="1119"/>
                </a:lnTo>
                <a:cubicBezTo>
                  <a:pt x="7644" y="1107"/>
                  <a:pt x="7644" y="1107"/>
                  <a:pt x="7656" y="1107"/>
                </a:cubicBezTo>
                <a:cubicBezTo>
                  <a:pt x="7668" y="1119"/>
                  <a:pt x="7668" y="1119"/>
                  <a:pt x="7656" y="1119"/>
                </a:cubicBezTo>
                <a:cubicBezTo>
                  <a:pt x="7664" y="1128"/>
                  <a:pt x="7669" y="1131"/>
                  <a:pt x="7671" y="1131"/>
                </a:cubicBezTo>
                <a:cubicBezTo>
                  <a:pt x="7678" y="1131"/>
                  <a:pt x="7659" y="1096"/>
                  <a:pt x="7668" y="1096"/>
                </a:cubicBezTo>
                <a:cubicBezTo>
                  <a:pt x="7656" y="1084"/>
                  <a:pt x="7644" y="1084"/>
                  <a:pt x="7632" y="1048"/>
                </a:cubicBezTo>
                <a:cubicBezTo>
                  <a:pt x="7641" y="1048"/>
                  <a:pt x="7637" y="1023"/>
                  <a:pt x="7643" y="1023"/>
                </a:cubicBezTo>
                <a:cubicBezTo>
                  <a:pt x="7645" y="1023"/>
                  <a:pt x="7648" y="1025"/>
                  <a:pt x="7653" y="1032"/>
                </a:cubicBezTo>
                <a:lnTo>
                  <a:pt x="7653" y="1032"/>
                </a:lnTo>
                <a:cubicBezTo>
                  <a:pt x="7654" y="1026"/>
                  <a:pt x="7658" y="1024"/>
                  <a:pt x="7668" y="1024"/>
                </a:cubicBezTo>
                <a:cubicBezTo>
                  <a:pt x="7668" y="1034"/>
                  <a:pt x="7675" y="1036"/>
                  <a:pt x="7679" y="1042"/>
                </a:cubicBezTo>
                <a:lnTo>
                  <a:pt x="7679" y="1042"/>
                </a:lnTo>
                <a:cubicBezTo>
                  <a:pt x="7675" y="1023"/>
                  <a:pt x="7681" y="1018"/>
                  <a:pt x="7689" y="1018"/>
                </a:cubicBezTo>
                <a:cubicBezTo>
                  <a:pt x="7698" y="1018"/>
                  <a:pt x="7710" y="1024"/>
                  <a:pt x="7716" y="1024"/>
                </a:cubicBezTo>
                <a:cubicBezTo>
                  <a:pt x="7716" y="1012"/>
                  <a:pt x="7704" y="988"/>
                  <a:pt x="7716" y="988"/>
                </a:cubicBezTo>
                <a:cubicBezTo>
                  <a:pt x="7692" y="976"/>
                  <a:pt x="7692" y="976"/>
                  <a:pt x="7680" y="941"/>
                </a:cubicBezTo>
                <a:lnTo>
                  <a:pt x="7680" y="941"/>
                </a:lnTo>
                <a:cubicBezTo>
                  <a:pt x="7687" y="950"/>
                  <a:pt x="7690" y="953"/>
                  <a:pt x="7691" y="953"/>
                </a:cubicBezTo>
                <a:cubicBezTo>
                  <a:pt x="7697" y="953"/>
                  <a:pt x="7667" y="892"/>
                  <a:pt x="7687" y="892"/>
                </a:cubicBezTo>
                <a:close/>
                <a:moveTo>
                  <a:pt x="8501" y="1310"/>
                </a:moveTo>
                <a:cubicBezTo>
                  <a:pt x="8466" y="1310"/>
                  <a:pt x="8535" y="1333"/>
                  <a:pt x="8480" y="1334"/>
                </a:cubicBezTo>
                <a:lnTo>
                  <a:pt x="8480" y="1334"/>
                </a:lnTo>
                <a:cubicBezTo>
                  <a:pt x="8478" y="1333"/>
                  <a:pt x="8477" y="1332"/>
                  <a:pt x="8475" y="1332"/>
                </a:cubicBezTo>
                <a:lnTo>
                  <a:pt x="8475" y="1332"/>
                </a:lnTo>
                <a:lnTo>
                  <a:pt x="8478" y="1334"/>
                </a:lnTo>
                <a:cubicBezTo>
                  <a:pt x="8478" y="1334"/>
                  <a:pt x="8479" y="1334"/>
                  <a:pt x="8480" y="1334"/>
                </a:cubicBezTo>
                <a:lnTo>
                  <a:pt x="8480" y="1334"/>
                </a:lnTo>
                <a:cubicBezTo>
                  <a:pt x="8490" y="1337"/>
                  <a:pt x="8501" y="1341"/>
                  <a:pt x="8513" y="1346"/>
                </a:cubicBezTo>
                <a:cubicBezTo>
                  <a:pt x="8501" y="1334"/>
                  <a:pt x="8537" y="1334"/>
                  <a:pt x="8501" y="1310"/>
                </a:cubicBezTo>
                <a:close/>
                <a:moveTo>
                  <a:pt x="8404" y="1387"/>
                </a:moveTo>
                <a:cubicBezTo>
                  <a:pt x="8408" y="1389"/>
                  <a:pt x="8412" y="1391"/>
                  <a:pt x="8418" y="1393"/>
                </a:cubicBezTo>
                <a:cubicBezTo>
                  <a:pt x="8412" y="1390"/>
                  <a:pt x="8408" y="1389"/>
                  <a:pt x="8404" y="1387"/>
                </a:cubicBezTo>
                <a:close/>
                <a:moveTo>
                  <a:pt x="8286" y="1399"/>
                </a:moveTo>
                <a:cubicBezTo>
                  <a:pt x="8286" y="1400"/>
                  <a:pt x="8286" y="1401"/>
                  <a:pt x="8286" y="1403"/>
                </a:cubicBezTo>
                <a:lnTo>
                  <a:pt x="8286" y="1403"/>
                </a:lnTo>
                <a:cubicBezTo>
                  <a:pt x="8289" y="1402"/>
                  <a:pt x="8289" y="1400"/>
                  <a:pt x="8286" y="1399"/>
                </a:cubicBezTo>
                <a:close/>
                <a:moveTo>
                  <a:pt x="8387" y="1460"/>
                </a:moveTo>
                <a:lnTo>
                  <a:pt x="8394" y="1465"/>
                </a:lnTo>
                <a:cubicBezTo>
                  <a:pt x="8391" y="1461"/>
                  <a:pt x="8388" y="1460"/>
                  <a:pt x="8387" y="1460"/>
                </a:cubicBezTo>
                <a:close/>
                <a:moveTo>
                  <a:pt x="8286" y="1403"/>
                </a:moveTo>
                <a:cubicBezTo>
                  <a:pt x="8284" y="1404"/>
                  <a:pt x="8281" y="1405"/>
                  <a:pt x="8275" y="1405"/>
                </a:cubicBezTo>
                <a:cubicBezTo>
                  <a:pt x="8323" y="1429"/>
                  <a:pt x="8371" y="1453"/>
                  <a:pt x="8394" y="1477"/>
                </a:cubicBezTo>
                <a:cubicBezTo>
                  <a:pt x="8386" y="1468"/>
                  <a:pt x="8383" y="1460"/>
                  <a:pt x="8387" y="1460"/>
                </a:cubicBezTo>
                <a:lnTo>
                  <a:pt x="8387" y="1460"/>
                </a:lnTo>
                <a:lnTo>
                  <a:pt x="8359" y="1441"/>
                </a:lnTo>
                <a:cubicBezTo>
                  <a:pt x="8359" y="1441"/>
                  <a:pt x="8359" y="1429"/>
                  <a:pt x="8359" y="1429"/>
                </a:cubicBezTo>
                <a:cubicBezTo>
                  <a:pt x="8335" y="1417"/>
                  <a:pt x="8311" y="1417"/>
                  <a:pt x="8287" y="1405"/>
                </a:cubicBezTo>
                <a:cubicBezTo>
                  <a:pt x="8287" y="1405"/>
                  <a:pt x="8287" y="1404"/>
                  <a:pt x="8286" y="1403"/>
                </a:cubicBezTo>
                <a:close/>
                <a:moveTo>
                  <a:pt x="8322" y="1512"/>
                </a:moveTo>
                <a:cubicBezTo>
                  <a:pt x="8323" y="1517"/>
                  <a:pt x="8333" y="1523"/>
                  <a:pt x="8347" y="1536"/>
                </a:cubicBezTo>
                <a:lnTo>
                  <a:pt x="8323" y="1512"/>
                </a:lnTo>
                <a:cubicBezTo>
                  <a:pt x="8323" y="1512"/>
                  <a:pt x="8322" y="1512"/>
                  <a:pt x="8322" y="1512"/>
                </a:cubicBezTo>
                <a:close/>
                <a:moveTo>
                  <a:pt x="7020" y="1514"/>
                </a:moveTo>
                <a:cubicBezTo>
                  <a:pt x="7025" y="1514"/>
                  <a:pt x="7030" y="1519"/>
                  <a:pt x="7037" y="1525"/>
                </a:cubicBezTo>
                <a:lnTo>
                  <a:pt x="7037" y="1525"/>
                </a:lnTo>
                <a:cubicBezTo>
                  <a:pt x="7025" y="1536"/>
                  <a:pt x="7025" y="1536"/>
                  <a:pt x="7025" y="1548"/>
                </a:cubicBezTo>
                <a:cubicBezTo>
                  <a:pt x="7013" y="1548"/>
                  <a:pt x="7013" y="1548"/>
                  <a:pt x="7013" y="1536"/>
                </a:cubicBezTo>
                <a:cubicBezTo>
                  <a:pt x="7013" y="1519"/>
                  <a:pt x="7016" y="1514"/>
                  <a:pt x="7020" y="1514"/>
                </a:cubicBezTo>
                <a:close/>
                <a:moveTo>
                  <a:pt x="7061" y="1524"/>
                </a:moveTo>
                <a:lnTo>
                  <a:pt x="7073" y="1548"/>
                </a:lnTo>
                <a:cubicBezTo>
                  <a:pt x="7049" y="1548"/>
                  <a:pt x="7049" y="1548"/>
                  <a:pt x="7038" y="1526"/>
                </a:cubicBezTo>
                <a:lnTo>
                  <a:pt x="7038" y="1526"/>
                </a:lnTo>
                <a:cubicBezTo>
                  <a:pt x="7043" y="1530"/>
                  <a:pt x="7048" y="1533"/>
                  <a:pt x="7052" y="1533"/>
                </a:cubicBezTo>
                <a:cubicBezTo>
                  <a:pt x="7055" y="1533"/>
                  <a:pt x="7059" y="1531"/>
                  <a:pt x="7061" y="1524"/>
                </a:cubicBezTo>
                <a:close/>
                <a:moveTo>
                  <a:pt x="7097" y="1500"/>
                </a:moveTo>
                <a:lnTo>
                  <a:pt x="7097" y="1500"/>
                </a:lnTo>
                <a:cubicBezTo>
                  <a:pt x="7108" y="1512"/>
                  <a:pt x="7108" y="1512"/>
                  <a:pt x="7120" y="1512"/>
                </a:cubicBezTo>
                <a:cubicBezTo>
                  <a:pt x="7120" y="1512"/>
                  <a:pt x="7108" y="1512"/>
                  <a:pt x="7108" y="1524"/>
                </a:cubicBezTo>
                <a:cubicBezTo>
                  <a:pt x="7097" y="1524"/>
                  <a:pt x="7097" y="1536"/>
                  <a:pt x="7097" y="1536"/>
                </a:cubicBezTo>
                <a:cubicBezTo>
                  <a:pt x="7097" y="1524"/>
                  <a:pt x="7097" y="1524"/>
                  <a:pt x="7085" y="1524"/>
                </a:cubicBezTo>
                <a:cubicBezTo>
                  <a:pt x="7085" y="1536"/>
                  <a:pt x="7085" y="1536"/>
                  <a:pt x="7085" y="1536"/>
                </a:cubicBezTo>
                <a:cubicBezTo>
                  <a:pt x="7085" y="1548"/>
                  <a:pt x="7073" y="1548"/>
                  <a:pt x="7073" y="1548"/>
                </a:cubicBezTo>
                <a:cubicBezTo>
                  <a:pt x="7064" y="1531"/>
                  <a:pt x="7062" y="1514"/>
                  <a:pt x="7070" y="1514"/>
                </a:cubicBezTo>
                <a:cubicBezTo>
                  <a:pt x="7073" y="1514"/>
                  <a:pt x="7078" y="1517"/>
                  <a:pt x="7085" y="1524"/>
                </a:cubicBezTo>
                <a:cubicBezTo>
                  <a:pt x="7091" y="1518"/>
                  <a:pt x="7094" y="1515"/>
                  <a:pt x="7097" y="1515"/>
                </a:cubicBezTo>
                <a:cubicBezTo>
                  <a:pt x="7100" y="1515"/>
                  <a:pt x="7102" y="1518"/>
                  <a:pt x="7108" y="1524"/>
                </a:cubicBezTo>
                <a:cubicBezTo>
                  <a:pt x="7108" y="1512"/>
                  <a:pt x="7097" y="1512"/>
                  <a:pt x="7097" y="1500"/>
                </a:cubicBezTo>
                <a:close/>
                <a:moveTo>
                  <a:pt x="6796" y="1648"/>
                </a:moveTo>
                <a:cubicBezTo>
                  <a:pt x="6795" y="1648"/>
                  <a:pt x="6797" y="1655"/>
                  <a:pt x="6798" y="1662"/>
                </a:cubicBezTo>
                <a:lnTo>
                  <a:pt x="6798" y="1662"/>
                </a:lnTo>
                <a:cubicBezTo>
                  <a:pt x="6799" y="1662"/>
                  <a:pt x="6800" y="1661"/>
                  <a:pt x="6801" y="1661"/>
                </a:cubicBezTo>
                <a:cubicBezTo>
                  <a:pt x="6804" y="1661"/>
                  <a:pt x="6807" y="1663"/>
                  <a:pt x="6811" y="1667"/>
                </a:cubicBezTo>
                <a:cubicBezTo>
                  <a:pt x="6801" y="1653"/>
                  <a:pt x="6798" y="1648"/>
                  <a:pt x="6796" y="1648"/>
                </a:cubicBezTo>
                <a:close/>
                <a:moveTo>
                  <a:pt x="8382" y="1727"/>
                </a:moveTo>
                <a:lnTo>
                  <a:pt x="8382" y="1727"/>
                </a:lnTo>
                <a:cubicBezTo>
                  <a:pt x="8380" y="1728"/>
                  <a:pt x="8378" y="1729"/>
                  <a:pt x="8376" y="1731"/>
                </a:cubicBezTo>
                <a:lnTo>
                  <a:pt x="8376" y="1731"/>
                </a:lnTo>
                <a:cubicBezTo>
                  <a:pt x="8378" y="1733"/>
                  <a:pt x="8380" y="1736"/>
                  <a:pt x="8382" y="1738"/>
                </a:cubicBezTo>
                <a:lnTo>
                  <a:pt x="8382" y="1727"/>
                </a:lnTo>
                <a:close/>
                <a:moveTo>
                  <a:pt x="5036" y="1752"/>
                </a:moveTo>
                <a:cubicBezTo>
                  <a:pt x="5036" y="1756"/>
                  <a:pt x="5037" y="1760"/>
                  <a:pt x="5037" y="1762"/>
                </a:cubicBezTo>
                <a:cubicBezTo>
                  <a:pt x="5037" y="1759"/>
                  <a:pt x="5036" y="1755"/>
                  <a:pt x="5036" y="1752"/>
                </a:cubicBezTo>
                <a:close/>
                <a:moveTo>
                  <a:pt x="5029" y="1767"/>
                </a:moveTo>
                <a:lnTo>
                  <a:pt x="5037" y="1786"/>
                </a:lnTo>
                <a:cubicBezTo>
                  <a:pt x="5034" y="1773"/>
                  <a:pt x="5031" y="1768"/>
                  <a:pt x="5029" y="1767"/>
                </a:cubicBezTo>
                <a:close/>
                <a:moveTo>
                  <a:pt x="6620" y="1798"/>
                </a:moveTo>
                <a:lnTo>
                  <a:pt x="6620" y="1798"/>
                </a:lnTo>
                <a:cubicBezTo>
                  <a:pt x="6617" y="1804"/>
                  <a:pt x="6613" y="1811"/>
                  <a:pt x="6611" y="1817"/>
                </a:cubicBezTo>
                <a:lnTo>
                  <a:pt x="6611" y="1817"/>
                </a:lnTo>
                <a:lnTo>
                  <a:pt x="6620" y="1798"/>
                </a:lnTo>
                <a:close/>
                <a:moveTo>
                  <a:pt x="7358" y="1869"/>
                </a:moveTo>
                <a:lnTo>
                  <a:pt x="7358" y="1869"/>
                </a:lnTo>
                <a:cubicBezTo>
                  <a:pt x="7362" y="1873"/>
                  <a:pt x="7365" y="1875"/>
                  <a:pt x="7368" y="1877"/>
                </a:cubicBezTo>
                <a:lnTo>
                  <a:pt x="7368" y="1877"/>
                </a:lnTo>
                <a:cubicBezTo>
                  <a:pt x="7366" y="1875"/>
                  <a:pt x="7363" y="1872"/>
                  <a:pt x="7358" y="1869"/>
                </a:cubicBezTo>
                <a:close/>
                <a:moveTo>
                  <a:pt x="8359" y="1893"/>
                </a:moveTo>
                <a:lnTo>
                  <a:pt x="8376" y="1899"/>
                </a:lnTo>
                <a:lnTo>
                  <a:pt x="8376" y="1899"/>
                </a:lnTo>
                <a:cubicBezTo>
                  <a:pt x="8373" y="1896"/>
                  <a:pt x="8371" y="1893"/>
                  <a:pt x="8359" y="1893"/>
                </a:cubicBezTo>
                <a:close/>
                <a:moveTo>
                  <a:pt x="8376" y="1899"/>
                </a:moveTo>
                <a:cubicBezTo>
                  <a:pt x="8379" y="1902"/>
                  <a:pt x="8382" y="1905"/>
                  <a:pt x="8394" y="1905"/>
                </a:cubicBezTo>
                <a:lnTo>
                  <a:pt x="8376" y="1899"/>
                </a:lnTo>
                <a:close/>
                <a:moveTo>
                  <a:pt x="5733" y="2027"/>
                </a:moveTo>
                <a:cubicBezTo>
                  <a:pt x="5736" y="2035"/>
                  <a:pt x="5740" y="2043"/>
                  <a:pt x="5744" y="2043"/>
                </a:cubicBezTo>
                <a:cubicBezTo>
                  <a:pt x="5746" y="2043"/>
                  <a:pt x="5749" y="2041"/>
                  <a:pt x="5751" y="2036"/>
                </a:cubicBezTo>
                <a:cubicBezTo>
                  <a:pt x="5744" y="2036"/>
                  <a:pt x="5737" y="2032"/>
                  <a:pt x="5733" y="2027"/>
                </a:cubicBezTo>
                <a:close/>
                <a:moveTo>
                  <a:pt x="6549" y="2429"/>
                </a:moveTo>
                <a:cubicBezTo>
                  <a:pt x="6548" y="2429"/>
                  <a:pt x="6547" y="2429"/>
                  <a:pt x="6546" y="2430"/>
                </a:cubicBezTo>
                <a:lnTo>
                  <a:pt x="6546" y="2430"/>
                </a:lnTo>
                <a:cubicBezTo>
                  <a:pt x="6547" y="2429"/>
                  <a:pt x="6548" y="2429"/>
                  <a:pt x="6549" y="2429"/>
                </a:cubicBezTo>
                <a:close/>
                <a:moveTo>
                  <a:pt x="7204" y="2453"/>
                </a:moveTo>
                <a:lnTo>
                  <a:pt x="7180" y="2489"/>
                </a:lnTo>
                <a:lnTo>
                  <a:pt x="7180" y="2489"/>
                </a:lnTo>
                <a:lnTo>
                  <a:pt x="7216" y="2465"/>
                </a:lnTo>
                <a:lnTo>
                  <a:pt x="7204" y="2453"/>
                </a:lnTo>
                <a:close/>
                <a:moveTo>
                  <a:pt x="6245" y="2822"/>
                </a:moveTo>
                <a:lnTo>
                  <a:pt x="6245" y="2822"/>
                </a:lnTo>
                <a:cubicBezTo>
                  <a:pt x="6246" y="2822"/>
                  <a:pt x="6247" y="2822"/>
                  <a:pt x="6248" y="2822"/>
                </a:cubicBezTo>
                <a:cubicBezTo>
                  <a:pt x="6249" y="2822"/>
                  <a:pt x="6250" y="2822"/>
                  <a:pt x="6251" y="2822"/>
                </a:cubicBezTo>
                <a:cubicBezTo>
                  <a:pt x="6249" y="2822"/>
                  <a:pt x="6247" y="2822"/>
                  <a:pt x="6245" y="2822"/>
                </a:cubicBezTo>
                <a:close/>
                <a:moveTo>
                  <a:pt x="7049" y="3072"/>
                </a:moveTo>
                <a:cubicBezTo>
                  <a:pt x="7054" y="3074"/>
                  <a:pt x="7059" y="3075"/>
                  <a:pt x="7063" y="3076"/>
                </a:cubicBezTo>
                <a:lnTo>
                  <a:pt x="7063" y="3076"/>
                </a:lnTo>
                <a:cubicBezTo>
                  <a:pt x="7060" y="3075"/>
                  <a:pt x="7055" y="3073"/>
                  <a:pt x="7049" y="3072"/>
                </a:cubicBezTo>
                <a:close/>
                <a:moveTo>
                  <a:pt x="7918" y="3429"/>
                </a:moveTo>
                <a:cubicBezTo>
                  <a:pt x="7907" y="3429"/>
                  <a:pt x="7896" y="3439"/>
                  <a:pt x="7885" y="3441"/>
                </a:cubicBezTo>
                <a:lnTo>
                  <a:pt x="7885" y="3441"/>
                </a:lnTo>
                <a:cubicBezTo>
                  <a:pt x="7903" y="3440"/>
                  <a:pt x="7927" y="3438"/>
                  <a:pt x="7918" y="3429"/>
                </a:cubicBezTo>
                <a:close/>
                <a:moveTo>
                  <a:pt x="7885" y="3441"/>
                </a:moveTo>
                <a:cubicBezTo>
                  <a:pt x="7884" y="3441"/>
                  <a:pt x="7883" y="3441"/>
                  <a:pt x="7883" y="3441"/>
                </a:cubicBezTo>
                <a:lnTo>
                  <a:pt x="7883" y="3441"/>
                </a:lnTo>
                <a:cubicBezTo>
                  <a:pt x="7883" y="3441"/>
                  <a:pt x="7882" y="3441"/>
                  <a:pt x="7882" y="3441"/>
                </a:cubicBezTo>
                <a:cubicBezTo>
                  <a:pt x="7883" y="3441"/>
                  <a:pt x="7884" y="3441"/>
                  <a:pt x="7885" y="3441"/>
                </a:cubicBezTo>
                <a:close/>
                <a:moveTo>
                  <a:pt x="7426" y="3902"/>
                </a:moveTo>
                <a:lnTo>
                  <a:pt x="7426" y="3902"/>
                </a:lnTo>
                <a:cubicBezTo>
                  <a:pt x="7425" y="3902"/>
                  <a:pt x="7423" y="3903"/>
                  <a:pt x="7418" y="3905"/>
                </a:cubicBezTo>
                <a:cubicBezTo>
                  <a:pt x="7418" y="3906"/>
                  <a:pt x="7418" y="3906"/>
                  <a:pt x="7418" y="3906"/>
                </a:cubicBezTo>
                <a:lnTo>
                  <a:pt x="7418" y="3906"/>
                </a:lnTo>
                <a:cubicBezTo>
                  <a:pt x="7423" y="3904"/>
                  <a:pt x="7427" y="3902"/>
                  <a:pt x="7426" y="3902"/>
                </a:cubicBezTo>
                <a:close/>
                <a:moveTo>
                  <a:pt x="7394" y="3906"/>
                </a:moveTo>
                <a:lnTo>
                  <a:pt x="7394" y="3906"/>
                </a:lnTo>
                <a:cubicBezTo>
                  <a:pt x="7397" y="3908"/>
                  <a:pt x="7400" y="3909"/>
                  <a:pt x="7403" y="3909"/>
                </a:cubicBezTo>
                <a:lnTo>
                  <a:pt x="7403" y="3909"/>
                </a:lnTo>
                <a:cubicBezTo>
                  <a:pt x="7400" y="3908"/>
                  <a:pt x="7397" y="3907"/>
                  <a:pt x="7394" y="3906"/>
                </a:cubicBezTo>
                <a:close/>
                <a:moveTo>
                  <a:pt x="7418" y="3906"/>
                </a:moveTo>
                <a:cubicBezTo>
                  <a:pt x="7414" y="3907"/>
                  <a:pt x="7409" y="3909"/>
                  <a:pt x="7404" y="3909"/>
                </a:cubicBezTo>
                <a:cubicBezTo>
                  <a:pt x="7404" y="3909"/>
                  <a:pt x="7404" y="3909"/>
                  <a:pt x="7403" y="3909"/>
                </a:cubicBezTo>
                <a:lnTo>
                  <a:pt x="7403" y="3909"/>
                </a:lnTo>
                <a:cubicBezTo>
                  <a:pt x="7407" y="3910"/>
                  <a:pt x="7411" y="3910"/>
                  <a:pt x="7414" y="3910"/>
                </a:cubicBezTo>
                <a:cubicBezTo>
                  <a:pt x="7419" y="3910"/>
                  <a:pt x="7421" y="3909"/>
                  <a:pt x="7418" y="3906"/>
                </a:cubicBezTo>
                <a:close/>
                <a:moveTo>
                  <a:pt x="7382" y="3953"/>
                </a:moveTo>
                <a:lnTo>
                  <a:pt x="7385" y="3956"/>
                </a:lnTo>
                <a:lnTo>
                  <a:pt x="7385" y="3956"/>
                </a:lnTo>
                <a:cubicBezTo>
                  <a:pt x="7386" y="3954"/>
                  <a:pt x="7392" y="3953"/>
                  <a:pt x="7406" y="3953"/>
                </a:cubicBezTo>
                <a:close/>
                <a:moveTo>
                  <a:pt x="7385" y="3956"/>
                </a:moveTo>
                <a:lnTo>
                  <a:pt x="7385" y="3956"/>
                </a:lnTo>
                <a:cubicBezTo>
                  <a:pt x="7383" y="3957"/>
                  <a:pt x="7387" y="3959"/>
                  <a:pt x="7390" y="3961"/>
                </a:cubicBezTo>
                <a:lnTo>
                  <a:pt x="7390" y="3961"/>
                </a:lnTo>
                <a:lnTo>
                  <a:pt x="7385" y="3956"/>
                </a:lnTo>
                <a:close/>
                <a:moveTo>
                  <a:pt x="7390" y="3961"/>
                </a:moveTo>
                <a:lnTo>
                  <a:pt x="7394" y="3965"/>
                </a:lnTo>
                <a:cubicBezTo>
                  <a:pt x="7399" y="3965"/>
                  <a:pt x="7394" y="3963"/>
                  <a:pt x="7390" y="3961"/>
                </a:cubicBezTo>
                <a:close/>
                <a:moveTo>
                  <a:pt x="4822" y="4048"/>
                </a:moveTo>
                <a:cubicBezTo>
                  <a:pt x="4821" y="4051"/>
                  <a:pt x="4820" y="4054"/>
                  <a:pt x="4820" y="4055"/>
                </a:cubicBezTo>
                <a:lnTo>
                  <a:pt x="4820" y="4055"/>
                </a:lnTo>
                <a:cubicBezTo>
                  <a:pt x="4821" y="4053"/>
                  <a:pt x="4822" y="4051"/>
                  <a:pt x="4822" y="4048"/>
                </a:cubicBezTo>
                <a:close/>
                <a:moveTo>
                  <a:pt x="5904" y="7189"/>
                </a:moveTo>
                <a:lnTo>
                  <a:pt x="5904" y="7189"/>
                </a:lnTo>
                <a:cubicBezTo>
                  <a:pt x="5904" y="7190"/>
                  <a:pt x="5905" y="7191"/>
                  <a:pt x="5906" y="7192"/>
                </a:cubicBezTo>
                <a:cubicBezTo>
                  <a:pt x="5910" y="7194"/>
                  <a:pt x="5915" y="7195"/>
                  <a:pt x="5919" y="7196"/>
                </a:cubicBezTo>
                <a:lnTo>
                  <a:pt x="5919" y="7196"/>
                </a:lnTo>
                <a:cubicBezTo>
                  <a:pt x="5914" y="7193"/>
                  <a:pt x="5909" y="7191"/>
                  <a:pt x="5904" y="7189"/>
                </a:cubicBezTo>
                <a:close/>
                <a:moveTo>
                  <a:pt x="822" y="7215"/>
                </a:moveTo>
                <a:cubicBezTo>
                  <a:pt x="824" y="7218"/>
                  <a:pt x="826" y="7220"/>
                  <a:pt x="828" y="7222"/>
                </a:cubicBezTo>
                <a:lnTo>
                  <a:pt x="828" y="7222"/>
                </a:lnTo>
                <a:cubicBezTo>
                  <a:pt x="827" y="7220"/>
                  <a:pt x="825" y="7217"/>
                  <a:pt x="822" y="7215"/>
                </a:cubicBezTo>
                <a:close/>
                <a:moveTo>
                  <a:pt x="5919" y="7196"/>
                </a:moveTo>
                <a:cubicBezTo>
                  <a:pt x="5940" y="7207"/>
                  <a:pt x="5958" y="7220"/>
                  <a:pt x="5965" y="7239"/>
                </a:cubicBezTo>
                <a:cubicBezTo>
                  <a:pt x="5965" y="7200"/>
                  <a:pt x="5941" y="7201"/>
                  <a:pt x="5919" y="7196"/>
                </a:cubicBezTo>
                <a:close/>
                <a:moveTo>
                  <a:pt x="4370" y="7358"/>
                </a:moveTo>
                <a:cubicBezTo>
                  <a:pt x="4370" y="7358"/>
                  <a:pt x="4370" y="7358"/>
                  <a:pt x="4370" y="7358"/>
                </a:cubicBezTo>
                <a:cubicBezTo>
                  <a:pt x="4370" y="7358"/>
                  <a:pt x="4370" y="7358"/>
                  <a:pt x="4370" y="7358"/>
                </a:cubicBezTo>
                <a:close/>
                <a:moveTo>
                  <a:pt x="4458" y="8155"/>
                </a:moveTo>
                <a:cubicBezTo>
                  <a:pt x="4456" y="8155"/>
                  <a:pt x="4454" y="8156"/>
                  <a:pt x="4452" y="8156"/>
                </a:cubicBezTo>
                <a:lnTo>
                  <a:pt x="4452" y="8156"/>
                </a:lnTo>
                <a:cubicBezTo>
                  <a:pt x="4454" y="8158"/>
                  <a:pt x="4456" y="8159"/>
                  <a:pt x="4459" y="8159"/>
                </a:cubicBezTo>
                <a:cubicBezTo>
                  <a:pt x="4461" y="8159"/>
                  <a:pt x="4463" y="8158"/>
                  <a:pt x="4465" y="8156"/>
                </a:cubicBezTo>
                <a:cubicBezTo>
                  <a:pt x="4463" y="8155"/>
                  <a:pt x="4460" y="8155"/>
                  <a:pt x="4458" y="8155"/>
                </a:cubicBezTo>
                <a:close/>
                <a:moveTo>
                  <a:pt x="7936" y="8635"/>
                </a:moveTo>
                <a:lnTo>
                  <a:pt x="7936" y="8635"/>
                </a:lnTo>
                <a:cubicBezTo>
                  <a:pt x="7938" y="8638"/>
                  <a:pt x="7940" y="8641"/>
                  <a:pt x="7942" y="8644"/>
                </a:cubicBezTo>
                <a:cubicBezTo>
                  <a:pt x="7939" y="8639"/>
                  <a:pt x="7937" y="8636"/>
                  <a:pt x="7936" y="8635"/>
                </a:cubicBezTo>
                <a:close/>
                <a:moveTo>
                  <a:pt x="4358" y="6525"/>
                </a:moveTo>
                <a:cubicBezTo>
                  <a:pt x="4346" y="6584"/>
                  <a:pt x="4537" y="6561"/>
                  <a:pt x="4584" y="6596"/>
                </a:cubicBezTo>
                <a:cubicBezTo>
                  <a:pt x="4597" y="6594"/>
                  <a:pt x="4611" y="6593"/>
                  <a:pt x="4628" y="6593"/>
                </a:cubicBezTo>
                <a:cubicBezTo>
                  <a:pt x="4708" y="6593"/>
                  <a:pt x="4831" y="6616"/>
                  <a:pt x="4930" y="6656"/>
                </a:cubicBezTo>
                <a:cubicBezTo>
                  <a:pt x="4930" y="6668"/>
                  <a:pt x="4977" y="6691"/>
                  <a:pt x="5025" y="6715"/>
                </a:cubicBezTo>
                <a:cubicBezTo>
                  <a:pt x="5061" y="6739"/>
                  <a:pt x="5120" y="6763"/>
                  <a:pt x="5156" y="6787"/>
                </a:cubicBezTo>
                <a:cubicBezTo>
                  <a:pt x="5251" y="6822"/>
                  <a:pt x="5346" y="6858"/>
                  <a:pt x="5453" y="6918"/>
                </a:cubicBezTo>
                <a:cubicBezTo>
                  <a:pt x="5561" y="6965"/>
                  <a:pt x="5668" y="7025"/>
                  <a:pt x="5751" y="7108"/>
                </a:cubicBezTo>
                <a:lnTo>
                  <a:pt x="5775" y="7072"/>
                </a:lnTo>
                <a:lnTo>
                  <a:pt x="5834" y="7096"/>
                </a:lnTo>
                <a:cubicBezTo>
                  <a:pt x="5823" y="7108"/>
                  <a:pt x="5823" y="7120"/>
                  <a:pt x="5811" y="7120"/>
                </a:cubicBezTo>
                <a:cubicBezTo>
                  <a:pt x="5818" y="7156"/>
                  <a:pt x="5863" y="7170"/>
                  <a:pt x="5904" y="7189"/>
                </a:cubicBezTo>
                <a:lnTo>
                  <a:pt x="5904" y="7189"/>
                </a:lnTo>
                <a:cubicBezTo>
                  <a:pt x="5888" y="7165"/>
                  <a:pt x="5899" y="7151"/>
                  <a:pt x="5918" y="7151"/>
                </a:cubicBezTo>
                <a:cubicBezTo>
                  <a:pt x="5936" y="7151"/>
                  <a:pt x="5960" y="7163"/>
                  <a:pt x="5977" y="7192"/>
                </a:cubicBezTo>
                <a:lnTo>
                  <a:pt x="5977" y="7203"/>
                </a:lnTo>
                <a:lnTo>
                  <a:pt x="6025" y="7215"/>
                </a:lnTo>
                <a:cubicBezTo>
                  <a:pt x="6001" y="7251"/>
                  <a:pt x="6025" y="7287"/>
                  <a:pt x="6013" y="7311"/>
                </a:cubicBezTo>
                <a:cubicBezTo>
                  <a:pt x="6168" y="7442"/>
                  <a:pt x="6323" y="7501"/>
                  <a:pt x="6454" y="7680"/>
                </a:cubicBezTo>
                <a:cubicBezTo>
                  <a:pt x="6406" y="7680"/>
                  <a:pt x="6561" y="7787"/>
                  <a:pt x="6477" y="7799"/>
                </a:cubicBezTo>
                <a:cubicBezTo>
                  <a:pt x="6502" y="7815"/>
                  <a:pt x="6518" y="7822"/>
                  <a:pt x="6527" y="7822"/>
                </a:cubicBezTo>
                <a:cubicBezTo>
                  <a:pt x="6557" y="7822"/>
                  <a:pt x="6533" y="7762"/>
                  <a:pt x="6575" y="7762"/>
                </a:cubicBezTo>
                <a:cubicBezTo>
                  <a:pt x="6578" y="7762"/>
                  <a:pt x="6581" y="7762"/>
                  <a:pt x="6585" y="7763"/>
                </a:cubicBezTo>
                <a:cubicBezTo>
                  <a:pt x="6608" y="7787"/>
                  <a:pt x="6644" y="7811"/>
                  <a:pt x="6620" y="7823"/>
                </a:cubicBezTo>
                <a:cubicBezTo>
                  <a:pt x="6610" y="7823"/>
                  <a:pt x="6609" y="7860"/>
                  <a:pt x="6592" y="7860"/>
                </a:cubicBezTo>
                <a:cubicBezTo>
                  <a:pt x="6590" y="7860"/>
                  <a:pt x="6587" y="7860"/>
                  <a:pt x="6585" y="7858"/>
                </a:cubicBezTo>
                <a:lnTo>
                  <a:pt x="6585" y="7858"/>
                </a:lnTo>
                <a:lnTo>
                  <a:pt x="6644" y="7918"/>
                </a:lnTo>
                <a:cubicBezTo>
                  <a:pt x="6644" y="7922"/>
                  <a:pt x="6641" y="7923"/>
                  <a:pt x="6638" y="7923"/>
                </a:cubicBezTo>
                <a:cubicBezTo>
                  <a:pt x="6631" y="7923"/>
                  <a:pt x="6620" y="7918"/>
                  <a:pt x="6620" y="7918"/>
                </a:cubicBezTo>
                <a:lnTo>
                  <a:pt x="6620" y="7918"/>
                </a:lnTo>
                <a:cubicBezTo>
                  <a:pt x="6751" y="8025"/>
                  <a:pt x="6739" y="8180"/>
                  <a:pt x="6835" y="8287"/>
                </a:cubicBezTo>
                <a:cubicBezTo>
                  <a:pt x="6858" y="8287"/>
                  <a:pt x="6823" y="8227"/>
                  <a:pt x="6847" y="8227"/>
                </a:cubicBezTo>
                <a:cubicBezTo>
                  <a:pt x="6942" y="8346"/>
                  <a:pt x="6870" y="8358"/>
                  <a:pt x="6942" y="8466"/>
                </a:cubicBezTo>
                <a:lnTo>
                  <a:pt x="6906" y="8454"/>
                </a:lnTo>
                <a:lnTo>
                  <a:pt x="6906" y="8454"/>
                </a:lnTo>
                <a:cubicBezTo>
                  <a:pt x="6930" y="8489"/>
                  <a:pt x="6966" y="8501"/>
                  <a:pt x="6966" y="8573"/>
                </a:cubicBezTo>
                <a:cubicBezTo>
                  <a:pt x="6962" y="8574"/>
                  <a:pt x="6959" y="8574"/>
                  <a:pt x="6957" y="8574"/>
                </a:cubicBezTo>
                <a:cubicBezTo>
                  <a:pt x="6928" y="8574"/>
                  <a:pt x="6916" y="8523"/>
                  <a:pt x="6894" y="8501"/>
                </a:cubicBezTo>
                <a:lnTo>
                  <a:pt x="6894" y="8501"/>
                </a:lnTo>
                <a:cubicBezTo>
                  <a:pt x="6904" y="8532"/>
                  <a:pt x="6932" y="8616"/>
                  <a:pt x="6955" y="8616"/>
                </a:cubicBezTo>
                <a:cubicBezTo>
                  <a:pt x="6959" y="8616"/>
                  <a:pt x="6962" y="8613"/>
                  <a:pt x="6966" y="8608"/>
                </a:cubicBezTo>
                <a:lnTo>
                  <a:pt x="6966" y="8608"/>
                </a:lnTo>
                <a:cubicBezTo>
                  <a:pt x="6989" y="8656"/>
                  <a:pt x="6966" y="8680"/>
                  <a:pt x="6954" y="8716"/>
                </a:cubicBezTo>
                <a:cubicBezTo>
                  <a:pt x="6963" y="8716"/>
                  <a:pt x="6972" y="8680"/>
                  <a:pt x="6987" y="8680"/>
                </a:cubicBezTo>
                <a:cubicBezTo>
                  <a:pt x="6991" y="8680"/>
                  <a:pt x="6996" y="8683"/>
                  <a:pt x="7001" y="8692"/>
                </a:cubicBezTo>
                <a:cubicBezTo>
                  <a:pt x="6989" y="8763"/>
                  <a:pt x="7001" y="8870"/>
                  <a:pt x="7001" y="8954"/>
                </a:cubicBezTo>
                <a:lnTo>
                  <a:pt x="6966" y="8954"/>
                </a:lnTo>
                <a:cubicBezTo>
                  <a:pt x="7025" y="9025"/>
                  <a:pt x="6930" y="9001"/>
                  <a:pt x="6930" y="9097"/>
                </a:cubicBezTo>
                <a:cubicBezTo>
                  <a:pt x="6918" y="9204"/>
                  <a:pt x="6894" y="9335"/>
                  <a:pt x="6835" y="9442"/>
                </a:cubicBezTo>
                <a:cubicBezTo>
                  <a:pt x="6775" y="9561"/>
                  <a:pt x="6680" y="9656"/>
                  <a:pt x="6585" y="9716"/>
                </a:cubicBezTo>
                <a:cubicBezTo>
                  <a:pt x="6585" y="9751"/>
                  <a:pt x="6561" y="9775"/>
                  <a:pt x="6537" y="9799"/>
                </a:cubicBezTo>
                <a:cubicBezTo>
                  <a:pt x="6501" y="9823"/>
                  <a:pt x="6477" y="9847"/>
                  <a:pt x="6442" y="9859"/>
                </a:cubicBezTo>
                <a:lnTo>
                  <a:pt x="6406" y="9799"/>
                </a:lnTo>
                <a:cubicBezTo>
                  <a:pt x="6406" y="9799"/>
                  <a:pt x="6368" y="9837"/>
                  <a:pt x="6360" y="9837"/>
                </a:cubicBezTo>
                <a:cubicBezTo>
                  <a:pt x="6359" y="9837"/>
                  <a:pt x="6358" y="9836"/>
                  <a:pt x="6358" y="9835"/>
                </a:cubicBezTo>
                <a:cubicBezTo>
                  <a:pt x="6335" y="9823"/>
                  <a:pt x="6394" y="9811"/>
                  <a:pt x="6346" y="9799"/>
                </a:cubicBezTo>
                <a:lnTo>
                  <a:pt x="6346" y="9799"/>
                </a:lnTo>
                <a:lnTo>
                  <a:pt x="6335" y="9847"/>
                </a:lnTo>
                <a:cubicBezTo>
                  <a:pt x="6335" y="9823"/>
                  <a:pt x="6192" y="9859"/>
                  <a:pt x="6275" y="9799"/>
                </a:cubicBezTo>
                <a:lnTo>
                  <a:pt x="6275" y="9799"/>
                </a:lnTo>
                <a:cubicBezTo>
                  <a:pt x="6275" y="9799"/>
                  <a:pt x="6215" y="9799"/>
                  <a:pt x="6168" y="9811"/>
                </a:cubicBezTo>
                <a:lnTo>
                  <a:pt x="6061" y="9811"/>
                </a:lnTo>
                <a:cubicBezTo>
                  <a:pt x="6055" y="9810"/>
                  <a:pt x="6050" y="9809"/>
                  <a:pt x="6046" y="9809"/>
                </a:cubicBezTo>
                <a:cubicBezTo>
                  <a:pt x="6013" y="9809"/>
                  <a:pt x="6016" y="9840"/>
                  <a:pt x="5989" y="9840"/>
                </a:cubicBezTo>
                <a:cubicBezTo>
                  <a:pt x="5983" y="9840"/>
                  <a:pt x="5976" y="9839"/>
                  <a:pt x="5965" y="9835"/>
                </a:cubicBezTo>
                <a:cubicBezTo>
                  <a:pt x="5954" y="9811"/>
                  <a:pt x="5989" y="9823"/>
                  <a:pt x="5989" y="9799"/>
                </a:cubicBezTo>
                <a:cubicBezTo>
                  <a:pt x="5956" y="9781"/>
                  <a:pt x="5925" y="9775"/>
                  <a:pt x="5897" y="9775"/>
                </a:cubicBezTo>
                <a:cubicBezTo>
                  <a:pt x="5832" y="9775"/>
                  <a:pt x="5777" y="9808"/>
                  <a:pt x="5714" y="9808"/>
                </a:cubicBezTo>
                <a:cubicBezTo>
                  <a:pt x="5678" y="9808"/>
                  <a:pt x="5640" y="9797"/>
                  <a:pt x="5596" y="9763"/>
                </a:cubicBezTo>
                <a:lnTo>
                  <a:pt x="5620" y="9763"/>
                </a:lnTo>
                <a:cubicBezTo>
                  <a:pt x="5584" y="9763"/>
                  <a:pt x="5525" y="9739"/>
                  <a:pt x="5525" y="9739"/>
                </a:cubicBezTo>
                <a:lnTo>
                  <a:pt x="5525" y="9739"/>
                </a:lnTo>
                <a:cubicBezTo>
                  <a:pt x="5517" y="9764"/>
                  <a:pt x="5520" y="9770"/>
                  <a:pt x="5528" y="9770"/>
                </a:cubicBezTo>
                <a:cubicBezTo>
                  <a:pt x="5537" y="9770"/>
                  <a:pt x="5551" y="9764"/>
                  <a:pt x="5565" y="9764"/>
                </a:cubicBezTo>
                <a:cubicBezTo>
                  <a:pt x="5577" y="9764"/>
                  <a:pt x="5589" y="9769"/>
                  <a:pt x="5596" y="9787"/>
                </a:cubicBezTo>
                <a:cubicBezTo>
                  <a:pt x="5588" y="9803"/>
                  <a:pt x="5578" y="9807"/>
                  <a:pt x="5566" y="9807"/>
                </a:cubicBezTo>
                <a:cubicBezTo>
                  <a:pt x="5555" y="9807"/>
                  <a:pt x="5543" y="9803"/>
                  <a:pt x="5531" y="9803"/>
                </a:cubicBezTo>
                <a:cubicBezTo>
                  <a:pt x="5520" y="9803"/>
                  <a:pt x="5509" y="9807"/>
                  <a:pt x="5501" y="9823"/>
                </a:cubicBezTo>
                <a:cubicBezTo>
                  <a:pt x="5465" y="9775"/>
                  <a:pt x="5430" y="9787"/>
                  <a:pt x="5394" y="9763"/>
                </a:cubicBezTo>
                <a:cubicBezTo>
                  <a:pt x="5358" y="9704"/>
                  <a:pt x="5263" y="9644"/>
                  <a:pt x="5251" y="9573"/>
                </a:cubicBezTo>
                <a:cubicBezTo>
                  <a:pt x="5215" y="9573"/>
                  <a:pt x="5156" y="9573"/>
                  <a:pt x="5096" y="9525"/>
                </a:cubicBezTo>
                <a:cubicBezTo>
                  <a:pt x="5084" y="9454"/>
                  <a:pt x="5132" y="9501"/>
                  <a:pt x="5096" y="9430"/>
                </a:cubicBezTo>
                <a:lnTo>
                  <a:pt x="5096" y="9430"/>
                </a:lnTo>
                <a:lnTo>
                  <a:pt x="5061" y="9442"/>
                </a:lnTo>
                <a:cubicBezTo>
                  <a:pt x="5025" y="9394"/>
                  <a:pt x="5037" y="9394"/>
                  <a:pt x="5061" y="9382"/>
                </a:cubicBezTo>
                <a:cubicBezTo>
                  <a:pt x="5013" y="9335"/>
                  <a:pt x="4989" y="9370"/>
                  <a:pt x="4953" y="9287"/>
                </a:cubicBezTo>
                <a:lnTo>
                  <a:pt x="4953" y="9287"/>
                </a:lnTo>
                <a:lnTo>
                  <a:pt x="5001" y="9311"/>
                </a:lnTo>
                <a:cubicBezTo>
                  <a:pt x="4953" y="9263"/>
                  <a:pt x="4942" y="9239"/>
                  <a:pt x="4906" y="9168"/>
                </a:cubicBezTo>
                <a:cubicBezTo>
                  <a:pt x="4907" y="9166"/>
                  <a:pt x="4909" y="9166"/>
                  <a:pt x="4911" y="9166"/>
                </a:cubicBezTo>
                <a:cubicBezTo>
                  <a:pt x="4924" y="9166"/>
                  <a:pt x="4942" y="9195"/>
                  <a:pt x="4942" y="9216"/>
                </a:cubicBezTo>
                <a:cubicBezTo>
                  <a:pt x="4965" y="9144"/>
                  <a:pt x="4882" y="9156"/>
                  <a:pt x="4870" y="9132"/>
                </a:cubicBezTo>
                <a:lnTo>
                  <a:pt x="4870" y="9132"/>
                </a:lnTo>
                <a:cubicBezTo>
                  <a:pt x="4870" y="9143"/>
                  <a:pt x="4890" y="9193"/>
                  <a:pt x="4857" y="9193"/>
                </a:cubicBezTo>
                <a:cubicBezTo>
                  <a:pt x="4854" y="9193"/>
                  <a:pt x="4851" y="9193"/>
                  <a:pt x="4846" y="9192"/>
                </a:cubicBezTo>
                <a:cubicBezTo>
                  <a:pt x="4834" y="9144"/>
                  <a:pt x="4763" y="9132"/>
                  <a:pt x="4775" y="9085"/>
                </a:cubicBezTo>
                <a:lnTo>
                  <a:pt x="4775" y="9085"/>
                </a:lnTo>
                <a:lnTo>
                  <a:pt x="4834" y="9108"/>
                </a:lnTo>
                <a:cubicBezTo>
                  <a:pt x="4763" y="9037"/>
                  <a:pt x="4763" y="9085"/>
                  <a:pt x="4727" y="8989"/>
                </a:cubicBezTo>
                <a:cubicBezTo>
                  <a:pt x="4739" y="8989"/>
                  <a:pt x="4739" y="8977"/>
                  <a:pt x="4751" y="8977"/>
                </a:cubicBezTo>
                <a:cubicBezTo>
                  <a:pt x="4680" y="8942"/>
                  <a:pt x="4668" y="8847"/>
                  <a:pt x="4632" y="8751"/>
                </a:cubicBezTo>
                <a:cubicBezTo>
                  <a:pt x="4608" y="8727"/>
                  <a:pt x="4584" y="8716"/>
                  <a:pt x="4584" y="8692"/>
                </a:cubicBezTo>
                <a:cubicBezTo>
                  <a:pt x="4584" y="8751"/>
                  <a:pt x="4572" y="8751"/>
                  <a:pt x="4549" y="8763"/>
                </a:cubicBezTo>
                <a:cubicBezTo>
                  <a:pt x="4572" y="8668"/>
                  <a:pt x="4441" y="8680"/>
                  <a:pt x="4430" y="8537"/>
                </a:cubicBezTo>
                <a:cubicBezTo>
                  <a:pt x="4441" y="8537"/>
                  <a:pt x="4477" y="8561"/>
                  <a:pt x="4477" y="8596"/>
                </a:cubicBezTo>
                <a:cubicBezTo>
                  <a:pt x="4537" y="8620"/>
                  <a:pt x="4584" y="8608"/>
                  <a:pt x="4632" y="8668"/>
                </a:cubicBezTo>
                <a:cubicBezTo>
                  <a:pt x="4608" y="8632"/>
                  <a:pt x="4584" y="8585"/>
                  <a:pt x="4608" y="8585"/>
                </a:cubicBezTo>
                <a:lnTo>
                  <a:pt x="4549" y="8585"/>
                </a:lnTo>
                <a:cubicBezTo>
                  <a:pt x="4537" y="8561"/>
                  <a:pt x="4537" y="8537"/>
                  <a:pt x="4525" y="8513"/>
                </a:cubicBezTo>
                <a:cubicBezTo>
                  <a:pt x="4498" y="8513"/>
                  <a:pt x="4498" y="8558"/>
                  <a:pt x="4481" y="8558"/>
                </a:cubicBezTo>
                <a:cubicBezTo>
                  <a:pt x="4474" y="8558"/>
                  <a:pt x="4466" y="8553"/>
                  <a:pt x="4453" y="8537"/>
                </a:cubicBezTo>
                <a:cubicBezTo>
                  <a:pt x="4429" y="8489"/>
                  <a:pt x="4454" y="8479"/>
                  <a:pt x="4465" y="8477"/>
                </a:cubicBezTo>
                <a:lnTo>
                  <a:pt x="4465" y="8477"/>
                </a:lnTo>
                <a:cubicBezTo>
                  <a:pt x="4465" y="8477"/>
                  <a:pt x="4465" y="8477"/>
                  <a:pt x="4465" y="8477"/>
                </a:cubicBezTo>
                <a:cubicBezTo>
                  <a:pt x="4471" y="8477"/>
                  <a:pt x="4471" y="8477"/>
                  <a:pt x="4468" y="8477"/>
                </a:cubicBezTo>
                <a:cubicBezTo>
                  <a:pt x="4468" y="8477"/>
                  <a:pt x="4466" y="8477"/>
                  <a:pt x="4465" y="8477"/>
                </a:cubicBezTo>
                <a:lnTo>
                  <a:pt x="4465" y="8477"/>
                </a:lnTo>
                <a:cubicBezTo>
                  <a:pt x="4418" y="8382"/>
                  <a:pt x="4394" y="8453"/>
                  <a:pt x="4382" y="8346"/>
                </a:cubicBezTo>
                <a:lnTo>
                  <a:pt x="4382" y="8346"/>
                </a:lnTo>
                <a:cubicBezTo>
                  <a:pt x="4394" y="8358"/>
                  <a:pt x="4406" y="8370"/>
                  <a:pt x="4406" y="8382"/>
                </a:cubicBezTo>
                <a:cubicBezTo>
                  <a:pt x="4406" y="8311"/>
                  <a:pt x="4358" y="8215"/>
                  <a:pt x="4406" y="8180"/>
                </a:cubicBezTo>
                <a:cubicBezTo>
                  <a:pt x="4430" y="8180"/>
                  <a:pt x="4441" y="8180"/>
                  <a:pt x="4441" y="8215"/>
                </a:cubicBezTo>
                <a:lnTo>
                  <a:pt x="4430" y="8215"/>
                </a:lnTo>
                <a:cubicBezTo>
                  <a:pt x="4443" y="8227"/>
                  <a:pt x="4450" y="8231"/>
                  <a:pt x="4454" y="8231"/>
                </a:cubicBezTo>
                <a:cubicBezTo>
                  <a:pt x="4469" y="8231"/>
                  <a:pt x="4428" y="8165"/>
                  <a:pt x="4452" y="8156"/>
                </a:cubicBezTo>
                <a:lnTo>
                  <a:pt x="4452" y="8156"/>
                </a:lnTo>
                <a:cubicBezTo>
                  <a:pt x="4437" y="8139"/>
                  <a:pt x="4427" y="8063"/>
                  <a:pt x="4418" y="8025"/>
                </a:cubicBezTo>
                <a:lnTo>
                  <a:pt x="4382" y="8049"/>
                </a:lnTo>
                <a:cubicBezTo>
                  <a:pt x="4239" y="7918"/>
                  <a:pt x="4453" y="8049"/>
                  <a:pt x="4418" y="7906"/>
                </a:cubicBezTo>
                <a:cubicBezTo>
                  <a:pt x="4407" y="7879"/>
                  <a:pt x="4402" y="7870"/>
                  <a:pt x="4399" y="7870"/>
                </a:cubicBezTo>
                <a:cubicBezTo>
                  <a:pt x="4394" y="7870"/>
                  <a:pt x="4396" y="7898"/>
                  <a:pt x="4391" y="7898"/>
                </a:cubicBezTo>
                <a:cubicBezTo>
                  <a:pt x="4390" y="7898"/>
                  <a:pt x="4387" y="7894"/>
                  <a:pt x="4382" y="7882"/>
                </a:cubicBezTo>
                <a:cubicBezTo>
                  <a:pt x="4382" y="7823"/>
                  <a:pt x="4418" y="7787"/>
                  <a:pt x="4394" y="7704"/>
                </a:cubicBezTo>
                <a:cubicBezTo>
                  <a:pt x="4406" y="7668"/>
                  <a:pt x="4418" y="7620"/>
                  <a:pt x="4465" y="7608"/>
                </a:cubicBezTo>
                <a:cubicBezTo>
                  <a:pt x="4441" y="7561"/>
                  <a:pt x="4465" y="7442"/>
                  <a:pt x="4430" y="7406"/>
                </a:cubicBezTo>
                <a:lnTo>
                  <a:pt x="4430" y="7406"/>
                </a:lnTo>
                <a:cubicBezTo>
                  <a:pt x="4382" y="7513"/>
                  <a:pt x="4477" y="7501"/>
                  <a:pt x="4430" y="7620"/>
                </a:cubicBezTo>
                <a:lnTo>
                  <a:pt x="4382" y="7596"/>
                </a:lnTo>
                <a:cubicBezTo>
                  <a:pt x="4382" y="7549"/>
                  <a:pt x="4370" y="7501"/>
                  <a:pt x="4370" y="7465"/>
                </a:cubicBezTo>
                <a:cubicBezTo>
                  <a:pt x="4370" y="7418"/>
                  <a:pt x="4370" y="7382"/>
                  <a:pt x="4370" y="7358"/>
                </a:cubicBezTo>
                <a:cubicBezTo>
                  <a:pt x="4370" y="7370"/>
                  <a:pt x="4358" y="7370"/>
                  <a:pt x="4346" y="7370"/>
                </a:cubicBezTo>
                <a:cubicBezTo>
                  <a:pt x="4334" y="7251"/>
                  <a:pt x="4299" y="7215"/>
                  <a:pt x="4310" y="7108"/>
                </a:cubicBezTo>
                <a:cubicBezTo>
                  <a:pt x="4314" y="7107"/>
                  <a:pt x="4316" y="7107"/>
                  <a:pt x="4319" y="7107"/>
                </a:cubicBezTo>
                <a:cubicBezTo>
                  <a:pt x="4346" y="7107"/>
                  <a:pt x="4346" y="7160"/>
                  <a:pt x="4346" y="7203"/>
                </a:cubicBezTo>
                <a:cubicBezTo>
                  <a:pt x="4382" y="7132"/>
                  <a:pt x="4346" y="7132"/>
                  <a:pt x="4370" y="7013"/>
                </a:cubicBezTo>
                <a:cubicBezTo>
                  <a:pt x="4394" y="7013"/>
                  <a:pt x="4358" y="7096"/>
                  <a:pt x="4394" y="7108"/>
                </a:cubicBezTo>
                <a:lnTo>
                  <a:pt x="4382" y="6989"/>
                </a:lnTo>
                <a:lnTo>
                  <a:pt x="4394" y="6989"/>
                </a:lnTo>
                <a:cubicBezTo>
                  <a:pt x="4346" y="6965"/>
                  <a:pt x="4418" y="6894"/>
                  <a:pt x="4406" y="6811"/>
                </a:cubicBezTo>
                <a:cubicBezTo>
                  <a:pt x="4430" y="6668"/>
                  <a:pt x="4382" y="6608"/>
                  <a:pt x="4346" y="6525"/>
                </a:cubicBezTo>
                <a:close/>
                <a:moveTo>
                  <a:pt x="4549" y="10049"/>
                </a:moveTo>
                <a:lnTo>
                  <a:pt x="4558" y="10054"/>
                </a:lnTo>
                <a:lnTo>
                  <a:pt x="4558" y="10054"/>
                </a:lnTo>
                <a:cubicBezTo>
                  <a:pt x="4555" y="10052"/>
                  <a:pt x="4552" y="10050"/>
                  <a:pt x="4549" y="10049"/>
                </a:cubicBezTo>
                <a:close/>
                <a:moveTo>
                  <a:pt x="1108" y="11797"/>
                </a:moveTo>
                <a:lnTo>
                  <a:pt x="1108" y="11797"/>
                </a:lnTo>
                <a:cubicBezTo>
                  <a:pt x="1108" y="11798"/>
                  <a:pt x="1108" y="11798"/>
                  <a:pt x="1108" y="11799"/>
                </a:cubicBezTo>
                <a:cubicBezTo>
                  <a:pt x="1112" y="11803"/>
                  <a:pt x="1114" y="11805"/>
                  <a:pt x="1114" y="11805"/>
                </a:cubicBezTo>
                <a:cubicBezTo>
                  <a:pt x="1115" y="11805"/>
                  <a:pt x="1112" y="11801"/>
                  <a:pt x="1108" y="11797"/>
                </a:cubicBezTo>
                <a:close/>
                <a:moveTo>
                  <a:pt x="1249" y="12368"/>
                </a:moveTo>
                <a:lnTo>
                  <a:pt x="1249" y="12368"/>
                </a:lnTo>
                <a:cubicBezTo>
                  <a:pt x="1250" y="12369"/>
                  <a:pt x="1250" y="12370"/>
                  <a:pt x="1251" y="12371"/>
                </a:cubicBezTo>
                <a:cubicBezTo>
                  <a:pt x="1255" y="12376"/>
                  <a:pt x="1259" y="12380"/>
                  <a:pt x="1262" y="12383"/>
                </a:cubicBezTo>
                <a:lnTo>
                  <a:pt x="1262" y="12383"/>
                </a:lnTo>
                <a:cubicBezTo>
                  <a:pt x="1257" y="12378"/>
                  <a:pt x="1253" y="12373"/>
                  <a:pt x="1249" y="12368"/>
                </a:cubicBezTo>
                <a:close/>
                <a:moveTo>
                  <a:pt x="1281" y="12363"/>
                </a:moveTo>
                <a:cubicBezTo>
                  <a:pt x="1278" y="12363"/>
                  <a:pt x="1280" y="12387"/>
                  <a:pt x="1271" y="12387"/>
                </a:cubicBezTo>
                <a:cubicBezTo>
                  <a:pt x="1268" y="12387"/>
                  <a:pt x="1265" y="12386"/>
                  <a:pt x="1262" y="12383"/>
                </a:cubicBezTo>
                <a:lnTo>
                  <a:pt x="1262" y="12383"/>
                </a:lnTo>
                <a:cubicBezTo>
                  <a:pt x="1281" y="12403"/>
                  <a:pt x="1301" y="12417"/>
                  <a:pt x="1305" y="12417"/>
                </a:cubicBezTo>
                <a:cubicBezTo>
                  <a:pt x="1307" y="12417"/>
                  <a:pt x="1306" y="12414"/>
                  <a:pt x="1298" y="12406"/>
                </a:cubicBezTo>
                <a:cubicBezTo>
                  <a:pt x="1287" y="12373"/>
                  <a:pt x="1283" y="12363"/>
                  <a:pt x="1281" y="12363"/>
                </a:cubicBezTo>
                <a:close/>
                <a:moveTo>
                  <a:pt x="1453" y="12668"/>
                </a:moveTo>
                <a:cubicBezTo>
                  <a:pt x="1449" y="12669"/>
                  <a:pt x="1446" y="12671"/>
                  <a:pt x="1444" y="12672"/>
                </a:cubicBezTo>
                <a:lnTo>
                  <a:pt x="1444" y="12672"/>
                </a:lnTo>
                <a:lnTo>
                  <a:pt x="1453" y="12668"/>
                </a:lnTo>
                <a:close/>
                <a:moveTo>
                  <a:pt x="1461" y="12707"/>
                </a:moveTo>
                <a:lnTo>
                  <a:pt x="1477" y="12728"/>
                </a:lnTo>
                <a:cubicBezTo>
                  <a:pt x="1487" y="12728"/>
                  <a:pt x="1475" y="12719"/>
                  <a:pt x="1461" y="12707"/>
                </a:cubicBezTo>
                <a:close/>
                <a:moveTo>
                  <a:pt x="8466" y="0"/>
                </a:moveTo>
                <a:lnTo>
                  <a:pt x="8466" y="24"/>
                </a:lnTo>
                <a:lnTo>
                  <a:pt x="8478" y="48"/>
                </a:lnTo>
                <a:cubicBezTo>
                  <a:pt x="8454" y="36"/>
                  <a:pt x="8442" y="12"/>
                  <a:pt x="8430" y="12"/>
                </a:cubicBezTo>
                <a:lnTo>
                  <a:pt x="8454" y="48"/>
                </a:lnTo>
                <a:lnTo>
                  <a:pt x="8430" y="36"/>
                </a:lnTo>
                <a:lnTo>
                  <a:pt x="8430" y="36"/>
                </a:lnTo>
                <a:cubicBezTo>
                  <a:pt x="8442" y="48"/>
                  <a:pt x="8442" y="60"/>
                  <a:pt x="8442" y="60"/>
                </a:cubicBezTo>
                <a:lnTo>
                  <a:pt x="8430" y="72"/>
                </a:lnTo>
                <a:cubicBezTo>
                  <a:pt x="8430" y="36"/>
                  <a:pt x="8418" y="60"/>
                  <a:pt x="8406" y="36"/>
                </a:cubicBezTo>
                <a:cubicBezTo>
                  <a:pt x="8406" y="36"/>
                  <a:pt x="8406" y="36"/>
                  <a:pt x="8394" y="60"/>
                </a:cubicBezTo>
                <a:lnTo>
                  <a:pt x="8418" y="72"/>
                </a:lnTo>
                <a:cubicBezTo>
                  <a:pt x="8415" y="80"/>
                  <a:pt x="8412" y="83"/>
                  <a:pt x="8408" y="83"/>
                </a:cubicBezTo>
                <a:cubicBezTo>
                  <a:pt x="8403" y="83"/>
                  <a:pt x="8397" y="77"/>
                  <a:pt x="8391" y="69"/>
                </a:cubicBezTo>
                <a:lnTo>
                  <a:pt x="8391" y="69"/>
                </a:lnTo>
                <a:cubicBezTo>
                  <a:pt x="8392" y="70"/>
                  <a:pt x="8393" y="71"/>
                  <a:pt x="8394" y="72"/>
                </a:cubicBezTo>
                <a:lnTo>
                  <a:pt x="8388" y="66"/>
                </a:lnTo>
                <a:lnTo>
                  <a:pt x="8388" y="66"/>
                </a:lnTo>
                <a:cubicBezTo>
                  <a:pt x="8389" y="67"/>
                  <a:pt x="8390" y="68"/>
                  <a:pt x="8391" y="69"/>
                </a:cubicBezTo>
                <a:lnTo>
                  <a:pt x="8391" y="69"/>
                </a:lnTo>
                <a:cubicBezTo>
                  <a:pt x="8384" y="65"/>
                  <a:pt x="8379" y="63"/>
                  <a:pt x="8376" y="63"/>
                </a:cubicBezTo>
                <a:cubicBezTo>
                  <a:pt x="8359" y="63"/>
                  <a:pt x="8373" y="109"/>
                  <a:pt x="8353" y="109"/>
                </a:cubicBezTo>
                <a:cubicBezTo>
                  <a:pt x="8351" y="109"/>
                  <a:pt x="8349" y="108"/>
                  <a:pt x="8347" y="107"/>
                </a:cubicBezTo>
                <a:cubicBezTo>
                  <a:pt x="8347" y="100"/>
                  <a:pt x="8338" y="85"/>
                  <a:pt x="8334" y="76"/>
                </a:cubicBezTo>
                <a:lnTo>
                  <a:pt x="8334" y="76"/>
                </a:lnTo>
                <a:cubicBezTo>
                  <a:pt x="8330" y="87"/>
                  <a:pt x="8312" y="100"/>
                  <a:pt x="8323" y="131"/>
                </a:cubicBezTo>
                <a:cubicBezTo>
                  <a:pt x="8287" y="95"/>
                  <a:pt x="8275" y="84"/>
                  <a:pt x="8251" y="72"/>
                </a:cubicBezTo>
                <a:lnTo>
                  <a:pt x="8251" y="72"/>
                </a:lnTo>
                <a:cubicBezTo>
                  <a:pt x="8251" y="84"/>
                  <a:pt x="8251" y="84"/>
                  <a:pt x="8263" y="107"/>
                </a:cubicBezTo>
                <a:cubicBezTo>
                  <a:pt x="8247" y="107"/>
                  <a:pt x="8242" y="118"/>
                  <a:pt x="8233" y="118"/>
                </a:cubicBezTo>
                <a:cubicBezTo>
                  <a:pt x="8229" y="118"/>
                  <a:pt x="8224" y="115"/>
                  <a:pt x="8216" y="107"/>
                </a:cubicBezTo>
                <a:lnTo>
                  <a:pt x="8216" y="107"/>
                </a:lnTo>
                <a:cubicBezTo>
                  <a:pt x="8228" y="119"/>
                  <a:pt x="8228" y="119"/>
                  <a:pt x="8225" y="119"/>
                </a:cubicBezTo>
                <a:cubicBezTo>
                  <a:pt x="8223" y="119"/>
                  <a:pt x="8219" y="119"/>
                  <a:pt x="8217" y="123"/>
                </a:cubicBezTo>
                <a:lnTo>
                  <a:pt x="8217" y="123"/>
                </a:lnTo>
                <a:lnTo>
                  <a:pt x="8216" y="119"/>
                </a:lnTo>
                <a:lnTo>
                  <a:pt x="8216" y="131"/>
                </a:lnTo>
                <a:cubicBezTo>
                  <a:pt x="8216" y="127"/>
                  <a:pt x="8216" y="124"/>
                  <a:pt x="8217" y="123"/>
                </a:cubicBezTo>
                <a:lnTo>
                  <a:pt x="8217" y="123"/>
                </a:lnTo>
                <a:lnTo>
                  <a:pt x="8228" y="143"/>
                </a:lnTo>
                <a:cubicBezTo>
                  <a:pt x="8216" y="134"/>
                  <a:pt x="8209" y="131"/>
                  <a:pt x="8205" y="131"/>
                </a:cubicBezTo>
                <a:cubicBezTo>
                  <a:pt x="8191" y="131"/>
                  <a:pt x="8206" y="167"/>
                  <a:pt x="8197" y="167"/>
                </a:cubicBezTo>
                <a:cubicBezTo>
                  <a:pt x="8194" y="167"/>
                  <a:pt x="8189" y="164"/>
                  <a:pt x="8180" y="155"/>
                </a:cubicBezTo>
                <a:lnTo>
                  <a:pt x="8168" y="143"/>
                </a:lnTo>
                <a:lnTo>
                  <a:pt x="8168" y="155"/>
                </a:lnTo>
                <a:cubicBezTo>
                  <a:pt x="8168" y="143"/>
                  <a:pt x="8156" y="143"/>
                  <a:pt x="8156" y="119"/>
                </a:cubicBezTo>
                <a:lnTo>
                  <a:pt x="8120" y="131"/>
                </a:lnTo>
                <a:lnTo>
                  <a:pt x="8132" y="155"/>
                </a:lnTo>
                <a:cubicBezTo>
                  <a:pt x="8132" y="155"/>
                  <a:pt x="8141" y="181"/>
                  <a:pt x="8136" y="181"/>
                </a:cubicBezTo>
                <a:cubicBezTo>
                  <a:pt x="8135" y="181"/>
                  <a:pt x="8134" y="180"/>
                  <a:pt x="8132" y="179"/>
                </a:cubicBezTo>
                <a:cubicBezTo>
                  <a:pt x="8124" y="161"/>
                  <a:pt x="8120" y="157"/>
                  <a:pt x="8117" y="157"/>
                </a:cubicBezTo>
                <a:cubicBezTo>
                  <a:pt x="8114" y="157"/>
                  <a:pt x="8113" y="162"/>
                  <a:pt x="8108" y="162"/>
                </a:cubicBezTo>
                <a:cubicBezTo>
                  <a:pt x="8106" y="162"/>
                  <a:pt x="8103" y="161"/>
                  <a:pt x="8099" y="157"/>
                </a:cubicBezTo>
                <a:lnTo>
                  <a:pt x="8099" y="157"/>
                </a:lnTo>
                <a:cubicBezTo>
                  <a:pt x="8101" y="160"/>
                  <a:pt x="8105" y="163"/>
                  <a:pt x="8109" y="167"/>
                </a:cubicBezTo>
                <a:cubicBezTo>
                  <a:pt x="8107" y="170"/>
                  <a:pt x="8105" y="172"/>
                  <a:pt x="8102" y="172"/>
                </a:cubicBezTo>
                <a:cubicBezTo>
                  <a:pt x="8099" y="172"/>
                  <a:pt x="8096" y="170"/>
                  <a:pt x="8092" y="167"/>
                </a:cubicBezTo>
                <a:lnTo>
                  <a:pt x="8092" y="167"/>
                </a:lnTo>
                <a:cubicBezTo>
                  <a:pt x="8097" y="179"/>
                  <a:pt x="8097" y="194"/>
                  <a:pt x="8097" y="203"/>
                </a:cubicBezTo>
                <a:cubicBezTo>
                  <a:pt x="8097" y="191"/>
                  <a:pt x="8085" y="191"/>
                  <a:pt x="8085" y="179"/>
                </a:cubicBezTo>
                <a:cubicBezTo>
                  <a:pt x="8085" y="191"/>
                  <a:pt x="8061" y="191"/>
                  <a:pt x="8061" y="203"/>
                </a:cubicBezTo>
                <a:cubicBezTo>
                  <a:pt x="8049" y="203"/>
                  <a:pt x="8037" y="179"/>
                  <a:pt x="8037" y="167"/>
                </a:cubicBezTo>
                <a:cubicBezTo>
                  <a:pt x="8037" y="185"/>
                  <a:pt x="8034" y="185"/>
                  <a:pt x="8031" y="185"/>
                </a:cubicBezTo>
                <a:cubicBezTo>
                  <a:pt x="8028" y="185"/>
                  <a:pt x="8025" y="185"/>
                  <a:pt x="8025" y="203"/>
                </a:cubicBezTo>
                <a:lnTo>
                  <a:pt x="8013" y="191"/>
                </a:lnTo>
                <a:lnTo>
                  <a:pt x="8013" y="214"/>
                </a:lnTo>
                <a:lnTo>
                  <a:pt x="7990" y="179"/>
                </a:lnTo>
                <a:lnTo>
                  <a:pt x="8001" y="203"/>
                </a:lnTo>
                <a:cubicBezTo>
                  <a:pt x="8001" y="203"/>
                  <a:pt x="8001" y="218"/>
                  <a:pt x="7995" y="218"/>
                </a:cubicBezTo>
                <a:cubicBezTo>
                  <a:pt x="7994" y="218"/>
                  <a:pt x="7992" y="217"/>
                  <a:pt x="7990" y="214"/>
                </a:cubicBezTo>
                <a:lnTo>
                  <a:pt x="7978" y="191"/>
                </a:lnTo>
                <a:cubicBezTo>
                  <a:pt x="7975" y="196"/>
                  <a:pt x="7971" y="198"/>
                  <a:pt x="7967" y="198"/>
                </a:cubicBezTo>
                <a:cubicBezTo>
                  <a:pt x="7958" y="198"/>
                  <a:pt x="7946" y="189"/>
                  <a:pt x="7938" y="189"/>
                </a:cubicBezTo>
                <a:cubicBezTo>
                  <a:pt x="7933" y="189"/>
                  <a:pt x="7930" y="192"/>
                  <a:pt x="7930" y="203"/>
                </a:cubicBezTo>
                <a:cubicBezTo>
                  <a:pt x="7930" y="203"/>
                  <a:pt x="7930" y="191"/>
                  <a:pt x="7930" y="191"/>
                </a:cubicBezTo>
                <a:cubicBezTo>
                  <a:pt x="7930" y="202"/>
                  <a:pt x="7928" y="206"/>
                  <a:pt x="7925" y="206"/>
                </a:cubicBezTo>
                <a:cubicBezTo>
                  <a:pt x="7919" y="206"/>
                  <a:pt x="7910" y="192"/>
                  <a:pt x="7906" y="192"/>
                </a:cubicBezTo>
                <a:cubicBezTo>
                  <a:pt x="7903" y="192"/>
                  <a:pt x="7903" y="197"/>
                  <a:pt x="7906" y="214"/>
                </a:cubicBezTo>
                <a:cubicBezTo>
                  <a:pt x="7894" y="203"/>
                  <a:pt x="7894" y="191"/>
                  <a:pt x="7882" y="191"/>
                </a:cubicBezTo>
                <a:lnTo>
                  <a:pt x="7870" y="179"/>
                </a:lnTo>
                <a:lnTo>
                  <a:pt x="7894" y="226"/>
                </a:lnTo>
                <a:lnTo>
                  <a:pt x="7870" y="191"/>
                </a:lnTo>
                <a:lnTo>
                  <a:pt x="7870" y="214"/>
                </a:lnTo>
                <a:cubicBezTo>
                  <a:pt x="7853" y="185"/>
                  <a:pt x="7847" y="182"/>
                  <a:pt x="7841" y="182"/>
                </a:cubicBezTo>
                <a:cubicBezTo>
                  <a:pt x="7839" y="182"/>
                  <a:pt x="7838" y="182"/>
                  <a:pt x="7836" y="182"/>
                </a:cubicBezTo>
                <a:cubicBezTo>
                  <a:pt x="7831" y="182"/>
                  <a:pt x="7824" y="180"/>
                  <a:pt x="7811" y="167"/>
                </a:cubicBezTo>
                <a:lnTo>
                  <a:pt x="7811" y="167"/>
                </a:lnTo>
                <a:lnTo>
                  <a:pt x="7835" y="203"/>
                </a:lnTo>
                <a:cubicBezTo>
                  <a:pt x="7843" y="239"/>
                  <a:pt x="7836" y="249"/>
                  <a:pt x="7822" y="249"/>
                </a:cubicBezTo>
                <a:cubicBezTo>
                  <a:pt x="7805" y="249"/>
                  <a:pt x="7778" y="233"/>
                  <a:pt x="7759" y="233"/>
                </a:cubicBezTo>
                <a:cubicBezTo>
                  <a:pt x="7750" y="233"/>
                  <a:pt x="7742" y="237"/>
                  <a:pt x="7739" y="250"/>
                </a:cubicBezTo>
                <a:lnTo>
                  <a:pt x="7716" y="226"/>
                </a:lnTo>
                <a:lnTo>
                  <a:pt x="7728" y="274"/>
                </a:lnTo>
                <a:cubicBezTo>
                  <a:pt x="7704" y="250"/>
                  <a:pt x="7716" y="238"/>
                  <a:pt x="7704" y="226"/>
                </a:cubicBezTo>
                <a:lnTo>
                  <a:pt x="7704" y="226"/>
                </a:lnTo>
                <a:cubicBezTo>
                  <a:pt x="7704" y="250"/>
                  <a:pt x="7728" y="274"/>
                  <a:pt x="7716" y="298"/>
                </a:cubicBezTo>
                <a:cubicBezTo>
                  <a:pt x="7692" y="274"/>
                  <a:pt x="7704" y="274"/>
                  <a:pt x="7704" y="250"/>
                </a:cubicBezTo>
                <a:lnTo>
                  <a:pt x="7704" y="250"/>
                </a:lnTo>
                <a:cubicBezTo>
                  <a:pt x="7694" y="280"/>
                  <a:pt x="7684" y="301"/>
                  <a:pt x="7668" y="301"/>
                </a:cubicBezTo>
                <a:cubicBezTo>
                  <a:pt x="7667" y="301"/>
                  <a:pt x="7665" y="301"/>
                  <a:pt x="7664" y="301"/>
                </a:cubicBezTo>
                <a:lnTo>
                  <a:pt x="7664" y="301"/>
                </a:lnTo>
                <a:cubicBezTo>
                  <a:pt x="7668" y="304"/>
                  <a:pt x="7668" y="310"/>
                  <a:pt x="7668" y="310"/>
                </a:cubicBezTo>
                <a:cubicBezTo>
                  <a:pt x="7668" y="334"/>
                  <a:pt x="7644" y="322"/>
                  <a:pt x="7632" y="334"/>
                </a:cubicBezTo>
                <a:cubicBezTo>
                  <a:pt x="7620" y="322"/>
                  <a:pt x="7620" y="310"/>
                  <a:pt x="7632" y="310"/>
                </a:cubicBezTo>
                <a:cubicBezTo>
                  <a:pt x="7626" y="310"/>
                  <a:pt x="7620" y="307"/>
                  <a:pt x="7617" y="307"/>
                </a:cubicBezTo>
                <a:cubicBezTo>
                  <a:pt x="7617" y="307"/>
                  <a:pt x="7616" y="307"/>
                  <a:pt x="7616" y="308"/>
                </a:cubicBezTo>
                <a:lnTo>
                  <a:pt x="7616" y="308"/>
                </a:lnTo>
                <a:lnTo>
                  <a:pt x="7609" y="286"/>
                </a:lnTo>
                <a:cubicBezTo>
                  <a:pt x="7593" y="286"/>
                  <a:pt x="7587" y="302"/>
                  <a:pt x="7582" y="302"/>
                </a:cubicBezTo>
                <a:cubicBezTo>
                  <a:pt x="7579" y="302"/>
                  <a:pt x="7577" y="298"/>
                  <a:pt x="7573" y="286"/>
                </a:cubicBezTo>
                <a:lnTo>
                  <a:pt x="7573" y="286"/>
                </a:lnTo>
                <a:cubicBezTo>
                  <a:pt x="7573" y="298"/>
                  <a:pt x="7585" y="322"/>
                  <a:pt x="7585" y="334"/>
                </a:cubicBezTo>
                <a:cubicBezTo>
                  <a:pt x="7576" y="321"/>
                  <a:pt x="7570" y="317"/>
                  <a:pt x="7567" y="317"/>
                </a:cubicBezTo>
                <a:cubicBezTo>
                  <a:pt x="7559" y="317"/>
                  <a:pt x="7565" y="347"/>
                  <a:pt x="7554" y="347"/>
                </a:cubicBezTo>
                <a:cubicBezTo>
                  <a:pt x="7552" y="347"/>
                  <a:pt x="7551" y="346"/>
                  <a:pt x="7549" y="345"/>
                </a:cubicBezTo>
                <a:cubicBezTo>
                  <a:pt x="7537" y="334"/>
                  <a:pt x="7549" y="322"/>
                  <a:pt x="7549" y="322"/>
                </a:cubicBezTo>
                <a:cubicBezTo>
                  <a:pt x="7546" y="320"/>
                  <a:pt x="7543" y="319"/>
                  <a:pt x="7541" y="319"/>
                </a:cubicBezTo>
                <a:cubicBezTo>
                  <a:pt x="7528" y="319"/>
                  <a:pt x="7537" y="347"/>
                  <a:pt x="7537" y="357"/>
                </a:cubicBezTo>
                <a:lnTo>
                  <a:pt x="7525" y="334"/>
                </a:lnTo>
                <a:lnTo>
                  <a:pt x="7513" y="381"/>
                </a:lnTo>
                <a:cubicBezTo>
                  <a:pt x="7507" y="368"/>
                  <a:pt x="7502" y="364"/>
                  <a:pt x="7499" y="364"/>
                </a:cubicBezTo>
                <a:cubicBezTo>
                  <a:pt x="7493" y="364"/>
                  <a:pt x="7489" y="375"/>
                  <a:pt x="7486" y="379"/>
                </a:cubicBezTo>
                <a:lnTo>
                  <a:pt x="7486" y="379"/>
                </a:lnTo>
                <a:cubicBezTo>
                  <a:pt x="7484" y="377"/>
                  <a:pt x="7481" y="375"/>
                  <a:pt x="7479" y="374"/>
                </a:cubicBezTo>
                <a:lnTo>
                  <a:pt x="7479" y="374"/>
                </a:lnTo>
                <a:cubicBezTo>
                  <a:pt x="7481" y="378"/>
                  <a:pt x="7483" y="380"/>
                  <a:pt x="7484" y="380"/>
                </a:cubicBezTo>
                <a:cubicBezTo>
                  <a:pt x="7485" y="380"/>
                  <a:pt x="7485" y="379"/>
                  <a:pt x="7486" y="379"/>
                </a:cubicBezTo>
                <a:lnTo>
                  <a:pt x="7486" y="379"/>
                </a:lnTo>
                <a:cubicBezTo>
                  <a:pt x="7491" y="383"/>
                  <a:pt x="7495" y="388"/>
                  <a:pt x="7489" y="393"/>
                </a:cubicBezTo>
                <a:cubicBezTo>
                  <a:pt x="7488" y="391"/>
                  <a:pt x="7486" y="391"/>
                  <a:pt x="7485" y="391"/>
                </a:cubicBezTo>
                <a:cubicBezTo>
                  <a:pt x="7480" y="391"/>
                  <a:pt x="7478" y="398"/>
                  <a:pt x="7475" y="398"/>
                </a:cubicBezTo>
                <a:cubicBezTo>
                  <a:pt x="7473" y="398"/>
                  <a:pt x="7470" y="394"/>
                  <a:pt x="7466" y="381"/>
                </a:cubicBezTo>
                <a:lnTo>
                  <a:pt x="7454" y="381"/>
                </a:lnTo>
                <a:lnTo>
                  <a:pt x="7442" y="345"/>
                </a:lnTo>
                <a:lnTo>
                  <a:pt x="7442" y="345"/>
                </a:lnTo>
                <a:cubicBezTo>
                  <a:pt x="7442" y="357"/>
                  <a:pt x="7454" y="393"/>
                  <a:pt x="7466" y="417"/>
                </a:cubicBezTo>
                <a:cubicBezTo>
                  <a:pt x="7460" y="414"/>
                  <a:pt x="7455" y="413"/>
                  <a:pt x="7452" y="413"/>
                </a:cubicBezTo>
                <a:cubicBezTo>
                  <a:pt x="7448" y="413"/>
                  <a:pt x="7446" y="414"/>
                  <a:pt x="7443" y="414"/>
                </a:cubicBezTo>
                <a:cubicBezTo>
                  <a:pt x="7439" y="414"/>
                  <a:pt x="7436" y="411"/>
                  <a:pt x="7430" y="393"/>
                </a:cubicBezTo>
                <a:lnTo>
                  <a:pt x="7418" y="393"/>
                </a:lnTo>
                <a:cubicBezTo>
                  <a:pt x="7417" y="396"/>
                  <a:pt x="7414" y="397"/>
                  <a:pt x="7412" y="397"/>
                </a:cubicBezTo>
                <a:cubicBezTo>
                  <a:pt x="7397" y="397"/>
                  <a:pt x="7365" y="361"/>
                  <a:pt x="7356" y="361"/>
                </a:cubicBezTo>
                <a:cubicBezTo>
                  <a:pt x="7353" y="361"/>
                  <a:pt x="7353" y="367"/>
                  <a:pt x="7358" y="381"/>
                </a:cubicBezTo>
                <a:cubicBezTo>
                  <a:pt x="7347" y="381"/>
                  <a:pt x="7347" y="369"/>
                  <a:pt x="7347" y="369"/>
                </a:cubicBezTo>
                <a:lnTo>
                  <a:pt x="7335" y="369"/>
                </a:lnTo>
                <a:lnTo>
                  <a:pt x="7323" y="345"/>
                </a:lnTo>
                <a:lnTo>
                  <a:pt x="7323" y="393"/>
                </a:lnTo>
                <a:lnTo>
                  <a:pt x="7311" y="381"/>
                </a:lnTo>
                <a:cubicBezTo>
                  <a:pt x="7299" y="381"/>
                  <a:pt x="7275" y="405"/>
                  <a:pt x="7263" y="417"/>
                </a:cubicBezTo>
                <a:lnTo>
                  <a:pt x="7263" y="405"/>
                </a:lnTo>
                <a:cubicBezTo>
                  <a:pt x="7259" y="419"/>
                  <a:pt x="7254" y="422"/>
                  <a:pt x="7249" y="422"/>
                </a:cubicBezTo>
                <a:cubicBezTo>
                  <a:pt x="7246" y="422"/>
                  <a:pt x="7242" y="420"/>
                  <a:pt x="7238" y="420"/>
                </a:cubicBezTo>
                <a:cubicBezTo>
                  <a:pt x="7235" y="420"/>
                  <a:pt x="7231" y="422"/>
                  <a:pt x="7228" y="429"/>
                </a:cubicBezTo>
                <a:cubicBezTo>
                  <a:pt x="7228" y="429"/>
                  <a:pt x="7228" y="429"/>
                  <a:pt x="7228" y="417"/>
                </a:cubicBezTo>
                <a:lnTo>
                  <a:pt x="7216" y="429"/>
                </a:lnTo>
                <a:lnTo>
                  <a:pt x="7216" y="417"/>
                </a:lnTo>
                <a:cubicBezTo>
                  <a:pt x="7216" y="424"/>
                  <a:pt x="7213" y="427"/>
                  <a:pt x="7209" y="427"/>
                </a:cubicBezTo>
                <a:cubicBezTo>
                  <a:pt x="7201" y="427"/>
                  <a:pt x="7188" y="415"/>
                  <a:pt x="7180" y="407"/>
                </a:cubicBezTo>
                <a:lnTo>
                  <a:pt x="7180" y="407"/>
                </a:lnTo>
                <a:cubicBezTo>
                  <a:pt x="7180" y="430"/>
                  <a:pt x="7180" y="453"/>
                  <a:pt x="7192" y="476"/>
                </a:cubicBezTo>
                <a:cubicBezTo>
                  <a:pt x="7180" y="476"/>
                  <a:pt x="7180" y="453"/>
                  <a:pt x="7156" y="441"/>
                </a:cubicBezTo>
                <a:lnTo>
                  <a:pt x="7156" y="441"/>
                </a:lnTo>
                <a:cubicBezTo>
                  <a:pt x="7156" y="450"/>
                  <a:pt x="7164" y="468"/>
                  <a:pt x="7154" y="468"/>
                </a:cubicBezTo>
                <a:cubicBezTo>
                  <a:pt x="7152" y="468"/>
                  <a:pt x="7149" y="467"/>
                  <a:pt x="7144" y="465"/>
                </a:cubicBezTo>
                <a:lnTo>
                  <a:pt x="7132" y="453"/>
                </a:lnTo>
                <a:cubicBezTo>
                  <a:pt x="7132" y="453"/>
                  <a:pt x="7132" y="476"/>
                  <a:pt x="7120" y="476"/>
                </a:cubicBezTo>
                <a:lnTo>
                  <a:pt x="7120" y="465"/>
                </a:lnTo>
                <a:cubicBezTo>
                  <a:pt x="7120" y="477"/>
                  <a:pt x="7117" y="480"/>
                  <a:pt x="7113" y="480"/>
                </a:cubicBezTo>
                <a:cubicBezTo>
                  <a:pt x="7107" y="480"/>
                  <a:pt x="7100" y="473"/>
                  <a:pt x="7097" y="473"/>
                </a:cubicBezTo>
                <a:cubicBezTo>
                  <a:pt x="7093" y="473"/>
                  <a:pt x="7095" y="481"/>
                  <a:pt x="7108" y="512"/>
                </a:cubicBezTo>
                <a:cubicBezTo>
                  <a:pt x="7085" y="500"/>
                  <a:pt x="7085" y="512"/>
                  <a:pt x="7061" y="476"/>
                </a:cubicBezTo>
                <a:cubicBezTo>
                  <a:pt x="7061" y="512"/>
                  <a:pt x="7049" y="536"/>
                  <a:pt x="7037" y="548"/>
                </a:cubicBezTo>
                <a:cubicBezTo>
                  <a:pt x="7026" y="533"/>
                  <a:pt x="7022" y="529"/>
                  <a:pt x="7021" y="529"/>
                </a:cubicBezTo>
                <a:lnTo>
                  <a:pt x="7021" y="529"/>
                </a:lnTo>
                <a:cubicBezTo>
                  <a:pt x="7018" y="529"/>
                  <a:pt x="7024" y="542"/>
                  <a:pt x="7021" y="542"/>
                </a:cubicBezTo>
                <a:cubicBezTo>
                  <a:pt x="7020" y="542"/>
                  <a:pt x="7017" y="540"/>
                  <a:pt x="7013" y="536"/>
                </a:cubicBezTo>
                <a:lnTo>
                  <a:pt x="7013" y="536"/>
                </a:lnTo>
                <a:lnTo>
                  <a:pt x="7025" y="560"/>
                </a:lnTo>
                <a:cubicBezTo>
                  <a:pt x="7021" y="564"/>
                  <a:pt x="7015" y="566"/>
                  <a:pt x="7009" y="566"/>
                </a:cubicBezTo>
                <a:cubicBezTo>
                  <a:pt x="6984" y="566"/>
                  <a:pt x="6947" y="542"/>
                  <a:pt x="6922" y="542"/>
                </a:cubicBezTo>
                <a:cubicBezTo>
                  <a:pt x="6916" y="542"/>
                  <a:pt x="6910" y="544"/>
                  <a:pt x="6906" y="548"/>
                </a:cubicBezTo>
                <a:lnTo>
                  <a:pt x="6894" y="524"/>
                </a:lnTo>
                <a:lnTo>
                  <a:pt x="6906" y="560"/>
                </a:lnTo>
                <a:cubicBezTo>
                  <a:pt x="6870" y="560"/>
                  <a:pt x="6823" y="560"/>
                  <a:pt x="6799" y="572"/>
                </a:cubicBezTo>
                <a:cubicBezTo>
                  <a:pt x="6799" y="593"/>
                  <a:pt x="6799" y="633"/>
                  <a:pt x="6782" y="633"/>
                </a:cubicBezTo>
                <a:cubicBezTo>
                  <a:pt x="6780" y="633"/>
                  <a:pt x="6778" y="633"/>
                  <a:pt x="6775" y="631"/>
                </a:cubicBezTo>
                <a:cubicBezTo>
                  <a:pt x="6763" y="655"/>
                  <a:pt x="6751" y="679"/>
                  <a:pt x="6716" y="679"/>
                </a:cubicBezTo>
                <a:cubicBezTo>
                  <a:pt x="6716" y="671"/>
                  <a:pt x="6710" y="663"/>
                  <a:pt x="6707" y="655"/>
                </a:cubicBezTo>
                <a:lnTo>
                  <a:pt x="6707" y="655"/>
                </a:lnTo>
                <a:cubicBezTo>
                  <a:pt x="6707" y="661"/>
                  <a:pt x="6706" y="663"/>
                  <a:pt x="6703" y="663"/>
                </a:cubicBezTo>
                <a:cubicBezTo>
                  <a:pt x="6697" y="663"/>
                  <a:pt x="6687" y="655"/>
                  <a:pt x="6680" y="655"/>
                </a:cubicBezTo>
                <a:lnTo>
                  <a:pt x="6704" y="679"/>
                </a:lnTo>
                <a:cubicBezTo>
                  <a:pt x="6704" y="692"/>
                  <a:pt x="6700" y="697"/>
                  <a:pt x="6696" y="697"/>
                </a:cubicBezTo>
                <a:cubicBezTo>
                  <a:pt x="6688" y="697"/>
                  <a:pt x="6675" y="682"/>
                  <a:pt x="6668" y="667"/>
                </a:cubicBezTo>
                <a:lnTo>
                  <a:pt x="6668" y="667"/>
                </a:lnTo>
                <a:lnTo>
                  <a:pt x="6680" y="703"/>
                </a:lnTo>
                <a:cubicBezTo>
                  <a:pt x="6668" y="703"/>
                  <a:pt x="6668" y="703"/>
                  <a:pt x="6668" y="691"/>
                </a:cubicBezTo>
                <a:lnTo>
                  <a:pt x="6668" y="715"/>
                </a:lnTo>
                <a:lnTo>
                  <a:pt x="6644" y="679"/>
                </a:lnTo>
                <a:lnTo>
                  <a:pt x="6644" y="679"/>
                </a:lnTo>
                <a:cubicBezTo>
                  <a:pt x="6644" y="679"/>
                  <a:pt x="6632" y="703"/>
                  <a:pt x="6656" y="738"/>
                </a:cubicBezTo>
                <a:cubicBezTo>
                  <a:pt x="6644" y="726"/>
                  <a:pt x="6632" y="726"/>
                  <a:pt x="6632" y="715"/>
                </a:cubicBezTo>
                <a:lnTo>
                  <a:pt x="6585" y="715"/>
                </a:lnTo>
                <a:lnTo>
                  <a:pt x="6596" y="726"/>
                </a:lnTo>
                <a:cubicBezTo>
                  <a:pt x="6616" y="756"/>
                  <a:pt x="6611" y="777"/>
                  <a:pt x="6603" y="777"/>
                </a:cubicBezTo>
                <a:cubicBezTo>
                  <a:pt x="6601" y="777"/>
                  <a:pt x="6599" y="776"/>
                  <a:pt x="6596" y="774"/>
                </a:cubicBezTo>
                <a:cubicBezTo>
                  <a:pt x="6596" y="750"/>
                  <a:pt x="6573" y="726"/>
                  <a:pt x="6561" y="715"/>
                </a:cubicBezTo>
                <a:lnTo>
                  <a:pt x="6561" y="715"/>
                </a:lnTo>
                <a:cubicBezTo>
                  <a:pt x="6561" y="726"/>
                  <a:pt x="6585" y="738"/>
                  <a:pt x="6585" y="750"/>
                </a:cubicBezTo>
                <a:cubicBezTo>
                  <a:pt x="6585" y="770"/>
                  <a:pt x="6585" y="789"/>
                  <a:pt x="6578" y="789"/>
                </a:cubicBezTo>
                <a:cubicBezTo>
                  <a:pt x="6577" y="789"/>
                  <a:pt x="6575" y="788"/>
                  <a:pt x="6573" y="786"/>
                </a:cubicBezTo>
                <a:lnTo>
                  <a:pt x="6573" y="762"/>
                </a:lnTo>
                <a:cubicBezTo>
                  <a:pt x="6571" y="766"/>
                  <a:pt x="6568" y="768"/>
                  <a:pt x="6566" y="768"/>
                </a:cubicBezTo>
                <a:cubicBezTo>
                  <a:pt x="6554" y="768"/>
                  <a:pt x="6539" y="737"/>
                  <a:pt x="6529" y="737"/>
                </a:cubicBezTo>
                <a:cubicBezTo>
                  <a:pt x="6527" y="737"/>
                  <a:pt x="6526" y="737"/>
                  <a:pt x="6525" y="738"/>
                </a:cubicBezTo>
                <a:cubicBezTo>
                  <a:pt x="6525" y="762"/>
                  <a:pt x="6513" y="750"/>
                  <a:pt x="6537" y="798"/>
                </a:cubicBezTo>
                <a:cubicBezTo>
                  <a:pt x="6536" y="799"/>
                  <a:pt x="6534" y="800"/>
                  <a:pt x="6533" y="800"/>
                </a:cubicBezTo>
                <a:cubicBezTo>
                  <a:pt x="6523" y="800"/>
                  <a:pt x="6513" y="762"/>
                  <a:pt x="6513" y="762"/>
                </a:cubicBezTo>
                <a:cubicBezTo>
                  <a:pt x="6513" y="774"/>
                  <a:pt x="6507" y="780"/>
                  <a:pt x="6500" y="780"/>
                </a:cubicBezTo>
                <a:cubicBezTo>
                  <a:pt x="6492" y="780"/>
                  <a:pt x="6483" y="774"/>
                  <a:pt x="6477" y="762"/>
                </a:cubicBezTo>
                <a:lnTo>
                  <a:pt x="6477" y="762"/>
                </a:lnTo>
                <a:cubicBezTo>
                  <a:pt x="6486" y="787"/>
                  <a:pt x="6482" y="793"/>
                  <a:pt x="6476" y="793"/>
                </a:cubicBezTo>
                <a:cubicBezTo>
                  <a:pt x="6469" y="793"/>
                  <a:pt x="6459" y="787"/>
                  <a:pt x="6453" y="787"/>
                </a:cubicBezTo>
                <a:cubicBezTo>
                  <a:pt x="6448" y="787"/>
                  <a:pt x="6446" y="792"/>
                  <a:pt x="6454" y="810"/>
                </a:cubicBezTo>
                <a:lnTo>
                  <a:pt x="6430" y="774"/>
                </a:lnTo>
                <a:lnTo>
                  <a:pt x="6430" y="774"/>
                </a:lnTo>
                <a:cubicBezTo>
                  <a:pt x="6442" y="798"/>
                  <a:pt x="6454" y="834"/>
                  <a:pt x="6454" y="846"/>
                </a:cubicBezTo>
                <a:cubicBezTo>
                  <a:pt x="6430" y="834"/>
                  <a:pt x="6418" y="798"/>
                  <a:pt x="6406" y="786"/>
                </a:cubicBezTo>
                <a:lnTo>
                  <a:pt x="6406" y="786"/>
                </a:lnTo>
                <a:lnTo>
                  <a:pt x="6442" y="846"/>
                </a:lnTo>
                <a:cubicBezTo>
                  <a:pt x="6420" y="833"/>
                  <a:pt x="6401" y="829"/>
                  <a:pt x="6385" y="829"/>
                </a:cubicBezTo>
                <a:cubicBezTo>
                  <a:pt x="6347" y="829"/>
                  <a:pt x="6318" y="851"/>
                  <a:pt x="6281" y="851"/>
                </a:cubicBezTo>
                <a:cubicBezTo>
                  <a:pt x="6272" y="851"/>
                  <a:pt x="6262" y="849"/>
                  <a:pt x="6251" y="846"/>
                </a:cubicBezTo>
                <a:cubicBezTo>
                  <a:pt x="6227" y="869"/>
                  <a:pt x="6215" y="905"/>
                  <a:pt x="6192" y="905"/>
                </a:cubicBezTo>
                <a:lnTo>
                  <a:pt x="6156" y="893"/>
                </a:lnTo>
                <a:lnTo>
                  <a:pt x="6156" y="893"/>
                </a:lnTo>
                <a:lnTo>
                  <a:pt x="6192" y="917"/>
                </a:lnTo>
                <a:cubicBezTo>
                  <a:pt x="6180" y="929"/>
                  <a:pt x="6192" y="941"/>
                  <a:pt x="6180" y="941"/>
                </a:cubicBezTo>
                <a:cubicBezTo>
                  <a:pt x="6160" y="934"/>
                  <a:pt x="6134" y="924"/>
                  <a:pt x="6111" y="924"/>
                </a:cubicBezTo>
                <a:cubicBezTo>
                  <a:pt x="6093" y="924"/>
                  <a:pt x="6078" y="931"/>
                  <a:pt x="6073" y="953"/>
                </a:cubicBezTo>
                <a:cubicBezTo>
                  <a:pt x="6075" y="973"/>
                  <a:pt x="6074" y="980"/>
                  <a:pt x="6071" y="980"/>
                </a:cubicBezTo>
                <a:cubicBezTo>
                  <a:pt x="6062" y="980"/>
                  <a:pt x="6042" y="944"/>
                  <a:pt x="6032" y="944"/>
                </a:cubicBezTo>
                <a:cubicBezTo>
                  <a:pt x="6028" y="944"/>
                  <a:pt x="6025" y="949"/>
                  <a:pt x="6025" y="965"/>
                </a:cubicBezTo>
                <a:cubicBezTo>
                  <a:pt x="6025" y="953"/>
                  <a:pt x="6025" y="941"/>
                  <a:pt x="6025" y="929"/>
                </a:cubicBezTo>
                <a:cubicBezTo>
                  <a:pt x="6013" y="965"/>
                  <a:pt x="6001" y="988"/>
                  <a:pt x="6001" y="1036"/>
                </a:cubicBezTo>
                <a:cubicBezTo>
                  <a:pt x="5990" y="1013"/>
                  <a:pt x="5983" y="1006"/>
                  <a:pt x="5979" y="1006"/>
                </a:cubicBezTo>
                <a:cubicBezTo>
                  <a:pt x="5973" y="1006"/>
                  <a:pt x="5973" y="1022"/>
                  <a:pt x="5970" y="1022"/>
                </a:cubicBezTo>
                <a:cubicBezTo>
                  <a:pt x="5970" y="1022"/>
                  <a:pt x="5970" y="1022"/>
                  <a:pt x="5970" y="1022"/>
                </a:cubicBezTo>
                <a:lnTo>
                  <a:pt x="5970" y="1022"/>
                </a:lnTo>
                <a:lnTo>
                  <a:pt x="5977" y="1036"/>
                </a:lnTo>
                <a:cubicBezTo>
                  <a:pt x="5965" y="1024"/>
                  <a:pt x="5954" y="1024"/>
                  <a:pt x="5942" y="1000"/>
                </a:cubicBezTo>
                <a:lnTo>
                  <a:pt x="5942" y="1000"/>
                </a:lnTo>
                <a:lnTo>
                  <a:pt x="5954" y="1036"/>
                </a:lnTo>
                <a:lnTo>
                  <a:pt x="5954" y="1036"/>
                </a:lnTo>
                <a:lnTo>
                  <a:pt x="5930" y="1012"/>
                </a:lnTo>
                <a:cubicBezTo>
                  <a:pt x="5923" y="1012"/>
                  <a:pt x="5917" y="1023"/>
                  <a:pt x="5906" y="1023"/>
                </a:cubicBezTo>
                <a:cubicBezTo>
                  <a:pt x="5898" y="1023"/>
                  <a:pt x="5886" y="1015"/>
                  <a:pt x="5870" y="988"/>
                </a:cubicBezTo>
                <a:cubicBezTo>
                  <a:pt x="5858" y="1048"/>
                  <a:pt x="5799" y="1060"/>
                  <a:pt x="5751" y="1072"/>
                </a:cubicBezTo>
                <a:cubicBezTo>
                  <a:pt x="5751" y="1096"/>
                  <a:pt x="5739" y="1107"/>
                  <a:pt x="5739" y="1107"/>
                </a:cubicBezTo>
                <a:lnTo>
                  <a:pt x="5715" y="1084"/>
                </a:lnTo>
                <a:cubicBezTo>
                  <a:pt x="5706" y="1093"/>
                  <a:pt x="5712" y="1126"/>
                  <a:pt x="5702" y="1126"/>
                </a:cubicBezTo>
                <a:cubicBezTo>
                  <a:pt x="5700" y="1126"/>
                  <a:pt x="5696" y="1124"/>
                  <a:pt x="5692" y="1119"/>
                </a:cubicBezTo>
                <a:cubicBezTo>
                  <a:pt x="5689" y="1122"/>
                  <a:pt x="5686" y="1123"/>
                  <a:pt x="5683" y="1123"/>
                </a:cubicBezTo>
                <a:cubicBezTo>
                  <a:pt x="5680" y="1123"/>
                  <a:pt x="5677" y="1122"/>
                  <a:pt x="5675" y="1122"/>
                </a:cubicBezTo>
                <a:cubicBezTo>
                  <a:pt x="5671" y="1122"/>
                  <a:pt x="5668" y="1125"/>
                  <a:pt x="5668" y="1143"/>
                </a:cubicBezTo>
                <a:cubicBezTo>
                  <a:pt x="5666" y="1145"/>
                  <a:pt x="5664" y="1146"/>
                  <a:pt x="5661" y="1146"/>
                </a:cubicBezTo>
                <a:cubicBezTo>
                  <a:pt x="5652" y="1146"/>
                  <a:pt x="5642" y="1125"/>
                  <a:pt x="5632" y="1096"/>
                </a:cubicBezTo>
                <a:lnTo>
                  <a:pt x="5632" y="1096"/>
                </a:lnTo>
                <a:cubicBezTo>
                  <a:pt x="5640" y="1119"/>
                  <a:pt x="5640" y="1127"/>
                  <a:pt x="5636" y="1127"/>
                </a:cubicBezTo>
                <a:cubicBezTo>
                  <a:pt x="5629" y="1127"/>
                  <a:pt x="5608" y="1096"/>
                  <a:pt x="5608" y="1096"/>
                </a:cubicBezTo>
                <a:cubicBezTo>
                  <a:pt x="5608" y="1096"/>
                  <a:pt x="5453" y="1119"/>
                  <a:pt x="5299" y="1191"/>
                </a:cubicBezTo>
                <a:cubicBezTo>
                  <a:pt x="5132" y="1250"/>
                  <a:pt x="4977" y="1357"/>
                  <a:pt x="4977" y="1560"/>
                </a:cubicBezTo>
                <a:cubicBezTo>
                  <a:pt x="4977" y="1596"/>
                  <a:pt x="4977" y="1619"/>
                  <a:pt x="4989" y="1655"/>
                </a:cubicBezTo>
                <a:cubicBezTo>
                  <a:pt x="4989" y="1656"/>
                  <a:pt x="4989" y="1657"/>
                  <a:pt x="4989" y="1657"/>
                </a:cubicBezTo>
                <a:cubicBezTo>
                  <a:pt x="4986" y="1657"/>
                  <a:pt x="4974" y="1632"/>
                  <a:pt x="4969" y="1632"/>
                </a:cubicBezTo>
                <a:cubicBezTo>
                  <a:pt x="4967" y="1632"/>
                  <a:pt x="4965" y="1635"/>
                  <a:pt x="4965" y="1643"/>
                </a:cubicBezTo>
                <a:cubicBezTo>
                  <a:pt x="4989" y="1655"/>
                  <a:pt x="4989" y="1727"/>
                  <a:pt x="5025" y="1762"/>
                </a:cubicBezTo>
                <a:lnTo>
                  <a:pt x="5013" y="1774"/>
                </a:lnTo>
                <a:cubicBezTo>
                  <a:pt x="5015" y="1778"/>
                  <a:pt x="5017" y="1780"/>
                  <a:pt x="5018" y="1780"/>
                </a:cubicBezTo>
                <a:cubicBezTo>
                  <a:pt x="5023" y="1780"/>
                  <a:pt x="5025" y="1767"/>
                  <a:pt x="5029" y="1767"/>
                </a:cubicBezTo>
                <a:cubicBezTo>
                  <a:pt x="5029" y="1767"/>
                  <a:pt x="5029" y="1767"/>
                  <a:pt x="5029" y="1767"/>
                </a:cubicBezTo>
                <a:lnTo>
                  <a:pt x="5029" y="1767"/>
                </a:lnTo>
                <a:lnTo>
                  <a:pt x="5013" y="1727"/>
                </a:lnTo>
                <a:cubicBezTo>
                  <a:pt x="5023" y="1727"/>
                  <a:pt x="5033" y="1735"/>
                  <a:pt x="5036" y="1752"/>
                </a:cubicBezTo>
                <a:lnTo>
                  <a:pt x="5036" y="1752"/>
                </a:lnTo>
                <a:cubicBezTo>
                  <a:pt x="5033" y="1725"/>
                  <a:pt x="5021" y="1675"/>
                  <a:pt x="5038" y="1675"/>
                </a:cubicBezTo>
                <a:cubicBezTo>
                  <a:pt x="5041" y="1675"/>
                  <a:pt x="5044" y="1676"/>
                  <a:pt x="5049" y="1679"/>
                </a:cubicBezTo>
                <a:lnTo>
                  <a:pt x="5037" y="1691"/>
                </a:lnTo>
                <a:cubicBezTo>
                  <a:pt x="5038" y="1689"/>
                  <a:pt x="5040" y="1688"/>
                  <a:pt x="5042" y="1688"/>
                </a:cubicBezTo>
                <a:cubicBezTo>
                  <a:pt x="5052" y="1688"/>
                  <a:pt x="5062" y="1716"/>
                  <a:pt x="5072" y="1727"/>
                </a:cubicBezTo>
                <a:lnTo>
                  <a:pt x="5061" y="1727"/>
                </a:lnTo>
                <a:lnTo>
                  <a:pt x="5084" y="1750"/>
                </a:lnTo>
                <a:cubicBezTo>
                  <a:pt x="5083" y="1749"/>
                  <a:pt x="5082" y="1748"/>
                  <a:pt x="5081" y="1748"/>
                </a:cubicBezTo>
                <a:cubicBezTo>
                  <a:pt x="5073" y="1748"/>
                  <a:pt x="5074" y="1786"/>
                  <a:pt x="5084" y="1786"/>
                </a:cubicBezTo>
                <a:cubicBezTo>
                  <a:pt x="5087" y="1788"/>
                  <a:pt x="5088" y="1789"/>
                  <a:pt x="5088" y="1789"/>
                </a:cubicBezTo>
                <a:cubicBezTo>
                  <a:pt x="5088" y="1789"/>
                  <a:pt x="5075" y="1772"/>
                  <a:pt x="5084" y="1762"/>
                </a:cubicBezTo>
                <a:cubicBezTo>
                  <a:pt x="5084" y="1761"/>
                  <a:pt x="5085" y="1760"/>
                  <a:pt x="5085" y="1760"/>
                </a:cubicBezTo>
                <a:cubicBezTo>
                  <a:pt x="5087" y="1760"/>
                  <a:pt x="5096" y="1788"/>
                  <a:pt x="5096" y="1798"/>
                </a:cubicBezTo>
                <a:lnTo>
                  <a:pt x="5108" y="1798"/>
                </a:lnTo>
                <a:cubicBezTo>
                  <a:pt x="5114" y="1810"/>
                  <a:pt x="5114" y="1810"/>
                  <a:pt x="5114" y="1810"/>
                </a:cubicBezTo>
                <a:cubicBezTo>
                  <a:pt x="5114" y="1810"/>
                  <a:pt x="5114" y="1810"/>
                  <a:pt x="5120" y="1822"/>
                </a:cubicBezTo>
                <a:lnTo>
                  <a:pt x="5120" y="1786"/>
                </a:lnTo>
                <a:cubicBezTo>
                  <a:pt x="5130" y="1805"/>
                  <a:pt x="5135" y="1812"/>
                  <a:pt x="5138" y="1812"/>
                </a:cubicBezTo>
                <a:cubicBezTo>
                  <a:pt x="5144" y="1812"/>
                  <a:pt x="5142" y="1791"/>
                  <a:pt x="5145" y="1791"/>
                </a:cubicBezTo>
                <a:cubicBezTo>
                  <a:pt x="5147" y="1791"/>
                  <a:pt x="5150" y="1796"/>
                  <a:pt x="5156" y="1810"/>
                </a:cubicBezTo>
                <a:cubicBezTo>
                  <a:pt x="5156" y="1834"/>
                  <a:pt x="5168" y="1834"/>
                  <a:pt x="5180" y="1858"/>
                </a:cubicBezTo>
                <a:lnTo>
                  <a:pt x="5203" y="1846"/>
                </a:lnTo>
                <a:cubicBezTo>
                  <a:pt x="5212" y="1846"/>
                  <a:pt x="5208" y="1859"/>
                  <a:pt x="5205" y="1861"/>
                </a:cubicBezTo>
                <a:lnTo>
                  <a:pt x="5205" y="1861"/>
                </a:lnTo>
                <a:cubicBezTo>
                  <a:pt x="5205" y="1860"/>
                  <a:pt x="5204" y="1859"/>
                  <a:pt x="5203" y="1858"/>
                </a:cubicBezTo>
                <a:lnTo>
                  <a:pt x="5203" y="1858"/>
                </a:lnTo>
                <a:cubicBezTo>
                  <a:pt x="5203" y="1860"/>
                  <a:pt x="5204" y="1861"/>
                  <a:pt x="5205" y="1861"/>
                </a:cubicBezTo>
                <a:cubicBezTo>
                  <a:pt x="5205" y="1861"/>
                  <a:pt x="5205" y="1861"/>
                  <a:pt x="5205" y="1861"/>
                </a:cubicBezTo>
                <a:lnTo>
                  <a:pt x="5205" y="1861"/>
                </a:lnTo>
                <a:cubicBezTo>
                  <a:pt x="5207" y="1864"/>
                  <a:pt x="5209" y="1866"/>
                  <a:pt x="5210" y="1866"/>
                </a:cubicBezTo>
                <a:cubicBezTo>
                  <a:pt x="5215" y="1866"/>
                  <a:pt x="5215" y="1843"/>
                  <a:pt x="5215" y="1834"/>
                </a:cubicBezTo>
                <a:cubicBezTo>
                  <a:pt x="5227" y="1858"/>
                  <a:pt x="5239" y="1834"/>
                  <a:pt x="5251" y="1881"/>
                </a:cubicBezTo>
                <a:cubicBezTo>
                  <a:pt x="5253" y="1882"/>
                  <a:pt x="5254" y="1883"/>
                  <a:pt x="5255" y="1883"/>
                </a:cubicBezTo>
                <a:cubicBezTo>
                  <a:pt x="5268" y="1883"/>
                  <a:pt x="5248" y="1829"/>
                  <a:pt x="5257" y="1829"/>
                </a:cubicBezTo>
                <a:cubicBezTo>
                  <a:pt x="5258" y="1829"/>
                  <a:pt x="5260" y="1831"/>
                  <a:pt x="5263" y="1834"/>
                </a:cubicBezTo>
                <a:cubicBezTo>
                  <a:pt x="5275" y="1858"/>
                  <a:pt x="5251" y="1846"/>
                  <a:pt x="5275" y="1869"/>
                </a:cubicBezTo>
                <a:lnTo>
                  <a:pt x="5287" y="1858"/>
                </a:lnTo>
                <a:cubicBezTo>
                  <a:pt x="5287" y="1867"/>
                  <a:pt x="5294" y="1891"/>
                  <a:pt x="5292" y="1895"/>
                </a:cubicBezTo>
                <a:lnTo>
                  <a:pt x="5292" y="1895"/>
                </a:lnTo>
                <a:cubicBezTo>
                  <a:pt x="5290" y="1894"/>
                  <a:pt x="5288" y="1894"/>
                  <a:pt x="5287" y="1893"/>
                </a:cubicBezTo>
                <a:lnTo>
                  <a:pt x="5287" y="1893"/>
                </a:lnTo>
                <a:cubicBezTo>
                  <a:pt x="5288" y="1895"/>
                  <a:pt x="5290" y="1896"/>
                  <a:pt x="5290" y="1896"/>
                </a:cubicBezTo>
                <a:cubicBezTo>
                  <a:pt x="5291" y="1896"/>
                  <a:pt x="5291" y="1895"/>
                  <a:pt x="5292" y="1895"/>
                </a:cubicBezTo>
                <a:lnTo>
                  <a:pt x="5292" y="1895"/>
                </a:lnTo>
                <a:cubicBezTo>
                  <a:pt x="5348" y="1918"/>
                  <a:pt x="5405" y="2004"/>
                  <a:pt x="5443" y="2004"/>
                </a:cubicBezTo>
                <a:cubicBezTo>
                  <a:pt x="5451" y="2004"/>
                  <a:pt x="5459" y="1999"/>
                  <a:pt x="5465" y="1989"/>
                </a:cubicBezTo>
                <a:cubicBezTo>
                  <a:pt x="5489" y="2024"/>
                  <a:pt x="5477" y="2012"/>
                  <a:pt x="5477" y="2036"/>
                </a:cubicBezTo>
                <a:cubicBezTo>
                  <a:pt x="5480" y="2023"/>
                  <a:pt x="5485" y="2018"/>
                  <a:pt x="5491" y="2018"/>
                </a:cubicBezTo>
                <a:cubicBezTo>
                  <a:pt x="5512" y="2018"/>
                  <a:pt x="5549" y="2073"/>
                  <a:pt x="5568" y="2073"/>
                </a:cubicBezTo>
                <a:cubicBezTo>
                  <a:pt x="5570" y="2073"/>
                  <a:pt x="5571" y="2073"/>
                  <a:pt x="5573" y="2072"/>
                </a:cubicBezTo>
                <a:lnTo>
                  <a:pt x="5573" y="2048"/>
                </a:lnTo>
                <a:cubicBezTo>
                  <a:pt x="5597" y="2073"/>
                  <a:pt x="5616" y="2080"/>
                  <a:pt x="5633" y="2080"/>
                </a:cubicBezTo>
                <a:cubicBezTo>
                  <a:pt x="5661" y="2080"/>
                  <a:pt x="5682" y="2059"/>
                  <a:pt x="5714" y="2059"/>
                </a:cubicBezTo>
                <a:cubicBezTo>
                  <a:pt x="5718" y="2059"/>
                  <a:pt x="5723" y="2059"/>
                  <a:pt x="5727" y="2060"/>
                </a:cubicBezTo>
                <a:lnTo>
                  <a:pt x="5715" y="2048"/>
                </a:lnTo>
                <a:cubicBezTo>
                  <a:pt x="5715" y="2012"/>
                  <a:pt x="5715" y="2012"/>
                  <a:pt x="5727" y="2000"/>
                </a:cubicBezTo>
                <a:cubicBezTo>
                  <a:pt x="5727" y="2003"/>
                  <a:pt x="5728" y="2008"/>
                  <a:pt x="5729" y="2014"/>
                </a:cubicBezTo>
                <a:lnTo>
                  <a:pt x="5729" y="2014"/>
                </a:lnTo>
                <a:cubicBezTo>
                  <a:pt x="5729" y="2013"/>
                  <a:pt x="5728" y="2013"/>
                  <a:pt x="5727" y="2012"/>
                </a:cubicBezTo>
                <a:lnTo>
                  <a:pt x="5727" y="2012"/>
                </a:lnTo>
                <a:cubicBezTo>
                  <a:pt x="5727" y="2017"/>
                  <a:pt x="5729" y="2022"/>
                  <a:pt x="5733" y="2027"/>
                </a:cubicBezTo>
                <a:lnTo>
                  <a:pt x="5733" y="2027"/>
                </a:lnTo>
                <a:cubicBezTo>
                  <a:pt x="5731" y="2022"/>
                  <a:pt x="5730" y="2018"/>
                  <a:pt x="5729" y="2014"/>
                </a:cubicBezTo>
                <a:lnTo>
                  <a:pt x="5729" y="2014"/>
                </a:lnTo>
                <a:cubicBezTo>
                  <a:pt x="5753" y="2029"/>
                  <a:pt x="5778" y="2034"/>
                  <a:pt x="5803" y="2034"/>
                </a:cubicBezTo>
                <a:cubicBezTo>
                  <a:pt x="5841" y="2034"/>
                  <a:pt x="5881" y="2022"/>
                  <a:pt x="5924" y="2022"/>
                </a:cubicBezTo>
                <a:cubicBezTo>
                  <a:pt x="5934" y="2022"/>
                  <a:pt x="5944" y="2023"/>
                  <a:pt x="5954" y="2024"/>
                </a:cubicBezTo>
                <a:cubicBezTo>
                  <a:pt x="6025" y="1965"/>
                  <a:pt x="6144" y="1977"/>
                  <a:pt x="6215" y="1929"/>
                </a:cubicBezTo>
                <a:cubicBezTo>
                  <a:pt x="6204" y="1929"/>
                  <a:pt x="6180" y="1869"/>
                  <a:pt x="6204" y="1869"/>
                </a:cubicBezTo>
                <a:cubicBezTo>
                  <a:pt x="6225" y="1901"/>
                  <a:pt x="6236" y="1911"/>
                  <a:pt x="6244" y="1911"/>
                </a:cubicBezTo>
                <a:cubicBezTo>
                  <a:pt x="6257" y="1911"/>
                  <a:pt x="6258" y="1884"/>
                  <a:pt x="6271" y="1884"/>
                </a:cubicBezTo>
                <a:cubicBezTo>
                  <a:pt x="6277" y="1884"/>
                  <a:pt x="6286" y="1890"/>
                  <a:pt x="6299" y="1905"/>
                </a:cubicBezTo>
                <a:cubicBezTo>
                  <a:pt x="6335" y="1846"/>
                  <a:pt x="6418" y="1917"/>
                  <a:pt x="6430" y="1822"/>
                </a:cubicBezTo>
                <a:lnTo>
                  <a:pt x="6442" y="1846"/>
                </a:lnTo>
                <a:cubicBezTo>
                  <a:pt x="6444" y="1848"/>
                  <a:pt x="6446" y="1849"/>
                  <a:pt x="6446" y="1849"/>
                </a:cubicBezTo>
                <a:cubicBezTo>
                  <a:pt x="6450" y="1849"/>
                  <a:pt x="6444" y="1834"/>
                  <a:pt x="6454" y="1834"/>
                </a:cubicBezTo>
                <a:cubicBezTo>
                  <a:pt x="6456" y="1835"/>
                  <a:pt x="6459" y="1836"/>
                  <a:pt x="6461" y="1836"/>
                </a:cubicBezTo>
                <a:cubicBezTo>
                  <a:pt x="6478" y="1836"/>
                  <a:pt x="6488" y="1808"/>
                  <a:pt x="6497" y="1808"/>
                </a:cubicBezTo>
                <a:cubicBezTo>
                  <a:pt x="6499" y="1808"/>
                  <a:pt x="6500" y="1809"/>
                  <a:pt x="6501" y="1810"/>
                </a:cubicBezTo>
                <a:lnTo>
                  <a:pt x="6489" y="1774"/>
                </a:lnTo>
                <a:lnTo>
                  <a:pt x="6489" y="1774"/>
                </a:lnTo>
                <a:cubicBezTo>
                  <a:pt x="6489" y="1774"/>
                  <a:pt x="6495" y="1785"/>
                  <a:pt x="6498" y="1785"/>
                </a:cubicBezTo>
                <a:cubicBezTo>
                  <a:pt x="6500" y="1785"/>
                  <a:pt x="6501" y="1782"/>
                  <a:pt x="6501" y="1774"/>
                </a:cubicBezTo>
                <a:lnTo>
                  <a:pt x="6513" y="1798"/>
                </a:lnTo>
                <a:lnTo>
                  <a:pt x="6513" y="1762"/>
                </a:lnTo>
                <a:cubicBezTo>
                  <a:pt x="6521" y="1781"/>
                  <a:pt x="6526" y="1787"/>
                  <a:pt x="6530" y="1787"/>
                </a:cubicBezTo>
                <a:cubicBezTo>
                  <a:pt x="6537" y="1787"/>
                  <a:pt x="6542" y="1769"/>
                  <a:pt x="6551" y="1769"/>
                </a:cubicBezTo>
                <a:cubicBezTo>
                  <a:pt x="6554" y="1769"/>
                  <a:pt x="6557" y="1771"/>
                  <a:pt x="6561" y="1774"/>
                </a:cubicBezTo>
                <a:cubicBezTo>
                  <a:pt x="6571" y="1764"/>
                  <a:pt x="6582" y="1725"/>
                  <a:pt x="6601" y="1725"/>
                </a:cubicBezTo>
                <a:cubicBezTo>
                  <a:pt x="6603" y="1725"/>
                  <a:pt x="6606" y="1725"/>
                  <a:pt x="6608" y="1727"/>
                </a:cubicBezTo>
                <a:cubicBezTo>
                  <a:pt x="6620" y="1750"/>
                  <a:pt x="6644" y="1738"/>
                  <a:pt x="6668" y="1750"/>
                </a:cubicBezTo>
                <a:cubicBezTo>
                  <a:pt x="6692" y="1727"/>
                  <a:pt x="6739" y="1703"/>
                  <a:pt x="6775" y="1691"/>
                </a:cubicBezTo>
                <a:lnTo>
                  <a:pt x="6763" y="1655"/>
                </a:lnTo>
                <a:lnTo>
                  <a:pt x="6763" y="1643"/>
                </a:lnTo>
                <a:cubicBezTo>
                  <a:pt x="6775" y="1655"/>
                  <a:pt x="6775" y="1655"/>
                  <a:pt x="6775" y="1667"/>
                </a:cubicBezTo>
                <a:cubicBezTo>
                  <a:pt x="6781" y="1676"/>
                  <a:pt x="6785" y="1679"/>
                  <a:pt x="6787" y="1679"/>
                </a:cubicBezTo>
                <a:cubicBezTo>
                  <a:pt x="6792" y="1679"/>
                  <a:pt x="6793" y="1669"/>
                  <a:pt x="6796" y="1664"/>
                </a:cubicBezTo>
                <a:lnTo>
                  <a:pt x="6796" y="1664"/>
                </a:lnTo>
                <a:cubicBezTo>
                  <a:pt x="6797" y="1665"/>
                  <a:pt x="6798" y="1666"/>
                  <a:pt x="6799" y="1667"/>
                </a:cubicBezTo>
                <a:cubicBezTo>
                  <a:pt x="6799" y="1666"/>
                  <a:pt x="6799" y="1664"/>
                  <a:pt x="6798" y="1662"/>
                </a:cubicBezTo>
                <a:lnTo>
                  <a:pt x="6798" y="1662"/>
                </a:lnTo>
                <a:cubicBezTo>
                  <a:pt x="6798" y="1663"/>
                  <a:pt x="6797" y="1663"/>
                  <a:pt x="6796" y="1664"/>
                </a:cubicBezTo>
                <a:lnTo>
                  <a:pt x="6796" y="1664"/>
                </a:lnTo>
                <a:cubicBezTo>
                  <a:pt x="6778" y="1644"/>
                  <a:pt x="6776" y="1617"/>
                  <a:pt x="6783" y="1617"/>
                </a:cubicBezTo>
                <a:cubicBezTo>
                  <a:pt x="6784" y="1617"/>
                  <a:pt x="6785" y="1618"/>
                  <a:pt x="6787" y="1619"/>
                </a:cubicBezTo>
                <a:lnTo>
                  <a:pt x="6799" y="1631"/>
                </a:lnTo>
                <a:lnTo>
                  <a:pt x="6787" y="1608"/>
                </a:lnTo>
                <a:lnTo>
                  <a:pt x="6787" y="1608"/>
                </a:lnTo>
                <a:cubicBezTo>
                  <a:pt x="6811" y="1631"/>
                  <a:pt x="6823" y="1643"/>
                  <a:pt x="6835" y="1679"/>
                </a:cubicBezTo>
                <a:cubicBezTo>
                  <a:pt x="6858" y="1655"/>
                  <a:pt x="6858" y="1596"/>
                  <a:pt x="6906" y="1596"/>
                </a:cubicBezTo>
                <a:cubicBezTo>
                  <a:pt x="6909" y="1605"/>
                  <a:pt x="6912" y="1608"/>
                  <a:pt x="6914" y="1608"/>
                </a:cubicBezTo>
                <a:cubicBezTo>
                  <a:pt x="6917" y="1608"/>
                  <a:pt x="6919" y="1603"/>
                  <a:pt x="6923" y="1603"/>
                </a:cubicBezTo>
                <a:cubicBezTo>
                  <a:pt x="6927" y="1603"/>
                  <a:pt x="6933" y="1609"/>
                  <a:pt x="6942" y="1631"/>
                </a:cubicBezTo>
                <a:cubicBezTo>
                  <a:pt x="6954" y="1596"/>
                  <a:pt x="6918" y="1584"/>
                  <a:pt x="6906" y="1536"/>
                </a:cubicBezTo>
                <a:cubicBezTo>
                  <a:pt x="6914" y="1536"/>
                  <a:pt x="6911" y="1531"/>
                  <a:pt x="6912" y="1531"/>
                </a:cubicBezTo>
                <a:lnTo>
                  <a:pt x="6912" y="1531"/>
                </a:lnTo>
                <a:cubicBezTo>
                  <a:pt x="6913" y="1531"/>
                  <a:pt x="6914" y="1532"/>
                  <a:pt x="6918" y="1536"/>
                </a:cubicBezTo>
                <a:cubicBezTo>
                  <a:pt x="6930" y="1560"/>
                  <a:pt x="6942" y="1572"/>
                  <a:pt x="6942" y="1584"/>
                </a:cubicBezTo>
                <a:lnTo>
                  <a:pt x="6954" y="1572"/>
                </a:lnTo>
                <a:cubicBezTo>
                  <a:pt x="6954" y="1572"/>
                  <a:pt x="6954" y="1584"/>
                  <a:pt x="6954" y="1584"/>
                </a:cubicBezTo>
                <a:cubicBezTo>
                  <a:pt x="6960" y="1572"/>
                  <a:pt x="6969" y="1569"/>
                  <a:pt x="6977" y="1569"/>
                </a:cubicBezTo>
                <a:cubicBezTo>
                  <a:pt x="6986" y="1569"/>
                  <a:pt x="6995" y="1572"/>
                  <a:pt x="7001" y="1572"/>
                </a:cubicBezTo>
                <a:cubicBezTo>
                  <a:pt x="6942" y="1655"/>
                  <a:pt x="6894" y="1691"/>
                  <a:pt x="6811" y="1798"/>
                </a:cubicBezTo>
                <a:cubicBezTo>
                  <a:pt x="6827" y="1766"/>
                  <a:pt x="6823" y="1755"/>
                  <a:pt x="6810" y="1755"/>
                </a:cubicBezTo>
                <a:cubicBezTo>
                  <a:pt x="6788" y="1755"/>
                  <a:pt x="6740" y="1786"/>
                  <a:pt x="6729" y="1786"/>
                </a:cubicBezTo>
                <a:cubicBezTo>
                  <a:pt x="6723" y="1786"/>
                  <a:pt x="6727" y="1777"/>
                  <a:pt x="6751" y="1750"/>
                </a:cubicBezTo>
                <a:lnTo>
                  <a:pt x="6751" y="1750"/>
                </a:lnTo>
                <a:cubicBezTo>
                  <a:pt x="6680" y="1786"/>
                  <a:pt x="6692" y="1834"/>
                  <a:pt x="6656" y="1881"/>
                </a:cubicBezTo>
                <a:cubicBezTo>
                  <a:pt x="6646" y="1889"/>
                  <a:pt x="6637" y="1892"/>
                  <a:pt x="6630" y="1892"/>
                </a:cubicBezTo>
                <a:cubicBezTo>
                  <a:pt x="6605" y="1892"/>
                  <a:pt x="6595" y="1857"/>
                  <a:pt x="6611" y="1817"/>
                </a:cubicBezTo>
                <a:lnTo>
                  <a:pt x="6611" y="1817"/>
                </a:lnTo>
                <a:lnTo>
                  <a:pt x="6585" y="1869"/>
                </a:lnTo>
                <a:lnTo>
                  <a:pt x="6573" y="1858"/>
                </a:lnTo>
                <a:lnTo>
                  <a:pt x="6549" y="1929"/>
                </a:lnTo>
                <a:cubicBezTo>
                  <a:pt x="6533" y="1938"/>
                  <a:pt x="6524" y="1941"/>
                  <a:pt x="6517" y="1941"/>
                </a:cubicBezTo>
                <a:cubicBezTo>
                  <a:pt x="6505" y="1941"/>
                  <a:pt x="6500" y="1933"/>
                  <a:pt x="6490" y="1933"/>
                </a:cubicBezTo>
                <a:cubicBezTo>
                  <a:pt x="6483" y="1933"/>
                  <a:pt x="6472" y="1938"/>
                  <a:pt x="6454" y="1953"/>
                </a:cubicBezTo>
                <a:lnTo>
                  <a:pt x="6477" y="1989"/>
                </a:lnTo>
                <a:lnTo>
                  <a:pt x="6418" y="2012"/>
                </a:lnTo>
                <a:cubicBezTo>
                  <a:pt x="6454" y="2012"/>
                  <a:pt x="6430" y="2048"/>
                  <a:pt x="6394" y="2084"/>
                </a:cubicBezTo>
                <a:lnTo>
                  <a:pt x="6382" y="2072"/>
                </a:lnTo>
                <a:lnTo>
                  <a:pt x="6346" y="2131"/>
                </a:lnTo>
                <a:cubicBezTo>
                  <a:pt x="6353" y="2116"/>
                  <a:pt x="6352" y="2111"/>
                  <a:pt x="6349" y="2111"/>
                </a:cubicBezTo>
                <a:cubicBezTo>
                  <a:pt x="6341" y="2111"/>
                  <a:pt x="6319" y="2133"/>
                  <a:pt x="6307" y="2133"/>
                </a:cubicBezTo>
                <a:cubicBezTo>
                  <a:pt x="6302" y="2133"/>
                  <a:pt x="6299" y="2130"/>
                  <a:pt x="6299" y="2119"/>
                </a:cubicBezTo>
                <a:cubicBezTo>
                  <a:pt x="6263" y="2155"/>
                  <a:pt x="6263" y="2167"/>
                  <a:pt x="6204" y="2239"/>
                </a:cubicBezTo>
                <a:lnTo>
                  <a:pt x="6239" y="2250"/>
                </a:lnTo>
                <a:cubicBezTo>
                  <a:pt x="6218" y="2283"/>
                  <a:pt x="6206" y="2292"/>
                  <a:pt x="6198" y="2292"/>
                </a:cubicBezTo>
                <a:cubicBezTo>
                  <a:pt x="6186" y="2292"/>
                  <a:pt x="6183" y="2271"/>
                  <a:pt x="6169" y="2271"/>
                </a:cubicBezTo>
                <a:cubicBezTo>
                  <a:pt x="6161" y="2271"/>
                  <a:pt x="6150" y="2277"/>
                  <a:pt x="6132" y="2298"/>
                </a:cubicBezTo>
                <a:lnTo>
                  <a:pt x="6156" y="2310"/>
                </a:lnTo>
                <a:cubicBezTo>
                  <a:pt x="6025" y="2393"/>
                  <a:pt x="6013" y="2524"/>
                  <a:pt x="5918" y="2584"/>
                </a:cubicBezTo>
                <a:cubicBezTo>
                  <a:pt x="5946" y="2538"/>
                  <a:pt x="5930" y="2520"/>
                  <a:pt x="5922" y="2520"/>
                </a:cubicBezTo>
                <a:cubicBezTo>
                  <a:pt x="5920" y="2520"/>
                  <a:pt x="5918" y="2522"/>
                  <a:pt x="5918" y="2524"/>
                </a:cubicBezTo>
                <a:cubicBezTo>
                  <a:pt x="5870" y="2608"/>
                  <a:pt x="5775" y="2715"/>
                  <a:pt x="5739" y="2822"/>
                </a:cubicBezTo>
                <a:cubicBezTo>
                  <a:pt x="5724" y="2822"/>
                  <a:pt x="5712" y="2821"/>
                  <a:pt x="5702" y="2821"/>
                </a:cubicBezTo>
                <a:cubicBezTo>
                  <a:pt x="5669" y="2821"/>
                  <a:pt x="5647" y="2828"/>
                  <a:pt x="5584" y="2881"/>
                </a:cubicBezTo>
                <a:cubicBezTo>
                  <a:pt x="5549" y="2941"/>
                  <a:pt x="5549" y="2953"/>
                  <a:pt x="5549" y="2989"/>
                </a:cubicBezTo>
                <a:cubicBezTo>
                  <a:pt x="5503" y="3034"/>
                  <a:pt x="5447" y="3144"/>
                  <a:pt x="5411" y="3144"/>
                </a:cubicBezTo>
                <a:cubicBezTo>
                  <a:pt x="5409" y="3144"/>
                  <a:pt x="5408" y="3144"/>
                  <a:pt x="5406" y="3143"/>
                </a:cubicBezTo>
                <a:lnTo>
                  <a:pt x="5406" y="3143"/>
                </a:lnTo>
                <a:cubicBezTo>
                  <a:pt x="5430" y="3167"/>
                  <a:pt x="5370" y="3191"/>
                  <a:pt x="5370" y="3239"/>
                </a:cubicBezTo>
                <a:lnTo>
                  <a:pt x="5346" y="3227"/>
                </a:lnTo>
                <a:lnTo>
                  <a:pt x="5382" y="3251"/>
                </a:lnTo>
                <a:cubicBezTo>
                  <a:pt x="5251" y="3310"/>
                  <a:pt x="5299" y="3441"/>
                  <a:pt x="5180" y="3513"/>
                </a:cubicBezTo>
                <a:lnTo>
                  <a:pt x="5180" y="3489"/>
                </a:lnTo>
                <a:lnTo>
                  <a:pt x="5156" y="3536"/>
                </a:lnTo>
                <a:cubicBezTo>
                  <a:pt x="5144" y="3536"/>
                  <a:pt x="5144" y="3513"/>
                  <a:pt x="5132" y="3501"/>
                </a:cubicBezTo>
                <a:lnTo>
                  <a:pt x="5001" y="3715"/>
                </a:lnTo>
                <a:lnTo>
                  <a:pt x="5049" y="3679"/>
                </a:lnTo>
                <a:lnTo>
                  <a:pt x="5049" y="3679"/>
                </a:lnTo>
                <a:cubicBezTo>
                  <a:pt x="5025" y="3727"/>
                  <a:pt x="5025" y="3774"/>
                  <a:pt x="4977" y="3810"/>
                </a:cubicBezTo>
                <a:cubicBezTo>
                  <a:pt x="4980" y="3785"/>
                  <a:pt x="4979" y="3776"/>
                  <a:pt x="4975" y="3776"/>
                </a:cubicBezTo>
                <a:cubicBezTo>
                  <a:pt x="4963" y="3776"/>
                  <a:pt x="4921" y="3882"/>
                  <a:pt x="4894" y="3882"/>
                </a:cubicBezTo>
                <a:lnTo>
                  <a:pt x="4906" y="3822"/>
                </a:lnTo>
                <a:lnTo>
                  <a:pt x="4906" y="3822"/>
                </a:lnTo>
                <a:cubicBezTo>
                  <a:pt x="4882" y="3894"/>
                  <a:pt x="4882" y="3894"/>
                  <a:pt x="4906" y="3905"/>
                </a:cubicBezTo>
                <a:cubicBezTo>
                  <a:pt x="4870" y="3989"/>
                  <a:pt x="4822" y="3929"/>
                  <a:pt x="4811" y="4024"/>
                </a:cubicBezTo>
                <a:lnTo>
                  <a:pt x="4846" y="3965"/>
                </a:lnTo>
                <a:cubicBezTo>
                  <a:pt x="4870" y="3965"/>
                  <a:pt x="4870" y="4013"/>
                  <a:pt x="4846" y="4048"/>
                </a:cubicBezTo>
                <a:cubicBezTo>
                  <a:pt x="4838" y="4048"/>
                  <a:pt x="4825" y="4059"/>
                  <a:pt x="4821" y="4059"/>
                </a:cubicBezTo>
                <a:cubicBezTo>
                  <a:pt x="4819" y="4059"/>
                  <a:pt x="4819" y="4058"/>
                  <a:pt x="4820" y="4055"/>
                </a:cubicBezTo>
                <a:lnTo>
                  <a:pt x="4820" y="4055"/>
                </a:lnTo>
                <a:cubicBezTo>
                  <a:pt x="4793" y="4115"/>
                  <a:pt x="4727" y="4204"/>
                  <a:pt x="4727" y="4239"/>
                </a:cubicBezTo>
                <a:cubicBezTo>
                  <a:pt x="4716" y="4246"/>
                  <a:pt x="4707" y="4249"/>
                  <a:pt x="4700" y="4249"/>
                </a:cubicBezTo>
                <a:cubicBezTo>
                  <a:pt x="4685" y="4249"/>
                  <a:pt x="4680" y="4235"/>
                  <a:pt x="4680" y="4227"/>
                </a:cubicBezTo>
                <a:cubicBezTo>
                  <a:pt x="4632" y="4370"/>
                  <a:pt x="4644" y="4286"/>
                  <a:pt x="4596" y="4441"/>
                </a:cubicBezTo>
                <a:lnTo>
                  <a:pt x="4584" y="4429"/>
                </a:lnTo>
                <a:lnTo>
                  <a:pt x="4584" y="4489"/>
                </a:lnTo>
                <a:lnTo>
                  <a:pt x="4513" y="4536"/>
                </a:lnTo>
                <a:lnTo>
                  <a:pt x="4513" y="4536"/>
                </a:lnTo>
                <a:lnTo>
                  <a:pt x="4549" y="4525"/>
                </a:lnTo>
                <a:lnTo>
                  <a:pt x="4549" y="4525"/>
                </a:lnTo>
                <a:cubicBezTo>
                  <a:pt x="4525" y="4572"/>
                  <a:pt x="4525" y="4608"/>
                  <a:pt x="4489" y="4656"/>
                </a:cubicBezTo>
                <a:lnTo>
                  <a:pt x="4477" y="4620"/>
                </a:lnTo>
                <a:cubicBezTo>
                  <a:pt x="4418" y="4763"/>
                  <a:pt x="4346" y="4751"/>
                  <a:pt x="4334" y="4906"/>
                </a:cubicBezTo>
                <a:cubicBezTo>
                  <a:pt x="4322" y="4906"/>
                  <a:pt x="4322" y="4882"/>
                  <a:pt x="4322" y="4870"/>
                </a:cubicBezTo>
                <a:cubicBezTo>
                  <a:pt x="4322" y="5013"/>
                  <a:pt x="4239" y="4941"/>
                  <a:pt x="4239" y="5084"/>
                </a:cubicBezTo>
                <a:cubicBezTo>
                  <a:pt x="4239" y="5080"/>
                  <a:pt x="4238" y="5079"/>
                  <a:pt x="4236" y="5079"/>
                </a:cubicBezTo>
                <a:cubicBezTo>
                  <a:pt x="4231" y="5079"/>
                  <a:pt x="4223" y="5084"/>
                  <a:pt x="4215" y="5084"/>
                </a:cubicBezTo>
                <a:lnTo>
                  <a:pt x="4215" y="5144"/>
                </a:lnTo>
                <a:lnTo>
                  <a:pt x="4180" y="5120"/>
                </a:lnTo>
                <a:lnTo>
                  <a:pt x="4215" y="5191"/>
                </a:lnTo>
                <a:lnTo>
                  <a:pt x="4156" y="5215"/>
                </a:lnTo>
                <a:lnTo>
                  <a:pt x="4168" y="5239"/>
                </a:lnTo>
                <a:cubicBezTo>
                  <a:pt x="4072" y="5275"/>
                  <a:pt x="4096" y="5382"/>
                  <a:pt x="4025" y="5441"/>
                </a:cubicBezTo>
                <a:lnTo>
                  <a:pt x="4072" y="5441"/>
                </a:lnTo>
                <a:cubicBezTo>
                  <a:pt x="4072" y="5489"/>
                  <a:pt x="4072" y="5537"/>
                  <a:pt x="4060" y="5584"/>
                </a:cubicBezTo>
                <a:cubicBezTo>
                  <a:pt x="3989" y="5584"/>
                  <a:pt x="3929" y="5584"/>
                  <a:pt x="3870" y="5596"/>
                </a:cubicBezTo>
                <a:cubicBezTo>
                  <a:pt x="3828" y="5619"/>
                  <a:pt x="3798" y="5627"/>
                  <a:pt x="3775" y="5627"/>
                </a:cubicBezTo>
                <a:cubicBezTo>
                  <a:pt x="3722" y="5627"/>
                  <a:pt x="3706" y="5584"/>
                  <a:pt x="3654" y="5584"/>
                </a:cubicBezTo>
                <a:cubicBezTo>
                  <a:pt x="3634" y="5584"/>
                  <a:pt x="3608" y="5590"/>
                  <a:pt x="3572" y="5608"/>
                </a:cubicBezTo>
                <a:cubicBezTo>
                  <a:pt x="3584" y="5596"/>
                  <a:pt x="3584" y="5584"/>
                  <a:pt x="3596" y="5572"/>
                </a:cubicBezTo>
                <a:lnTo>
                  <a:pt x="3596" y="5572"/>
                </a:lnTo>
                <a:cubicBezTo>
                  <a:pt x="3406" y="5632"/>
                  <a:pt x="3310" y="5656"/>
                  <a:pt x="3132" y="5751"/>
                </a:cubicBezTo>
                <a:cubicBezTo>
                  <a:pt x="3132" y="5728"/>
                  <a:pt x="3123" y="5720"/>
                  <a:pt x="3110" y="5720"/>
                </a:cubicBezTo>
                <a:cubicBezTo>
                  <a:pt x="3084" y="5720"/>
                  <a:pt x="3042" y="5751"/>
                  <a:pt x="3023" y="5751"/>
                </a:cubicBezTo>
                <a:cubicBezTo>
                  <a:pt x="3016" y="5751"/>
                  <a:pt x="3013" y="5747"/>
                  <a:pt x="3013" y="5739"/>
                </a:cubicBezTo>
                <a:lnTo>
                  <a:pt x="3013" y="5775"/>
                </a:lnTo>
                <a:cubicBezTo>
                  <a:pt x="3002" y="5772"/>
                  <a:pt x="2988" y="5771"/>
                  <a:pt x="2973" y="5771"/>
                </a:cubicBezTo>
                <a:cubicBezTo>
                  <a:pt x="2947" y="5771"/>
                  <a:pt x="2917" y="5774"/>
                  <a:pt x="2896" y="5774"/>
                </a:cubicBezTo>
                <a:cubicBezTo>
                  <a:pt x="2877" y="5774"/>
                  <a:pt x="2865" y="5772"/>
                  <a:pt x="2870" y="5763"/>
                </a:cubicBezTo>
                <a:lnTo>
                  <a:pt x="2870" y="5763"/>
                </a:lnTo>
                <a:lnTo>
                  <a:pt x="2798" y="5822"/>
                </a:lnTo>
                <a:lnTo>
                  <a:pt x="2775" y="5787"/>
                </a:lnTo>
                <a:cubicBezTo>
                  <a:pt x="2684" y="5817"/>
                  <a:pt x="2515" y="5916"/>
                  <a:pt x="2416" y="5916"/>
                </a:cubicBezTo>
                <a:cubicBezTo>
                  <a:pt x="2398" y="5916"/>
                  <a:pt x="2382" y="5913"/>
                  <a:pt x="2370" y="5906"/>
                </a:cubicBezTo>
                <a:cubicBezTo>
                  <a:pt x="2251" y="5989"/>
                  <a:pt x="2108" y="6096"/>
                  <a:pt x="1929" y="6180"/>
                </a:cubicBezTo>
                <a:cubicBezTo>
                  <a:pt x="1786" y="6299"/>
                  <a:pt x="1608" y="6406"/>
                  <a:pt x="1477" y="6525"/>
                </a:cubicBezTo>
                <a:cubicBezTo>
                  <a:pt x="1453" y="6572"/>
                  <a:pt x="1382" y="6644"/>
                  <a:pt x="1322" y="6703"/>
                </a:cubicBezTo>
                <a:lnTo>
                  <a:pt x="1239" y="6727"/>
                </a:lnTo>
                <a:cubicBezTo>
                  <a:pt x="1179" y="6799"/>
                  <a:pt x="1167" y="6906"/>
                  <a:pt x="1096" y="6942"/>
                </a:cubicBezTo>
                <a:cubicBezTo>
                  <a:pt x="1096" y="6942"/>
                  <a:pt x="1096" y="6930"/>
                  <a:pt x="1096" y="6930"/>
                </a:cubicBezTo>
                <a:cubicBezTo>
                  <a:pt x="1048" y="7001"/>
                  <a:pt x="977" y="7037"/>
                  <a:pt x="965" y="7120"/>
                </a:cubicBezTo>
                <a:cubicBezTo>
                  <a:pt x="918" y="7177"/>
                  <a:pt x="870" y="7226"/>
                  <a:pt x="841" y="7226"/>
                </a:cubicBezTo>
                <a:cubicBezTo>
                  <a:pt x="836" y="7226"/>
                  <a:pt x="832" y="7225"/>
                  <a:pt x="828" y="7222"/>
                </a:cubicBezTo>
                <a:lnTo>
                  <a:pt x="828" y="7222"/>
                </a:lnTo>
                <a:cubicBezTo>
                  <a:pt x="853" y="7263"/>
                  <a:pt x="715" y="7358"/>
                  <a:pt x="715" y="7358"/>
                </a:cubicBezTo>
                <a:cubicBezTo>
                  <a:pt x="715" y="7358"/>
                  <a:pt x="667" y="7418"/>
                  <a:pt x="596" y="7525"/>
                </a:cubicBezTo>
                <a:cubicBezTo>
                  <a:pt x="524" y="7644"/>
                  <a:pt x="417" y="7799"/>
                  <a:pt x="334" y="8025"/>
                </a:cubicBezTo>
                <a:cubicBezTo>
                  <a:pt x="143" y="8454"/>
                  <a:pt x="0" y="9085"/>
                  <a:pt x="24" y="9739"/>
                </a:cubicBezTo>
                <a:cubicBezTo>
                  <a:pt x="36" y="10382"/>
                  <a:pt x="191" y="11049"/>
                  <a:pt x="429" y="11573"/>
                </a:cubicBezTo>
                <a:cubicBezTo>
                  <a:pt x="655" y="12109"/>
                  <a:pt x="953" y="12502"/>
                  <a:pt x="1179" y="12680"/>
                </a:cubicBezTo>
                <a:cubicBezTo>
                  <a:pt x="1214" y="12689"/>
                  <a:pt x="1260" y="12722"/>
                  <a:pt x="1288" y="12722"/>
                </a:cubicBezTo>
                <a:cubicBezTo>
                  <a:pt x="1299" y="12722"/>
                  <a:pt x="1307" y="12717"/>
                  <a:pt x="1310" y="12704"/>
                </a:cubicBezTo>
                <a:cubicBezTo>
                  <a:pt x="1364" y="12758"/>
                  <a:pt x="1339" y="12813"/>
                  <a:pt x="1362" y="12813"/>
                </a:cubicBezTo>
                <a:cubicBezTo>
                  <a:pt x="1364" y="12813"/>
                  <a:pt x="1367" y="12812"/>
                  <a:pt x="1370" y="12811"/>
                </a:cubicBezTo>
                <a:cubicBezTo>
                  <a:pt x="1335" y="12718"/>
                  <a:pt x="1448" y="12785"/>
                  <a:pt x="1442" y="12687"/>
                </a:cubicBezTo>
                <a:lnTo>
                  <a:pt x="1442" y="12687"/>
                </a:lnTo>
                <a:cubicBezTo>
                  <a:pt x="1445" y="12693"/>
                  <a:pt x="1453" y="12701"/>
                  <a:pt x="1461" y="12707"/>
                </a:cubicBezTo>
                <a:lnTo>
                  <a:pt x="1461" y="12707"/>
                </a:lnTo>
                <a:lnTo>
                  <a:pt x="1441" y="12680"/>
                </a:lnTo>
                <a:lnTo>
                  <a:pt x="1441" y="12680"/>
                </a:lnTo>
                <a:cubicBezTo>
                  <a:pt x="1441" y="12682"/>
                  <a:pt x="1441" y="12685"/>
                  <a:pt x="1442" y="12687"/>
                </a:cubicBezTo>
                <a:lnTo>
                  <a:pt x="1442" y="12687"/>
                </a:lnTo>
                <a:cubicBezTo>
                  <a:pt x="1438" y="12681"/>
                  <a:pt x="1438" y="12676"/>
                  <a:pt x="1444" y="12672"/>
                </a:cubicBezTo>
                <a:lnTo>
                  <a:pt x="1444" y="12672"/>
                </a:lnTo>
                <a:lnTo>
                  <a:pt x="1393" y="12692"/>
                </a:lnTo>
                <a:cubicBezTo>
                  <a:pt x="1370" y="12645"/>
                  <a:pt x="1370" y="12609"/>
                  <a:pt x="1370" y="12585"/>
                </a:cubicBezTo>
                <a:cubicBezTo>
                  <a:pt x="1322" y="12549"/>
                  <a:pt x="1239" y="12573"/>
                  <a:pt x="1203" y="12454"/>
                </a:cubicBezTo>
                <a:lnTo>
                  <a:pt x="1203" y="12454"/>
                </a:lnTo>
                <a:lnTo>
                  <a:pt x="1227" y="12478"/>
                </a:lnTo>
                <a:cubicBezTo>
                  <a:pt x="1179" y="12406"/>
                  <a:pt x="1227" y="12406"/>
                  <a:pt x="1227" y="12395"/>
                </a:cubicBezTo>
                <a:lnTo>
                  <a:pt x="1239" y="12406"/>
                </a:lnTo>
                <a:lnTo>
                  <a:pt x="1227" y="12323"/>
                </a:lnTo>
                <a:lnTo>
                  <a:pt x="1227" y="12323"/>
                </a:lnTo>
                <a:cubicBezTo>
                  <a:pt x="1230" y="12339"/>
                  <a:pt x="1239" y="12354"/>
                  <a:pt x="1249" y="12368"/>
                </a:cubicBezTo>
                <a:lnTo>
                  <a:pt x="1249" y="12368"/>
                </a:lnTo>
                <a:cubicBezTo>
                  <a:pt x="1228" y="12323"/>
                  <a:pt x="1263" y="12323"/>
                  <a:pt x="1274" y="12311"/>
                </a:cubicBezTo>
                <a:lnTo>
                  <a:pt x="1227" y="12240"/>
                </a:lnTo>
                <a:cubicBezTo>
                  <a:pt x="1229" y="12239"/>
                  <a:pt x="1231" y="12238"/>
                  <a:pt x="1233" y="12238"/>
                </a:cubicBezTo>
                <a:cubicBezTo>
                  <a:pt x="1246" y="12238"/>
                  <a:pt x="1255" y="12259"/>
                  <a:pt x="1259" y="12259"/>
                </a:cubicBezTo>
                <a:cubicBezTo>
                  <a:pt x="1261" y="12259"/>
                  <a:pt x="1262" y="12254"/>
                  <a:pt x="1262" y="12240"/>
                </a:cubicBezTo>
                <a:lnTo>
                  <a:pt x="1179" y="12156"/>
                </a:lnTo>
                <a:cubicBezTo>
                  <a:pt x="1239" y="12097"/>
                  <a:pt x="1096" y="12061"/>
                  <a:pt x="1132" y="11978"/>
                </a:cubicBezTo>
                <a:lnTo>
                  <a:pt x="1132" y="11978"/>
                </a:lnTo>
                <a:cubicBezTo>
                  <a:pt x="1146" y="11999"/>
                  <a:pt x="1153" y="12007"/>
                  <a:pt x="1156" y="12007"/>
                </a:cubicBezTo>
                <a:cubicBezTo>
                  <a:pt x="1164" y="12007"/>
                  <a:pt x="1154" y="11966"/>
                  <a:pt x="1179" y="11966"/>
                </a:cubicBezTo>
                <a:cubicBezTo>
                  <a:pt x="1179" y="11966"/>
                  <a:pt x="1155" y="11918"/>
                  <a:pt x="1132" y="11871"/>
                </a:cubicBezTo>
                <a:cubicBezTo>
                  <a:pt x="1108" y="11835"/>
                  <a:pt x="1084" y="11787"/>
                  <a:pt x="1084" y="11787"/>
                </a:cubicBezTo>
                <a:cubicBezTo>
                  <a:pt x="1084" y="11783"/>
                  <a:pt x="1085" y="11782"/>
                  <a:pt x="1088" y="11782"/>
                </a:cubicBezTo>
                <a:cubicBezTo>
                  <a:pt x="1093" y="11782"/>
                  <a:pt x="1102" y="11790"/>
                  <a:pt x="1108" y="11797"/>
                </a:cubicBezTo>
                <a:lnTo>
                  <a:pt x="1108" y="11797"/>
                </a:lnTo>
                <a:cubicBezTo>
                  <a:pt x="1118" y="11752"/>
                  <a:pt x="1072" y="11751"/>
                  <a:pt x="1060" y="11728"/>
                </a:cubicBezTo>
                <a:cubicBezTo>
                  <a:pt x="1072" y="11704"/>
                  <a:pt x="1001" y="11597"/>
                  <a:pt x="1048" y="11573"/>
                </a:cubicBezTo>
                <a:cubicBezTo>
                  <a:pt x="1024" y="11442"/>
                  <a:pt x="977" y="11549"/>
                  <a:pt x="953" y="11418"/>
                </a:cubicBezTo>
                <a:cubicBezTo>
                  <a:pt x="955" y="11416"/>
                  <a:pt x="957" y="11415"/>
                  <a:pt x="959" y="11415"/>
                </a:cubicBezTo>
                <a:cubicBezTo>
                  <a:pt x="974" y="11415"/>
                  <a:pt x="984" y="11465"/>
                  <a:pt x="992" y="11465"/>
                </a:cubicBezTo>
                <a:cubicBezTo>
                  <a:pt x="995" y="11465"/>
                  <a:pt x="998" y="11459"/>
                  <a:pt x="1001" y="11442"/>
                </a:cubicBezTo>
                <a:lnTo>
                  <a:pt x="953" y="11323"/>
                </a:lnTo>
                <a:lnTo>
                  <a:pt x="953" y="11323"/>
                </a:lnTo>
                <a:cubicBezTo>
                  <a:pt x="965" y="11335"/>
                  <a:pt x="1001" y="11335"/>
                  <a:pt x="1012" y="11383"/>
                </a:cubicBezTo>
                <a:cubicBezTo>
                  <a:pt x="929" y="11037"/>
                  <a:pt x="1036" y="10823"/>
                  <a:pt x="929" y="10525"/>
                </a:cubicBezTo>
                <a:cubicBezTo>
                  <a:pt x="935" y="10514"/>
                  <a:pt x="939" y="10509"/>
                  <a:pt x="943" y="10509"/>
                </a:cubicBezTo>
                <a:cubicBezTo>
                  <a:pt x="955" y="10509"/>
                  <a:pt x="961" y="10555"/>
                  <a:pt x="989" y="10573"/>
                </a:cubicBezTo>
                <a:cubicBezTo>
                  <a:pt x="893" y="10371"/>
                  <a:pt x="1001" y="10251"/>
                  <a:pt x="977" y="10073"/>
                </a:cubicBezTo>
                <a:lnTo>
                  <a:pt x="953" y="10073"/>
                </a:lnTo>
                <a:cubicBezTo>
                  <a:pt x="1001" y="9799"/>
                  <a:pt x="953" y="9501"/>
                  <a:pt x="1012" y="9216"/>
                </a:cubicBezTo>
                <a:lnTo>
                  <a:pt x="1012" y="9216"/>
                </a:lnTo>
                <a:lnTo>
                  <a:pt x="989" y="9251"/>
                </a:lnTo>
                <a:cubicBezTo>
                  <a:pt x="977" y="9204"/>
                  <a:pt x="977" y="9144"/>
                  <a:pt x="965" y="9097"/>
                </a:cubicBezTo>
                <a:cubicBezTo>
                  <a:pt x="968" y="9095"/>
                  <a:pt x="971" y="9094"/>
                  <a:pt x="974" y="9094"/>
                </a:cubicBezTo>
                <a:cubicBezTo>
                  <a:pt x="984" y="9094"/>
                  <a:pt x="995" y="9100"/>
                  <a:pt x="1004" y="9100"/>
                </a:cubicBezTo>
                <a:cubicBezTo>
                  <a:pt x="1015" y="9100"/>
                  <a:pt x="1024" y="9091"/>
                  <a:pt x="1024" y="9049"/>
                </a:cubicBezTo>
                <a:lnTo>
                  <a:pt x="1024" y="9049"/>
                </a:lnTo>
                <a:cubicBezTo>
                  <a:pt x="1014" y="9059"/>
                  <a:pt x="1004" y="9087"/>
                  <a:pt x="994" y="9087"/>
                </a:cubicBezTo>
                <a:cubicBezTo>
                  <a:pt x="992" y="9087"/>
                  <a:pt x="990" y="9086"/>
                  <a:pt x="989" y="9085"/>
                </a:cubicBezTo>
                <a:cubicBezTo>
                  <a:pt x="1084" y="8847"/>
                  <a:pt x="1191" y="8358"/>
                  <a:pt x="1429" y="8049"/>
                </a:cubicBezTo>
                <a:cubicBezTo>
                  <a:pt x="1679" y="7561"/>
                  <a:pt x="2132" y="7192"/>
                  <a:pt x="2572" y="6930"/>
                </a:cubicBezTo>
                <a:lnTo>
                  <a:pt x="2572" y="6930"/>
                </a:lnTo>
                <a:cubicBezTo>
                  <a:pt x="2558" y="6937"/>
                  <a:pt x="2547" y="6939"/>
                  <a:pt x="2539" y="6939"/>
                </a:cubicBezTo>
                <a:cubicBezTo>
                  <a:pt x="2503" y="6939"/>
                  <a:pt x="2512" y="6889"/>
                  <a:pt x="2560" y="6870"/>
                </a:cubicBezTo>
                <a:cubicBezTo>
                  <a:pt x="2578" y="6875"/>
                  <a:pt x="2595" y="6876"/>
                  <a:pt x="2610" y="6876"/>
                </a:cubicBezTo>
                <a:cubicBezTo>
                  <a:pt x="2678" y="6876"/>
                  <a:pt x="2726" y="6840"/>
                  <a:pt x="2775" y="6811"/>
                </a:cubicBezTo>
                <a:cubicBezTo>
                  <a:pt x="2834" y="6775"/>
                  <a:pt x="2894" y="6739"/>
                  <a:pt x="2989" y="6739"/>
                </a:cubicBezTo>
                <a:cubicBezTo>
                  <a:pt x="3120" y="6668"/>
                  <a:pt x="3263" y="6656"/>
                  <a:pt x="3394" y="6620"/>
                </a:cubicBezTo>
                <a:cubicBezTo>
                  <a:pt x="3525" y="6620"/>
                  <a:pt x="3644" y="6584"/>
                  <a:pt x="3775" y="6537"/>
                </a:cubicBezTo>
                <a:lnTo>
                  <a:pt x="3775" y="6537"/>
                </a:lnTo>
                <a:cubicBezTo>
                  <a:pt x="3763" y="6644"/>
                  <a:pt x="3751" y="6763"/>
                  <a:pt x="3727" y="6822"/>
                </a:cubicBezTo>
                <a:cubicBezTo>
                  <a:pt x="3735" y="6822"/>
                  <a:pt x="3738" y="6828"/>
                  <a:pt x="3742" y="6828"/>
                </a:cubicBezTo>
                <a:cubicBezTo>
                  <a:pt x="3744" y="6828"/>
                  <a:pt x="3747" y="6826"/>
                  <a:pt x="3751" y="6822"/>
                </a:cubicBezTo>
                <a:lnTo>
                  <a:pt x="3751" y="6822"/>
                </a:lnTo>
                <a:cubicBezTo>
                  <a:pt x="3751" y="6918"/>
                  <a:pt x="3727" y="7037"/>
                  <a:pt x="3727" y="7132"/>
                </a:cubicBezTo>
                <a:cubicBezTo>
                  <a:pt x="3703" y="7120"/>
                  <a:pt x="3703" y="7096"/>
                  <a:pt x="3703" y="7072"/>
                </a:cubicBezTo>
                <a:cubicBezTo>
                  <a:pt x="3703" y="7108"/>
                  <a:pt x="3691" y="7156"/>
                  <a:pt x="3703" y="7192"/>
                </a:cubicBezTo>
                <a:lnTo>
                  <a:pt x="3668" y="7156"/>
                </a:lnTo>
                <a:lnTo>
                  <a:pt x="3668" y="7156"/>
                </a:lnTo>
                <a:cubicBezTo>
                  <a:pt x="3668" y="7227"/>
                  <a:pt x="3691" y="7370"/>
                  <a:pt x="3644" y="7394"/>
                </a:cubicBezTo>
                <a:cubicBezTo>
                  <a:pt x="3651" y="7391"/>
                  <a:pt x="3658" y="7388"/>
                  <a:pt x="3664" y="7388"/>
                </a:cubicBezTo>
                <a:cubicBezTo>
                  <a:pt x="3679" y="7388"/>
                  <a:pt x="3691" y="7403"/>
                  <a:pt x="3691" y="7453"/>
                </a:cubicBezTo>
                <a:cubicBezTo>
                  <a:pt x="3620" y="7489"/>
                  <a:pt x="3727" y="7632"/>
                  <a:pt x="3703" y="7727"/>
                </a:cubicBezTo>
                <a:cubicBezTo>
                  <a:pt x="3683" y="7717"/>
                  <a:pt x="3680" y="7663"/>
                  <a:pt x="3680" y="7663"/>
                </a:cubicBezTo>
                <a:cubicBezTo>
                  <a:pt x="3679" y="7663"/>
                  <a:pt x="3679" y="7664"/>
                  <a:pt x="3679" y="7668"/>
                </a:cubicBezTo>
                <a:cubicBezTo>
                  <a:pt x="3668" y="7715"/>
                  <a:pt x="3691" y="7763"/>
                  <a:pt x="3715" y="7811"/>
                </a:cubicBezTo>
                <a:lnTo>
                  <a:pt x="3691" y="7799"/>
                </a:lnTo>
                <a:lnTo>
                  <a:pt x="3691" y="7799"/>
                </a:lnTo>
                <a:cubicBezTo>
                  <a:pt x="3691" y="7799"/>
                  <a:pt x="3703" y="7858"/>
                  <a:pt x="3715" y="7918"/>
                </a:cubicBezTo>
                <a:cubicBezTo>
                  <a:pt x="3727" y="7977"/>
                  <a:pt x="3751" y="8037"/>
                  <a:pt x="3751" y="8037"/>
                </a:cubicBezTo>
                <a:cubicBezTo>
                  <a:pt x="3691" y="8085"/>
                  <a:pt x="3799" y="8263"/>
                  <a:pt x="3763" y="8263"/>
                </a:cubicBezTo>
                <a:cubicBezTo>
                  <a:pt x="3765" y="8281"/>
                  <a:pt x="3767" y="8287"/>
                  <a:pt x="3768" y="8287"/>
                </a:cubicBezTo>
                <a:cubicBezTo>
                  <a:pt x="3770" y="8287"/>
                  <a:pt x="3771" y="8250"/>
                  <a:pt x="3779" y="8250"/>
                </a:cubicBezTo>
                <a:cubicBezTo>
                  <a:pt x="3783" y="8250"/>
                  <a:pt x="3789" y="8259"/>
                  <a:pt x="3799" y="8287"/>
                </a:cubicBezTo>
                <a:cubicBezTo>
                  <a:pt x="3787" y="8323"/>
                  <a:pt x="3834" y="8382"/>
                  <a:pt x="3799" y="8382"/>
                </a:cubicBezTo>
                <a:lnTo>
                  <a:pt x="3787" y="8382"/>
                </a:lnTo>
                <a:lnTo>
                  <a:pt x="3810" y="8454"/>
                </a:lnTo>
                <a:lnTo>
                  <a:pt x="3763" y="8418"/>
                </a:lnTo>
                <a:lnTo>
                  <a:pt x="3763" y="8418"/>
                </a:lnTo>
                <a:cubicBezTo>
                  <a:pt x="3787" y="8477"/>
                  <a:pt x="3834" y="8513"/>
                  <a:pt x="3858" y="8513"/>
                </a:cubicBezTo>
                <a:cubicBezTo>
                  <a:pt x="3846" y="8585"/>
                  <a:pt x="3906" y="8656"/>
                  <a:pt x="3882" y="8692"/>
                </a:cubicBezTo>
                <a:lnTo>
                  <a:pt x="3858" y="8680"/>
                </a:lnTo>
                <a:lnTo>
                  <a:pt x="3858" y="8680"/>
                </a:lnTo>
                <a:cubicBezTo>
                  <a:pt x="3941" y="8847"/>
                  <a:pt x="3870" y="9001"/>
                  <a:pt x="3989" y="9108"/>
                </a:cubicBezTo>
                <a:cubicBezTo>
                  <a:pt x="3989" y="9114"/>
                  <a:pt x="3986" y="9117"/>
                  <a:pt x="3982" y="9117"/>
                </a:cubicBezTo>
                <a:cubicBezTo>
                  <a:pt x="3977" y="9117"/>
                  <a:pt x="3971" y="9114"/>
                  <a:pt x="3965" y="9108"/>
                </a:cubicBezTo>
                <a:lnTo>
                  <a:pt x="3965" y="9108"/>
                </a:lnTo>
                <a:lnTo>
                  <a:pt x="4013" y="9204"/>
                </a:lnTo>
                <a:lnTo>
                  <a:pt x="4013" y="9204"/>
                </a:lnTo>
                <a:lnTo>
                  <a:pt x="3977" y="9192"/>
                </a:lnTo>
                <a:lnTo>
                  <a:pt x="4096" y="9335"/>
                </a:lnTo>
                <a:lnTo>
                  <a:pt x="4084" y="9347"/>
                </a:lnTo>
                <a:cubicBezTo>
                  <a:pt x="4132" y="9454"/>
                  <a:pt x="4239" y="9620"/>
                  <a:pt x="4346" y="9751"/>
                </a:cubicBezTo>
                <a:lnTo>
                  <a:pt x="4322" y="9739"/>
                </a:lnTo>
                <a:lnTo>
                  <a:pt x="4322" y="9739"/>
                </a:lnTo>
                <a:cubicBezTo>
                  <a:pt x="4453" y="9859"/>
                  <a:pt x="4406" y="9882"/>
                  <a:pt x="4513" y="9978"/>
                </a:cubicBezTo>
                <a:cubicBezTo>
                  <a:pt x="4501" y="9978"/>
                  <a:pt x="4501" y="9966"/>
                  <a:pt x="4489" y="9966"/>
                </a:cubicBezTo>
                <a:lnTo>
                  <a:pt x="4572" y="10061"/>
                </a:lnTo>
                <a:lnTo>
                  <a:pt x="4558" y="10054"/>
                </a:lnTo>
                <a:lnTo>
                  <a:pt x="4558" y="10054"/>
                </a:lnTo>
                <a:cubicBezTo>
                  <a:pt x="4624" y="10091"/>
                  <a:pt x="4672" y="10220"/>
                  <a:pt x="4673" y="10220"/>
                </a:cubicBezTo>
                <a:cubicBezTo>
                  <a:pt x="4673" y="10220"/>
                  <a:pt x="4671" y="10215"/>
                  <a:pt x="4668" y="10204"/>
                </a:cubicBezTo>
                <a:lnTo>
                  <a:pt x="4668" y="10204"/>
                </a:lnTo>
                <a:cubicBezTo>
                  <a:pt x="4721" y="10225"/>
                  <a:pt x="4783" y="10265"/>
                  <a:pt x="4822" y="10265"/>
                </a:cubicBezTo>
                <a:cubicBezTo>
                  <a:pt x="4826" y="10265"/>
                  <a:pt x="4830" y="10265"/>
                  <a:pt x="4834" y="10263"/>
                </a:cubicBezTo>
                <a:cubicBezTo>
                  <a:pt x="4930" y="10347"/>
                  <a:pt x="4834" y="10299"/>
                  <a:pt x="4894" y="10371"/>
                </a:cubicBezTo>
                <a:cubicBezTo>
                  <a:pt x="4977" y="10430"/>
                  <a:pt x="5001" y="10418"/>
                  <a:pt x="5108" y="10501"/>
                </a:cubicBezTo>
                <a:lnTo>
                  <a:pt x="5096" y="10513"/>
                </a:lnTo>
                <a:cubicBezTo>
                  <a:pt x="5156" y="10537"/>
                  <a:pt x="5203" y="10549"/>
                  <a:pt x="5275" y="10585"/>
                </a:cubicBezTo>
                <a:lnTo>
                  <a:pt x="5251" y="10585"/>
                </a:lnTo>
                <a:cubicBezTo>
                  <a:pt x="5374" y="10605"/>
                  <a:pt x="5391" y="10687"/>
                  <a:pt x="5484" y="10687"/>
                </a:cubicBezTo>
                <a:cubicBezTo>
                  <a:pt x="5499" y="10687"/>
                  <a:pt x="5517" y="10685"/>
                  <a:pt x="5537" y="10680"/>
                </a:cubicBezTo>
                <a:cubicBezTo>
                  <a:pt x="5596" y="10704"/>
                  <a:pt x="5704" y="10728"/>
                  <a:pt x="5692" y="10763"/>
                </a:cubicBezTo>
                <a:cubicBezTo>
                  <a:pt x="5771" y="10768"/>
                  <a:pt x="5843" y="10771"/>
                  <a:pt x="5914" y="10771"/>
                </a:cubicBezTo>
                <a:cubicBezTo>
                  <a:pt x="6014" y="10771"/>
                  <a:pt x="6111" y="10765"/>
                  <a:pt x="6215" y="10752"/>
                </a:cubicBezTo>
                <a:cubicBezTo>
                  <a:pt x="6228" y="10773"/>
                  <a:pt x="6237" y="10779"/>
                  <a:pt x="6247" y="10779"/>
                </a:cubicBezTo>
                <a:cubicBezTo>
                  <a:pt x="6261" y="10779"/>
                  <a:pt x="6279" y="10769"/>
                  <a:pt x="6316" y="10769"/>
                </a:cubicBezTo>
                <a:cubicBezTo>
                  <a:pt x="6330" y="10769"/>
                  <a:pt x="6348" y="10771"/>
                  <a:pt x="6370" y="10775"/>
                </a:cubicBezTo>
                <a:lnTo>
                  <a:pt x="6358" y="10740"/>
                </a:lnTo>
                <a:cubicBezTo>
                  <a:pt x="6620" y="10704"/>
                  <a:pt x="6942" y="10668"/>
                  <a:pt x="7180" y="10478"/>
                </a:cubicBezTo>
                <a:lnTo>
                  <a:pt x="7216" y="10501"/>
                </a:lnTo>
                <a:cubicBezTo>
                  <a:pt x="7216" y="10501"/>
                  <a:pt x="7239" y="10442"/>
                  <a:pt x="7239" y="10442"/>
                </a:cubicBezTo>
                <a:cubicBezTo>
                  <a:pt x="7513" y="10251"/>
                  <a:pt x="7763" y="9906"/>
                  <a:pt x="7847" y="9656"/>
                </a:cubicBezTo>
                <a:cubicBezTo>
                  <a:pt x="7870" y="9573"/>
                  <a:pt x="7870" y="9442"/>
                  <a:pt x="7906" y="9323"/>
                </a:cubicBezTo>
                <a:lnTo>
                  <a:pt x="7906" y="9335"/>
                </a:lnTo>
                <a:cubicBezTo>
                  <a:pt x="7930" y="9108"/>
                  <a:pt x="7930" y="8870"/>
                  <a:pt x="7918" y="8632"/>
                </a:cubicBezTo>
                <a:lnTo>
                  <a:pt x="7918" y="8632"/>
                </a:lnTo>
                <a:cubicBezTo>
                  <a:pt x="7921" y="8635"/>
                  <a:pt x="7923" y="8636"/>
                  <a:pt x="7925" y="8636"/>
                </a:cubicBezTo>
                <a:cubicBezTo>
                  <a:pt x="7928" y="8636"/>
                  <a:pt x="7930" y="8633"/>
                  <a:pt x="7932" y="8633"/>
                </a:cubicBezTo>
                <a:cubicBezTo>
                  <a:pt x="7933" y="8633"/>
                  <a:pt x="7935" y="8633"/>
                  <a:pt x="7936" y="8635"/>
                </a:cubicBezTo>
                <a:lnTo>
                  <a:pt x="7936" y="8635"/>
                </a:lnTo>
                <a:cubicBezTo>
                  <a:pt x="7909" y="8586"/>
                  <a:pt x="7929" y="8510"/>
                  <a:pt x="7918" y="8466"/>
                </a:cubicBezTo>
                <a:lnTo>
                  <a:pt x="7918" y="8466"/>
                </a:lnTo>
                <a:lnTo>
                  <a:pt x="7906" y="8525"/>
                </a:lnTo>
                <a:cubicBezTo>
                  <a:pt x="7859" y="8466"/>
                  <a:pt x="7870" y="8370"/>
                  <a:pt x="7882" y="8323"/>
                </a:cubicBezTo>
                <a:cubicBezTo>
                  <a:pt x="7882" y="8323"/>
                  <a:pt x="7811" y="8239"/>
                  <a:pt x="7811" y="8239"/>
                </a:cubicBezTo>
                <a:cubicBezTo>
                  <a:pt x="7823" y="8227"/>
                  <a:pt x="7823" y="8215"/>
                  <a:pt x="7823" y="8215"/>
                </a:cubicBezTo>
                <a:lnTo>
                  <a:pt x="7799" y="8204"/>
                </a:lnTo>
                <a:lnTo>
                  <a:pt x="7823" y="8132"/>
                </a:lnTo>
                <a:cubicBezTo>
                  <a:pt x="7811" y="8120"/>
                  <a:pt x="7751" y="7989"/>
                  <a:pt x="7692" y="7977"/>
                </a:cubicBezTo>
                <a:cubicBezTo>
                  <a:pt x="7701" y="7960"/>
                  <a:pt x="7683" y="7909"/>
                  <a:pt x="7688" y="7909"/>
                </a:cubicBezTo>
                <a:cubicBezTo>
                  <a:pt x="7690" y="7909"/>
                  <a:pt x="7695" y="7915"/>
                  <a:pt x="7704" y="7930"/>
                </a:cubicBezTo>
                <a:cubicBezTo>
                  <a:pt x="7704" y="7930"/>
                  <a:pt x="7680" y="7846"/>
                  <a:pt x="7632" y="7763"/>
                </a:cubicBezTo>
                <a:cubicBezTo>
                  <a:pt x="7597" y="7680"/>
                  <a:pt x="7549" y="7608"/>
                  <a:pt x="7549" y="7608"/>
                </a:cubicBezTo>
                <a:lnTo>
                  <a:pt x="7549" y="7608"/>
                </a:lnTo>
                <a:lnTo>
                  <a:pt x="7561" y="7656"/>
                </a:lnTo>
                <a:cubicBezTo>
                  <a:pt x="7558" y="7659"/>
                  <a:pt x="7554" y="7660"/>
                  <a:pt x="7550" y="7660"/>
                </a:cubicBezTo>
                <a:cubicBezTo>
                  <a:pt x="7521" y="7660"/>
                  <a:pt x="7464" y="7591"/>
                  <a:pt x="7454" y="7549"/>
                </a:cubicBezTo>
                <a:lnTo>
                  <a:pt x="7454" y="7549"/>
                </a:lnTo>
                <a:cubicBezTo>
                  <a:pt x="7468" y="7560"/>
                  <a:pt x="7477" y="7565"/>
                  <a:pt x="7484" y="7565"/>
                </a:cubicBezTo>
                <a:cubicBezTo>
                  <a:pt x="7504" y="7565"/>
                  <a:pt x="7492" y="7516"/>
                  <a:pt x="7501" y="7489"/>
                </a:cubicBezTo>
                <a:cubicBezTo>
                  <a:pt x="7493" y="7483"/>
                  <a:pt x="7487" y="7480"/>
                  <a:pt x="7484" y="7480"/>
                </a:cubicBezTo>
                <a:cubicBezTo>
                  <a:pt x="7469" y="7480"/>
                  <a:pt x="7491" y="7526"/>
                  <a:pt x="7472" y="7526"/>
                </a:cubicBezTo>
                <a:cubicBezTo>
                  <a:pt x="7470" y="7526"/>
                  <a:pt x="7468" y="7526"/>
                  <a:pt x="7466" y="7525"/>
                </a:cubicBezTo>
                <a:cubicBezTo>
                  <a:pt x="7406" y="7489"/>
                  <a:pt x="7335" y="7394"/>
                  <a:pt x="7323" y="7358"/>
                </a:cubicBezTo>
                <a:lnTo>
                  <a:pt x="7323" y="7358"/>
                </a:lnTo>
                <a:lnTo>
                  <a:pt x="7358" y="7382"/>
                </a:lnTo>
                <a:cubicBezTo>
                  <a:pt x="7299" y="7323"/>
                  <a:pt x="7323" y="7251"/>
                  <a:pt x="7263" y="7192"/>
                </a:cubicBezTo>
                <a:cubicBezTo>
                  <a:pt x="7222" y="7167"/>
                  <a:pt x="7198" y="7131"/>
                  <a:pt x="7175" y="7131"/>
                </a:cubicBezTo>
                <a:cubicBezTo>
                  <a:pt x="7165" y="7131"/>
                  <a:pt x="7155" y="7138"/>
                  <a:pt x="7144" y="7156"/>
                </a:cubicBezTo>
                <a:cubicBezTo>
                  <a:pt x="7073" y="7084"/>
                  <a:pt x="7156" y="7096"/>
                  <a:pt x="7132" y="7061"/>
                </a:cubicBezTo>
                <a:cubicBezTo>
                  <a:pt x="7085" y="7037"/>
                  <a:pt x="7001" y="6930"/>
                  <a:pt x="7001" y="6906"/>
                </a:cubicBezTo>
                <a:cubicBezTo>
                  <a:pt x="6999" y="6906"/>
                  <a:pt x="6996" y="6906"/>
                  <a:pt x="6994" y="6906"/>
                </a:cubicBezTo>
                <a:cubicBezTo>
                  <a:pt x="6909" y="6906"/>
                  <a:pt x="6843" y="6723"/>
                  <a:pt x="6779" y="6723"/>
                </a:cubicBezTo>
                <a:cubicBezTo>
                  <a:pt x="6774" y="6723"/>
                  <a:pt x="6768" y="6725"/>
                  <a:pt x="6763" y="6727"/>
                </a:cubicBezTo>
                <a:lnTo>
                  <a:pt x="6739" y="6644"/>
                </a:lnTo>
                <a:cubicBezTo>
                  <a:pt x="6726" y="6650"/>
                  <a:pt x="6710" y="6660"/>
                  <a:pt x="6688" y="6660"/>
                </a:cubicBezTo>
                <a:cubicBezTo>
                  <a:pt x="6669" y="6660"/>
                  <a:pt x="6647" y="6654"/>
                  <a:pt x="6620" y="6632"/>
                </a:cubicBezTo>
                <a:cubicBezTo>
                  <a:pt x="6585" y="6572"/>
                  <a:pt x="6620" y="6561"/>
                  <a:pt x="6620" y="6537"/>
                </a:cubicBezTo>
                <a:lnTo>
                  <a:pt x="6620" y="6537"/>
                </a:lnTo>
                <a:lnTo>
                  <a:pt x="6537" y="6561"/>
                </a:lnTo>
                <a:cubicBezTo>
                  <a:pt x="6299" y="6263"/>
                  <a:pt x="5846" y="6037"/>
                  <a:pt x="5489" y="5834"/>
                </a:cubicBezTo>
                <a:cubicBezTo>
                  <a:pt x="5394" y="5810"/>
                  <a:pt x="5299" y="5787"/>
                  <a:pt x="5192" y="5763"/>
                </a:cubicBezTo>
                <a:cubicBezTo>
                  <a:pt x="5084" y="5751"/>
                  <a:pt x="4977" y="5715"/>
                  <a:pt x="4870" y="5691"/>
                </a:cubicBezTo>
                <a:lnTo>
                  <a:pt x="4894" y="5679"/>
                </a:lnTo>
                <a:lnTo>
                  <a:pt x="4680" y="5632"/>
                </a:lnTo>
                <a:lnTo>
                  <a:pt x="4834" y="5691"/>
                </a:lnTo>
                <a:cubicBezTo>
                  <a:pt x="4787" y="5691"/>
                  <a:pt x="4751" y="5691"/>
                  <a:pt x="4703" y="5679"/>
                </a:cubicBezTo>
                <a:cubicBezTo>
                  <a:pt x="4668" y="5679"/>
                  <a:pt x="4632" y="5668"/>
                  <a:pt x="4596" y="5656"/>
                </a:cubicBezTo>
                <a:cubicBezTo>
                  <a:pt x="4608" y="5632"/>
                  <a:pt x="4620" y="5620"/>
                  <a:pt x="4632" y="5620"/>
                </a:cubicBezTo>
                <a:cubicBezTo>
                  <a:pt x="4638" y="5602"/>
                  <a:pt x="4632" y="5599"/>
                  <a:pt x="4623" y="5599"/>
                </a:cubicBezTo>
                <a:cubicBezTo>
                  <a:pt x="4619" y="5599"/>
                  <a:pt x="4613" y="5600"/>
                  <a:pt x="4609" y="5600"/>
                </a:cubicBezTo>
                <a:cubicBezTo>
                  <a:pt x="4604" y="5600"/>
                  <a:pt x="4599" y="5599"/>
                  <a:pt x="4596" y="5596"/>
                </a:cubicBezTo>
                <a:cubicBezTo>
                  <a:pt x="4596" y="5596"/>
                  <a:pt x="4644" y="5465"/>
                  <a:pt x="4644" y="5465"/>
                </a:cubicBezTo>
                <a:cubicBezTo>
                  <a:pt x="4668" y="5465"/>
                  <a:pt x="4739" y="5477"/>
                  <a:pt x="4739" y="5501"/>
                </a:cubicBezTo>
                <a:cubicBezTo>
                  <a:pt x="4739" y="5441"/>
                  <a:pt x="4680" y="5453"/>
                  <a:pt x="4715" y="5394"/>
                </a:cubicBezTo>
                <a:lnTo>
                  <a:pt x="4715" y="5394"/>
                </a:lnTo>
                <a:cubicBezTo>
                  <a:pt x="4719" y="5401"/>
                  <a:pt x="4724" y="5404"/>
                  <a:pt x="4728" y="5404"/>
                </a:cubicBezTo>
                <a:cubicBezTo>
                  <a:pt x="4747" y="5404"/>
                  <a:pt x="4772" y="5360"/>
                  <a:pt x="4792" y="5360"/>
                </a:cubicBezTo>
                <a:cubicBezTo>
                  <a:pt x="4799" y="5360"/>
                  <a:pt x="4805" y="5366"/>
                  <a:pt x="4811" y="5382"/>
                </a:cubicBezTo>
                <a:cubicBezTo>
                  <a:pt x="4858" y="5358"/>
                  <a:pt x="4906" y="5239"/>
                  <a:pt x="4918" y="5167"/>
                </a:cubicBezTo>
                <a:cubicBezTo>
                  <a:pt x="4916" y="5159"/>
                  <a:pt x="4913" y="5156"/>
                  <a:pt x="4910" y="5156"/>
                </a:cubicBezTo>
                <a:cubicBezTo>
                  <a:pt x="4895" y="5156"/>
                  <a:pt x="4870" y="5218"/>
                  <a:pt x="4844" y="5218"/>
                </a:cubicBezTo>
                <a:cubicBezTo>
                  <a:pt x="4841" y="5218"/>
                  <a:pt x="4838" y="5217"/>
                  <a:pt x="4834" y="5215"/>
                </a:cubicBezTo>
                <a:cubicBezTo>
                  <a:pt x="4894" y="5025"/>
                  <a:pt x="4811" y="4977"/>
                  <a:pt x="4894" y="4846"/>
                </a:cubicBezTo>
                <a:lnTo>
                  <a:pt x="4894" y="4846"/>
                </a:lnTo>
                <a:lnTo>
                  <a:pt x="4870" y="4882"/>
                </a:lnTo>
                <a:cubicBezTo>
                  <a:pt x="4882" y="4786"/>
                  <a:pt x="4882" y="4798"/>
                  <a:pt x="4882" y="4739"/>
                </a:cubicBezTo>
                <a:cubicBezTo>
                  <a:pt x="4889" y="4748"/>
                  <a:pt x="4899" y="4752"/>
                  <a:pt x="4911" y="4752"/>
                </a:cubicBezTo>
                <a:cubicBezTo>
                  <a:pt x="4961" y="4752"/>
                  <a:pt x="5048" y="4676"/>
                  <a:pt x="5096" y="4560"/>
                </a:cubicBezTo>
                <a:cubicBezTo>
                  <a:pt x="5095" y="4559"/>
                  <a:pt x="5094" y="4559"/>
                  <a:pt x="5092" y="4559"/>
                </a:cubicBezTo>
                <a:cubicBezTo>
                  <a:pt x="5078" y="4559"/>
                  <a:pt x="5037" y="4594"/>
                  <a:pt x="5015" y="4594"/>
                </a:cubicBezTo>
                <a:cubicBezTo>
                  <a:pt x="5008" y="4594"/>
                  <a:pt x="5003" y="4591"/>
                  <a:pt x="5001" y="4584"/>
                </a:cubicBezTo>
                <a:lnTo>
                  <a:pt x="5037" y="4489"/>
                </a:lnTo>
                <a:cubicBezTo>
                  <a:pt x="5037" y="4489"/>
                  <a:pt x="5037" y="4501"/>
                  <a:pt x="5037" y="4513"/>
                </a:cubicBezTo>
                <a:cubicBezTo>
                  <a:pt x="5072" y="4429"/>
                  <a:pt x="5180" y="4394"/>
                  <a:pt x="5144" y="4346"/>
                </a:cubicBezTo>
                <a:lnTo>
                  <a:pt x="5202" y="4317"/>
                </a:lnTo>
                <a:lnTo>
                  <a:pt x="5202" y="4317"/>
                </a:lnTo>
                <a:cubicBezTo>
                  <a:pt x="5202" y="4319"/>
                  <a:pt x="5203" y="4321"/>
                  <a:pt x="5203" y="4322"/>
                </a:cubicBezTo>
                <a:lnTo>
                  <a:pt x="5239" y="4298"/>
                </a:lnTo>
                <a:lnTo>
                  <a:pt x="5202" y="4317"/>
                </a:lnTo>
                <a:lnTo>
                  <a:pt x="5202" y="4317"/>
                </a:lnTo>
                <a:cubicBezTo>
                  <a:pt x="5196" y="4287"/>
                  <a:pt x="5227" y="4202"/>
                  <a:pt x="5227" y="4179"/>
                </a:cubicBezTo>
                <a:cubicBezTo>
                  <a:pt x="5263" y="4084"/>
                  <a:pt x="5299" y="4060"/>
                  <a:pt x="5346" y="4024"/>
                </a:cubicBezTo>
                <a:cubicBezTo>
                  <a:pt x="5337" y="4024"/>
                  <a:pt x="5322" y="4028"/>
                  <a:pt x="5309" y="4028"/>
                </a:cubicBezTo>
                <a:cubicBezTo>
                  <a:pt x="5290" y="4028"/>
                  <a:pt x="5277" y="4020"/>
                  <a:pt x="5299" y="3977"/>
                </a:cubicBezTo>
                <a:lnTo>
                  <a:pt x="5299" y="3977"/>
                </a:lnTo>
                <a:cubicBezTo>
                  <a:pt x="5304" y="3980"/>
                  <a:pt x="5310" y="3982"/>
                  <a:pt x="5316" y="3982"/>
                </a:cubicBezTo>
                <a:cubicBezTo>
                  <a:pt x="5366" y="3982"/>
                  <a:pt x="5413" y="3867"/>
                  <a:pt x="5436" y="3867"/>
                </a:cubicBezTo>
                <a:cubicBezTo>
                  <a:pt x="5438" y="3867"/>
                  <a:pt x="5440" y="3868"/>
                  <a:pt x="5442" y="3870"/>
                </a:cubicBezTo>
                <a:cubicBezTo>
                  <a:pt x="5465" y="3846"/>
                  <a:pt x="5513" y="3810"/>
                  <a:pt x="5489" y="3786"/>
                </a:cubicBezTo>
                <a:lnTo>
                  <a:pt x="5489" y="3786"/>
                </a:lnTo>
                <a:lnTo>
                  <a:pt x="5525" y="3810"/>
                </a:lnTo>
                <a:cubicBezTo>
                  <a:pt x="5477" y="3774"/>
                  <a:pt x="5537" y="3679"/>
                  <a:pt x="5584" y="3596"/>
                </a:cubicBezTo>
                <a:cubicBezTo>
                  <a:pt x="5594" y="3606"/>
                  <a:pt x="5602" y="3610"/>
                  <a:pt x="5609" y="3610"/>
                </a:cubicBezTo>
                <a:cubicBezTo>
                  <a:pt x="5640" y="3610"/>
                  <a:pt x="5645" y="3522"/>
                  <a:pt x="5699" y="3522"/>
                </a:cubicBezTo>
                <a:cubicBezTo>
                  <a:pt x="5704" y="3522"/>
                  <a:pt x="5709" y="3523"/>
                  <a:pt x="5715" y="3524"/>
                </a:cubicBezTo>
                <a:cubicBezTo>
                  <a:pt x="5680" y="3477"/>
                  <a:pt x="5799" y="3370"/>
                  <a:pt x="5763" y="3334"/>
                </a:cubicBezTo>
                <a:cubicBezTo>
                  <a:pt x="5779" y="3307"/>
                  <a:pt x="5798" y="3299"/>
                  <a:pt x="5816" y="3299"/>
                </a:cubicBezTo>
                <a:cubicBezTo>
                  <a:pt x="5837" y="3299"/>
                  <a:pt x="5857" y="3310"/>
                  <a:pt x="5870" y="3310"/>
                </a:cubicBezTo>
                <a:lnTo>
                  <a:pt x="5870" y="3274"/>
                </a:lnTo>
                <a:cubicBezTo>
                  <a:pt x="5906" y="3262"/>
                  <a:pt x="5989" y="3155"/>
                  <a:pt x="6049" y="3108"/>
                </a:cubicBezTo>
                <a:lnTo>
                  <a:pt x="6061" y="3012"/>
                </a:lnTo>
                <a:lnTo>
                  <a:pt x="6096" y="3012"/>
                </a:lnTo>
                <a:cubicBezTo>
                  <a:pt x="6086" y="3003"/>
                  <a:pt x="6110" y="2959"/>
                  <a:pt x="6097" y="2959"/>
                </a:cubicBezTo>
                <a:cubicBezTo>
                  <a:pt x="6094" y="2959"/>
                  <a:pt x="6090" y="2961"/>
                  <a:pt x="6085" y="2965"/>
                </a:cubicBezTo>
                <a:lnTo>
                  <a:pt x="6108" y="2929"/>
                </a:lnTo>
                <a:cubicBezTo>
                  <a:pt x="6061" y="2893"/>
                  <a:pt x="6132" y="2881"/>
                  <a:pt x="6156" y="2798"/>
                </a:cubicBezTo>
                <a:cubicBezTo>
                  <a:pt x="6160" y="2796"/>
                  <a:pt x="6164" y="2795"/>
                  <a:pt x="6167" y="2795"/>
                </a:cubicBezTo>
                <a:cubicBezTo>
                  <a:pt x="6180" y="2795"/>
                  <a:pt x="6180" y="2812"/>
                  <a:pt x="6180" y="2822"/>
                </a:cubicBezTo>
                <a:cubicBezTo>
                  <a:pt x="6188" y="2814"/>
                  <a:pt x="6194" y="2811"/>
                  <a:pt x="6201" y="2811"/>
                </a:cubicBezTo>
                <a:cubicBezTo>
                  <a:pt x="6213" y="2811"/>
                  <a:pt x="6225" y="2820"/>
                  <a:pt x="6245" y="2822"/>
                </a:cubicBezTo>
                <a:lnTo>
                  <a:pt x="6245" y="2822"/>
                </a:lnTo>
                <a:cubicBezTo>
                  <a:pt x="6223" y="2811"/>
                  <a:pt x="6239" y="2691"/>
                  <a:pt x="6196" y="2691"/>
                </a:cubicBezTo>
                <a:cubicBezTo>
                  <a:pt x="6188" y="2691"/>
                  <a:pt x="6179" y="2695"/>
                  <a:pt x="6168" y="2703"/>
                </a:cubicBezTo>
                <a:cubicBezTo>
                  <a:pt x="6144" y="2703"/>
                  <a:pt x="6168" y="2643"/>
                  <a:pt x="6204" y="2620"/>
                </a:cubicBezTo>
                <a:lnTo>
                  <a:pt x="6263" y="2631"/>
                </a:lnTo>
                <a:lnTo>
                  <a:pt x="6263" y="2631"/>
                </a:lnTo>
                <a:lnTo>
                  <a:pt x="6251" y="2560"/>
                </a:lnTo>
                <a:cubicBezTo>
                  <a:pt x="6287" y="2512"/>
                  <a:pt x="6323" y="2512"/>
                  <a:pt x="6358" y="2489"/>
                </a:cubicBezTo>
                <a:lnTo>
                  <a:pt x="6358" y="2489"/>
                </a:lnTo>
                <a:cubicBezTo>
                  <a:pt x="6342" y="2514"/>
                  <a:pt x="6354" y="2575"/>
                  <a:pt x="6393" y="2575"/>
                </a:cubicBezTo>
                <a:cubicBezTo>
                  <a:pt x="6409" y="2575"/>
                  <a:pt x="6429" y="2564"/>
                  <a:pt x="6454" y="2536"/>
                </a:cubicBezTo>
                <a:lnTo>
                  <a:pt x="6454" y="2536"/>
                </a:lnTo>
                <a:cubicBezTo>
                  <a:pt x="6406" y="2596"/>
                  <a:pt x="6406" y="2631"/>
                  <a:pt x="6394" y="2667"/>
                </a:cubicBezTo>
                <a:cubicBezTo>
                  <a:pt x="6405" y="2662"/>
                  <a:pt x="6413" y="2657"/>
                  <a:pt x="6418" y="2657"/>
                </a:cubicBezTo>
                <a:cubicBezTo>
                  <a:pt x="6424" y="2657"/>
                  <a:pt x="6424" y="2665"/>
                  <a:pt x="6418" y="2691"/>
                </a:cubicBezTo>
                <a:cubicBezTo>
                  <a:pt x="6466" y="2608"/>
                  <a:pt x="6418" y="2643"/>
                  <a:pt x="6477" y="2560"/>
                </a:cubicBezTo>
                <a:cubicBezTo>
                  <a:pt x="6487" y="2574"/>
                  <a:pt x="6498" y="2581"/>
                  <a:pt x="6513" y="2581"/>
                </a:cubicBezTo>
                <a:cubicBezTo>
                  <a:pt x="6535" y="2581"/>
                  <a:pt x="6565" y="2565"/>
                  <a:pt x="6608" y="2536"/>
                </a:cubicBezTo>
                <a:lnTo>
                  <a:pt x="6608" y="2536"/>
                </a:lnTo>
                <a:lnTo>
                  <a:pt x="6537" y="2560"/>
                </a:lnTo>
                <a:cubicBezTo>
                  <a:pt x="6537" y="2560"/>
                  <a:pt x="6537" y="2548"/>
                  <a:pt x="6537" y="2548"/>
                </a:cubicBezTo>
                <a:cubicBezTo>
                  <a:pt x="6525" y="2554"/>
                  <a:pt x="6516" y="2557"/>
                  <a:pt x="6509" y="2557"/>
                </a:cubicBezTo>
                <a:cubicBezTo>
                  <a:pt x="6501" y="2557"/>
                  <a:pt x="6495" y="2554"/>
                  <a:pt x="6489" y="2548"/>
                </a:cubicBezTo>
                <a:cubicBezTo>
                  <a:pt x="6501" y="2537"/>
                  <a:pt x="6523" y="2438"/>
                  <a:pt x="6546" y="2430"/>
                </a:cubicBezTo>
                <a:lnTo>
                  <a:pt x="6546" y="2430"/>
                </a:lnTo>
                <a:cubicBezTo>
                  <a:pt x="6540" y="2431"/>
                  <a:pt x="6535" y="2431"/>
                  <a:pt x="6531" y="2431"/>
                </a:cubicBezTo>
                <a:cubicBezTo>
                  <a:pt x="6458" y="2431"/>
                  <a:pt x="6606" y="2284"/>
                  <a:pt x="6561" y="2284"/>
                </a:cubicBezTo>
                <a:cubicBezTo>
                  <a:pt x="6558" y="2284"/>
                  <a:pt x="6554" y="2285"/>
                  <a:pt x="6549" y="2286"/>
                </a:cubicBezTo>
                <a:cubicBezTo>
                  <a:pt x="6549" y="2265"/>
                  <a:pt x="6587" y="2225"/>
                  <a:pt x="6612" y="2225"/>
                </a:cubicBezTo>
                <a:cubicBezTo>
                  <a:pt x="6615" y="2225"/>
                  <a:pt x="6618" y="2225"/>
                  <a:pt x="6620" y="2227"/>
                </a:cubicBezTo>
                <a:cubicBezTo>
                  <a:pt x="6609" y="2254"/>
                  <a:pt x="6613" y="2262"/>
                  <a:pt x="6625" y="2262"/>
                </a:cubicBezTo>
                <a:cubicBezTo>
                  <a:pt x="6644" y="2262"/>
                  <a:pt x="6681" y="2242"/>
                  <a:pt x="6701" y="2242"/>
                </a:cubicBezTo>
                <a:cubicBezTo>
                  <a:pt x="6708" y="2242"/>
                  <a:pt x="6714" y="2244"/>
                  <a:pt x="6716" y="2250"/>
                </a:cubicBezTo>
                <a:cubicBezTo>
                  <a:pt x="6719" y="2241"/>
                  <a:pt x="6715" y="2238"/>
                  <a:pt x="6709" y="2238"/>
                </a:cubicBezTo>
                <a:cubicBezTo>
                  <a:pt x="6699" y="2238"/>
                  <a:pt x="6681" y="2246"/>
                  <a:pt x="6671" y="2246"/>
                </a:cubicBezTo>
                <a:cubicBezTo>
                  <a:pt x="6664" y="2246"/>
                  <a:pt x="6660" y="2242"/>
                  <a:pt x="6668" y="2227"/>
                </a:cubicBezTo>
                <a:cubicBezTo>
                  <a:pt x="6692" y="2191"/>
                  <a:pt x="6739" y="2191"/>
                  <a:pt x="6775" y="2179"/>
                </a:cubicBezTo>
                <a:lnTo>
                  <a:pt x="6775" y="2179"/>
                </a:lnTo>
                <a:lnTo>
                  <a:pt x="6763" y="2203"/>
                </a:lnTo>
                <a:lnTo>
                  <a:pt x="6763" y="2203"/>
                </a:lnTo>
                <a:lnTo>
                  <a:pt x="6835" y="2155"/>
                </a:lnTo>
                <a:cubicBezTo>
                  <a:pt x="6832" y="2150"/>
                  <a:pt x="6826" y="2148"/>
                  <a:pt x="6818" y="2148"/>
                </a:cubicBezTo>
                <a:cubicBezTo>
                  <a:pt x="6808" y="2148"/>
                  <a:pt x="6796" y="2151"/>
                  <a:pt x="6788" y="2151"/>
                </a:cubicBezTo>
                <a:cubicBezTo>
                  <a:pt x="6776" y="2151"/>
                  <a:pt x="6771" y="2145"/>
                  <a:pt x="6787" y="2119"/>
                </a:cubicBezTo>
                <a:cubicBezTo>
                  <a:pt x="6809" y="2119"/>
                  <a:pt x="6850" y="2070"/>
                  <a:pt x="6866" y="2070"/>
                </a:cubicBezTo>
                <a:cubicBezTo>
                  <a:pt x="6868" y="2070"/>
                  <a:pt x="6869" y="2071"/>
                  <a:pt x="6870" y="2072"/>
                </a:cubicBezTo>
                <a:cubicBezTo>
                  <a:pt x="6858" y="2119"/>
                  <a:pt x="6906" y="2131"/>
                  <a:pt x="6870" y="2179"/>
                </a:cubicBezTo>
                <a:cubicBezTo>
                  <a:pt x="6904" y="2145"/>
                  <a:pt x="7002" y="2047"/>
                  <a:pt x="6952" y="2047"/>
                </a:cubicBezTo>
                <a:cubicBezTo>
                  <a:pt x="6949" y="2047"/>
                  <a:pt x="6945" y="2047"/>
                  <a:pt x="6942" y="2048"/>
                </a:cubicBezTo>
                <a:lnTo>
                  <a:pt x="6989" y="2012"/>
                </a:lnTo>
                <a:cubicBezTo>
                  <a:pt x="6964" y="2012"/>
                  <a:pt x="6925" y="2026"/>
                  <a:pt x="6907" y="2026"/>
                </a:cubicBezTo>
                <a:cubicBezTo>
                  <a:pt x="6891" y="2026"/>
                  <a:pt x="6891" y="2016"/>
                  <a:pt x="6930" y="1977"/>
                </a:cubicBezTo>
                <a:lnTo>
                  <a:pt x="6930" y="1989"/>
                </a:lnTo>
                <a:lnTo>
                  <a:pt x="6966" y="1905"/>
                </a:lnTo>
                <a:lnTo>
                  <a:pt x="7013" y="1893"/>
                </a:lnTo>
                <a:cubicBezTo>
                  <a:pt x="7001" y="1893"/>
                  <a:pt x="7001" y="1869"/>
                  <a:pt x="7025" y="1858"/>
                </a:cubicBezTo>
                <a:cubicBezTo>
                  <a:pt x="7033" y="1858"/>
                  <a:pt x="7052" y="1852"/>
                  <a:pt x="7063" y="1852"/>
                </a:cubicBezTo>
                <a:cubicBezTo>
                  <a:pt x="7069" y="1852"/>
                  <a:pt x="7073" y="1854"/>
                  <a:pt x="7073" y="1858"/>
                </a:cubicBezTo>
                <a:cubicBezTo>
                  <a:pt x="7144" y="1798"/>
                  <a:pt x="7120" y="1786"/>
                  <a:pt x="7120" y="1762"/>
                </a:cubicBezTo>
                <a:cubicBezTo>
                  <a:pt x="7138" y="1744"/>
                  <a:pt x="7153" y="1736"/>
                  <a:pt x="7164" y="1736"/>
                </a:cubicBezTo>
                <a:cubicBezTo>
                  <a:pt x="7174" y="1736"/>
                  <a:pt x="7180" y="1744"/>
                  <a:pt x="7180" y="1762"/>
                </a:cubicBezTo>
                <a:cubicBezTo>
                  <a:pt x="7228" y="1727"/>
                  <a:pt x="7323" y="1643"/>
                  <a:pt x="7370" y="1631"/>
                </a:cubicBezTo>
                <a:cubicBezTo>
                  <a:pt x="7394" y="1598"/>
                  <a:pt x="7397" y="1592"/>
                  <a:pt x="7394" y="1592"/>
                </a:cubicBezTo>
                <a:cubicBezTo>
                  <a:pt x="7391" y="1592"/>
                  <a:pt x="7385" y="1595"/>
                  <a:pt x="7381" y="1595"/>
                </a:cubicBezTo>
                <a:cubicBezTo>
                  <a:pt x="7377" y="1595"/>
                  <a:pt x="7375" y="1591"/>
                  <a:pt x="7382" y="1572"/>
                </a:cubicBezTo>
                <a:cubicBezTo>
                  <a:pt x="7389" y="1573"/>
                  <a:pt x="7395" y="1574"/>
                  <a:pt x="7401" y="1574"/>
                </a:cubicBezTo>
                <a:cubicBezTo>
                  <a:pt x="7443" y="1574"/>
                  <a:pt x="7484" y="1543"/>
                  <a:pt x="7525" y="1512"/>
                </a:cubicBezTo>
                <a:cubicBezTo>
                  <a:pt x="7537" y="1524"/>
                  <a:pt x="7537" y="1536"/>
                  <a:pt x="7537" y="1548"/>
                </a:cubicBezTo>
                <a:cubicBezTo>
                  <a:pt x="7525" y="1546"/>
                  <a:pt x="7518" y="1545"/>
                  <a:pt x="7514" y="1545"/>
                </a:cubicBezTo>
                <a:cubicBezTo>
                  <a:pt x="7498" y="1545"/>
                  <a:pt x="7530" y="1560"/>
                  <a:pt x="7501" y="1560"/>
                </a:cubicBezTo>
                <a:lnTo>
                  <a:pt x="7537" y="1572"/>
                </a:lnTo>
                <a:cubicBezTo>
                  <a:pt x="7525" y="1596"/>
                  <a:pt x="7442" y="1608"/>
                  <a:pt x="7442" y="1643"/>
                </a:cubicBezTo>
                <a:lnTo>
                  <a:pt x="7406" y="1631"/>
                </a:lnTo>
                <a:lnTo>
                  <a:pt x="7442" y="1655"/>
                </a:lnTo>
                <a:cubicBezTo>
                  <a:pt x="7418" y="1679"/>
                  <a:pt x="7382" y="1727"/>
                  <a:pt x="7382" y="1750"/>
                </a:cubicBezTo>
                <a:cubicBezTo>
                  <a:pt x="7394" y="1762"/>
                  <a:pt x="7430" y="1798"/>
                  <a:pt x="7406" y="1798"/>
                </a:cubicBezTo>
                <a:cubicBezTo>
                  <a:pt x="7418" y="1834"/>
                  <a:pt x="7418" y="1858"/>
                  <a:pt x="7394" y="1881"/>
                </a:cubicBezTo>
                <a:cubicBezTo>
                  <a:pt x="7385" y="1881"/>
                  <a:pt x="7377" y="1881"/>
                  <a:pt x="7368" y="1877"/>
                </a:cubicBezTo>
                <a:lnTo>
                  <a:pt x="7368" y="1877"/>
                </a:lnTo>
                <a:cubicBezTo>
                  <a:pt x="7387" y="1893"/>
                  <a:pt x="7358" y="1893"/>
                  <a:pt x="7358" y="1893"/>
                </a:cubicBezTo>
                <a:lnTo>
                  <a:pt x="7382" y="1893"/>
                </a:lnTo>
                <a:cubicBezTo>
                  <a:pt x="7406" y="1917"/>
                  <a:pt x="7382" y="1917"/>
                  <a:pt x="7347" y="1917"/>
                </a:cubicBezTo>
                <a:lnTo>
                  <a:pt x="7382" y="1941"/>
                </a:lnTo>
                <a:lnTo>
                  <a:pt x="7335" y="1929"/>
                </a:lnTo>
                <a:lnTo>
                  <a:pt x="7335" y="1929"/>
                </a:lnTo>
                <a:cubicBezTo>
                  <a:pt x="7347" y="1941"/>
                  <a:pt x="7358" y="1965"/>
                  <a:pt x="7394" y="1977"/>
                </a:cubicBezTo>
                <a:cubicBezTo>
                  <a:pt x="7386" y="1977"/>
                  <a:pt x="7373" y="1982"/>
                  <a:pt x="7365" y="1982"/>
                </a:cubicBezTo>
                <a:cubicBezTo>
                  <a:pt x="7361" y="1982"/>
                  <a:pt x="7358" y="1981"/>
                  <a:pt x="7358" y="1977"/>
                </a:cubicBezTo>
                <a:lnTo>
                  <a:pt x="7335" y="2012"/>
                </a:lnTo>
                <a:lnTo>
                  <a:pt x="7347" y="2012"/>
                </a:lnTo>
                <a:cubicBezTo>
                  <a:pt x="7382" y="2024"/>
                  <a:pt x="7394" y="2036"/>
                  <a:pt x="7382" y="2048"/>
                </a:cubicBezTo>
                <a:cubicBezTo>
                  <a:pt x="7358" y="2024"/>
                  <a:pt x="7335" y="2024"/>
                  <a:pt x="7311" y="2024"/>
                </a:cubicBezTo>
                <a:cubicBezTo>
                  <a:pt x="7317" y="2030"/>
                  <a:pt x="7323" y="2030"/>
                  <a:pt x="7330" y="2030"/>
                </a:cubicBezTo>
                <a:cubicBezTo>
                  <a:pt x="7338" y="2030"/>
                  <a:pt x="7347" y="2030"/>
                  <a:pt x="7358" y="2036"/>
                </a:cubicBezTo>
                <a:cubicBezTo>
                  <a:pt x="7370" y="2048"/>
                  <a:pt x="7382" y="2072"/>
                  <a:pt x="7370" y="2072"/>
                </a:cubicBezTo>
                <a:lnTo>
                  <a:pt x="7358" y="2060"/>
                </a:lnTo>
                <a:cubicBezTo>
                  <a:pt x="7358" y="2066"/>
                  <a:pt x="7347" y="2066"/>
                  <a:pt x="7335" y="2066"/>
                </a:cubicBezTo>
                <a:cubicBezTo>
                  <a:pt x="7323" y="2066"/>
                  <a:pt x="7311" y="2066"/>
                  <a:pt x="7311" y="2072"/>
                </a:cubicBezTo>
                <a:cubicBezTo>
                  <a:pt x="7335" y="2096"/>
                  <a:pt x="7299" y="2096"/>
                  <a:pt x="7358" y="2108"/>
                </a:cubicBezTo>
                <a:cubicBezTo>
                  <a:pt x="7362" y="2112"/>
                  <a:pt x="7360" y="2113"/>
                  <a:pt x="7354" y="2113"/>
                </a:cubicBezTo>
                <a:cubicBezTo>
                  <a:pt x="7343" y="2113"/>
                  <a:pt x="7319" y="2108"/>
                  <a:pt x="7311" y="2108"/>
                </a:cubicBezTo>
                <a:cubicBezTo>
                  <a:pt x="7335" y="2119"/>
                  <a:pt x="7311" y="2131"/>
                  <a:pt x="7287" y="2131"/>
                </a:cubicBezTo>
                <a:cubicBezTo>
                  <a:pt x="7370" y="2155"/>
                  <a:pt x="7251" y="2155"/>
                  <a:pt x="7311" y="2179"/>
                </a:cubicBezTo>
                <a:lnTo>
                  <a:pt x="7275" y="2179"/>
                </a:lnTo>
                <a:cubicBezTo>
                  <a:pt x="7287" y="2179"/>
                  <a:pt x="7335" y="2203"/>
                  <a:pt x="7335" y="2203"/>
                </a:cubicBezTo>
                <a:cubicBezTo>
                  <a:pt x="7327" y="2207"/>
                  <a:pt x="7319" y="2208"/>
                  <a:pt x="7311" y="2208"/>
                </a:cubicBezTo>
                <a:cubicBezTo>
                  <a:pt x="7295" y="2208"/>
                  <a:pt x="7279" y="2203"/>
                  <a:pt x="7263" y="2203"/>
                </a:cubicBezTo>
                <a:lnTo>
                  <a:pt x="7323" y="2227"/>
                </a:lnTo>
                <a:cubicBezTo>
                  <a:pt x="7239" y="2250"/>
                  <a:pt x="7275" y="2334"/>
                  <a:pt x="7204" y="2370"/>
                </a:cubicBezTo>
                <a:cubicBezTo>
                  <a:pt x="7204" y="2393"/>
                  <a:pt x="7228" y="2441"/>
                  <a:pt x="7216" y="2465"/>
                </a:cubicBezTo>
                <a:cubicBezTo>
                  <a:pt x="7228" y="2477"/>
                  <a:pt x="7239" y="2489"/>
                  <a:pt x="7228" y="2489"/>
                </a:cubicBezTo>
                <a:cubicBezTo>
                  <a:pt x="7192" y="2512"/>
                  <a:pt x="7156" y="2548"/>
                  <a:pt x="7180" y="2596"/>
                </a:cubicBezTo>
                <a:cubicBezTo>
                  <a:pt x="7208" y="2615"/>
                  <a:pt x="7203" y="2619"/>
                  <a:pt x="7189" y="2619"/>
                </a:cubicBezTo>
                <a:cubicBezTo>
                  <a:pt x="7179" y="2619"/>
                  <a:pt x="7166" y="2617"/>
                  <a:pt x="7157" y="2617"/>
                </a:cubicBezTo>
                <a:cubicBezTo>
                  <a:pt x="7145" y="2617"/>
                  <a:pt x="7140" y="2620"/>
                  <a:pt x="7156" y="2631"/>
                </a:cubicBezTo>
                <a:cubicBezTo>
                  <a:pt x="7144" y="2631"/>
                  <a:pt x="7144" y="2631"/>
                  <a:pt x="7132" y="2620"/>
                </a:cubicBezTo>
                <a:lnTo>
                  <a:pt x="7132" y="2620"/>
                </a:lnTo>
                <a:cubicBezTo>
                  <a:pt x="7156" y="2655"/>
                  <a:pt x="7156" y="2679"/>
                  <a:pt x="7204" y="2703"/>
                </a:cubicBezTo>
                <a:cubicBezTo>
                  <a:pt x="7191" y="2701"/>
                  <a:pt x="7183" y="2700"/>
                  <a:pt x="7177" y="2700"/>
                </a:cubicBezTo>
                <a:cubicBezTo>
                  <a:pt x="7148" y="2700"/>
                  <a:pt x="7181" y="2717"/>
                  <a:pt x="7169" y="2717"/>
                </a:cubicBezTo>
                <a:cubicBezTo>
                  <a:pt x="7167" y="2717"/>
                  <a:pt x="7163" y="2717"/>
                  <a:pt x="7156" y="2715"/>
                </a:cubicBezTo>
                <a:lnTo>
                  <a:pt x="7156" y="2715"/>
                </a:lnTo>
                <a:lnTo>
                  <a:pt x="7192" y="2727"/>
                </a:lnTo>
                <a:cubicBezTo>
                  <a:pt x="7176" y="2727"/>
                  <a:pt x="7165" y="2732"/>
                  <a:pt x="7153" y="2732"/>
                </a:cubicBezTo>
                <a:cubicBezTo>
                  <a:pt x="7147" y="2732"/>
                  <a:pt x="7140" y="2731"/>
                  <a:pt x="7132" y="2727"/>
                </a:cubicBezTo>
                <a:lnTo>
                  <a:pt x="7132" y="2727"/>
                </a:lnTo>
                <a:lnTo>
                  <a:pt x="7180" y="2751"/>
                </a:lnTo>
                <a:lnTo>
                  <a:pt x="7144" y="2739"/>
                </a:lnTo>
                <a:lnTo>
                  <a:pt x="7144" y="2739"/>
                </a:lnTo>
                <a:cubicBezTo>
                  <a:pt x="7132" y="2762"/>
                  <a:pt x="7156" y="2798"/>
                  <a:pt x="7085" y="2798"/>
                </a:cubicBezTo>
                <a:cubicBezTo>
                  <a:pt x="7132" y="2846"/>
                  <a:pt x="7108" y="2893"/>
                  <a:pt x="7085" y="2941"/>
                </a:cubicBezTo>
                <a:cubicBezTo>
                  <a:pt x="7108" y="2953"/>
                  <a:pt x="7108" y="2965"/>
                  <a:pt x="7108" y="2977"/>
                </a:cubicBezTo>
                <a:lnTo>
                  <a:pt x="7073" y="2989"/>
                </a:lnTo>
                <a:cubicBezTo>
                  <a:pt x="7073" y="3001"/>
                  <a:pt x="7120" y="3024"/>
                  <a:pt x="7097" y="3024"/>
                </a:cubicBezTo>
                <a:lnTo>
                  <a:pt x="7085" y="3024"/>
                </a:lnTo>
                <a:cubicBezTo>
                  <a:pt x="7097" y="3036"/>
                  <a:pt x="7073" y="3048"/>
                  <a:pt x="7108" y="3060"/>
                </a:cubicBezTo>
                <a:cubicBezTo>
                  <a:pt x="7100" y="3069"/>
                  <a:pt x="7092" y="3077"/>
                  <a:pt x="7075" y="3077"/>
                </a:cubicBezTo>
                <a:cubicBezTo>
                  <a:pt x="7071" y="3077"/>
                  <a:pt x="7068" y="3077"/>
                  <a:pt x="7063" y="3076"/>
                </a:cubicBezTo>
                <a:lnTo>
                  <a:pt x="7063" y="3076"/>
                </a:lnTo>
                <a:cubicBezTo>
                  <a:pt x="7091" y="3086"/>
                  <a:pt x="7025" y="3096"/>
                  <a:pt x="7025" y="3096"/>
                </a:cubicBezTo>
                <a:cubicBezTo>
                  <a:pt x="7025" y="3096"/>
                  <a:pt x="6966" y="3251"/>
                  <a:pt x="6954" y="3441"/>
                </a:cubicBezTo>
                <a:cubicBezTo>
                  <a:pt x="6930" y="3632"/>
                  <a:pt x="6989" y="3882"/>
                  <a:pt x="7180" y="3953"/>
                </a:cubicBezTo>
                <a:cubicBezTo>
                  <a:pt x="7204" y="3953"/>
                  <a:pt x="7228" y="3965"/>
                  <a:pt x="7263" y="3965"/>
                </a:cubicBezTo>
                <a:cubicBezTo>
                  <a:pt x="7275" y="3965"/>
                  <a:pt x="7228" y="3977"/>
                  <a:pt x="7251" y="3977"/>
                </a:cubicBezTo>
                <a:cubicBezTo>
                  <a:pt x="7275" y="3965"/>
                  <a:pt x="7335" y="3977"/>
                  <a:pt x="7382" y="3953"/>
                </a:cubicBezTo>
                <a:lnTo>
                  <a:pt x="7347" y="3953"/>
                </a:lnTo>
                <a:cubicBezTo>
                  <a:pt x="7347" y="3953"/>
                  <a:pt x="7358" y="3941"/>
                  <a:pt x="7382" y="3941"/>
                </a:cubicBezTo>
                <a:cubicBezTo>
                  <a:pt x="7358" y="3929"/>
                  <a:pt x="7275" y="3929"/>
                  <a:pt x="7311" y="3917"/>
                </a:cubicBezTo>
                <a:cubicBezTo>
                  <a:pt x="7311" y="3905"/>
                  <a:pt x="7358" y="3905"/>
                  <a:pt x="7370" y="3905"/>
                </a:cubicBezTo>
                <a:lnTo>
                  <a:pt x="7394" y="3894"/>
                </a:lnTo>
                <a:lnTo>
                  <a:pt x="7394" y="3894"/>
                </a:lnTo>
                <a:cubicBezTo>
                  <a:pt x="7385" y="3898"/>
                  <a:pt x="7388" y="3902"/>
                  <a:pt x="7394" y="3906"/>
                </a:cubicBezTo>
                <a:lnTo>
                  <a:pt x="7394" y="3906"/>
                </a:lnTo>
                <a:cubicBezTo>
                  <a:pt x="7394" y="3906"/>
                  <a:pt x="7394" y="3906"/>
                  <a:pt x="7394" y="3905"/>
                </a:cubicBezTo>
                <a:cubicBezTo>
                  <a:pt x="7394" y="3894"/>
                  <a:pt x="7430" y="3894"/>
                  <a:pt x="7442" y="3894"/>
                </a:cubicBezTo>
                <a:lnTo>
                  <a:pt x="7442" y="3882"/>
                </a:lnTo>
                <a:cubicBezTo>
                  <a:pt x="7458" y="3882"/>
                  <a:pt x="7452" y="3887"/>
                  <a:pt x="7454" y="3887"/>
                </a:cubicBezTo>
                <a:cubicBezTo>
                  <a:pt x="7455" y="3887"/>
                  <a:pt x="7458" y="3886"/>
                  <a:pt x="7466" y="3882"/>
                </a:cubicBezTo>
                <a:lnTo>
                  <a:pt x="7442" y="3870"/>
                </a:lnTo>
                <a:cubicBezTo>
                  <a:pt x="7513" y="3858"/>
                  <a:pt x="7406" y="3846"/>
                  <a:pt x="7478" y="3834"/>
                </a:cubicBezTo>
                <a:lnTo>
                  <a:pt x="7478" y="3834"/>
                </a:lnTo>
                <a:cubicBezTo>
                  <a:pt x="7482" y="3838"/>
                  <a:pt x="7485" y="3839"/>
                  <a:pt x="7490" y="3839"/>
                </a:cubicBezTo>
                <a:cubicBezTo>
                  <a:pt x="7499" y="3839"/>
                  <a:pt x="7509" y="3834"/>
                  <a:pt x="7525" y="3834"/>
                </a:cubicBezTo>
                <a:lnTo>
                  <a:pt x="7513" y="3810"/>
                </a:lnTo>
                <a:lnTo>
                  <a:pt x="7537" y="3810"/>
                </a:lnTo>
                <a:cubicBezTo>
                  <a:pt x="7549" y="3810"/>
                  <a:pt x="7513" y="3798"/>
                  <a:pt x="7513" y="3798"/>
                </a:cubicBezTo>
                <a:cubicBezTo>
                  <a:pt x="7537" y="3798"/>
                  <a:pt x="7513" y="3774"/>
                  <a:pt x="7561" y="3774"/>
                </a:cubicBezTo>
                <a:cubicBezTo>
                  <a:pt x="7597" y="3763"/>
                  <a:pt x="7501" y="3774"/>
                  <a:pt x="7525" y="3751"/>
                </a:cubicBezTo>
                <a:cubicBezTo>
                  <a:pt x="7561" y="3751"/>
                  <a:pt x="7537" y="3763"/>
                  <a:pt x="7561" y="3763"/>
                </a:cubicBezTo>
                <a:lnTo>
                  <a:pt x="7549" y="3739"/>
                </a:lnTo>
                <a:cubicBezTo>
                  <a:pt x="7573" y="3739"/>
                  <a:pt x="7597" y="3739"/>
                  <a:pt x="7597" y="3751"/>
                </a:cubicBezTo>
                <a:cubicBezTo>
                  <a:pt x="7632" y="3703"/>
                  <a:pt x="7787" y="3679"/>
                  <a:pt x="7751" y="3632"/>
                </a:cubicBezTo>
                <a:cubicBezTo>
                  <a:pt x="7787" y="3632"/>
                  <a:pt x="7775" y="3643"/>
                  <a:pt x="7799" y="3643"/>
                </a:cubicBezTo>
                <a:cubicBezTo>
                  <a:pt x="7751" y="3608"/>
                  <a:pt x="7870" y="3608"/>
                  <a:pt x="7870" y="3584"/>
                </a:cubicBezTo>
                <a:lnTo>
                  <a:pt x="7847" y="3572"/>
                </a:lnTo>
                <a:cubicBezTo>
                  <a:pt x="7930" y="3548"/>
                  <a:pt x="7882" y="3501"/>
                  <a:pt x="7930" y="3453"/>
                </a:cubicBezTo>
                <a:lnTo>
                  <a:pt x="7930" y="3453"/>
                </a:lnTo>
                <a:lnTo>
                  <a:pt x="7906" y="3465"/>
                </a:lnTo>
                <a:cubicBezTo>
                  <a:pt x="7882" y="3453"/>
                  <a:pt x="7882" y="3441"/>
                  <a:pt x="7870" y="3441"/>
                </a:cubicBezTo>
                <a:cubicBezTo>
                  <a:pt x="7873" y="3441"/>
                  <a:pt x="7877" y="3441"/>
                  <a:pt x="7883" y="3441"/>
                </a:cubicBezTo>
                <a:lnTo>
                  <a:pt x="7883" y="3441"/>
                </a:lnTo>
                <a:cubicBezTo>
                  <a:pt x="7954" y="3405"/>
                  <a:pt x="7954" y="3334"/>
                  <a:pt x="7990" y="3274"/>
                </a:cubicBezTo>
                <a:cubicBezTo>
                  <a:pt x="7978" y="3191"/>
                  <a:pt x="8061" y="3108"/>
                  <a:pt x="8049" y="3024"/>
                </a:cubicBezTo>
                <a:lnTo>
                  <a:pt x="8049" y="3024"/>
                </a:lnTo>
                <a:cubicBezTo>
                  <a:pt x="8049" y="3028"/>
                  <a:pt x="8044" y="3029"/>
                  <a:pt x="8037" y="3029"/>
                </a:cubicBezTo>
                <a:cubicBezTo>
                  <a:pt x="8020" y="3029"/>
                  <a:pt x="7993" y="3021"/>
                  <a:pt x="8001" y="3012"/>
                </a:cubicBezTo>
                <a:cubicBezTo>
                  <a:pt x="8120" y="3012"/>
                  <a:pt x="7990" y="2965"/>
                  <a:pt x="8073" y="2953"/>
                </a:cubicBezTo>
                <a:cubicBezTo>
                  <a:pt x="8049" y="2905"/>
                  <a:pt x="8156" y="2881"/>
                  <a:pt x="8085" y="2822"/>
                </a:cubicBezTo>
                <a:lnTo>
                  <a:pt x="8109" y="2822"/>
                </a:lnTo>
                <a:cubicBezTo>
                  <a:pt x="8132" y="2822"/>
                  <a:pt x="8109" y="2822"/>
                  <a:pt x="8109" y="2810"/>
                </a:cubicBezTo>
                <a:lnTo>
                  <a:pt x="8120" y="2810"/>
                </a:lnTo>
                <a:cubicBezTo>
                  <a:pt x="8132" y="2798"/>
                  <a:pt x="8097" y="2774"/>
                  <a:pt x="8120" y="2762"/>
                </a:cubicBezTo>
                <a:lnTo>
                  <a:pt x="8085" y="2762"/>
                </a:lnTo>
                <a:cubicBezTo>
                  <a:pt x="8085" y="2751"/>
                  <a:pt x="8109" y="2762"/>
                  <a:pt x="8097" y="2739"/>
                </a:cubicBezTo>
                <a:lnTo>
                  <a:pt x="8097" y="2739"/>
                </a:lnTo>
                <a:lnTo>
                  <a:pt x="8085" y="2727"/>
                </a:lnTo>
                <a:lnTo>
                  <a:pt x="8085" y="2727"/>
                </a:lnTo>
                <a:cubicBezTo>
                  <a:pt x="8093" y="2728"/>
                  <a:pt x="8100" y="2729"/>
                  <a:pt x="8104" y="2729"/>
                </a:cubicBezTo>
                <a:cubicBezTo>
                  <a:pt x="8132" y="2729"/>
                  <a:pt x="8100" y="2703"/>
                  <a:pt x="8120" y="2703"/>
                </a:cubicBezTo>
                <a:cubicBezTo>
                  <a:pt x="8109" y="2691"/>
                  <a:pt x="8097" y="2655"/>
                  <a:pt x="8109" y="2643"/>
                </a:cubicBezTo>
                <a:cubicBezTo>
                  <a:pt x="8144" y="2643"/>
                  <a:pt x="8144" y="2620"/>
                  <a:pt x="8168" y="2608"/>
                </a:cubicBezTo>
                <a:cubicBezTo>
                  <a:pt x="8168" y="2584"/>
                  <a:pt x="8168" y="2536"/>
                  <a:pt x="8192" y="2500"/>
                </a:cubicBezTo>
                <a:lnTo>
                  <a:pt x="8144" y="2500"/>
                </a:lnTo>
                <a:lnTo>
                  <a:pt x="8144" y="2489"/>
                </a:lnTo>
                <a:lnTo>
                  <a:pt x="8168" y="2489"/>
                </a:lnTo>
                <a:cubicBezTo>
                  <a:pt x="8175" y="2490"/>
                  <a:pt x="8180" y="2491"/>
                  <a:pt x="8183" y="2491"/>
                </a:cubicBezTo>
                <a:cubicBezTo>
                  <a:pt x="8201" y="2491"/>
                  <a:pt x="8161" y="2465"/>
                  <a:pt x="8192" y="2465"/>
                </a:cubicBezTo>
                <a:cubicBezTo>
                  <a:pt x="8181" y="2461"/>
                  <a:pt x="8176" y="2460"/>
                  <a:pt x="8174" y="2460"/>
                </a:cubicBezTo>
                <a:cubicBezTo>
                  <a:pt x="8168" y="2460"/>
                  <a:pt x="8180" y="2468"/>
                  <a:pt x="8180" y="2477"/>
                </a:cubicBezTo>
                <a:cubicBezTo>
                  <a:pt x="8156" y="2477"/>
                  <a:pt x="8120" y="2453"/>
                  <a:pt x="8144" y="2453"/>
                </a:cubicBezTo>
                <a:lnTo>
                  <a:pt x="8156" y="2453"/>
                </a:lnTo>
                <a:lnTo>
                  <a:pt x="8132" y="2441"/>
                </a:lnTo>
                <a:lnTo>
                  <a:pt x="8132" y="2441"/>
                </a:lnTo>
                <a:cubicBezTo>
                  <a:pt x="8168" y="2453"/>
                  <a:pt x="8180" y="2453"/>
                  <a:pt x="8216" y="2453"/>
                </a:cubicBezTo>
                <a:cubicBezTo>
                  <a:pt x="8216" y="2429"/>
                  <a:pt x="8168" y="2381"/>
                  <a:pt x="8192" y="2358"/>
                </a:cubicBezTo>
                <a:lnTo>
                  <a:pt x="8192" y="2358"/>
                </a:lnTo>
                <a:cubicBezTo>
                  <a:pt x="8197" y="2359"/>
                  <a:pt x="8201" y="2360"/>
                  <a:pt x="8204" y="2360"/>
                </a:cubicBezTo>
                <a:cubicBezTo>
                  <a:pt x="8214" y="2360"/>
                  <a:pt x="8209" y="2349"/>
                  <a:pt x="8221" y="2349"/>
                </a:cubicBezTo>
                <a:cubicBezTo>
                  <a:pt x="8227" y="2349"/>
                  <a:pt x="8236" y="2351"/>
                  <a:pt x="8251" y="2358"/>
                </a:cubicBezTo>
                <a:cubicBezTo>
                  <a:pt x="8228" y="2334"/>
                  <a:pt x="8192" y="2346"/>
                  <a:pt x="8156" y="2322"/>
                </a:cubicBezTo>
                <a:cubicBezTo>
                  <a:pt x="8156" y="2322"/>
                  <a:pt x="8144" y="2310"/>
                  <a:pt x="8168" y="2310"/>
                </a:cubicBezTo>
                <a:cubicBezTo>
                  <a:pt x="8180" y="2322"/>
                  <a:pt x="8204" y="2322"/>
                  <a:pt x="8204" y="2322"/>
                </a:cubicBezTo>
                <a:lnTo>
                  <a:pt x="8204" y="2310"/>
                </a:lnTo>
                <a:cubicBezTo>
                  <a:pt x="8216" y="2310"/>
                  <a:pt x="8228" y="2322"/>
                  <a:pt x="8228" y="2322"/>
                </a:cubicBezTo>
                <a:cubicBezTo>
                  <a:pt x="8192" y="2286"/>
                  <a:pt x="8275" y="2286"/>
                  <a:pt x="8251" y="2250"/>
                </a:cubicBezTo>
                <a:cubicBezTo>
                  <a:pt x="8246" y="2248"/>
                  <a:pt x="8243" y="2247"/>
                  <a:pt x="8240" y="2247"/>
                </a:cubicBezTo>
                <a:cubicBezTo>
                  <a:pt x="8234" y="2247"/>
                  <a:pt x="8234" y="2254"/>
                  <a:pt x="8227" y="2254"/>
                </a:cubicBezTo>
                <a:cubicBezTo>
                  <a:pt x="8224" y="2254"/>
                  <a:pt x="8221" y="2253"/>
                  <a:pt x="8216" y="2250"/>
                </a:cubicBezTo>
                <a:cubicBezTo>
                  <a:pt x="8180" y="2215"/>
                  <a:pt x="8263" y="2239"/>
                  <a:pt x="8240" y="2215"/>
                </a:cubicBezTo>
                <a:lnTo>
                  <a:pt x="8240" y="2215"/>
                </a:lnTo>
                <a:lnTo>
                  <a:pt x="8275" y="2227"/>
                </a:lnTo>
                <a:cubicBezTo>
                  <a:pt x="8251" y="2215"/>
                  <a:pt x="8228" y="2203"/>
                  <a:pt x="8251" y="2203"/>
                </a:cubicBezTo>
                <a:cubicBezTo>
                  <a:pt x="8287" y="2203"/>
                  <a:pt x="8275" y="2215"/>
                  <a:pt x="8299" y="2227"/>
                </a:cubicBezTo>
                <a:cubicBezTo>
                  <a:pt x="8299" y="2215"/>
                  <a:pt x="8299" y="2191"/>
                  <a:pt x="8263" y="2191"/>
                </a:cubicBezTo>
                <a:cubicBezTo>
                  <a:pt x="8257" y="2185"/>
                  <a:pt x="8263" y="2185"/>
                  <a:pt x="8272" y="2185"/>
                </a:cubicBezTo>
                <a:cubicBezTo>
                  <a:pt x="8281" y="2185"/>
                  <a:pt x="8293" y="2185"/>
                  <a:pt x="8299" y="2179"/>
                </a:cubicBezTo>
                <a:lnTo>
                  <a:pt x="8251" y="2179"/>
                </a:lnTo>
                <a:cubicBezTo>
                  <a:pt x="8275" y="2167"/>
                  <a:pt x="8287" y="2143"/>
                  <a:pt x="8299" y="2131"/>
                </a:cubicBezTo>
                <a:cubicBezTo>
                  <a:pt x="8299" y="2131"/>
                  <a:pt x="8311" y="2143"/>
                  <a:pt x="8323" y="2143"/>
                </a:cubicBezTo>
                <a:cubicBezTo>
                  <a:pt x="8304" y="2129"/>
                  <a:pt x="8306" y="2126"/>
                  <a:pt x="8314" y="2126"/>
                </a:cubicBezTo>
                <a:cubicBezTo>
                  <a:pt x="8321" y="2126"/>
                  <a:pt x="8333" y="2128"/>
                  <a:pt x="8342" y="2128"/>
                </a:cubicBezTo>
                <a:cubicBezTo>
                  <a:pt x="8351" y="2128"/>
                  <a:pt x="8359" y="2127"/>
                  <a:pt x="8359" y="2119"/>
                </a:cubicBezTo>
                <a:cubicBezTo>
                  <a:pt x="8359" y="2072"/>
                  <a:pt x="8335" y="1989"/>
                  <a:pt x="8359" y="1953"/>
                </a:cubicBezTo>
                <a:cubicBezTo>
                  <a:pt x="8311" y="1929"/>
                  <a:pt x="8323" y="1905"/>
                  <a:pt x="8311" y="1893"/>
                </a:cubicBezTo>
                <a:lnTo>
                  <a:pt x="8311" y="1893"/>
                </a:lnTo>
                <a:lnTo>
                  <a:pt x="8371" y="1917"/>
                </a:lnTo>
                <a:lnTo>
                  <a:pt x="8371" y="1917"/>
                </a:lnTo>
                <a:lnTo>
                  <a:pt x="8359" y="1893"/>
                </a:lnTo>
                <a:cubicBezTo>
                  <a:pt x="8374" y="1893"/>
                  <a:pt x="8380" y="1877"/>
                  <a:pt x="8392" y="1877"/>
                </a:cubicBezTo>
                <a:cubicBezTo>
                  <a:pt x="8398" y="1877"/>
                  <a:pt x="8406" y="1881"/>
                  <a:pt x="8418" y="1893"/>
                </a:cubicBezTo>
                <a:lnTo>
                  <a:pt x="8442" y="1858"/>
                </a:lnTo>
                <a:cubicBezTo>
                  <a:pt x="8442" y="1846"/>
                  <a:pt x="8394" y="1822"/>
                  <a:pt x="8406" y="1822"/>
                </a:cubicBezTo>
                <a:cubicBezTo>
                  <a:pt x="8430" y="1822"/>
                  <a:pt x="8418" y="1834"/>
                  <a:pt x="8442" y="1834"/>
                </a:cubicBezTo>
                <a:cubicBezTo>
                  <a:pt x="8498" y="1823"/>
                  <a:pt x="8353" y="1758"/>
                  <a:pt x="8376" y="1731"/>
                </a:cubicBezTo>
                <a:lnTo>
                  <a:pt x="8376" y="1731"/>
                </a:lnTo>
                <a:cubicBezTo>
                  <a:pt x="8371" y="1722"/>
                  <a:pt x="8371" y="1715"/>
                  <a:pt x="8371" y="1715"/>
                </a:cubicBezTo>
                <a:cubicBezTo>
                  <a:pt x="8353" y="1709"/>
                  <a:pt x="8345" y="1706"/>
                  <a:pt x="8344" y="1706"/>
                </a:cubicBezTo>
                <a:cubicBezTo>
                  <a:pt x="8339" y="1706"/>
                  <a:pt x="8385" y="1727"/>
                  <a:pt x="8359" y="1727"/>
                </a:cubicBezTo>
                <a:cubicBezTo>
                  <a:pt x="8311" y="1703"/>
                  <a:pt x="8335" y="1703"/>
                  <a:pt x="8299" y="1691"/>
                </a:cubicBezTo>
                <a:cubicBezTo>
                  <a:pt x="8311" y="1691"/>
                  <a:pt x="8287" y="1667"/>
                  <a:pt x="8287" y="1667"/>
                </a:cubicBezTo>
                <a:cubicBezTo>
                  <a:pt x="8323" y="1667"/>
                  <a:pt x="8311" y="1643"/>
                  <a:pt x="8347" y="1643"/>
                </a:cubicBezTo>
                <a:cubicBezTo>
                  <a:pt x="8335" y="1631"/>
                  <a:pt x="8287" y="1608"/>
                  <a:pt x="8287" y="1596"/>
                </a:cubicBezTo>
                <a:lnTo>
                  <a:pt x="8287" y="1596"/>
                </a:lnTo>
                <a:cubicBezTo>
                  <a:pt x="8321" y="1604"/>
                  <a:pt x="8331" y="1612"/>
                  <a:pt x="8338" y="1612"/>
                </a:cubicBezTo>
                <a:cubicBezTo>
                  <a:pt x="8341" y="1612"/>
                  <a:pt x="8343" y="1611"/>
                  <a:pt x="8347" y="1608"/>
                </a:cubicBezTo>
                <a:lnTo>
                  <a:pt x="8323" y="1596"/>
                </a:lnTo>
                <a:cubicBezTo>
                  <a:pt x="8323" y="1592"/>
                  <a:pt x="8324" y="1590"/>
                  <a:pt x="8326" y="1590"/>
                </a:cubicBezTo>
                <a:cubicBezTo>
                  <a:pt x="8331" y="1590"/>
                  <a:pt x="8339" y="1596"/>
                  <a:pt x="8347" y="1596"/>
                </a:cubicBezTo>
                <a:cubicBezTo>
                  <a:pt x="8359" y="1584"/>
                  <a:pt x="8311" y="1572"/>
                  <a:pt x="8335" y="1572"/>
                </a:cubicBezTo>
                <a:lnTo>
                  <a:pt x="8359" y="1584"/>
                </a:lnTo>
                <a:cubicBezTo>
                  <a:pt x="8359" y="1572"/>
                  <a:pt x="8359" y="1572"/>
                  <a:pt x="8371" y="1560"/>
                </a:cubicBezTo>
                <a:cubicBezTo>
                  <a:pt x="8382" y="1572"/>
                  <a:pt x="8382" y="1572"/>
                  <a:pt x="8382" y="1572"/>
                </a:cubicBezTo>
                <a:cubicBezTo>
                  <a:pt x="8389" y="1574"/>
                  <a:pt x="8394" y="1574"/>
                  <a:pt x="8396" y="1574"/>
                </a:cubicBezTo>
                <a:cubicBezTo>
                  <a:pt x="8411" y="1574"/>
                  <a:pt x="8360" y="1548"/>
                  <a:pt x="8371" y="1548"/>
                </a:cubicBezTo>
                <a:cubicBezTo>
                  <a:pt x="8359" y="1548"/>
                  <a:pt x="8347" y="1548"/>
                  <a:pt x="8311" y="1536"/>
                </a:cubicBezTo>
                <a:cubicBezTo>
                  <a:pt x="8321" y="1536"/>
                  <a:pt x="8296" y="1510"/>
                  <a:pt x="8312" y="1510"/>
                </a:cubicBezTo>
                <a:cubicBezTo>
                  <a:pt x="8314" y="1510"/>
                  <a:pt x="8317" y="1510"/>
                  <a:pt x="8322" y="1512"/>
                </a:cubicBezTo>
                <a:lnTo>
                  <a:pt x="8322" y="1512"/>
                </a:lnTo>
                <a:cubicBezTo>
                  <a:pt x="8321" y="1509"/>
                  <a:pt x="8324" y="1506"/>
                  <a:pt x="8333" y="1501"/>
                </a:cubicBezTo>
                <a:lnTo>
                  <a:pt x="8333" y="1501"/>
                </a:lnTo>
                <a:cubicBezTo>
                  <a:pt x="8336" y="1504"/>
                  <a:pt x="8340" y="1508"/>
                  <a:pt x="8347" y="1512"/>
                </a:cubicBezTo>
                <a:cubicBezTo>
                  <a:pt x="8335" y="1500"/>
                  <a:pt x="8335" y="1500"/>
                  <a:pt x="8335" y="1500"/>
                </a:cubicBezTo>
                <a:lnTo>
                  <a:pt x="8335" y="1500"/>
                </a:lnTo>
                <a:cubicBezTo>
                  <a:pt x="8334" y="1501"/>
                  <a:pt x="8334" y="1501"/>
                  <a:pt x="8333" y="1501"/>
                </a:cubicBezTo>
                <a:lnTo>
                  <a:pt x="8333" y="1501"/>
                </a:lnTo>
                <a:cubicBezTo>
                  <a:pt x="8324" y="1488"/>
                  <a:pt x="8349" y="1486"/>
                  <a:pt x="8359" y="1477"/>
                </a:cubicBezTo>
                <a:cubicBezTo>
                  <a:pt x="8347" y="1465"/>
                  <a:pt x="8335" y="1453"/>
                  <a:pt x="8335" y="1453"/>
                </a:cubicBezTo>
                <a:cubicBezTo>
                  <a:pt x="8311" y="1453"/>
                  <a:pt x="8311" y="1441"/>
                  <a:pt x="8275" y="1429"/>
                </a:cubicBezTo>
                <a:lnTo>
                  <a:pt x="8275" y="1429"/>
                </a:lnTo>
                <a:cubicBezTo>
                  <a:pt x="8282" y="1430"/>
                  <a:pt x="8286" y="1431"/>
                  <a:pt x="8289" y="1431"/>
                </a:cubicBezTo>
                <a:cubicBezTo>
                  <a:pt x="8313" y="1431"/>
                  <a:pt x="8232" y="1393"/>
                  <a:pt x="8263" y="1393"/>
                </a:cubicBezTo>
                <a:cubicBezTo>
                  <a:pt x="8274" y="1393"/>
                  <a:pt x="8283" y="1396"/>
                  <a:pt x="8286" y="1399"/>
                </a:cubicBezTo>
                <a:lnTo>
                  <a:pt x="8286" y="1399"/>
                </a:lnTo>
                <a:cubicBezTo>
                  <a:pt x="8287" y="1397"/>
                  <a:pt x="8289" y="1397"/>
                  <a:pt x="8292" y="1397"/>
                </a:cubicBezTo>
                <a:cubicBezTo>
                  <a:pt x="8303" y="1397"/>
                  <a:pt x="8327" y="1408"/>
                  <a:pt x="8328" y="1408"/>
                </a:cubicBezTo>
                <a:cubicBezTo>
                  <a:pt x="8328" y="1408"/>
                  <a:pt x="8326" y="1407"/>
                  <a:pt x="8323" y="1405"/>
                </a:cubicBezTo>
                <a:cubicBezTo>
                  <a:pt x="8311" y="1381"/>
                  <a:pt x="8275" y="1381"/>
                  <a:pt x="8299" y="1369"/>
                </a:cubicBezTo>
                <a:lnTo>
                  <a:pt x="8299" y="1369"/>
                </a:lnTo>
                <a:cubicBezTo>
                  <a:pt x="8299" y="1369"/>
                  <a:pt x="8299" y="1381"/>
                  <a:pt x="8299" y="1381"/>
                </a:cubicBezTo>
                <a:cubicBezTo>
                  <a:pt x="8315" y="1373"/>
                  <a:pt x="8309" y="1359"/>
                  <a:pt x="8323" y="1359"/>
                </a:cubicBezTo>
                <a:cubicBezTo>
                  <a:pt x="8330" y="1359"/>
                  <a:pt x="8340" y="1362"/>
                  <a:pt x="8359" y="1369"/>
                </a:cubicBezTo>
                <a:cubicBezTo>
                  <a:pt x="8371" y="1381"/>
                  <a:pt x="8394" y="1381"/>
                  <a:pt x="8382" y="1381"/>
                </a:cubicBezTo>
                <a:lnTo>
                  <a:pt x="8371" y="1381"/>
                </a:lnTo>
                <a:cubicBezTo>
                  <a:pt x="8381" y="1392"/>
                  <a:pt x="8385" y="1395"/>
                  <a:pt x="8387" y="1395"/>
                </a:cubicBezTo>
                <a:cubicBezTo>
                  <a:pt x="8391" y="1395"/>
                  <a:pt x="8388" y="1386"/>
                  <a:pt x="8397" y="1386"/>
                </a:cubicBezTo>
                <a:cubicBezTo>
                  <a:pt x="8399" y="1386"/>
                  <a:pt x="8401" y="1387"/>
                  <a:pt x="8404" y="1387"/>
                </a:cubicBezTo>
                <a:lnTo>
                  <a:pt x="8404" y="1387"/>
                </a:lnTo>
                <a:cubicBezTo>
                  <a:pt x="8386" y="1378"/>
                  <a:pt x="8396" y="1369"/>
                  <a:pt x="8406" y="1369"/>
                </a:cubicBezTo>
                <a:lnTo>
                  <a:pt x="8371" y="1357"/>
                </a:lnTo>
                <a:cubicBezTo>
                  <a:pt x="8344" y="1337"/>
                  <a:pt x="8338" y="1330"/>
                  <a:pt x="8343" y="1330"/>
                </a:cubicBezTo>
                <a:cubicBezTo>
                  <a:pt x="8353" y="1330"/>
                  <a:pt x="8413" y="1361"/>
                  <a:pt x="8428" y="1361"/>
                </a:cubicBezTo>
                <a:cubicBezTo>
                  <a:pt x="8430" y="1361"/>
                  <a:pt x="8431" y="1360"/>
                  <a:pt x="8430" y="1357"/>
                </a:cubicBezTo>
                <a:cubicBezTo>
                  <a:pt x="8426" y="1349"/>
                  <a:pt x="8423" y="1346"/>
                  <a:pt x="8421" y="1346"/>
                </a:cubicBezTo>
                <a:cubicBezTo>
                  <a:pt x="8418" y="1346"/>
                  <a:pt x="8416" y="1349"/>
                  <a:pt x="8413" y="1349"/>
                </a:cubicBezTo>
                <a:cubicBezTo>
                  <a:pt x="8411" y="1349"/>
                  <a:pt x="8409" y="1348"/>
                  <a:pt x="8406" y="1346"/>
                </a:cubicBezTo>
                <a:cubicBezTo>
                  <a:pt x="8418" y="1334"/>
                  <a:pt x="8442" y="1346"/>
                  <a:pt x="8430" y="1322"/>
                </a:cubicBezTo>
                <a:cubicBezTo>
                  <a:pt x="8444" y="1322"/>
                  <a:pt x="8458" y="1326"/>
                  <a:pt x="8475" y="1332"/>
                </a:cubicBezTo>
                <a:lnTo>
                  <a:pt x="8475" y="1332"/>
                </a:lnTo>
                <a:lnTo>
                  <a:pt x="8442" y="1310"/>
                </a:lnTo>
                <a:cubicBezTo>
                  <a:pt x="8454" y="1298"/>
                  <a:pt x="8442" y="1274"/>
                  <a:pt x="8454" y="1274"/>
                </a:cubicBezTo>
                <a:cubicBezTo>
                  <a:pt x="8454" y="1274"/>
                  <a:pt x="8442" y="1274"/>
                  <a:pt x="8430" y="1262"/>
                </a:cubicBezTo>
                <a:cubicBezTo>
                  <a:pt x="8430" y="1238"/>
                  <a:pt x="8394" y="1227"/>
                  <a:pt x="8406" y="1215"/>
                </a:cubicBezTo>
                <a:lnTo>
                  <a:pt x="8406" y="1215"/>
                </a:lnTo>
                <a:cubicBezTo>
                  <a:pt x="8442" y="1227"/>
                  <a:pt x="8430" y="1238"/>
                  <a:pt x="8430" y="1238"/>
                </a:cubicBezTo>
                <a:cubicBezTo>
                  <a:pt x="8466" y="1238"/>
                  <a:pt x="8442" y="1227"/>
                  <a:pt x="8454" y="1227"/>
                </a:cubicBezTo>
                <a:cubicBezTo>
                  <a:pt x="8490" y="1238"/>
                  <a:pt x="8454" y="1227"/>
                  <a:pt x="8478" y="1250"/>
                </a:cubicBezTo>
                <a:lnTo>
                  <a:pt x="8478" y="1227"/>
                </a:lnTo>
                <a:lnTo>
                  <a:pt x="8490" y="1227"/>
                </a:lnTo>
                <a:cubicBezTo>
                  <a:pt x="8430" y="1203"/>
                  <a:pt x="8490" y="1215"/>
                  <a:pt x="8490" y="1203"/>
                </a:cubicBezTo>
                <a:cubicBezTo>
                  <a:pt x="8501" y="1179"/>
                  <a:pt x="8430" y="1143"/>
                  <a:pt x="8394" y="1107"/>
                </a:cubicBezTo>
                <a:cubicBezTo>
                  <a:pt x="8418" y="1107"/>
                  <a:pt x="8430" y="1119"/>
                  <a:pt x="8442" y="1119"/>
                </a:cubicBezTo>
                <a:cubicBezTo>
                  <a:pt x="8418" y="1119"/>
                  <a:pt x="8430" y="1131"/>
                  <a:pt x="8442" y="1131"/>
                </a:cubicBezTo>
                <a:cubicBezTo>
                  <a:pt x="8442" y="1129"/>
                  <a:pt x="8444" y="1128"/>
                  <a:pt x="8448" y="1128"/>
                </a:cubicBezTo>
                <a:cubicBezTo>
                  <a:pt x="8463" y="1128"/>
                  <a:pt x="8506" y="1145"/>
                  <a:pt x="8525" y="1155"/>
                </a:cubicBezTo>
                <a:cubicBezTo>
                  <a:pt x="8513" y="1131"/>
                  <a:pt x="8490" y="1143"/>
                  <a:pt x="8478" y="1131"/>
                </a:cubicBezTo>
                <a:lnTo>
                  <a:pt x="8490" y="1119"/>
                </a:lnTo>
                <a:cubicBezTo>
                  <a:pt x="8466" y="1107"/>
                  <a:pt x="8454" y="1107"/>
                  <a:pt x="8442" y="1084"/>
                </a:cubicBezTo>
                <a:cubicBezTo>
                  <a:pt x="8442" y="1084"/>
                  <a:pt x="8442" y="1072"/>
                  <a:pt x="8454" y="1072"/>
                </a:cubicBezTo>
                <a:cubicBezTo>
                  <a:pt x="8466" y="1072"/>
                  <a:pt x="8490" y="1084"/>
                  <a:pt x="8490" y="1096"/>
                </a:cubicBezTo>
                <a:cubicBezTo>
                  <a:pt x="8501" y="1096"/>
                  <a:pt x="8501" y="1084"/>
                  <a:pt x="8478" y="1072"/>
                </a:cubicBezTo>
                <a:cubicBezTo>
                  <a:pt x="8454" y="1072"/>
                  <a:pt x="8466" y="1036"/>
                  <a:pt x="8418" y="1024"/>
                </a:cubicBezTo>
                <a:lnTo>
                  <a:pt x="8454" y="1024"/>
                </a:lnTo>
                <a:cubicBezTo>
                  <a:pt x="8462" y="1024"/>
                  <a:pt x="8464" y="1019"/>
                  <a:pt x="8472" y="1019"/>
                </a:cubicBezTo>
                <a:cubicBezTo>
                  <a:pt x="8476" y="1019"/>
                  <a:pt x="8482" y="1020"/>
                  <a:pt x="8490" y="1024"/>
                </a:cubicBezTo>
                <a:cubicBezTo>
                  <a:pt x="8481" y="1016"/>
                  <a:pt x="8485" y="1007"/>
                  <a:pt x="8496" y="1007"/>
                </a:cubicBezTo>
                <a:cubicBezTo>
                  <a:pt x="8500" y="1007"/>
                  <a:pt x="8506" y="1009"/>
                  <a:pt x="8513" y="1012"/>
                </a:cubicBezTo>
                <a:cubicBezTo>
                  <a:pt x="8501" y="1000"/>
                  <a:pt x="8490" y="1000"/>
                  <a:pt x="8478" y="988"/>
                </a:cubicBezTo>
                <a:lnTo>
                  <a:pt x="8490" y="976"/>
                </a:lnTo>
                <a:cubicBezTo>
                  <a:pt x="8501" y="982"/>
                  <a:pt x="8522" y="991"/>
                  <a:pt x="8540" y="1000"/>
                </a:cubicBezTo>
                <a:cubicBezTo>
                  <a:pt x="8528" y="991"/>
                  <a:pt x="8519" y="982"/>
                  <a:pt x="8525" y="976"/>
                </a:cubicBezTo>
                <a:lnTo>
                  <a:pt x="8525" y="976"/>
                </a:lnTo>
                <a:cubicBezTo>
                  <a:pt x="8561" y="1012"/>
                  <a:pt x="8561" y="988"/>
                  <a:pt x="8609" y="1024"/>
                </a:cubicBezTo>
                <a:cubicBezTo>
                  <a:pt x="8632" y="1024"/>
                  <a:pt x="8644" y="1012"/>
                  <a:pt x="8632" y="1000"/>
                </a:cubicBezTo>
                <a:cubicBezTo>
                  <a:pt x="8621" y="988"/>
                  <a:pt x="8618" y="988"/>
                  <a:pt x="8613" y="988"/>
                </a:cubicBezTo>
                <a:cubicBezTo>
                  <a:pt x="8609" y="988"/>
                  <a:pt x="8603" y="988"/>
                  <a:pt x="8585" y="976"/>
                </a:cubicBezTo>
                <a:cubicBezTo>
                  <a:pt x="8585" y="953"/>
                  <a:pt x="8490" y="893"/>
                  <a:pt x="8513" y="893"/>
                </a:cubicBezTo>
                <a:lnTo>
                  <a:pt x="8501" y="881"/>
                </a:lnTo>
                <a:cubicBezTo>
                  <a:pt x="8490" y="869"/>
                  <a:pt x="8501" y="869"/>
                  <a:pt x="8478" y="846"/>
                </a:cubicBezTo>
                <a:lnTo>
                  <a:pt x="8478" y="846"/>
                </a:lnTo>
                <a:cubicBezTo>
                  <a:pt x="8503" y="862"/>
                  <a:pt x="8546" y="879"/>
                  <a:pt x="8573" y="879"/>
                </a:cubicBezTo>
                <a:cubicBezTo>
                  <a:pt x="8585" y="879"/>
                  <a:pt x="8593" y="876"/>
                  <a:pt x="8597" y="869"/>
                </a:cubicBezTo>
                <a:cubicBezTo>
                  <a:pt x="8573" y="857"/>
                  <a:pt x="8549" y="857"/>
                  <a:pt x="8513" y="834"/>
                </a:cubicBezTo>
                <a:lnTo>
                  <a:pt x="8513" y="822"/>
                </a:lnTo>
                <a:cubicBezTo>
                  <a:pt x="8525" y="822"/>
                  <a:pt x="8525" y="834"/>
                  <a:pt x="8525" y="834"/>
                </a:cubicBezTo>
                <a:cubicBezTo>
                  <a:pt x="8525" y="827"/>
                  <a:pt x="8532" y="825"/>
                  <a:pt x="8539" y="825"/>
                </a:cubicBezTo>
                <a:cubicBezTo>
                  <a:pt x="8547" y="825"/>
                  <a:pt x="8557" y="827"/>
                  <a:pt x="8562" y="827"/>
                </a:cubicBezTo>
                <a:cubicBezTo>
                  <a:pt x="8568" y="827"/>
                  <a:pt x="8568" y="824"/>
                  <a:pt x="8549" y="810"/>
                </a:cubicBezTo>
                <a:lnTo>
                  <a:pt x="8549" y="810"/>
                </a:lnTo>
                <a:lnTo>
                  <a:pt x="8585" y="822"/>
                </a:lnTo>
                <a:cubicBezTo>
                  <a:pt x="8573" y="810"/>
                  <a:pt x="8573" y="798"/>
                  <a:pt x="8561" y="786"/>
                </a:cubicBezTo>
                <a:cubicBezTo>
                  <a:pt x="8555" y="774"/>
                  <a:pt x="8558" y="771"/>
                  <a:pt x="8565" y="771"/>
                </a:cubicBezTo>
                <a:cubicBezTo>
                  <a:pt x="8573" y="771"/>
                  <a:pt x="8585" y="774"/>
                  <a:pt x="8597" y="774"/>
                </a:cubicBezTo>
                <a:cubicBezTo>
                  <a:pt x="8585" y="774"/>
                  <a:pt x="8537" y="750"/>
                  <a:pt x="8537" y="738"/>
                </a:cubicBezTo>
                <a:lnTo>
                  <a:pt x="8537" y="738"/>
                </a:lnTo>
                <a:cubicBezTo>
                  <a:pt x="8563" y="751"/>
                  <a:pt x="8574" y="755"/>
                  <a:pt x="8581" y="755"/>
                </a:cubicBezTo>
                <a:cubicBezTo>
                  <a:pt x="8590" y="755"/>
                  <a:pt x="8588" y="748"/>
                  <a:pt x="8597" y="748"/>
                </a:cubicBezTo>
                <a:cubicBezTo>
                  <a:pt x="8599" y="748"/>
                  <a:pt x="8603" y="748"/>
                  <a:pt x="8609" y="750"/>
                </a:cubicBezTo>
                <a:cubicBezTo>
                  <a:pt x="8609" y="750"/>
                  <a:pt x="8623" y="750"/>
                  <a:pt x="8618" y="745"/>
                </a:cubicBezTo>
                <a:lnTo>
                  <a:pt x="8618" y="745"/>
                </a:lnTo>
                <a:lnTo>
                  <a:pt x="8644" y="762"/>
                </a:lnTo>
                <a:cubicBezTo>
                  <a:pt x="8597" y="726"/>
                  <a:pt x="8609" y="715"/>
                  <a:pt x="8597" y="703"/>
                </a:cubicBezTo>
                <a:lnTo>
                  <a:pt x="8597" y="703"/>
                </a:lnTo>
                <a:cubicBezTo>
                  <a:pt x="8620" y="716"/>
                  <a:pt x="8631" y="720"/>
                  <a:pt x="8637" y="720"/>
                </a:cubicBezTo>
                <a:cubicBezTo>
                  <a:pt x="8646" y="720"/>
                  <a:pt x="8640" y="709"/>
                  <a:pt x="8647" y="709"/>
                </a:cubicBezTo>
                <a:cubicBezTo>
                  <a:pt x="8650" y="709"/>
                  <a:pt x="8656" y="712"/>
                  <a:pt x="8668" y="719"/>
                </a:cubicBezTo>
                <a:lnTo>
                  <a:pt x="8668" y="719"/>
                </a:lnTo>
                <a:cubicBezTo>
                  <a:pt x="8628" y="691"/>
                  <a:pt x="8664" y="688"/>
                  <a:pt x="8621" y="655"/>
                </a:cubicBezTo>
                <a:cubicBezTo>
                  <a:pt x="8632" y="655"/>
                  <a:pt x="8668" y="679"/>
                  <a:pt x="8692" y="691"/>
                </a:cubicBezTo>
                <a:lnTo>
                  <a:pt x="8680" y="679"/>
                </a:lnTo>
                <a:lnTo>
                  <a:pt x="8680" y="679"/>
                </a:lnTo>
                <a:cubicBezTo>
                  <a:pt x="8685" y="681"/>
                  <a:pt x="8690" y="682"/>
                  <a:pt x="8694" y="682"/>
                </a:cubicBezTo>
                <a:cubicBezTo>
                  <a:pt x="8705" y="682"/>
                  <a:pt x="8714" y="675"/>
                  <a:pt x="8726" y="675"/>
                </a:cubicBezTo>
                <a:cubicBezTo>
                  <a:pt x="8730" y="675"/>
                  <a:pt x="8735" y="676"/>
                  <a:pt x="8740" y="679"/>
                </a:cubicBezTo>
                <a:lnTo>
                  <a:pt x="8692" y="631"/>
                </a:lnTo>
                <a:lnTo>
                  <a:pt x="8716" y="643"/>
                </a:lnTo>
                <a:cubicBezTo>
                  <a:pt x="8704" y="631"/>
                  <a:pt x="8704" y="631"/>
                  <a:pt x="8692" y="619"/>
                </a:cubicBezTo>
                <a:cubicBezTo>
                  <a:pt x="8644" y="584"/>
                  <a:pt x="8680" y="595"/>
                  <a:pt x="8668" y="572"/>
                </a:cubicBezTo>
                <a:lnTo>
                  <a:pt x="8668" y="572"/>
                </a:lnTo>
                <a:cubicBezTo>
                  <a:pt x="8680" y="584"/>
                  <a:pt x="8692" y="584"/>
                  <a:pt x="8692" y="595"/>
                </a:cubicBezTo>
                <a:cubicBezTo>
                  <a:pt x="8704" y="595"/>
                  <a:pt x="8728" y="607"/>
                  <a:pt x="8740" y="619"/>
                </a:cubicBezTo>
                <a:cubicBezTo>
                  <a:pt x="8728" y="607"/>
                  <a:pt x="8668" y="548"/>
                  <a:pt x="8632" y="536"/>
                </a:cubicBezTo>
                <a:cubicBezTo>
                  <a:pt x="8609" y="524"/>
                  <a:pt x="8609" y="512"/>
                  <a:pt x="8621" y="512"/>
                </a:cubicBezTo>
                <a:lnTo>
                  <a:pt x="8656" y="536"/>
                </a:lnTo>
                <a:lnTo>
                  <a:pt x="8656" y="536"/>
                </a:lnTo>
                <a:lnTo>
                  <a:pt x="8621" y="500"/>
                </a:lnTo>
                <a:cubicBezTo>
                  <a:pt x="8621" y="498"/>
                  <a:pt x="8622" y="497"/>
                  <a:pt x="8623" y="497"/>
                </a:cubicBezTo>
                <a:cubicBezTo>
                  <a:pt x="8628" y="497"/>
                  <a:pt x="8639" y="504"/>
                  <a:pt x="8647" y="504"/>
                </a:cubicBezTo>
                <a:cubicBezTo>
                  <a:pt x="8651" y="504"/>
                  <a:pt x="8654" y="503"/>
                  <a:pt x="8656" y="500"/>
                </a:cubicBezTo>
                <a:cubicBezTo>
                  <a:pt x="8656" y="511"/>
                  <a:pt x="8715" y="561"/>
                  <a:pt x="8735" y="561"/>
                </a:cubicBezTo>
                <a:cubicBezTo>
                  <a:pt x="8737" y="561"/>
                  <a:pt x="8739" y="561"/>
                  <a:pt x="8740" y="560"/>
                </a:cubicBezTo>
                <a:cubicBezTo>
                  <a:pt x="8740" y="572"/>
                  <a:pt x="8763" y="595"/>
                  <a:pt x="8763" y="607"/>
                </a:cubicBezTo>
                <a:cubicBezTo>
                  <a:pt x="8767" y="604"/>
                  <a:pt x="8769" y="602"/>
                  <a:pt x="8771" y="602"/>
                </a:cubicBezTo>
                <a:cubicBezTo>
                  <a:pt x="8776" y="602"/>
                  <a:pt x="8779" y="611"/>
                  <a:pt x="8787" y="619"/>
                </a:cubicBezTo>
                <a:cubicBezTo>
                  <a:pt x="8787" y="595"/>
                  <a:pt x="8763" y="595"/>
                  <a:pt x="8775" y="584"/>
                </a:cubicBezTo>
                <a:cubicBezTo>
                  <a:pt x="8775" y="584"/>
                  <a:pt x="8747" y="546"/>
                  <a:pt x="8758" y="546"/>
                </a:cubicBezTo>
                <a:cubicBezTo>
                  <a:pt x="8759" y="546"/>
                  <a:pt x="8761" y="547"/>
                  <a:pt x="8763" y="548"/>
                </a:cubicBezTo>
                <a:cubicBezTo>
                  <a:pt x="8692" y="512"/>
                  <a:pt x="8728" y="500"/>
                  <a:pt x="8692" y="476"/>
                </a:cubicBezTo>
                <a:cubicBezTo>
                  <a:pt x="8686" y="470"/>
                  <a:pt x="8683" y="468"/>
                  <a:pt x="8685" y="468"/>
                </a:cubicBezTo>
                <a:lnTo>
                  <a:pt x="8685" y="468"/>
                </a:lnTo>
                <a:cubicBezTo>
                  <a:pt x="8686" y="468"/>
                  <a:pt x="8692" y="470"/>
                  <a:pt x="8704" y="476"/>
                </a:cubicBezTo>
                <a:cubicBezTo>
                  <a:pt x="8717" y="489"/>
                  <a:pt x="8730" y="495"/>
                  <a:pt x="8743" y="500"/>
                </a:cubicBezTo>
                <a:lnTo>
                  <a:pt x="8743" y="500"/>
                </a:lnTo>
                <a:cubicBezTo>
                  <a:pt x="8737" y="496"/>
                  <a:pt x="8732" y="492"/>
                  <a:pt x="8728" y="488"/>
                </a:cubicBezTo>
                <a:cubicBezTo>
                  <a:pt x="8728" y="486"/>
                  <a:pt x="8729" y="485"/>
                  <a:pt x="8730" y="485"/>
                </a:cubicBezTo>
                <a:cubicBezTo>
                  <a:pt x="8737" y="485"/>
                  <a:pt x="8756" y="500"/>
                  <a:pt x="8775" y="500"/>
                </a:cubicBezTo>
                <a:lnTo>
                  <a:pt x="8775" y="512"/>
                </a:lnTo>
                <a:lnTo>
                  <a:pt x="8799" y="512"/>
                </a:lnTo>
                <a:cubicBezTo>
                  <a:pt x="8788" y="501"/>
                  <a:pt x="8766" y="500"/>
                  <a:pt x="8764" y="480"/>
                </a:cubicBezTo>
                <a:lnTo>
                  <a:pt x="8764" y="480"/>
                </a:lnTo>
                <a:cubicBezTo>
                  <a:pt x="8764" y="479"/>
                  <a:pt x="8765" y="473"/>
                  <a:pt x="8769" y="473"/>
                </a:cubicBezTo>
                <a:cubicBezTo>
                  <a:pt x="8771" y="473"/>
                  <a:pt x="8773" y="474"/>
                  <a:pt x="8775" y="476"/>
                </a:cubicBezTo>
                <a:cubicBezTo>
                  <a:pt x="8799" y="500"/>
                  <a:pt x="8835" y="524"/>
                  <a:pt x="8835" y="536"/>
                </a:cubicBezTo>
                <a:cubicBezTo>
                  <a:pt x="8835" y="536"/>
                  <a:pt x="8847" y="512"/>
                  <a:pt x="8811" y="488"/>
                </a:cubicBezTo>
                <a:cubicBezTo>
                  <a:pt x="8799" y="476"/>
                  <a:pt x="8763" y="465"/>
                  <a:pt x="8763" y="453"/>
                </a:cubicBezTo>
                <a:lnTo>
                  <a:pt x="8775" y="453"/>
                </a:lnTo>
                <a:lnTo>
                  <a:pt x="8752" y="429"/>
                </a:lnTo>
                <a:lnTo>
                  <a:pt x="8752" y="429"/>
                </a:lnTo>
                <a:lnTo>
                  <a:pt x="8775" y="441"/>
                </a:lnTo>
                <a:cubicBezTo>
                  <a:pt x="8763" y="429"/>
                  <a:pt x="8752" y="417"/>
                  <a:pt x="8763" y="417"/>
                </a:cubicBezTo>
                <a:cubicBezTo>
                  <a:pt x="8775" y="429"/>
                  <a:pt x="8775" y="429"/>
                  <a:pt x="8787" y="441"/>
                </a:cubicBezTo>
                <a:cubicBezTo>
                  <a:pt x="8799" y="429"/>
                  <a:pt x="8775" y="417"/>
                  <a:pt x="8763" y="405"/>
                </a:cubicBezTo>
                <a:cubicBezTo>
                  <a:pt x="8763" y="402"/>
                  <a:pt x="8764" y="400"/>
                  <a:pt x="8766" y="400"/>
                </a:cubicBezTo>
                <a:cubicBezTo>
                  <a:pt x="8771" y="400"/>
                  <a:pt x="8782" y="408"/>
                  <a:pt x="8799" y="417"/>
                </a:cubicBezTo>
                <a:cubicBezTo>
                  <a:pt x="8811" y="417"/>
                  <a:pt x="8811" y="405"/>
                  <a:pt x="8835" y="405"/>
                </a:cubicBezTo>
                <a:cubicBezTo>
                  <a:pt x="8835" y="393"/>
                  <a:pt x="8823" y="405"/>
                  <a:pt x="8811" y="381"/>
                </a:cubicBezTo>
                <a:lnTo>
                  <a:pt x="8811" y="381"/>
                </a:lnTo>
                <a:cubicBezTo>
                  <a:pt x="8830" y="394"/>
                  <a:pt x="8843" y="399"/>
                  <a:pt x="8851" y="399"/>
                </a:cubicBezTo>
                <a:cubicBezTo>
                  <a:pt x="8872" y="399"/>
                  <a:pt x="8862" y="363"/>
                  <a:pt x="8871" y="345"/>
                </a:cubicBezTo>
                <a:cubicBezTo>
                  <a:pt x="8811" y="310"/>
                  <a:pt x="8859" y="345"/>
                  <a:pt x="8823" y="298"/>
                </a:cubicBezTo>
                <a:lnTo>
                  <a:pt x="8823" y="298"/>
                </a:lnTo>
                <a:cubicBezTo>
                  <a:pt x="8835" y="310"/>
                  <a:pt x="8871" y="322"/>
                  <a:pt x="8871" y="345"/>
                </a:cubicBezTo>
                <a:lnTo>
                  <a:pt x="8882" y="334"/>
                </a:lnTo>
                <a:cubicBezTo>
                  <a:pt x="8906" y="345"/>
                  <a:pt x="8882" y="357"/>
                  <a:pt x="8930" y="393"/>
                </a:cubicBezTo>
                <a:cubicBezTo>
                  <a:pt x="8941" y="382"/>
                  <a:pt x="8893" y="332"/>
                  <a:pt x="8911" y="332"/>
                </a:cubicBezTo>
                <a:cubicBezTo>
                  <a:pt x="8913" y="332"/>
                  <a:pt x="8915" y="332"/>
                  <a:pt x="8918" y="334"/>
                </a:cubicBezTo>
                <a:cubicBezTo>
                  <a:pt x="8927" y="342"/>
                  <a:pt x="8931" y="345"/>
                  <a:pt x="8932" y="345"/>
                </a:cubicBezTo>
                <a:cubicBezTo>
                  <a:pt x="8935" y="345"/>
                  <a:pt x="8928" y="334"/>
                  <a:pt x="8933" y="334"/>
                </a:cubicBezTo>
                <a:cubicBezTo>
                  <a:pt x="8935" y="334"/>
                  <a:pt x="8938" y="335"/>
                  <a:pt x="8943" y="338"/>
                </a:cubicBezTo>
                <a:lnTo>
                  <a:pt x="8943" y="338"/>
                </a:lnTo>
                <a:cubicBezTo>
                  <a:pt x="8930" y="325"/>
                  <a:pt x="8915" y="312"/>
                  <a:pt x="8906" y="298"/>
                </a:cubicBezTo>
                <a:cubicBezTo>
                  <a:pt x="8909" y="292"/>
                  <a:pt x="8912" y="290"/>
                  <a:pt x="8916" y="290"/>
                </a:cubicBezTo>
                <a:cubicBezTo>
                  <a:pt x="8929" y="290"/>
                  <a:pt x="8948" y="315"/>
                  <a:pt x="8966" y="334"/>
                </a:cubicBezTo>
                <a:cubicBezTo>
                  <a:pt x="8978" y="334"/>
                  <a:pt x="8978" y="322"/>
                  <a:pt x="8966" y="310"/>
                </a:cubicBezTo>
                <a:lnTo>
                  <a:pt x="8966" y="310"/>
                </a:lnTo>
                <a:cubicBezTo>
                  <a:pt x="8969" y="315"/>
                  <a:pt x="8968" y="318"/>
                  <a:pt x="8966" y="318"/>
                </a:cubicBezTo>
                <a:cubicBezTo>
                  <a:pt x="8958" y="318"/>
                  <a:pt x="8927" y="292"/>
                  <a:pt x="8918" y="274"/>
                </a:cubicBezTo>
                <a:lnTo>
                  <a:pt x="8918" y="274"/>
                </a:lnTo>
                <a:cubicBezTo>
                  <a:pt x="8927" y="283"/>
                  <a:pt x="8933" y="287"/>
                  <a:pt x="8935" y="287"/>
                </a:cubicBezTo>
                <a:cubicBezTo>
                  <a:pt x="8942" y="287"/>
                  <a:pt x="8927" y="256"/>
                  <a:pt x="8918" y="238"/>
                </a:cubicBezTo>
                <a:cubicBezTo>
                  <a:pt x="8906" y="234"/>
                  <a:pt x="8898" y="233"/>
                  <a:pt x="8893" y="233"/>
                </a:cubicBezTo>
                <a:cubicBezTo>
                  <a:pt x="8882" y="233"/>
                  <a:pt x="8882" y="238"/>
                  <a:pt x="8882" y="238"/>
                </a:cubicBezTo>
                <a:cubicBezTo>
                  <a:pt x="8882" y="217"/>
                  <a:pt x="8853" y="165"/>
                  <a:pt x="8866" y="165"/>
                </a:cubicBezTo>
                <a:cubicBezTo>
                  <a:pt x="8867" y="165"/>
                  <a:pt x="8868" y="166"/>
                  <a:pt x="8871" y="167"/>
                </a:cubicBezTo>
                <a:cubicBezTo>
                  <a:pt x="8882" y="183"/>
                  <a:pt x="8888" y="187"/>
                  <a:pt x="8890" y="187"/>
                </a:cubicBezTo>
                <a:cubicBezTo>
                  <a:pt x="8893" y="187"/>
                  <a:pt x="8893" y="183"/>
                  <a:pt x="8894" y="183"/>
                </a:cubicBezTo>
                <a:cubicBezTo>
                  <a:pt x="8896" y="183"/>
                  <a:pt x="8898" y="187"/>
                  <a:pt x="8906" y="203"/>
                </a:cubicBezTo>
                <a:cubicBezTo>
                  <a:pt x="8918" y="214"/>
                  <a:pt x="8906" y="214"/>
                  <a:pt x="8906" y="214"/>
                </a:cubicBezTo>
                <a:lnTo>
                  <a:pt x="8918" y="226"/>
                </a:lnTo>
                <a:cubicBezTo>
                  <a:pt x="8954" y="214"/>
                  <a:pt x="8882" y="167"/>
                  <a:pt x="8882" y="131"/>
                </a:cubicBezTo>
                <a:cubicBezTo>
                  <a:pt x="8884" y="130"/>
                  <a:pt x="8886" y="129"/>
                  <a:pt x="8888" y="129"/>
                </a:cubicBezTo>
                <a:cubicBezTo>
                  <a:pt x="8889" y="129"/>
                  <a:pt x="8891" y="129"/>
                  <a:pt x="8893" y="130"/>
                </a:cubicBezTo>
                <a:lnTo>
                  <a:pt x="8893" y="130"/>
                </a:lnTo>
                <a:cubicBezTo>
                  <a:pt x="8889" y="126"/>
                  <a:pt x="8886" y="122"/>
                  <a:pt x="8882" y="119"/>
                </a:cubicBezTo>
                <a:lnTo>
                  <a:pt x="8882" y="119"/>
                </a:lnTo>
                <a:cubicBezTo>
                  <a:pt x="8895" y="128"/>
                  <a:pt x="8902" y="132"/>
                  <a:pt x="8907" y="132"/>
                </a:cubicBezTo>
                <a:cubicBezTo>
                  <a:pt x="8919" y="132"/>
                  <a:pt x="8906" y="101"/>
                  <a:pt x="8906" y="84"/>
                </a:cubicBezTo>
                <a:cubicBezTo>
                  <a:pt x="8877" y="66"/>
                  <a:pt x="8871" y="66"/>
                  <a:pt x="8865" y="66"/>
                </a:cubicBezTo>
                <a:cubicBezTo>
                  <a:pt x="8859" y="66"/>
                  <a:pt x="8853" y="66"/>
                  <a:pt x="8823" y="48"/>
                </a:cubicBezTo>
                <a:lnTo>
                  <a:pt x="8823" y="48"/>
                </a:lnTo>
                <a:cubicBezTo>
                  <a:pt x="8833" y="68"/>
                  <a:pt x="8861" y="98"/>
                  <a:pt x="8846" y="98"/>
                </a:cubicBezTo>
                <a:cubicBezTo>
                  <a:pt x="8843" y="98"/>
                  <a:pt x="8840" y="97"/>
                  <a:pt x="8835" y="95"/>
                </a:cubicBezTo>
                <a:cubicBezTo>
                  <a:pt x="8835" y="72"/>
                  <a:pt x="8823" y="72"/>
                  <a:pt x="8811" y="72"/>
                </a:cubicBezTo>
                <a:cubicBezTo>
                  <a:pt x="8835" y="95"/>
                  <a:pt x="8811" y="84"/>
                  <a:pt x="8823" y="95"/>
                </a:cubicBezTo>
                <a:cubicBezTo>
                  <a:pt x="8799" y="84"/>
                  <a:pt x="8787" y="36"/>
                  <a:pt x="8763" y="36"/>
                </a:cubicBezTo>
                <a:lnTo>
                  <a:pt x="8799" y="95"/>
                </a:lnTo>
                <a:cubicBezTo>
                  <a:pt x="8789" y="95"/>
                  <a:pt x="8779" y="69"/>
                  <a:pt x="8776" y="69"/>
                </a:cubicBezTo>
                <a:cubicBezTo>
                  <a:pt x="8776" y="69"/>
                  <a:pt x="8775" y="70"/>
                  <a:pt x="8775" y="72"/>
                </a:cubicBezTo>
                <a:cubicBezTo>
                  <a:pt x="8752" y="36"/>
                  <a:pt x="8740" y="36"/>
                  <a:pt x="8740" y="12"/>
                </a:cubicBezTo>
                <a:cubicBezTo>
                  <a:pt x="8731" y="6"/>
                  <a:pt x="8726" y="3"/>
                  <a:pt x="8723" y="3"/>
                </a:cubicBezTo>
                <a:cubicBezTo>
                  <a:pt x="8707" y="3"/>
                  <a:pt x="8740" y="64"/>
                  <a:pt x="8740" y="84"/>
                </a:cubicBezTo>
                <a:lnTo>
                  <a:pt x="8740" y="84"/>
                </a:lnTo>
                <a:cubicBezTo>
                  <a:pt x="8740" y="83"/>
                  <a:pt x="8740" y="72"/>
                  <a:pt x="8728" y="72"/>
                </a:cubicBezTo>
                <a:cubicBezTo>
                  <a:pt x="8740" y="84"/>
                  <a:pt x="8740" y="84"/>
                  <a:pt x="8740" y="95"/>
                </a:cubicBezTo>
                <a:cubicBezTo>
                  <a:pt x="8716" y="84"/>
                  <a:pt x="8728" y="60"/>
                  <a:pt x="8704" y="48"/>
                </a:cubicBezTo>
                <a:lnTo>
                  <a:pt x="8692" y="60"/>
                </a:lnTo>
                <a:cubicBezTo>
                  <a:pt x="8692" y="66"/>
                  <a:pt x="8692" y="69"/>
                  <a:pt x="8690" y="69"/>
                </a:cubicBezTo>
                <a:cubicBezTo>
                  <a:pt x="8689" y="69"/>
                  <a:pt x="8686" y="66"/>
                  <a:pt x="8680" y="60"/>
                </a:cubicBezTo>
                <a:cubicBezTo>
                  <a:pt x="8674" y="48"/>
                  <a:pt x="8668" y="39"/>
                  <a:pt x="8664" y="30"/>
                </a:cubicBezTo>
                <a:lnTo>
                  <a:pt x="8664" y="30"/>
                </a:lnTo>
                <a:lnTo>
                  <a:pt x="8668" y="48"/>
                </a:lnTo>
                <a:cubicBezTo>
                  <a:pt x="8656" y="36"/>
                  <a:pt x="8632" y="24"/>
                  <a:pt x="8632" y="12"/>
                </a:cubicBezTo>
                <a:lnTo>
                  <a:pt x="8621" y="36"/>
                </a:lnTo>
                <a:lnTo>
                  <a:pt x="8597" y="12"/>
                </a:lnTo>
                <a:lnTo>
                  <a:pt x="8597" y="12"/>
                </a:lnTo>
                <a:cubicBezTo>
                  <a:pt x="8588" y="12"/>
                  <a:pt x="8603" y="58"/>
                  <a:pt x="8597" y="58"/>
                </a:cubicBezTo>
                <a:cubicBezTo>
                  <a:pt x="8594" y="58"/>
                  <a:pt x="8587" y="49"/>
                  <a:pt x="8573" y="24"/>
                </a:cubicBezTo>
                <a:cubicBezTo>
                  <a:pt x="8573" y="72"/>
                  <a:pt x="8561" y="60"/>
                  <a:pt x="8549" y="95"/>
                </a:cubicBezTo>
                <a:cubicBezTo>
                  <a:pt x="8549" y="48"/>
                  <a:pt x="8501" y="60"/>
                  <a:pt x="8513" y="36"/>
                </a:cubicBezTo>
                <a:cubicBezTo>
                  <a:pt x="8510" y="34"/>
                  <a:pt x="8508" y="34"/>
                  <a:pt x="8506" y="34"/>
                </a:cubicBezTo>
                <a:cubicBezTo>
                  <a:pt x="8496" y="34"/>
                  <a:pt x="8513" y="61"/>
                  <a:pt x="8513" y="72"/>
                </a:cubicBezTo>
                <a:cubicBezTo>
                  <a:pt x="8490" y="60"/>
                  <a:pt x="8466" y="24"/>
                  <a:pt x="8466" y="0"/>
                </a:cubicBezTo>
                <a:close/>
              </a:path>
            </a:pathLst>
          </a:custGeom>
          <a:solidFill>
            <a:srgbClr val="FFFF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8659;p43"/>
          <p:cNvSpPr/>
          <p:nvPr/>
        </p:nvSpPr>
        <p:spPr>
          <a:xfrm rot="3874650">
            <a:off x="6056501" y="2536189"/>
            <a:ext cx="479216" cy="683917"/>
          </a:xfrm>
          <a:custGeom>
            <a:avLst/>
            <a:gdLst/>
            <a:ahLst/>
            <a:cxnLst/>
            <a:rect l="l" t="t" r="r" b="b"/>
            <a:pathLst>
              <a:path w="8978" h="12813" extrusionOk="0">
                <a:moveTo>
                  <a:pt x="8656" y="0"/>
                </a:moveTo>
                <a:cubicBezTo>
                  <a:pt x="8656" y="12"/>
                  <a:pt x="8659" y="21"/>
                  <a:pt x="8664" y="30"/>
                </a:cubicBezTo>
                <a:lnTo>
                  <a:pt x="8664" y="30"/>
                </a:lnTo>
                <a:lnTo>
                  <a:pt x="8656" y="0"/>
                </a:lnTo>
                <a:close/>
                <a:moveTo>
                  <a:pt x="8371" y="48"/>
                </a:moveTo>
                <a:lnTo>
                  <a:pt x="8388" y="66"/>
                </a:lnTo>
                <a:lnTo>
                  <a:pt x="8388" y="66"/>
                </a:lnTo>
                <a:cubicBezTo>
                  <a:pt x="8382" y="57"/>
                  <a:pt x="8375" y="48"/>
                  <a:pt x="8371" y="48"/>
                </a:cubicBezTo>
                <a:close/>
                <a:moveTo>
                  <a:pt x="8332" y="69"/>
                </a:moveTo>
                <a:cubicBezTo>
                  <a:pt x="8331" y="69"/>
                  <a:pt x="8332" y="72"/>
                  <a:pt x="8334" y="76"/>
                </a:cubicBezTo>
                <a:lnTo>
                  <a:pt x="8334" y="76"/>
                </a:lnTo>
                <a:cubicBezTo>
                  <a:pt x="8334" y="74"/>
                  <a:pt x="8335" y="73"/>
                  <a:pt x="8335" y="72"/>
                </a:cubicBezTo>
                <a:cubicBezTo>
                  <a:pt x="8333" y="70"/>
                  <a:pt x="8332" y="69"/>
                  <a:pt x="8332" y="69"/>
                </a:cubicBezTo>
                <a:close/>
                <a:moveTo>
                  <a:pt x="8097" y="131"/>
                </a:moveTo>
                <a:lnTo>
                  <a:pt x="8097" y="131"/>
                </a:lnTo>
                <a:cubicBezTo>
                  <a:pt x="8087" y="141"/>
                  <a:pt x="8085" y="143"/>
                  <a:pt x="8097" y="155"/>
                </a:cubicBezTo>
                <a:lnTo>
                  <a:pt x="8097" y="155"/>
                </a:lnTo>
                <a:lnTo>
                  <a:pt x="8097" y="131"/>
                </a:lnTo>
                <a:close/>
                <a:moveTo>
                  <a:pt x="8893" y="130"/>
                </a:moveTo>
                <a:lnTo>
                  <a:pt x="8893" y="130"/>
                </a:lnTo>
                <a:cubicBezTo>
                  <a:pt x="8900" y="138"/>
                  <a:pt x="8909" y="148"/>
                  <a:pt x="8916" y="155"/>
                </a:cubicBezTo>
                <a:lnTo>
                  <a:pt x="8916" y="155"/>
                </a:lnTo>
                <a:cubicBezTo>
                  <a:pt x="8909" y="143"/>
                  <a:pt x="8900" y="133"/>
                  <a:pt x="8893" y="130"/>
                </a:cubicBezTo>
                <a:close/>
                <a:moveTo>
                  <a:pt x="8071" y="145"/>
                </a:moveTo>
                <a:cubicBezTo>
                  <a:pt x="8070" y="145"/>
                  <a:pt x="8070" y="148"/>
                  <a:pt x="8073" y="155"/>
                </a:cubicBezTo>
                <a:lnTo>
                  <a:pt x="8081" y="155"/>
                </a:lnTo>
                <a:cubicBezTo>
                  <a:pt x="8076" y="149"/>
                  <a:pt x="8072" y="145"/>
                  <a:pt x="8071" y="145"/>
                </a:cubicBezTo>
                <a:close/>
                <a:moveTo>
                  <a:pt x="8097" y="155"/>
                </a:moveTo>
                <a:lnTo>
                  <a:pt x="8097" y="155"/>
                </a:lnTo>
                <a:cubicBezTo>
                  <a:pt x="8097" y="156"/>
                  <a:pt x="8098" y="156"/>
                  <a:pt x="8099" y="157"/>
                </a:cubicBezTo>
                <a:lnTo>
                  <a:pt x="8099" y="157"/>
                </a:lnTo>
                <a:cubicBezTo>
                  <a:pt x="8098" y="156"/>
                  <a:pt x="8097" y="155"/>
                  <a:pt x="8097" y="155"/>
                </a:cubicBezTo>
                <a:close/>
                <a:moveTo>
                  <a:pt x="8081" y="155"/>
                </a:moveTo>
                <a:cubicBezTo>
                  <a:pt x="8084" y="159"/>
                  <a:pt x="8088" y="164"/>
                  <a:pt x="8092" y="167"/>
                </a:cubicBezTo>
                <a:lnTo>
                  <a:pt x="8092" y="167"/>
                </a:lnTo>
                <a:cubicBezTo>
                  <a:pt x="8090" y="162"/>
                  <a:pt x="8088" y="158"/>
                  <a:pt x="8085" y="155"/>
                </a:cubicBezTo>
                <a:close/>
                <a:moveTo>
                  <a:pt x="8916" y="155"/>
                </a:moveTo>
                <a:lnTo>
                  <a:pt x="8916" y="155"/>
                </a:lnTo>
                <a:cubicBezTo>
                  <a:pt x="8922" y="163"/>
                  <a:pt x="8926" y="171"/>
                  <a:pt x="8930" y="179"/>
                </a:cubicBezTo>
                <a:cubicBezTo>
                  <a:pt x="8942" y="179"/>
                  <a:pt x="8942" y="167"/>
                  <a:pt x="8942" y="155"/>
                </a:cubicBezTo>
                <a:lnTo>
                  <a:pt x="8942" y="155"/>
                </a:lnTo>
                <a:cubicBezTo>
                  <a:pt x="8942" y="164"/>
                  <a:pt x="8940" y="168"/>
                  <a:pt x="8936" y="168"/>
                </a:cubicBezTo>
                <a:cubicBezTo>
                  <a:pt x="8931" y="168"/>
                  <a:pt x="8924" y="162"/>
                  <a:pt x="8916" y="155"/>
                </a:cubicBezTo>
                <a:close/>
                <a:moveTo>
                  <a:pt x="7870" y="179"/>
                </a:moveTo>
                <a:lnTo>
                  <a:pt x="7870" y="179"/>
                </a:lnTo>
                <a:lnTo>
                  <a:pt x="7870" y="179"/>
                </a:lnTo>
                <a:close/>
                <a:moveTo>
                  <a:pt x="8085" y="179"/>
                </a:moveTo>
                <a:cubicBezTo>
                  <a:pt x="8085" y="179"/>
                  <a:pt x="8085" y="179"/>
                  <a:pt x="8085" y="179"/>
                </a:cubicBezTo>
                <a:cubicBezTo>
                  <a:pt x="8085" y="179"/>
                  <a:pt x="8085" y="179"/>
                  <a:pt x="8085" y="179"/>
                </a:cubicBezTo>
                <a:close/>
                <a:moveTo>
                  <a:pt x="8680" y="238"/>
                </a:moveTo>
                <a:cubicBezTo>
                  <a:pt x="8680" y="238"/>
                  <a:pt x="8692" y="238"/>
                  <a:pt x="8692" y="250"/>
                </a:cubicBezTo>
                <a:cubicBezTo>
                  <a:pt x="8692" y="250"/>
                  <a:pt x="8680" y="238"/>
                  <a:pt x="8680" y="238"/>
                </a:cubicBezTo>
                <a:close/>
                <a:moveTo>
                  <a:pt x="8699" y="222"/>
                </a:moveTo>
                <a:cubicBezTo>
                  <a:pt x="8705" y="222"/>
                  <a:pt x="8707" y="233"/>
                  <a:pt x="8716" y="250"/>
                </a:cubicBezTo>
                <a:cubicBezTo>
                  <a:pt x="8728" y="250"/>
                  <a:pt x="8728" y="238"/>
                  <a:pt x="8740" y="238"/>
                </a:cubicBezTo>
                <a:lnTo>
                  <a:pt x="8728" y="250"/>
                </a:lnTo>
                <a:cubicBezTo>
                  <a:pt x="8728" y="256"/>
                  <a:pt x="8728" y="259"/>
                  <a:pt x="8726" y="259"/>
                </a:cubicBezTo>
                <a:cubicBezTo>
                  <a:pt x="8725" y="259"/>
                  <a:pt x="8722" y="256"/>
                  <a:pt x="8716" y="250"/>
                </a:cubicBezTo>
                <a:lnTo>
                  <a:pt x="8704" y="250"/>
                </a:lnTo>
                <a:cubicBezTo>
                  <a:pt x="8704" y="238"/>
                  <a:pt x="8704" y="226"/>
                  <a:pt x="8692" y="226"/>
                </a:cubicBezTo>
                <a:cubicBezTo>
                  <a:pt x="8695" y="223"/>
                  <a:pt x="8697" y="222"/>
                  <a:pt x="8699" y="222"/>
                </a:cubicBezTo>
                <a:close/>
                <a:moveTo>
                  <a:pt x="8740" y="238"/>
                </a:moveTo>
                <a:cubicBezTo>
                  <a:pt x="8740" y="238"/>
                  <a:pt x="8752" y="238"/>
                  <a:pt x="8763" y="250"/>
                </a:cubicBezTo>
                <a:cubicBezTo>
                  <a:pt x="8763" y="250"/>
                  <a:pt x="8763" y="250"/>
                  <a:pt x="8763" y="250"/>
                </a:cubicBezTo>
                <a:lnTo>
                  <a:pt x="8763" y="250"/>
                </a:lnTo>
                <a:cubicBezTo>
                  <a:pt x="8763" y="256"/>
                  <a:pt x="8766" y="259"/>
                  <a:pt x="8769" y="262"/>
                </a:cubicBezTo>
                <a:cubicBezTo>
                  <a:pt x="8768" y="259"/>
                  <a:pt x="8766" y="255"/>
                  <a:pt x="8763" y="250"/>
                </a:cubicBezTo>
                <a:lnTo>
                  <a:pt x="8763" y="250"/>
                </a:lnTo>
                <a:cubicBezTo>
                  <a:pt x="8763" y="250"/>
                  <a:pt x="8775" y="262"/>
                  <a:pt x="8775" y="274"/>
                </a:cubicBezTo>
                <a:lnTo>
                  <a:pt x="8775" y="274"/>
                </a:lnTo>
                <a:cubicBezTo>
                  <a:pt x="8775" y="268"/>
                  <a:pt x="8772" y="265"/>
                  <a:pt x="8769" y="262"/>
                </a:cubicBezTo>
                <a:lnTo>
                  <a:pt x="8769" y="262"/>
                </a:lnTo>
                <a:cubicBezTo>
                  <a:pt x="8775" y="274"/>
                  <a:pt x="8775" y="274"/>
                  <a:pt x="8775" y="274"/>
                </a:cubicBezTo>
                <a:cubicBezTo>
                  <a:pt x="8752" y="274"/>
                  <a:pt x="8752" y="250"/>
                  <a:pt x="8740" y="238"/>
                </a:cubicBezTo>
                <a:close/>
                <a:moveTo>
                  <a:pt x="8778" y="123"/>
                </a:moveTo>
                <a:cubicBezTo>
                  <a:pt x="8792" y="144"/>
                  <a:pt x="8834" y="156"/>
                  <a:pt x="8823" y="179"/>
                </a:cubicBezTo>
                <a:lnTo>
                  <a:pt x="8835" y="167"/>
                </a:lnTo>
                <a:cubicBezTo>
                  <a:pt x="8859" y="191"/>
                  <a:pt x="8835" y="203"/>
                  <a:pt x="8871" y="238"/>
                </a:cubicBezTo>
                <a:cubicBezTo>
                  <a:pt x="8871" y="238"/>
                  <a:pt x="8859" y="226"/>
                  <a:pt x="8847" y="226"/>
                </a:cubicBezTo>
                <a:cubicBezTo>
                  <a:pt x="8857" y="237"/>
                  <a:pt x="8885" y="265"/>
                  <a:pt x="8877" y="265"/>
                </a:cubicBezTo>
                <a:cubicBezTo>
                  <a:pt x="8876" y="265"/>
                  <a:pt x="8874" y="264"/>
                  <a:pt x="8871" y="262"/>
                </a:cubicBezTo>
                <a:cubicBezTo>
                  <a:pt x="8859" y="238"/>
                  <a:pt x="8847" y="250"/>
                  <a:pt x="8835" y="238"/>
                </a:cubicBezTo>
                <a:lnTo>
                  <a:pt x="8835" y="238"/>
                </a:lnTo>
                <a:cubicBezTo>
                  <a:pt x="8859" y="262"/>
                  <a:pt x="8847" y="262"/>
                  <a:pt x="8847" y="274"/>
                </a:cubicBezTo>
                <a:cubicBezTo>
                  <a:pt x="8835" y="262"/>
                  <a:pt x="8811" y="238"/>
                  <a:pt x="8799" y="226"/>
                </a:cubicBezTo>
                <a:lnTo>
                  <a:pt x="8799" y="226"/>
                </a:lnTo>
                <a:lnTo>
                  <a:pt x="8835" y="274"/>
                </a:lnTo>
                <a:cubicBezTo>
                  <a:pt x="8825" y="264"/>
                  <a:pt x="8808" y="247"/>
                  <a:pt x="8801" y="247"/>
                </a:cubicBezTo>
                <a:cubicBezTo>
                  <a:pt x="8800" y="247"/>
                  <a:pt x="8799" y="248"/>
                  <a:pt x="8799" y="250"/>
                </a:cubicBezTo>
                <a:cubicBezTo>
                  <a:pt x="8799" y="238"/>
                  <a:pt x="8787" y="238"/>
                  <a:pt x="8787" y="226"/>
                </a:cubicBezTo>
                <a:lnTo>
                  <a:pt x="8799" y="226"/>
                </a:lnTo>
                <a:cubicBezTo>
                  <a:pt x="8811" y="214"/>
                  <a:pt x="8811" y="191"/>
                  <a:pt x="8811" y="179"/>
                </a:cubicBezTo>
                <a:cubicBezTo>
                  <a:pt x="8764" y="132"/>
                  <a:pt x="8809" y="177"/>
                  <a:pt x="8778" y="123"/>
                </a:cubicBezTo>
                <a:close/>
                <a:moveTo>
                  <a:pt x="8583" y="260"/>
                </a:moveTo>
                <a:cubicBezTo>
                  <a:pt x="8587" y="260"/>
                  <a:pt x="8592" y="264"/>
                  <a:pt x="8597" y="274"/>
                </a:cubicBezTo>
                <a:cubicBezTo>
                  <a:pt x="8597" y="277"/>
                  <a:pt x="8597" y="280"/>
                  <a:pt x="8597" y="283"/>
                </a:cubicBezTo>
                <a:lnTo>
                  <a:pt x="8597" y="283"/>
                </a:lnTo>
                <a:cubicBezTo>
                  <a:pt x="8594" y="280"/>
                  <a:pt x="8591" y="277"/>
                  <a:pt x="8585" y="274"/>
                </a:cubicBezTo>
                <a:cubicBezTo>
                  <a:pt x="8578" y="267"/>
                  <a:pt x="8579" y="260"/>
                  <a:pt x="8583" y="260"/>
                </a:cubicBezTo>
                <a:close/>
                <a:moveTo>
                  <a:pt x="8501" y="286"/>
                </a:moveTo>
                <a:lnTo>
                  <a:pt x="8513" y="298"/>
                </a:lnTo>
                <a:lnTo>
                  <a:pt x="8501" y="298"/>
                </a:lnTo>
                <a:cubicBezTo>
                  <a:pt x="8501" y="286"/>
                  <a:pt x="8501" y="286"/>
                  <a:pt x="8501" y="286"/>
                </a:cubicBezTo>
                <a:close/>
                <a:moveTo>
                  <a:pt x="7656" y="298"/>
                </a:moveTo>
                <a:cubicBezTo>
                  <a:pt x="7659" y="299"/>
                  <a:pt x="7662" y="300"/>
                  <a:pt x="7664" y="301"/>
                </a:cubicBezTo>
                <a:lnTo>
                  <a:pt x="7664" y="301"/>
                </a:lnTo>
                <a:cubicBezTo>
                  <a:pt x="7662" y="299"/>
                  <a:pt x="7660" y="298"/>
                  <a:pt x="7656" y="298"/>
                </a:cubicBezTo>
                <a:close/>
                <a:moveTo>
                  <a:pt x="8513" y="274"/>
                </a:moveTo>
                <a:cubicBezTo>
                  <a:pt x="8513" y="274"/>
                  <a:pt x="8525" y="286"/>
                  <a:pt x="8537" y="286"/>
                </a:cubicBezTo>
                <a:cubicBezTo>
                  <a:pt x="8537" y="298"/>
                  <a:pt x="8549" y="298"/>
                  <a:pt x="8549" y="298"/>
                </a:cubicBezTo>
                <a:cubicBezTo>
                  <a:pt x="8549" y="310"/>
                  <a:pt x="8549" y="310"/>
                  <a:pt x="8549" y="310"/>
                </a:cubicBezTo>
                <a:cubicBezTo>
                  <a:pt x="8537" y="310"/>
                  <a:pt x="8525" y="298"/>
                  <a:pt x="8513" y="286"/>
                </a:cubicBezTo>
                <a:lnTo>
                  <a:pt x="8513" y="274"/>
                </a:lnTo>
                <a:close/>
                <a:moveTo>
                  <a:pt x="8943" y="338"/>
                </a:moveTo>
                <a:cubicBezTo>
                  <a:pt x="8948" y="342"/>
                  <a:pt x="8952" y="347"/>
                  <a:pt x="8956" y="351"/>
                </a:cubicBezTo>
                <a:lnTo>
                  <a:pt x="8956" y="351"/>
                </a:lnTo>
                <a:cubicBezTo>
                  <a:pt x="8956" y="349"/>
                  <a:pt x="8955" y="347"/>
                  <a:pt x="8954" y="345"/>
                </a:cubicBezTo>
                <a:cubicBezTo>
                  <a:pt x="8949" y="342"/>
                  <a:pt x="8946" y="340"/>
                  <a:pt x="8943" y="338"/>
                </a:cubicBezTo>
                <a:close/>
                <a:moveTo>
                  <a:pt x="7478" y="369"/>
                </a:moveTo>
                <a:cubicBezTo>
                  <a:pt x="7473" y="369"/>
                  <a:pt x="7475" y="371"/>
                  <a:pt x="7479" y="374"/>
                </a:cubicBezTo>
                <a:lnTo>
                  <a:pt x="7479" y="374"/>
                </a:lnTo>
                <a:cubicBezTo>
                  <a:pt x="7479" y="372"/>
                  <a:pt x="7478" y="371"/>
                  <a:pt x="7478" y="369"/>
                </a:cubicBezTo>
                <a:close/>
                <a:moveTo>
                  <a:pt x="8956" y="351"/>
                </a:moveTo>
                <a:cubicBezTo>
                  <a:pt x="8964" y="369"/>
                  <a:pt x="8954" y="369"/>
                  <a:pt x="8954" y="369"/>
                </a:cubicBezTo>
                <a:lnTo>
                  <a:pt x="8966" y="381"/>
                </a:lnTo>
                <a:cubicBezTo>
                  <a:pt x="8977" y="376"/>
                  <a:pt x="8970" y="365"/>
                  <a:pt x="8956" y="351"/>
                </a:cubicBezTo>
                <a:close/>
                <a:moveTo>
                  <a:pt x="7174" y="400"/>
                </a:moveTo>
                <a:cubicBezTo>
                  <a:pt x="7174" y="400"/>
                  <a:pt x="7176" y="403"/>
                  <a:pt x="7180" y="407"/>
                </a:cubicBezTo>
                <a:lnTo>
                  <a:pt x="7180" y="407"/>
                </a:lnTo>
                <a:cubicBezTo>
                  <a:pt x="7180" y="406"/>
                  <a:pt x="7180" y="406"/>
                  <a:pt x="7180" y="405"/>
                </a:cubicBezTo>
                <a:cubicBezTo>
                  <a:pt x="7176" y="401"/>
                  <a:pt x="7175" y="400"/>
                  <a:pt x="7174" y="400"/>
                </a:cubicBezTo>
                <a:close/>
                <a:moveTo>
                  <a:pt x="8743" y="500"/>
                </a:moveTo>
                <a:cubicBezTo>
                  <a:pt x="8754" y="507"/>
                  <a:pt x="8767" y="512"/>
                  <a:pt x="8775" y="512"/>
                </a:cubicBezTo>
                <a:cubicBezTo>
                  <a:pt x="8765" y="507"/>
                  <a:pt x="8754" y="504"/>
                  <a:pt x="8743" y="500"/>
                </a:cubicBezTo>
                <a:close/>
                <a:moveTo>
                  <a:pt x="8204" y="536"/>
                </a:moveTo>
                <a:cubicBezTo>
                  <a:pt x="8204" y="548"/>
                  <a:pt x="8216" y="548"/>
                  <a:pt x="8216" y="548"/>
                </a:cubicBezTo>
                <a:lnTo>
                  <a:pt x="8204" y="548"/>
                </a:lnTo>
                <a:cubicBezTo>
                  <a:pt x="8204" y="548"/>
                  <a:pt x="8204" y="548"/>
                  <a:pt x="8204" y="536"/>
                </a:cubicBezTo>
                <a:close/>
                <a:moveTo>
                  <a:pt x="8775" y="584"/>
                </a:moveTo>
                <a:lnTo>
                  <a:pt x="8775" y="584"/>
                </a:lnTo>
                <a:cubicBezTo>
                  <a:pt x="8780" y="589"/>
                  <a:pt x="8785" y="591"/>
                  <a:pt x="8789" y="593"/>
                </a:cubicBezTo>
                <a:lnTo>
                  <a:pt x="8789" y="593"/>
                </a:lnTo>
                <a:cubicBezTo>
                  <a:pt x="8785" y="590"/>
                  <a:pt x="8780" y="587"/>
                  <a:pt x="8775" y="584"/>
                </a:cubicBezTo>
                <a:close/>
                <a:moveTo>
                  <a:pt x="8789" y="593"/>
                </a:moveTo>
                <a:cubicBezTo>
                  <a:pt x="8815" y="611"/>
                  <a:pt x="8826" y="619"/>
                  <a:pt x="8847" y="619"/>
                </a:cubicBezTo>
                <a:lnTo>
                  <a:pt x="8811" y="607"/>
                </a:lnTo>
                <a:cubicBezTo>
                  <a:pt x="8811" y="595"/>
                  <a:pt x="8799" y="595"/>
                  <a:pt x="8799" y="595"/>
                </a:cubicBezTo>
                <a:cubicBezTo>
                  <a:pt x="8799" y="595"/>
                  <a:pt x="8795" y="595"/>
                  <a:pt x="8789" y="593"/>
                </a:cubicBezTo>
                <a:close/>
                <a:moveTo>
                  <a:pt x="6704" y="643"/>
                </a:moveTo>
                <a:cubicBezTo>
                  <a:pt x="6704" y="647"/>
                  <a:pt x="6705" y="651"/>
                  <a:pt x="6707" y="655"/>
                </a:cubicBezTo>
                <a:lnTo>
                  <a:pt x="6707" y="655"/>
                </a:lnTo>
                <a:cubicBezTo>
                  <a:pt x="6706" y="652"/>
                  <a:pt x="6705" y="648"/>
                  <a:pt x="6704" y="643"/>
                </a:cubicBezTo>
                <a:close/>
                <a:moveTo>
                  <a:pt x="8668" y="719"/>
                </a:moveTo>
                <a:cubicBezTo>
                  <a:pt x="8671" y="721"/>
                  <a:pt x="8675" y="724"/>
                  <a:pt x="8680" y="726"/>
                </a:cubicBezTo>
                <a:cubicBezTo>
                  <a:pt x="8675" y="723"/>
                  <a:pt x="8671" y="721"/>
                  <a:pt x="8668" y="719"/>
                </a:cubicBezTo>
                <a:close/>
                <a:moveTo>
                  <a:pt x="7918" y="881"/>
                </a:moveTo>
                <a:cubicBezTo>
                  <a:pt x="7918" y="881"/>
                  <a:pt x="7930" y="881"/>
                  <a:pt x="7930" y="893"/>
                </a:cubicBezTo>
                <a:lnTo>
                  <a:pt x="7918" y="893"/>
                </a:lnTo>
                <a:cubicBezTo>
                  <a:pt x="7918" y="881"/>
                  <a:pt x="7918" y="881"/>
                  <a:pt x="7918" y="881"/>
                </a:cubicBezTo>
                <a:close/>
                <a:moveTo>
                  <a:pt x="7728" y="940"/>
                </a:moveTo>
                <a:cubicBezTo>
                  <a:pt x="7728" y="940"/>
                  <a:pt x="7728" y="940"/>
                  <a:pt x="7728" y="941"/>
                </a:cubicBezTo>
                <a:cubicBezTo>
                  <a:pt x="7730" y="945"/>
                  <a:pt x="7731" y="946"/>
                  <a:pt x="7731" y="946"/>
                </a:cubicBezTo>
                <a:cubicBezTo>
                  <a:pt x="7731" y="946"/>
                  <a:pt x="7730" y="944"/>
                  <a:pt x="7728" y="940"/>
                </a:cubicBezTo>
                <a:close/>
                <a:moveTo>
                  <a:pt x="7806" y="974"/>
                </a:moveTo>
                <a:cubicBezTo>
                  <a:pt x="7807" y="974"/>
                  <a:pt x="7809" y="975"/>
                  <a:pt x="7811" y="976"/>
                </a:cubicBezTo>
                <a:lnTo>
                  <a:pt x="7801" y="976"/>
                </a:lnTo>
                <a:cubicBezTo>
                  <a:pt x="7802" y="975"/>
                  <a:pt x="7804" y="974"/>
                  <a:pt x="7806" y="974"/>
                </a:cubicBezTo>
                <a:close/>
                <a:moveTo>
                  <a:pt x="7882" y="941"/>
                </a:moveTo>
                <a:cubicBezTo>
                  <a:pt x="7882" y="953"/>
                  <a:pt x="7882" y="953"/>
                  <a:pt x="7894" y="953"/>
                </a:cubicBezTo>
                <a:cubicBezTo>
                  <a:pt x="7882" y="965"/>
                  <a:pt x="7882" y="965"/>
                  <a:pt x="7870" y="976"/>
                </a:cubicBezTo>
                <a:cubicBezTo>
                  <a:pt x="7859" y="965"/>
                  <a:pt x="7859" y="965"/>
                  <a:pt x="7859" y="953"/>
                </a:cubicBezTo>
                <a:cubicBezTo>
                  <a:pt x="7847" y="953"/>
                  <a:pt x="7847" y="953"/>
                  <a:pt x="7847" y="941"/>
                </a:cubicBezTo>
                <a:cubicBezTo>
                  <a:pt x="7855" y="941"/>
                  <a:pt x="7868" y="951"/>
                  <a:pt x="7876" y="951"/>
                </a:cubicBezTo>
                <a:cubicBezTo>
                  <a:pt x="7880" y="951"/>
                  <a:pt x="7882" y="949"/>
                  <a:pt x="7882" y="941"/>
                </a:cubicBezTo>
                <a:close/>
                <a:moveTo>
                  <a:pt x="5965" y="1012"/>
                </a:moveTo>
                <a:lnTo>
                  <a:pt x="5965" y="1012"/>
                </a:lnTo>
                <a:cubicBezTo>
                  <a:pt x="5968" y="1019"/>
                  <a:pt x="5969" y="1021"/>
                  <a:pt x="5970" y="1022"/>
                </a:cubicBezTo>
                <a:lnTo>
                  <a:pt x="5970" y="1022"/>
                </a:lnTo>
                <a:lnTo>
                  <a:pt x="5965" y="1012"/>
                </a:lnTo>
                <a:close/>
                <a:moveTo>
                  <a:pt x="8540" y="1000"/>
                </a:moveTo>
                <a:cubicBezTo>
                  <a:pt x="8552" y="1009"/>
                  <a:pt x="8567" y="1018"/>
                  <a:pt x="8573" y="1024"/>
                </a:cubicBezTo>
                <a:cubicBezTo>
                  <a:pt x="8573" y="1018"/>
                  <a:pt x="8558" y="1009"/>
                  <a:pt x="8540" y="1000"/>
                </a:cubicBezTo>
                <a:close/>
                <a:moveTo>
                  <a:pt x="7747" y="1028"/>
                </a:moveTo>
                <a:lnTo>
                  <a:pt x="7751" y="1036"/>
                </a:lnTo>
                <a:cubicBezTo>
                  <a:pt x="7751" y="1031"/>
                  <a:pt x="7750" y="1029"/>
                  <a:pt x="7747" y="1028"/>
                </a:cubicBezTo>
                <a:close/>
                <a:moveTo>
                  <a:pt x="8454" y="1024"/>
                </a:moveTo>
                <a:lnTo>
                  <a:pt x="8454" y="1024"/>
                </a:lnTo>
                <a:cubicBezTo>
                  <a:pt x="8454" y="1024"/>
                  <a:pt x="8466" y="1036"/>
                  <a:pt x="8454" y="1036"/>
                </a:cubicBezTo>
                <a:cubicBezTo>
                  <a:pt x="8466" y="1042"/>
                  <a:pt x="8472" y="1044"/>
                  <a:pt x="8474" y="1044"/>
                </a:cubicBezTo>
                <a:cubicBezTo>
                  <a:pt x="8481" y="1044"/>
                  <a:pt x="8454" y="1024"/>
                  <a:pt x="8454" y="1024"/>
                </a:cubicBezTo>
                <a:close/>
                <a:moveTo>
                  <a:pt x="7679" y="1042"/>
                </a:moveTo>
                <a:cubicBezTo>
                  <a:pt x="7679" y="1044"/>
                  <a:pt x="7679" y="1046"/>
                  <a:pt x="7680" y="1048"/>
                </a:cubicBezTo>
                <a:cubicBezTo>
                  <a:pt x="7680" y="1045"/>
                  <a:pt x="7679" y="1043"/>
                  <a:pt x="7679" y="1042"/>
                </a:cubicBezTo>
                <a:close/>
                <a:moveTo>
                  <a:pt x="7653" y="1032"/>
                </a:moveTo>
                <a:cubicBezTo>
                  <a:pt x="7652" y="1039"/>
                  <a:pt x="7656" y="1052"/>
                  <a:pt x="7656" y="1072"/>
                </a:cubicBezTo>
                <a:lnTo>
                  <a:pt x="7656" y="1036"/>
                </a:lnTo>
                <a:cubicBezTo>
                  <a:pt x="7655" y="1035"/>
                  <a:pt x="7654" y="1033"/>
                  <a:pt x="7653" y="1032"/>
                </a:cubicBezTo>
                <a:close/>
                <a:moveTo>
                  <a:pt x="7537" y="1250"/>
                </a:moveTo>
                <a:lnTo>
                  <a:pt x="7525" y="1262"/>
                </a:lnTo>
                <a:cubicBezTo>
                  <a:pt x="7525" y="1250"/>
                  <a:pt x="7537" y="1250"/>
                  <a:pt x="7537" y="1250"/>
                </a:cubicBezTo>
                <a:close/>
                <a:moveTo>
                  <a:pt x="7687" y="892"/>
                </a:moveTo>
                <a:cubicBezTo>
                  <a:pt x="7688" y="892"/>
                  <a:pt x="7690" y="893"/>
                  <a:pt x="7692" y="893"/>
                </a:cubicBezTo>
                <a:cubicBezTo>
                  <a:pt x="7700" y="910"/>
                  <a:pt x="7709" y="927"/>
                  <a:pt x="7704" y="927"/>
                </a:cubicBezTo>
                <a:cubicBezTo>
                  <a:pt x="7703" y="927"/>
                  <a:pt x="7699" y="924"/>
                  <a:pt x="7692" y="917"/>
                </a:cubicBezTo>
                <a:lnTo>
                  <a:pt x="7692" y="917"/>
                </a:lnTo>
                <a:cubicBezTo>
                  <a:pt x="7716" y="976"/>
                  <a:pt x="7739" y="1012"/>
                  <a:pt x="7739" y="1048"/>
                </a:cubicBezTo>
                <a:cubicBezTo>
                  <a:pt x="7739" y="1034"/>
                  <a:pt x="7744" y="1028"/>
                  <a:pt x="7747" y="1028"/>
                </a:cubicBezTo>
                <a:cubicBezTo>
                  <a:pt x="7747" y="1028"/>
                  <a:pt x="7747" y="1028"/>
                  <a:pt x="7747" y="1028"/>
                </a:cubicBezTo>
                <a:lnTo>
                  <a:pt x="7747" y="1028"/>
                </a:lnTo>
                <a:lnTo>
                  <a:pt x="7728" y="988"/>
                </a:lnTo>
                <a:lnTo>
                  <a:pt x="7739" y="988"/>
                </a:lnTo>
                <a:cubicBezTo>
                  <a:pt x="7728" y="965"/>
                  <a:pt x="7716" y="941"/>
                  <a:pt x="7704" y="917"/>
                </a:cubicBezTo>
                <a:cubicBezTo>
                  <a:pt x="7705" y="916"/>
                  <a:pt x="7706" y="915"/>
                  <a:pt x="7707" y="915"/>
                </a:cubicBezTo>
                <a:cubicBezTo>
                  <a:pt x="7714" y="915"/>
                  <a:pt x="7724" y="931"/>
                  <a:pt x="7728" y="940"/>
                </a:cubicBezTo>
                <a:lnTo>
                  <a:pt x="7728" y="940"/>
                </a:lnTo>
                <a:cubicBezTo>
                  <a:pt x="7739" y="916"/>
                  <a:pt x="7716" y="893"/>
                  <a:pt x="7728" y="893"/>
                </a:cubicBezTo>
                <a:lnTo>
                  <a:pt x="7728" y="893"/>
                </a:lnTo>
                <a:cubicBezTo>
                  <a:pt x="7733" y="899"/>
                  <a:pt x="7736" y="905"/>
                  <a:pt x="7736" y="908"/>
                </a:cubicBezTo>
                <a:lnTo>
                  <a:pt x="7736" y="908"/>
                </a:lnTo>
                <a:cubicBezTo>
                  <a:pt x="7734" y="907"/>
                  <a:pt x="7731" y="907"/>
                  <a:pt x="7728" y="905"/>
                </a:cubicBezTo>
                <a:lnTo>
                  <a:pt x="7728" y="905"/>
                </a:lnTo>
                <a:cubicBezTo>
                  <a:pt x="7731" y="909"/>
                  <a:pt x="7734" y="910"/>
                  <a:pt x="7735" y="910"/>
                </a:cubicBezTo>
                <a:cubicBezTo>
                  <a:pt x="7736" y="910"/>
                  <a:pt x="7737" y="909"/>
                  <a:pt x="7736" y="908"/>
                </a:cubicBezTo>
                <a:lnTo>
                  <a:pt x="7736" y="908"/>
                </a:lnTo>
                <a:cubicBezTo>
                  <a:pt x="7737" y="908"/>
                  <a:pt x="7737" y="908"/>
                  <a:pt x="7738" y="908"/>
                </a:cubicBezTo>
                <a:cubicBezTo>
                  <a:pt x="7744" y="908"/>
                  <a:pt x="7748" y="905"/>
                  <a:pt x="7753" y="905"/>
                </a:cubicBezTo>
                <a:cubicBezTo>
                  <a:pt x="7760" y="905"/>
                  <a:pt x="7769" y="911"/>
                  <a:pt x="7787" y="941"/>
                </a:cubicBezTo>
                <a:cubicBezTo>
                  <a:pt x="7787" y="953"/>
                  <a:pt x="7799" y="965"/>
                  <a:pt x="7799" y="965"/>
                </a:cubicBezTo>
                <a:lnTo>
                  <a:pt x="7787" y="953"/>
                </a:lnTo>
                <a:lnTo>
                  <a:pt x="7787" y="953"/>
                </a:lnTo>
                <a:cubicBezTo>
                  <a:pt x="7792" y="973"/>
                  <a:pt x="7795" y="978"/>
                  <a:pt x="7798" y="978"/>
                </a:cubicBezTo>
                <a:cubicBezTo>
                  <a:pt x="7799" y="978"/>
                  <a:pt x="7799" y="978"/>
                  <a:pt x="7800" y="977"/>
                </a:cubicBezTo>
                <a:lnTo>
                  <a:pt x="7800" y="977"/>
                </a:lnTo>
                <a:cubicBezTo>
                  <a:pt x="7803" y="980"/>
                  <a:pt x="7811" y="988"/>
                  <a:pt x="7811" y="988"/>
                </a:cubicBezTo>
                <a:cubicBezTo>
                  <a:pt x="7811" y="976"/>
                  <a:pt x="7811" y="965"/>
                  <a:pt x="7823" y="965"/>
                </a:cubicBezTo>
                <a:lnTo>
                  <a:pt x="7811" y="929"/>
                </a:lnTo>
                <a:cubicBezTo>
                  <a:pt x="7800" y="904"/>
                  <a:pt x="7797" y="895"/>
                  <a:pt x="7798" y="895"/>
                </a:cubicBezTo>
                <a:lnTo>
                  <a:pt x="7798" y="895"/>
                </a:lnTo>
                <a:cubicBezTo>
                  <a:pt x="7801" y="895"/>
                  <a:pt x="7830" y="948"/>
                  <a:pt x="7847" y="965"/>
                </a:cubicBezTo>
                <a:lnTo>
                  <a:pt x="7823" y="953"/>
                </a:lnTo>
                <a:cubicBezTo>
                  <a:pt x="7823" y="953"/>
                  <a:pt x="7823" y="953"/>
                  <a:pt x="7823" y="965"/>
                </a:cubicBezTo>
                <a:cubicBezTo>
                  <a:pt x="7823" y="976"/>
                  <a:pt x="7823" y="976"/>
                  <a:pt x="7811" y="988"/>
                </a:cubicBezTo>
                <a:cubicBezTo>
                  <a:pt x="7823" y="988"/>
                  <a:pt x="7835" y="1000"/>
                  <a:pt x="7835" y="1000"/>
                </a:cubicBezTo>
                <a:cubicBezTo>
                  <a:pt x="7825" y="997"/>
                  <a:pt x="7819" y="996"/>
                  <a:pt x="7815" y="996"/>
                </a:cubicBezTo>
                <a:cubicBezTo>
                  <a:pt x="7805" y="996"/>
                  <a:pt x="7811" y="1007"/>
                  <a:pt x="7811" y="1024"/>
                </a:cubicBezTo>
                <a:lnTo>
                  <a:pt x="7799" y="1024"/>
                </a:lnTo>
                <a:cubicBezTo>
                  <a:pt x="7739" y="1060"/>
                  <a:pt x="7716" y="1119"/>
                  <a:pt x="7692" y="1167"/>
                </a:cubicBezTo>
                <a:cubicBezTo>
                  <a:pt x="7668" y="1167"/>
                  <a:pt x="7656" y="1179"/>
                  <a:pt x="7668" y="1191"/>
                </a:cubicBezTo>
                <a:lnTo>
                  <a:pt x="7656" y="1203"/>
                </a:lnTo>
                <a:lnTo>
                  <a:pt x="7632" y="1191"/>
                </a:lnTo>
                <a:lnTo>
                  <a:pt x="7656" y="1215"/>
                </a:lnTo>
                <a:cubicBezTo>
                  <a:pt x="7644" y="1215"/>
                  <a:pt x="7644" y="1215"/>
                  <a:pt x="7644" y="1227"/>
                </a:cubicBezTo>
                <a:cubicBezTo>
                  <a:pt x="7632" y="1238"/>
                  <a:pt x="7620" y="1250"/>
                  <a:pt x="7609" y="1262"/>
                </a:cubicBezTo>
                <a:cubicBezTo>
                  <a:pt x="7601" y="1265"/>
                  <a:pt x="7596" y="1267"/>
                  <a:pt x="7592" y="1267"/>
                </a:cubicBezTo>
                <a:cubicBezTo>
                  <a:pt x="7568" y="1267"/>
                  <a:pt x="7629" y="1201"/>
                  <a:pt x="7609" y="1191"/>
                </a:cubicBezTo>
                <a:lnTo>
                  <a:pt x="7609" y="1191"/>
                </a:lnTo>
                <a:lnTo>
                  <a:pt x="7549" y="1250"/>
                </a:lnTo>
                <a:cubicBezTo>
                  <a:pt x="7549" y="1238"/>
                  <a:pt x="7549" y="1227"/>
                  <a:pt x="7549" y="1227"/>
                </a:cubicBezTo>
                <a:cubicBezTo>
                  <a:pt x="7540" y="1213"/>
                  <a:pt x="7536" y="1208"/>
                  <a:pt x="7535" y="1208"/>
                </a:cubicBezTo>
                <a:lnTo>
                  <a:pt x="7535" y="1208"/>
                </a:lnTo>
                <a:cubicBezTo>
                  <a:pt x="7533" y="1208"/>
                  <a:pt x="7537" y="1219"/>
                  <a:pt x="7537" y="1227"/>
                </a:cubicBezTo>
                <a:cubicBezTo>
                  <a:pt x="7537" y="1227"/>
                  <a:pt x="7537" y="1227"/>
                  <a:pt x="7537" y="1238"/>
                </a:cubicBezTo>
                <a:cubicBezTo>
                  <a:pt x="7537" y="1238"/>
                  <a:pt x="7537" y="1238"/>
                  <a:pt x="7525" y="1227"/>
                </a:cubicBezTo>
                <a:cubicBezTo>
                  <a:pt x="7501" y="1179"/>
                  <a:pt x="7525" y="1191"/>
                  <a:pt x="7513" y="1155"/>
                </a:cubicBezTo>
                <a:lnTo>
                  <a:pt x="7513" y="1155"/>
                </a:lnTo>
                <a:cubicBezTo>
                  <a:pt x="7516" y="1161"/>
                  <a:pt x="7518" y="1163"/>
                  <a:pt x="7518" y="1163"/>
                </a:cubicBezTo>
                <a:cubicBezTo>
                  <a:pt x="7521" y="1163"/>
                  <a:pt x="7516" y="1143"/>
                  <a:pt x="7525" y="1143"/>
                </a:cubicBezTo>
                <a:cubicBezTo>
                  <a:pt x="7532" y="1150"/>
                  <a:pt x="7537" y="1152"/>
                  <a:pt x="7542" y="1152"/>
                </a:cubicBezTo>
                <a:cubicBezTo>
                  <a:pt x="7546" y="1152"/>
                  <a:pt x="7550" y="1150"/>
                  <a:pt x="7556" y="1150"/>
                </a:cubicBezTo>
                <a:cubicBezTo>
                  <a:pt x="7562" y="1150"/>
                  <a:pt x="7571" y="1153"/>
                  <a:pt x="7585" y="1167"/>
                </a:cubicBezTo>
                <a:cubicBezTo>
                  <a:pt x="7585" y="1143"/>
                  <a:pt x="7561" y="1096"/>
                  <a:pt x="7573" y="1084"/>
                </a:cubicBezTo>
                <a:lnTo>
                  <a:pt x="7573" y="1084"/>
                </a:lnTo>
                <a:cubicBezTo>
                  <a:pt x="7597" y="1119"/>
                  <a:pt x="7585" y="1119"/>
                  <a:pt x="7609" y="1131"/>
                </a:cubicBezTo>
                <a:lnTo>
                  <a:pt x="7597" y="1096"/>
                </a:lnTo>
                <a:cubicBezTo>
                  <a:pt x="7609" y="1096"/>
                  <a:pt x="7609" y="1107"/>
                  <a:pt x="7620" y="1119"/>
                </a:cubicBezTo>
                <a:cubicBezTo>
                  <a:pt x="7631" y="1119"/>
                  <a:pt x="7613" y="1082"/>
                  <a:pt x="7626" y="1082"/>
                </a:cubicBezTo>
                <a:cubicBezTo>
                  <a:pt x="7628" y="1082"/>
                  <a:pt x="7630" y="1082"/>
                  <a:pt x="7632" y="1084"/>
                </a:cubicBezTo>
                <a:lnTo>
                  <a:pt x="7632" y="1119"/>
                </a:lnTo>
                <a:cubicBezTo>
                  <a:pt x="7644" y="1107"/>
                  <a:pt x="7644" y="1107"/>
                  <a:pt x="7656" y="1107"/>
                </a:cubicBezTo>
                <a:cubicBezTo>
                  <a:pt x="7668" y="1119"/>
                  <a:pt x="7668" y="1119"/>
                  <a:pt x="7656" y="1119"/>
                </a:cubicBezTo>
                <a:cubicBezTo>
                  <a:pt x="7664" y="1128"/>
                  <a:pt x="7669" y="1131"/>
                  <a:pt x="7671" y="1131"/>
                </a:cubicBezTo>
                <a:cubicBezTo>
                  <a:pt x="7678" y="1131"/>
                  <a:pt x="7659" y="1096"/>
                  <a:pt x="7668" y="1096"/>
                </a:cubicBezTo>
                <a:cubicBezTo>
                  <a:pt x="7656" y="1084"/>
                  <a:pt x="7644" y="1084"/>
                  <a:pt x="7632" y="1048"/>
                </a:cubicBezTo>
                <a:cubicBezTo>
                  <a:pt x="7641" y="1048"/>
                  <a:pt x="7637" y="1023"/>
                  <a:pt x="7643" y="1023"/>
                </a:cubicBezTo>
                <a:cubicBezTo>
                  <a:pt x="7645" y="1023"/>
                  <a:pt x="7648" y="1025"/>
                  <a:pt x="7653" y="1032"/>
                </a:cubicBezTo>
                <a:lnTo>
                  <a:pt x="7653" y="1032"/>
                </a:lnTo>
                <a:cubicBezTo>
                  <a:pt x="7654" y="1026"/>
                  <a:pt x="7658" y="1024"/>
                  <a:pt x="7668" y="1024"/>
                </a:cubicBezTo>
                <a:cubicBezTo>
                  <a:pt x="7668" y="1034"/>
                  <a:pt x="7675" y="1036"/>
                  <a:pt x="7679" y="1042"/>
                </a:cubicBezTo>
                <a:lnTo>
                  <a:pt x="7679" y="1042"/>
                </a:lnTo>
                <a:cubicBezTo>
                  <a:pt x="7675" y="1023"/>
                  <a:pt x="7681" y="1018"/>
                  <a:pt x="7689" y="1018"/>
                </a:cubicBezTo>
                <a:cubicBezTo>
                  <a:pt x="7698" y="1018"/>
                  <a:pt x="7710" y="1024"/>
                  <a:pt x="7716" y="1024"/>
                </a:cubicBezTo>
                <a:cubicBezTo>
                  <a:pt x="7716" y="1012"/>
                  <a:pt x="7704" y="988"/>
                  <a:pt x="7716" y="988"/>
                </a:cubicBezTo>
                <a:cubicBezTo>
                  <a:pt x="7692" y="976"/>
                  <a:pt x="7692" y="976"/>
                  <a:pt x="7680" y="941"/>
                </a:cubicBezTo>
                <a:lnTo>
                  <a:pt x="7680" y="941"/>
                </a:lnTo>
                <a:cubicBezTo>
                  <a:pt x="7687" y="950"/>
                  <a:pt x="7690" y="953"/>
                  <a:pt x="7691" y="953"/>
                </a:cubicBezTo>
                <a:cubicBezTo>
                  <a:pt x="7697" y="953"/>
                  <a:pt x="7667" y="892"/>
                  <a:pt x="7687" y="892"/>
                </a:cubicBezTo>
                <a:close/>
                <a:moveTo>
                  <a:pt x="8501" y="1310"/>
                </a:moveTo>
                <a:cubicBezTo>
                  <a:pt x="8466" y="1310"/>
                  <a:pt x="8535" y="1333"/>
                  <a:pt x="8480" y="1334"/>
                </a:cubicBezTo>
                <a:lnTo>
                  <a:pt x="8480" y="1334"/>
                </a:lnTo>
                <a:cubicBezTo>
                  <a:pt x="8478" y="1333"/>
                  <a:pt x="8477" y="1332"/>
                  <a:pt x="8475" y="1332"/>
                </a:cubicBezTo>
                <a:lnTo>
                  <a:pt x="8475" y="1332"/>
                </a:lnTo>
                <a:lnTo>
                  <a:pt x="8478" y="1334"/>
                </a:lnTo>
                <a:cubicBezTo>
                  <a:pt x="8478" y="1334"/>
                  <a:pt x="8479" y="1334"/>
                  <a:pt x="8480" y="1334"/>
                </a:cubicBezTo>
                <a:lnTo>
                  <a:pt x="8480" y="1334"/>
                </a:lnTo>
                <a:cubicBezTo>
                  <a:pt x="8490" y="1337"/>
                  <a:pt x="8501" y="1341"/>
                  <a:pt x="8513" y="1346"/>
                </a:cubicBezTo>
                <a:cubicBezTo>
                  <a:pt x="8501" y="1334"/>
                  <a:pt x="8537" y="1334"/>
                  <a:pt x="8501" y="1310"/>
                </a:cubicBezTo>
                <a:close/>
                <a:moveTo>
                  <a:pt x="8404" y="1387"/>
                </a:moveTo>
                <a:cubicBezTo>
                  <a:pt x="8408" y="1389"/>
                  <a:pt x="8412" y="1391"/>
                  <a:pt x="8418" y="1393"/>
                </a:cubicBezTo>
                <a:cubicBezTo>
                  <a:pt x="8412" y="1390"/>
                  <a:pt x="8408" y="1389"/>
                  <a:pt x="8404" y="1387"/>
                </a:cubicBezTo>
                <a:close/>
                <a:moveTo>
                  <a:pt x="8286" y="1399"/>
                </a:moveTo>
                <a:cubicBezTo>
                  <a:pt x="8286" y="1400"/>
                  <a:pt x="8286" y="1401"/>
                  <a:pt x="8286" y="1403"/>
                </a:cubicBezTo>
                <a:lnTo>
                  <a:pt x="8286" y="1403"/>
                </a:lnTo>
                <a:cubicBezTo>
                  <a:pt x="8289" y="1402"/>
                  <a:pt x="8289" y="1400"/>
                  <a:pt x="8286" y="1399"/>
                </a:cubicBezTo>
                <a:close/>
                <a:moveTo>
                  <a:pt x="8387" y="1460"/>
                </a:moveTo>
                <a:lnTo>
                  <a:pt x="8394" y="1465"/>
                </a:lnTo>
                <a:cubicBezTo>
                  <a:pt x="8391" y="1461"/>
                  <a:pt x="8388" y="1460"/>
                  <a:pt x="8387" y="1460"/>
                </a:cubicBezTo>
                <a:close/>
                <a:moveTo>
                  <a:pt x="8286" y="1403"/>
                </a:moveTo>
                <a:cubicBezTo>
                  <a:pt x="8284" y="1404"/>
                  <a:pt x="8281" y="1405"/>
                  <a:pt x="8275" y="1405"/>
                </a:cubicBezTo>
                <a:cubicBezTo>
                  <a:pt x="8323" y="1429"/>
                  <a:pt x="8371" y="1453"/>
                  <a:pt x="8394" y="1477"/>
                </a:cubicBezTo>
                <a:cubicBezTo>
                  <a:pt x="8386" y="1468"/>
                  <a:pt x="8383" y="1460"/>
                  <a:pt x="8387" y="1460"/>
                </a:cubicBezTo>
                <a:lnTo>
                  <a:pt x="8387" y="1460"/>
                </a:lnTo>
                <a:lnTo>
                  <a:pt x="8359" y="1441"/>
                </a:lnTo>
                <a:cubicBezTo>
                  <a:pt x="8359" y="1441"/>
                  <a:pt x="8359" y="1429"/>
                  <a:pt x="8359" y="1429"/>
                </a:cubicBezTo>
                <a:cubicBezTo>
                  <a:pt x="8335" y="1417"/>
                  <a:pt x="8311" y="1417"/>
                  <a:pt x="8287" y="1405"/>
                </a:cubicBezTo>
                <a:cubicBezTo>
                  <a:pt x="8287" y="1405"/>
                  <a:pt x="8287" y="1404"/>
                  <a:pt x="8286" y="1403"/>
                </a:cubicBezTo>
                <a:close/>
                <a:moveTo>
                  <a:pt x="8322" y="1512"/>
                </a:moveTo>
                <a:cubicBezTo>
                  <a:pt x="8323" y="1517"/>
                  <a:pt x="8333" y="1523"/>
                  <a:pt x="8347" y="1536"/>
                </a:cubicBezTo>
                <a:lnTo>
                  <a:pt x="8323" y="1512"/>
                </a:lnTo>
                <a:cubicBezTo>
                  <a:pt x="8323" y="1512"/>
                  <a:pt x="8322" y="1512"/>
                  <a:pt x="8322" y="1512"/>
                </a:cubicBezTo>
                <a:close/>
                <a:moveTo>
                  <a:pt x="7020" y="1514"/>
                </a:moveTo>
                <a:cubicBezTo>
                  <a:pt x="7025" y="1514"/>
                  <a:pt x="7030" y="1519"/>
                  <a:pt x="7037" y="1525"/>
                </a:cubicBezTo>
                <a:lnTo>
                  <a:pt x="7037" y="1525"/>
                </a:lnTo>
                <a:cubicBezTo>
                  <a:pt x="7025" y="1536"/>
                  <a:pt x="7025" y="1536"/>
                  <a:pt x="7025" y="1548"/>
                </a:cubicBezTo>
                <a:cubicBezTo>
                  <a:pt x="7013" y="1548"/>
                  <a:pt x="7013" y="1548"/>
                  <a:pt x="7013" y="1536"/>
                </a:cubicBezTo>
                <a:cubicBezTo>
                  <a:pt x="7013" y="1519"/>
                  <a:pt x="7016" y="1514"/>
                  <a:pt x="7020" y="1514"/>
                </a:cubicBezTo>
                <a:close/>
                <a:moveTo>
                  <a:pt x="7061" y="1524"/>
                </a:moveTo>
                <a:lnTo>
                  <a:pt x="7073" y="1548"/>
                </a:lnTo>
                <a:cubicBezTo>
                  <a:pt x="7049" y="1548"/>
                  <a:pt x="7049" y="1548"/>
                  <a:pt x="7038" y="1526"/>
                </a:cubicBezTo>
                <a:lnTo>
                  <a:pt x="7038" y="1526"/>
                </a:lnTo>
                <a:cubicBezTo>
                  <a:pt x="7043" y="1530"/>
                  <a:pt x="7048" y="1533"/>
                  <a:pt x="7052" y="1533"/>
                </a:cubicBezTo>
                <a:cubicBezTo>
                  <a:pt x="7055" y="1533"/>
                  <a:pt x="7059" y="1531"/>
                  <a:pt x="7061" y="1524"/>
                </a:cubicBezTo>
                <a:close/>
                <a:moveTo>
                  <a:pt x="7097" y="1500"/>
                </a:moveTo>
                <a:lnTo>
                  <a:pt x="7097" y="1500"/>
                </a:lnTo>
                <a:cubicBezTo>
                  <a:pt x="7108" y="1512"/>
                  <a:pt x="7108" y="1512"/>
                  <a:pt x="7120" y="1512"/>
                </a:cubicBezTo>
                <a:cubicBezTo>
                  <a:pt x="7120" y="1512"/>
                  <a:pt x="7108" y="1512"/>
                  <a:pt x="7108" y="1524"/>
                </a:cubicBezTo>
                <a:cubicBezTo>
                  <a:pt x="7097" y="1524"/>
                  <a:pt x="7097" y="1536"/>
                  <a:pt x="7097" y="1536"/>
                </a:cubicBezTo>
                <a:cubicBezTo>
                  <a:pt x="7097" y="1524"/>
                  <a:pt x="7097" y="1524"/>
                  <a:pt x="7085" y="1524"/>
                </a:cubicBezTo>
                <a:cubicBezTo>
                  <a:pt x="7085" y="1536"/>
                  <a:pt x="7085" y="1536"/>
                  <a:pt x="7085" y="1536"/>
                </a:cubicBezTo>
                <a:cubicBezTo>
                  <a:pt x="7085" y="1548"/>
                  <a:pt x="7073" y="1548"/>
                  <a:pt x="7073" y="1548"/>
                </a:cubicBezTo>
                <a:cubicBezTo>
                  <a:pt x="7064" y="1531"/>
                  <a:pt x="7062" y="1514"/>
                  <a:pt x="7070" y="1514"/>
                </a:cubicBezTo>
                <a:cubicBezTo>
                  <a:pt x="7073" y="1514"/>
                  <a:pt x="7078" y="1517"/>
                  <a:pt x="7085" y="1524"/>
                </a:cubicBezTo>
                <a:cubicBezTo>
                  <a:pt x="7091" y="1518"/>
                  <a:pt x="7094" y="1515"/>
                  <a:pt x="7097" y="1515"/>
                </a:cubicBezTo>
                <a:cubicBezTo>
                  <a:pt x="7100" y="1515"/>
                  <a:pt x="7102" y="1518"/>
                  <a:pt x="7108" y="1524"/>
                </a:cubicBezTo>
                <a:cubicBezTo>
                  <a:pt x="7108" y="1512"/>
                  <a:pt x="7097" y="1512"/>
                  <a:pt x="7097" y="1500"/>
                </a:cubicBezTo>
                <a:close/>
                <a:moveTo>
                  <a:pt x="6796" y="1648"/>
                </a:moveTo>
                <a:cubicBezTo>
                  <a:pt x="6795" y="1648"/>
                  <a:pt x="6797" y="1655"/>
                  <a:pt x="6798" y="1662"/>
                </a:cubicBezTo>
                <a:lnTo>
                  <a:pt x="6798" y="1662"/>
                </a:lnTo>
                <a:cubicBezTo>
                  <a:pt x="6799" y="1662"/>
                  <a:pt x="6800" y="1661"/>
                  <a:pt x="6801" y="1661"/>
                </a:cubicBezTo>
                <a:cubicBezTo>
                  <a:pt x="6804" y="1661"/>
                  <a:pt x="6807" y="1663"/>
                  <a:pt x="6811" y="1667"/>
                </a:cubicBezTo>
                <a:cubicBezTo>
                  <a:pt x="6801" y="1653"/>
                  <a:pt x="6798" y="1648"/>
                  <a:pt x="6796" y="1648"/>
                </a:cubicBezTo>
                <a:close/>
                <a:moveTo>
                  <a:pt x="8382" y="1727"/>
                </a:moveTo>
                <a:lnTo>
                  <a:pt x="8382" y="1727"/>
                </a:lnTo>
                <a:cubicBezTo>
                  <a:pt x="8380" y="1728"/>
                  <a:pt x="8378" y="1729"/>
                  <a:pt x="8376" y="1731"/>
                </a:cubicBezTo>
                <a:lnTo>
                  <a:pt x="8376" y="1731"/>
                </a:lnTo>
                <a:cubicBezTo>
                  <a:pt x="8378" y="1733"/>
                  <a:pt x="8380" y="1736"/>
                  <a:pt x="8382" y="1738"/>
                </a:cubicBezTo>
                <a:lnTo>
                  <a:pt x="8382" y="1727"/>
                </a:lnTo>
                <a:close/>
                <a:moveTo>
                  <a:pt x="5036" y="1752"/>
                </a:moveTo>
                <a:cubicBezTo>
                  <a:pt x="5036" y="1756"/>
                  <a:pt x="5037" y="1760"/>
                  <a:pt x="5037" y="1762"/>
                </a:cubicBezTo>
                <a:cubicBezTo>
                  <a:pt x="5037" y="1759"/>
                  <a:pt x="5036" y="1755"/>
                  <a:pt x="5036" y="1752"/>
                </a:cubicBezTo>
                <a:close/>
                <a:moveTo>
                  <a:pt x="5029" y="1767"/>
                </a:moveTo>
                <a:lnTo>
                  <a:pt x="5037" y="1786"/>
                </a:lnTo>
                <a:cubicBezTo>
                  <a:pt x="5034" y="1773"/>
                  <a:pt x="5031" y="1768"/>
                  <a:pt x="5029" y="1767"/>
                </a:cubicBezTo>
                <a:close/>
                <a:moveTo>
                  <a:pt x="6620" y="1798"/>
                </a:moveTo>
                <a:lnTo>
                  <a:pt x="6620" y="1798"/>
                </a:lnTo>
                <a:cubicBezTo>
                  <a:pt x="6617" y="1804"/>
                  <a:pt x="6613" y="1811"/>
                  <a:pt x="6611" y="1817"/>
                </a:cubicBezTo>
                <a:lnTo>
                  <a:pt x="6611" y="1817"/>
                </a:lnTo>
                <a:lnTo>
                  <a:pt x="6620" y="1798"/>
                </a:lnTo>
                <a:close/>
                <a:moveTo>
                  <a:pt x="7358" y="1869"/>
                </a:moveTo>
                <a:lnTo>
                  <a:pt x="7358" y="1869"/>
                </a:lnTo>
                <a:cubicBezTo>
                  <a:pt x="7362" y="1873"/>
                  <a:pt x="7365" y="1875"/>
                  <a:pt x="7368" y="1877"/>
                </a:cubicBezTo>
                <a:lnTo>
                  <a:pt x="7368" y="1877"/>
                </a:lnTo>
                <a:cubicBezTo>
                  <a:pt x="7366" y="1875"/>
                  <a:pt x="7363" y="1872"/>
                  <a:pt x="7358" y="1869"/>
                </a:cubicBezTo>
                <a:close/>
                <a:moveTo>
                  <a:pt x="8359" y="1893"/>
                </a:moveTo>
                <a:lnTo>
                  <a:pt x="8376" y="1899"/>
                </a:lnTo>
                <a:lnTo>
                  <a:pt x="8376" y="1899"/>
                </a:lnTo>
                <a:cubicBezTo>
                  <a:pt x="8373" y="1896"/>
                  <a:pt x="8371" y="1893"/>
                  <a:pt x="8359" y="1893"/>
                </a:cubicBezTo>
                <a:close/>
                <a:moveTo>
                  <a:pt x="8376" y="1899"/>
                </a:moveTo>
                <a:cubicBezTo>
                  <a:pt x="8379" y="1902"/>
                  <a:pt x="8382" y="1905"/>
                  <a:pt x="8394" y="1905"/>
                </a:cubicBezTo>
                <a:lnTo>
                  <a:pt x="8376" y="1899"/>
                </a:lnTo>
                <a:close/>
                <a:moveTo>
                  <a:pt x="5733" y="2027"/>
                </a:moveTo>
                <a:cubicBezTo>
                  <a:pt x="5736" y="2035"/>
                  <a:pt x="5740" y="2043"/>
                  <a:pt x="5744" y="2043"/>
                </a:cubicBezTo>
                <a:cubicBezTo>
                  <a:pt x="5746" y="2043"/>
                  <a:pt x="5749" y="2041"/>
                  <a:pt x="5751" y="2036"/>
                </a:cubicBezTo>
                <a:cubicBezTo>
                  <a:pt x="5744" y="2036"/>
                  <a:pt x="5737" y="2032"/>
                  <a:pt x="5733" y="2027"/>
                </a:cubicBezTo>
                <a:close/>
                <a:moveTo>
                  <a:pt x="6549" y="2429"/>
                </a:moveTo>
                <a:cubicBezTo>
                  <a:pt x="6548" y="2429"/>
                  <a:pt x="6547" y="2429"/>
                  <a:pt x="6546" y="2430"/>
                </a:cubicBezTo>
                <a:lnTo>
                  <a:pt x="6546" y="2430"/>
                </a:lnTo>
                <a:cubicBezTo>
                  <a:pt x="6547" y="2429"/>
                  <a:pt x="6548" y="2429"/>
                  <a:pt x="6549" y="2429"/>
                </a:cubicBezTo>
                <a:close/>
                <a:moveTo>
                  <a:pt x="7204" y="2453"/>
                </a:moveTo>
                <a:lnTo>
                  <a:pt x="7180" y="2489"/>
                </a:lnTo>
                <a:lnTo>
                  <a:pt x="7180" y="2489"/>
                </a:lnTo>
                <a:lnTo>
                  <a:pt x="7216" y="2465"/>
                </a:lnTo>
                <a:lnTo>
                  <a:pt x="7204" y="2453"/>
                </a:lnTo>
                <a:close/>
                <a:moveTo>
                  <a:pt x="6245" y="2822"/>
                </a:moveTo>
                <a:lnTo>
                  <a:pt x="6245" y="2822"/>
                </a:lnTo>
                <a:cubicBezTo>
                  <a:pt x="6246" y="2822"/>
                  <a:pt x="6247" y="2822"/>
                  <a:pt x="6248" y="2822"/>
                </a:cubicBezTo>
                <a:cubicBezTo>
                  <a:pt x="6249" y="2822"/>
                  <a:pt x="6250" y="2822"/>
                  <a:pt x="6251" y="2822"/>
                </a:cubicBezTo>
                <a:cubicBezTo>
                  <a:pt x="6249" y="2822"/>
                  <a:pt x="6247" y="2822"/>
                  <a:pt x="6245" y="2822"/>
                </a:cubicBezTo>
                <a:close/>
                <a:moveTo>
                  <a:pt x="7049" y="3072"/>
                </a:moveTo>
                <a:cubicBezTo>
                  <a:pt x="7054" y="3074"/>
                  <a:pt x="7059" y="3075"/>
                  <a:pt x="7063" y="3076"/>
                </a:cubicBezTo>
                <a:lnTo>
                  <a:pt x="7063" y="3076"/>
                </a:lnTo>
                <a:cubicBezTo>
                  <a:pt x="7060" y="3075"/>
                  <a:pt x="7055" y="3073"/>
                  <a:pt x="7049" y="3072"/>
                </a:cubicBezTo>
                <a:close/>
                <a:moveTo>
                  <a:pt x="7918" y="3429"/>
                </a:moveTo>
                <a:cubicBezTo>
                  <a:pt x="7907" y="3429"/>
                  <a:pt x="7896" y="3439"/>
                  <a:pt x="7885" y="3441"/>
                </a:cubicBezTo>
                <a:lnTo>
                  <a:pt x="7885" y="3441"/>
                </a:lnTo>
                <a:cubicBezTo>
                  <a:pt x="7903" y="3440"/>
                  <a:pt x="7927" y="3438"/>
                  <a:pt x="7918" y="3429"/>
                </a:cubicBezTo>
                <a:close/>
                <a:moveTo>
                  <a:pt x="7885" y="3441"/>
                </a:moveTo>
                <a:cubicBezTo>
                  <a:pt x="7884" y="3441"/>
                  <a:pt x="7883" y="3441"/>
                  <a:pt x="7883" y="3441"/>
                </a:cubicBezTo>
                <a:lnTo>
                  <a:pt x="7883" y="3441"/>
                </a:lnTo>
                <a:cubicBezTo>
                  <a:pt x="7883" y="3441"/>
                  <a:pt x="7882" y="3441"/>
                  <a:pt x="7882" y="3441"/>
                </a:cubicBezTo>
                <a:cubicBezTo>
                  <a:pt x="7883" y="3441"/>
                  <a:pt x="7884" y="3441"/>
                  <a:pt x="7885" y="3441"/>
                </a:cubicBezTo>
                <a:close/>
                <a:moveTo>
                  <a:pt x="7426" y="3902"/>
                </a:moveTo>
                <a:lnTo>
                  <a:pt x="7426" y="3902"/>
                </a:lnTo>
                <a:cubicBezTo>
                  <a:pt x="7425" y="3902"/>
                  <a:pt x="7423" y="3903"/>
                  <a:pt x="7418" y="3905"/>
                </a:cubicBezTo>
                <a:cubicBezTo>
                  <a:pt x="7418" y="3906"/>
                  <a:pt x="7418" y="3906"/>
                  <a:pt x="7418" y="3906"/>
                </a:cubicBezTo>
                <a:lnTo>
                  <a:pt x="7418" y="3906"/>
                </a:lnTo>
                <a:cubicBezTo>
                  <a:pt x="7423" y="3904"/>
                  <a:pt x="7427" y="3902"/>
                  <a:pt x="7426" y="3902"/>
                </a:cubicBezTo>
                <a:close/>
                <a:moveTo>
                  <a:pt x="7394" y="3906"/>
                </a:moveTo>
                <a:lnTo>
                  <a:pt x="7394" y="3906"/>
                </a:lnTo>
                <a:cubicBezTo>
                  <a:pt x="7397" y="3908"/>
                  <a:pt x="7400" y="3909"/>
                  <a:pt x="7403" y="3909"/>
                </a:cubicBezTo>
                <a:lnTo>
                  <a:pt x="7403" y="3909"/>
                </a:lnTo>
                <a:cubicBezTo>
                  <a:pt x="7400" y="3908"/>
                  <a:pt x="7397" y="3907"/>
                  <a:pt x="7394" y="3906"/>
                </a:cubicBezTo>
                <a:close/>
                <a:moveTo>
                  <a:pt x="7418" y="3906"/>
                </a:moveTo>
                <a:cubicBezTo>
                  <a:pt x="7414" y="3907"/>
                  <a:pt x="7409" y="3909"/>
                  <a:pt x="7404" y="3909"/>
                </a:cubicBezTo>
                <a:cubicBezTo>
                  <a:pt x="7404" y="3909"/>
                  <a:pt x="7404" y="3909"/>
                  <a:pt x="7403" y="3909"/>
                </a:cubicBezTo>
                <a:lnTo>
                  <a:pt x="7403" y="3909"/>
                </a:lnTo>
                <a:cubicBezTo>
                  <a:pt x="7407" y="3910"/>
                  <a:pt x="7411" y="3910"/>
                  <a:pt x="7414" y="3910"/>
                </a:cubicBezTo>
                <a:cubicBezTo>
                  <a:pt x="7419" y="3910"/>
                  <a:pt x="7421" y="3909"/>
                  <a:pt x="7418" y="3906"/>
                </a:cubicBezTo>
                <a:close/>
                <a:moveTo>
                  <a:pt x="7382" y="3953"/>
                </a:moveTo>
                <a:lnTo>
                  <a:pt x="7385" y="3956"/>
                </a:lnTo>
                <a:lnTo>
                  <a:pt x="7385" y="3956"/>
                </a:lnTo>
                <a:cubicBezTo>
                  <a:pt x="7386" y="3954"/>
                  <a:pt x="7392" y="3953"/>
                  <a:pt x="7406" y="3953"/>
                </a:cubicBezTo>
                <a:close/>
                <a:moveTo>
                  <a:pt x="7385" y="3956"/>
                </a:moveTo>
                <a:lnTo>
                  <a:pt x="7385" y="3956"/>
                </a:lnTo>
                <a:cubicBezTo>
                  <a:pt x="7383" y="3957"/>
                  <a:pt x="7387" y="3959"/>
                  <a:pt x="7390" y="3961"/>
                </a:cubicBezTo>
                <a:lnTo>
                  <a:pt x="7390" y="3961"/>
                </a:lnTo>
                <a:lnTo>
                  <a:pt x="7385" y="3956"/>
                </a:lnTo>
                <a:close/>
                <a:moveTo>
                  <a:pt x="7390" y="3961"/>
                </a:moveTo>
                <a:lnTo>
                  <a:pt x="7394" y="3965"/>
                </a:lnTo>
                <a:cubicBezTo>
                  <a:pt x="7399" y="3965"/>
                  <a:pt x="7394" y="3963"/>
                  <a:pt x="7390" y="3961"/>
                </a:cubicBezTo>
                <a:close/>
                <a:moveTo>
                  <a:pt x="4822" y="4048"/>
                </a:moveTo>
                <a:cubicBezTo>
                  <a:pt x="4821" y="4051"/>
                  <a:pt x="4820" y="4054"/>
                  <a:pt x="4820" y="4055"/>
                </a:cubicBezTo>
                <a:lnTo>
                  <a:pt x="4820" y="4055"/>
                </a:lnTo>
                <a:cubicBezTo>
                  <a:pt x="4821" y="4053"/>
                  <a:pt x="4822" y="4051"/>
                  <a:pt x="4822" y="4048"/>
                </a:cubicBezTo>
                <a:close/>
                <a:moveTo>
                  <a:pt x="5904" y="7189"/>
                </a:moveTo>
                <a:lnTo>
                  <a:pt x="5904" y="7189"/>
                </a:lnTo>
                <a:cubicBezTo>
                  <a:pt x="5904" y="7190"/>
                  <a:pt x="5905" y="7191"/>
                  <a:pt x="5906" y="7192"/>
                </a:cubicBezTo>
                <a:cubicBezTo>
                  <a:pt x="5910" y="7194"/>
                  <a:pt x="5915" y="7195"/>
                  <a:pt x="5919" y="7196"/>
                </a:cubicBezTo>
                <a:lnTo>
                  <a:pt x="5919" y="7196"/>
                </a:lnTo>
                <a:cubicBezTo>
                  <a:pt x="5914" y="7193"/>
                  <a:pt x="5909" y="7191"/>
                  <a:pt x="5904" y="7189"/>
                </a:cubicBezTo>
                <a:close/>
                <a:moveTo>
                  <a:pt x="822" y="7215"/>
                </a:moveTo>
                <a:cubicBezTo>
                  <a:pt x="824" y="7218"/>
                  <a:pt x="826" y="7220"/>
                  <a:pt x="828" y="7222"/>
                </a:cubicBezTo>
                <a:lnTo>
                  <a:pt x="828" y="7222"/>
                </a:lnTo>
                <a:cubicBezTo>
                  <a:pt x="827" y="7220"/>
                  <a:pt x="825" y="7217"/>
                  <a:pt x="822" y="7215"/>
                </a:cubicBezTo>
                <a:close/>
                <a:moveTo>
                  <a:pt x="5919" y="7196"/>
                </a:moveTo>
                <a:cubicBezTo>
                  <a:pt x="5940" y="7207"/>
                  <a:pt x="5958" y="7220"/>
                  <a:pt x="5965" y="7239"/>
                </a:cubicBezTo>
                <a:cubicBezTo>
                  <a:pt x="5965" y="7200"/>
                  <a:pt x="5941" y="7201"/>
                  <a:pt x="5919" y="7196"/>
                </a:cubicBezTo>
                <a:close/>
                <a:moveTo>
                  <a:pt x="4370" y="7358"/>
                </a:moveTo>
                <a:cubicBezTo>
                  <a:pt x="4370" y="7358"/>
                  <a:pt x="4370" y="7358"/>
                  <a:pt x="4370" y="7358"/>
                </a:cubicBezTo>
                <a:cubicBezTo>
                  <a:pt x="4370" y="7358"/>
                  <a:pt x="4370" y="7358"/>
                  <a:pt x="4370" y="7358"/>
                </a:cubicBezTo>
                <a:close/>
                <a:moveTo>
                  <a:pt x="4458" y="8155"/>
                </a:moveTo>
                <a:cubicBezTo>
                  <a:pt x="4456" y="8155"/>
                  <a:pt x="4454" y="8156"/>
                  <a:pt x="4452" y="8156"/>
                </a:cubicBezTo>
                <a:lnTo>
                  <a:pt x="4452" y="8156"/>
                </a:lnTo>
                <a:cubicBezTo>
                  <a:pt x="4454" y="8158"/>
                  <a:pt x="4456" y="8159"/>
                  <a:pt x="4459" y="8159"/>
                </a:cubicBezTo>
                <a:cubicBezTo>
                  <a:pt x="4461" y="8159"/>
                  <a:pt x="4463" y="8158"/>
                  <a:pt x="4465" y="8156"/>
                </a:cubicBezTo>
                <a:cubicBezTo>
                  <a:pt x="4463" y="8155"/>
                  <a:pt x="4460" y="8155"/>
                  <a:pt x="4458" y="8155"/>
                </a:cubicBezTo>
                <a:close/>
                <a:moveTo>
                  <a:pt x="7936" y="8635"/>
                </a:moveTo>
                <a:lnTo>
                  <a:pt x="7936" y="8635"/>
                </a:lnTo>
                <a:cubicBezTo>
                  <a:pt x="7938" y="8638"/>
                  <a:pt x="7940" y="8641"/>
                  <a:pt x="7942" y="8644"/>
                </a:cubicBezTo>
                <a:cubicBezTo>
                  <a:pt x="7939" y="8639"/>
                  <a:pt x="7937" y="8636"/>
                  <a:pt x="7936" y="8635"/>
                </a:cubicBezTo>
                <a:close/>
                <a:moveTo>
                  <a:pt x="4358" y="6525"/>
                </a:moveTo>
                <a:cubicBezTo>
                  <a:pt x="4346" y="6584"/>
                  <a:pt x="4537" y="6561"/>
                  <a:pt x="4584" y="6596"/>
                </a:cubicBezTo>
                <a:cubicBezTo>
                  <a:pt x="4597" y="6594"/>
                  <a:pt x="4611" y="6593"/>
                  <a:pt x="4628" y="6593"/>
                </a:cubicBezTo>
                <a:cubicBezTo>
                  <a:pt x="4708" y="6593"/>
                  <a:pt x="4831" y="6616"/>
                  <a:pt x="4930" y="6656"/>
                </a:cubicBezTo>
                <a:cubicBezTo>
                  <a:pt x="4930" y="6668"/>
                  <a:pt x="4977" y="6691"/>
                  <a:pt x="5025" y="6715"/>
                </a:cubicBezTo>
                <a:cubicBezTo>
                  <a:pt x="5061" y="6739"/>
                  <a:pt x="5120" y="6763"/>
                  <a:pt x="5156" y="6787"/>
                </a:cubicBezTo>
                <a:cubicBezTo>
                  <a:pt x="5251" y="6822"/>
                  <a:pt x="5346" y="6858"/>
                  <a:pt x="5453" y="6918"/>
                </a:cubicBezTo>
                <a:cubicBezTo>
                  <a:pt x="5561" y="6965"/>
                  <a:pt x="5668" y="7025"/>
                  <a:pt x="5751" y="7108"/>
                </a:cubicBezTo>
                <a:lnTo>
                  <a:pt x="5775" y="7072"/>
                </a:lnTo>
                <a:lnTo>
                  <a:pt x="5834" y="7096"/>
                </a:lnTo>
                <a:cubicBezTo>
                  <a:pt x="5823" y="7108"/>
                  <a:pt x="5823" y="7120"/>
                  <a:pt x="5811" y="7120"/>
                </a:cubicBezTo>
                <a:cubicBezTo>
                  <a:pt x="5818" y="7156"/>
                  <a:pt x="5863" y="7170"/>
                  <a:pt x="5904" y="7189"/>
                </a:cubicBezTo>
                <a:lnTo>
                  <a:pt x="5904" y="7189"/>
                </a:lnTo>
                <a:cubicBezTo>
                  <a:pt x="5888" y="7165"/>
                  <a:pt x="5899" y="7151"/>
                  <a:pt x="5918" y="7151"/>
                </a:cubicBezTo>
                <a:cubicBezTo>
                  <a:pt x="5936" y="7151"/>
                  <a:pt x="5960" y="7163"/>
                  <a:pt x="5977" y="7192"/>
                </a:cubicBezTo>
                <a:lnTo>
                  <a:pt x="5977" y="7203"/>
                </a:lnTo>
                <a:lnTo>
                  <a:pt x="6025" y="7215"/>
                </a:lnTo>
                <a:cubicBezTo>
                  <a:pt x="6001" y="7251"/>
                  <a:pt x="6025" y="7287"/>
                  <a:pt x="6013" y="7311"/>
                </a:cubicBezTo>
                <a:cubicBezTo>
                  <a:pt x="6168" y="7442"/>
                  <a:pt x="6323" y="7501"/>
                  <a:pt x="6454" y="7680"/>
                </a:cubicBezTo>
                <a:cubicBezTo>
                  <a:pt x="6406" y="7680"/>
                  <a:pt x="6561" y="7787"/>
                  <a:pt x="6477" y="7799"/>
                </a:cubicBezTo>
                <a:cubicBezTo>
                  <a:pt x="6502" y="7815"/>
                  <a:pt x="6518" y="7822"/>
                  <a:pt x="6527" y="7822"/>
                </a:cubicBezTo>
                <a:cubicBezTo>
                  <a:pt x="6557" y="7822"/>
                  <a:pt x="6533" y="7762"/>
                  <a:pt x="6575" y="7762"/>
                </a:cubicBezTo>
                <a:cubicBezTo>
                  <a:pt x="6578" y="7762"/>
                  <a:pt x="6581" y="7762"/>
                  <a:pt x="6585" y="7763"/>
                </a:cubicBezTo>
                <a:cubicBezTo>
                  <a:pt x="6608" y="7787"/>
                  <a:pt x="6644" y="7811"/>
                  <a:pt x="6620" y="7823"/>
                </a:cubicBezTo>
                <a:cubicBezTo>
                  <a:pt x="6610" y="7823"/>
                  <a:pt x="6609" y="7860"/>
                  <a:pt x="6592" y="7860"/>
                </a:cubicBezTo>
                <a:cubicBezTo>
                  <a:pt x="6590" y="7860"/>
                  <a:pt x="6587" y="7860"/>
                  <a:pt x="6585" y="7858"/>
                </a:cubicBezTo>
                <a:lnTo>
                  <a:pt x="6585" y="7858"/>
                </a:lnTo>
                <a:lnTo>
                  <a:pt x="6644" y="7918"/>
                </a:lnTo>
                <a:cubicBezTo>
                  <a:pt x="6644" y="7922"/>
                  <a:pt x="6641" y="7923"/>
                  <a:pt x="6638" y="7923"/>
                </a:cubicBezTo>
                <a:cubicBezTo>
                  <a:pt x="6631" y="7923"/>
                  <a:pt x="6620" y="7918"/>
                  <a:pt x="6620" y="7918"/>
                </a:cubicBezTo>
                <a:lnTo>
                  <a:pt x="6620" y="7918"/>
                </a:lnTo>
                <a:cubicBezTo>
                  <a:pt x="6751" y="8025"/>
                  <a:pt x="6739" y="8180"/>
                  <a:pt x="6835" y="8287"/>
                </a:cubicBezTo>
                <a:cubicBezTo>
                  <a:pt x="6858" y="8287"/>
                  <a:pt x="6823" y="8227"/>
                  <a:pt x="6847" y="8227"/>
                </a:cubicBezTo>
                <a:cubicBezTo>
                  <a:pt x="6942" y="8346"/>
                  <a:pt x="6870" y="8358"/>
                  <a:pt x="6942" y="8466"/>
                </a:cubicBezTo>
                <a:lnTo>
                  <a:pt x="6906" y="8454"/>
                </a:lnTo>
                <a:lnTo>
                  <a:pt x="6906" y="8454"/>
                </a:lnTo>
                <a:cubicBezTo>
                  <a:pt x="6930" y="8489"/>
                  <a:pt x="6966" y="8501"/>
                  <a:pt x="6966" y="8573"/>
                </a:cubicBezTo>
                <a:cubicBezTo>
                  <a:pt x="6962" y="8574"/>
                  <a:pt x="6959" y="8574"/>
                  <a:pt x="6957" y="8574"/>
                </a:cubicBezTo>
                <a:cubicBezTo>
                  <a:pt x="6928" y="8574"/>
                  <a:pt x="6916" y="8523"/>
                  <a:pt x="6894" y="8501"/>
                </a:cubicBezTo>
                <a:lnTo>
                  <a:pt x="6894" y="8501"/>
                </a:lnTo>
                <a:cubicBezTo>
                  <a:pt x="6904" y="8532"/>
                  <a:pt x="6932" y="8616"/>
                  <a:pt x="6955" y="8616"/>
                </a:cubicBezTo>
                <a:cubicBezTo>
                  <a:pt x="6959" y="8616"/>
                  <a:pt x="6962" y="8613"/>
                  <a:pt x="6966" y="8608"/>
                </a:cubicBezTo>
                <a:lnTo>
                  <a:pt x="6966" y="8608"/>
                </a:lnTo>
                <a:cubicBezTo>
                  <a:pt x="6989" y="8656"/>
                  <a:pt x="6966" y="8680"/>
                  <a:pt x="6954" y="8716"/>
                </a:cubicBezTo>
                <a:cubicBezTo>
                  <a:pt x="6963" y="8716"/>
                  <a:pt x="6972" y="8680"/>
                  <a:pt x="6987" y="8680"/>
                </a:cubicBezTo>
                <a:cubicBezTo>
                  <a:pt x="6991" y="8680"/>
                  <a:pt x="6996" y="8683"/>
                  <a:pt x="7001" y="8692"/>
                </a:cubicBezTo>
                <a:cubicBezTo>
                  <a:pt x="6989" y="8763"/>
                  <a:pt x="7001" y="8870"/>
                  <a:pt x="7001" y="8954"/>
                </a:cubicBezTo>
                <a:lnTo>
                  <a:pt x="6966" y="8954"/>
                </a:lnTo>
                <a:cubicBezTo>
                  <a:pt x="7025" y="9025"/>
                  <a:pt x="6930" y="9001"/>
                  <a:pt x="6930" y="9097"/>
                </a:cubicBezTo>
                <a:cubicBezTo>
                  <a:pt x="6918" y="9204"/>
                  <a:pt x="6894" y="9335"/>
                  <a:pt x="6835" y="9442"/>
                </a:cubicBezTo>
                <a:cubicBezTo>
                  <a:pt x="6775" y="9561"/>
                  <a:pt x="6680" y="9656"/>
                  <a:pt x="6585" y="9716"/>
                </a:cubicBezTo>
                <a:cubicBezTo>
                  <a:pt x="6585" y="9751"/>
                  <a:pt x="6561" y="9775"/>
                  <a:pt x="6537" y="9799"/>
                </a:cubicBezTo>
                <a:cubicBezTo>
                  <a:pt x="6501" y="9823"/>
                  <a:pt x="6477" y="9847"/>
                  <a:pt x="6442" y="9859"/>
                </a:cubicBezTo>
                <a:lnTo>
                  <a:pt x="6406" y="9799"/>
                </a:lnTo>
                <a:cubicBezTo>
                  <a:pt x="6406" y="9799"/>
                  <a:pt x="6368" y="9837"/>
                  <a:pt x="6360" y="9837"/>
                </a:cubicBezTo>
                <a:cubicBezTo>
                  <a:pt x="6359" y="9837"/>
                  <a:pt x="6358" y="9836"/>
                  <a:pt x="6358" y="9835"/>
                </a:cubicBezTo>
                <a:cubicBezTo>
                  <a:pt x="6335" y="9823"/>
                  <a:pt x="6394" y="9811"/>
                  <a:pt x="6346" y="9799"/>
                </a:cubicBezTo>
                <a:lnTo>
                  <a:pt x="6346" y="9799"/>
                </a:lnTo>
                <a:lnTo>
                  <a:pt x="6335" y="9847"/>
                </a:lnTo>
                <a:cubicBezTo>
                  <a:pt x="6335" y="9823"/>
                  <a:pt x="6192" y="9859"/>
                  <a:pt x="6275" y="9799"/>
                </a:cubicBezTo>
                <a:lnTo>
                  <a:pt x="6275" y="9799"/>
                </a:lnTo>
                <a:cubicBezTo>
                  <a:pt x="6275" y="9799"/>
                  <a:pt x="6215" y="9799"/>
                  <a:pt x="6168" y="9811"/>
                </a:cubicBezTo>
                <a:lnTo>
                  <a:pt x="6061" y="9811"/>
                </a:lnTo>
                <a:cubicBezTo>
                  <a:pt x="6055" y="9810"/>
                  <a:pt x="6050" y="9809"/>
                  <a:pt x="6046" y="9809"/>
                </a:cubicBezTo>
                <a:cubicBezTo>
                  <a:pt x="6013" y="9809"/>
                  <a:pt x="6016" y="9840"/>
                  <a:pt x="5989" y="9840"/>
                </a:cubicBezTo>
                <a:cubicBezTo>
                  <a:pt x="5983" y="9840"/>
                  <a:pt x="5976" y="9839"/>
                  <a:pt x="5965" y="9835"/>
                </a:cubicBezTo>
                <a:cubicBezTo>
                  <a:pt x="5954" y="9811"/>
                  <a:pt x="5989" y="9823"/>
                  <a:pt x="5989" y="9799"/>
                </a:cubicBezTo>
                <a:cubicBezTo>
                  <a:pt x="5956" y="9781"/>
                  <a:pt x="5925" y="9775"/>
                  <a:pt x="5897" y="9775"/>
                </a:cubicBezTo>
                <a:cubicBezTo>
                  <a:pt x="5832" y="9775"/>
                  <a:pt x="5777" y="9808"/>
                  <a:pt x="5714" y="9808"/>
                </a:cubicBezTo>
                <a:cubicBezTo>
                  <a:pt x="5678" y="9808"/>
                  <a:pt x="5640" y="9797"/>
                  <a:pt x="5596" y="9763"/>
                </a:cubicBezTo>
                <a:lnTo>
                  <a:pt x="5620" y="9763"/>
                </a:lnTo>
                <a:cubicBezTo>
                  <a:pt x="5584" y="9763"/>
                  <a:pt x="5525" y="9739"/>
                  <a:pt x="5525" y="9739"/>
                </a:cubicBezTo>
                <a:lnTo>
                  <a:pt x="5525" y="9739"/>
                </a:lnTo>
                <a:cubicBezTo>
                  <a:pt x="5517" y="9764"/>
                  <a:pt x="5520" y="9770"/>
                  <a:pt x="5528" y="9770"/>
                </a:cubicBezTo>
                <a:cubicBezTo>
                  <a:pt x="5537" y="9770"/>
                  <a:pt x="5551" y="9764"/>
                  <a:pt x="5565" y="9764"/>
                </a:cubicBezTo>
                <a:cubicBezTo>
                  <a:pt x="5577" y="9764"/>
                  <a:pt x="5589" y="9769"/>
                  <a:pt x="5596" y="9787"/>
                </a:cubicBezTo>
                <a:cubicBezTo>
                  <a:pt x="5588" y="9803"/>
                  <a:pt x="5578" y="9807"/>
                  <a:pt x="5566" y="9807"/>
                </a:cubicBezTo>
                <a:cubicBezTo>
                  <a:pt x="5555" y="9807"/>
                  <a:pt x="5543" y="9803"/>
                  <a:pt x="5531" y="9803"/>
                </a:cubicBezTo>
                <a:cubicBezTo>
                  <a:pt x="5520" y="9803"/>
                  <a:pt x="5509" y="9807"/>
                  <a:pt x="5501" y="9823"/>
                </a:cubicBezTo>
                <a:cubicBezTo>
                  <a:pt x="5465" y="9775"/>
                  <a:pt x="5430" y="9787"/>
                  <a:pt x="5394" y="9763"/>
                </a:cubicBezTo>
                <a:cubicBezTo>
                  <a:pt x="5358" y="9704"/>
                  <a:pt x="5263" y="9644"/>
                  <a:pt x="5251" y="9573"/>
                </a:cubicBezTo>
                <a:cubicBezTo>
                  <a:pt x="5215" y="9573"/>
                  <a:pt x="5156" y="9573"/>
                  <a:pt x="5096" y="9525"/>
                </a:cubicBezTo>
                <a:cubicBezTo>
                  <a:pt x="5084" y="9454"/>
                  <a:pt x="5132" y="9501"/>
                  <a:pt x="5096" y="9430"/>
                </a:cubicBezTo>
                <a:lnTo>
                  <a:pt x="5096" y="9430"/>
                </a:lnTo>
                <a:lnTo>
                  <a:pt x="5061" y="9442"/>
                </a:lnTo>
                <a:cubicBezTo>
                  <a:pt x="5025" y="9394"/>
                  <a:pt x="5037" y="9394"/>
                  <a:pt x="5061" y="9382"/>
                </a:cubicBezTo>
                <a:cubicBezTo>
                  <a:pt x="5013" y="9335"/>
                  <a:pt x="4989" y="9370"/>
                  <a:pt x="4953" y="9287"/>
                </a:cubicBezTo>
                <a:lnTo>
                  <a:pt x="4953" y="9287"/>
                </a:lnTo>
                <a:lnTo>
                  <a:pt x="5001" y="9311"/>
                </a:lnTo>
                <a:cubicBezTo>
                  <a:pt x="4953" y="9263"/>
                  <a:pt x="4942" y="9239"/>
                  <a:pt x="4906" y="9168"/>
                </a:cubicBezTo>
                <a:cubicBezTo>
                  <a:pt x="4907" y="9166"/>
                  <a:pt x="4909" y="9166"/>
                  <a:pt x="4911" y="9166"/>
                </a:cubicBezTo>
                <a:cubicBezTo>
                  <a:pt x="4924" y="9166"/>
                  <a:pt x="4942" y="9195"/>
                  <a:pt x="4942" y="9216"/>
                </a:cubicBezTo>
                <a:cubicBezTo>
                  <a:pt x="4965" y="9144"/>
                  <a:pt x="4882" y="9156"/>
                  <a:pt x="4870" y="9132"/>
                </a:cubicBezTo>
                <a:lnTo>
                  <a:pt x="4870" y="9132"/>
                </a:lnTo>
                <a:cubicBezTo>
                  <a:pt x="4870" y="9143"/>
                  <a:pt x="4890" y="9193"/>
                  <a:pt x="4857" y="9193"/>
                </a:cubicBezTo>
                <a:cubicBezTo>
                  <a:pt x="4854" y="9193"/>
                  <a:pt x="4851" y="9193"/>
                  <a:pt x="4846" y="9192"/>
                </a:cubicBezTo>
                <a:cubicBezTo>
                  <a:pt x="4834" y="9144"/>
                  <a:pt x="4763" y="9132"/>
                  <a:pt x="4775" y="9085"/>
                </a:cubicBezTo>
                <a:lnTo>
                  <a:pt x="4775" y="9085"/>
                </a:lnTo>
                <a:lnTo>
                  <a:pt x="4834" y="9108"/>
                </a:lnTo>
                <a:cubicBezTo>
                  <a:pt x="4763" y="9037"/>
                  <a:pt x="4763" y="9085"/>
                  <a:pt x="4727" y="8989"/>
                </a:cubicBezTo>
                <a:cubicBezTo>
                  <a:pt x="4739" y="8989"/>
                  <a:pt x="4739" y="8977"/>
                  <a:pt x="4751" y="8977"/>
                </a:cubicBezTo>
                <a:cubicBezTo>
                  <a:pt x="4680" y="8942"/>
                  <a:pt x="4668" y="8847"/>
                  <a:pt x="4632" y="8751"/>
                </a:cubicBezTo>
                <a:cubicBezTo>
                  <a:pt x="4608" y="8727"/>
                  <a:pt x="4584" y="8716"/>
                  <a:pt x="4584" y="8692"/>
                </a:cubicBezTo>
                <a:cubicBezTo>
                  <a:pt x="4584" y="8751"/>
                  <a:pt x="4572" y="8751"/>
                  <a:pt x="4549" y="8763"/>
                </a:cubicBezTo>
                <a:cubicBezTo>
                  <a:pt x="4572" y="8668"/>
                  <a:pt x="4441" y="8680"/>
                  <a:pt x="4430" y="8537"/>
                </a:cubicBezTo>
                <a:cubicBezTo>
                  <a:pt x="4441" y="8537"/>
                  <a:pt x="4477" y="8561"/>
                  <a:pt x="4477" y="8596"/>
                </a:cubicBezTo>
                <a:cubicBezTo>
                  <a:pt x="4537" y="8620"/>
                  <a:pt x="4584" y="8608"/>
                  <a:pt x="4632" y="8668"/>
                </a:cubicBezTo>
                <a:cubicBezTo>
                  <a:pt x="4608" y="8632"/>
                  <a:pt x="4584" y="8585"/>
                  <a:pt x="4608" y="8585"/>
                </a:cubicBezTo>
                <a:lnTo>
                  <a:pt x="4549" y="8585"/>
                </a:lnTo>
                <a:cubicBezTo>
                  <a:pt x="4537" y="8561"/>
                  <a:pt x="4537" y="8537"/>
                  <a:pt x="4525" y="8513"/>
                </a:cubicBezTo>
                <a:cubicBezTo>
                  <a:pt x="4498" y="8513"/>
                  <a:pt x="4498" y="8558"/>
                  <a:pt x="4481" y="8558"/>
                </a:cubicBezTo>
                <a:cubicBezTo>
                  <a:pt x="4474" y="8558"/>
                  <a:pt x="4466" y="8553"/>
                  <a:pt x="4453" y="8537"/>
                </a:cubicBezTo>
                <a:cubicBezTo>
                  <a:pt x="4429" y="8489"/>
                  <a:pt x="4454" y="8479"/>
                  <a:pt x="4465" y="8477"/>
                </a:cubicBezTo>
                <a:lnTo>
                  <a:pt x="4465" y="8477"/>
                </a:lnTo>
                <a:cubicBezTo>
                  <a:pt x="4465" y="8477"/>
                  <a:pt x="4465" y="8477"/>
                  <a:pt x="4465" y="8477"/>
                </a:cubicBezTo>
                <a:cubicBezTo>
                  <a:pt x="4471" y="8477"/>
                  <a:pt x="4471" y="8477"/>
                  <a:pt x="4468" y="8477"/>
                </a:cubicBezTo>
                <a:cubicBezTo>
                  <a:pt x="4468" y="8477"/>
                  <a:pt x="4466" y="8477"/>
                  <a:pt x="4465" y="8477"/>
                </a:cubicBezTo>
                <a:lnTo>
                  <a:pt x="4465" y="8477"/>
                </a:lnTo>
                <a:cubicBezTo>
                  <a:pt x="4418" y="8382"/>
                  <a:pt x="4394" y="8453"/>
                  <a:pt x="4382" y="8346"/>
                </a:cubicBezTo>
                <a:lnTo>
                  <a:pt x="4382" y="8346"/>
                </a:lnTo>
                <a:cubicBezTo>
                  <a:pt x="4394" y="8358"/>
                  <a:pt x="4406" y="8370"/>
                  <a:pt x="4406" y="8382"/>
                </a:cubicBezTo>
                <a:cubicBezTo>
                  <a:pt x="4406" y="8311"/>
                  <a:pt x="4358" y="8215"/>
                  <a:pt x="4406" y="8180"/>
                </a:cubicBezTo>
                <a:cubicBezTo>
                  <a:pt x="4430" y="8180"/>
                  <a:pt x="4441" y="8180"/>
                  <a:pt x="4441" y="8215"/>
                </a:cubicBezTo>
                <a:lnTo>
                  <a:pt x="4430" y="8215"/>
                </a:lnTo>
                <a:cubicBezTo>
                  <a:pt x="4443" y="8227"/>
                  <a:pt x="4450" y="8231"/>
                  <a:pt x="4454" y="8231"/>
                </a:cubicBezTo>
                <a:cubicBezTo>
                  <a:pt x="4469" y="8231"/>
                  <a:pt x="4428" y="8165"/>
                  <a:pt x="4452" y="8156"/>
                </a:cubicBezTo>
                <a:lnTo>
                  <a:pt x="4452" y="8156"/>
                </a:lnTo>
                <a:cubicBezTo>
                  <a:pt x="4437" y="8139"/>
                  <a:pt x="4427" y="8063"/>
                  <a:pt x="4418" y="8025"/>
                </a:cubicBezTo>
                <a:lnTo>
                  <a:pt x="4382" y="8049"/>
                </a:lnTo>
                <a:cubicBezTo>
                  <a:pt x="4239" y="7918"/>
                  <a:pt x="4453" y="8049"/>
                  <a:pt x="4418" y="7906"/>
                </a:cubicBezTo>
                <a:cubicBezTo>
                  <a:pt x="4407" y="7879"/>
                  <a:pt x="4402" y="7870"/>
                  <a:pt x="4399" y="7870"/>
                </a:cubicBezTo>
                <a:cubicBezTo>
                  <a:pt x="4394" y="7870"/>
                  <a:pt x="4396" y="7898"/>
                  <a:pt x="4391" y="7898"/>
                </a:cubicBezTo>
                <a:cubicBezTo>
                  <a:pt x="4390" y="7898"/>
                  <a:pt x="4387" y="7894"/>
                  <a:pt x="4382" y="7882"/>
                </a:cubicBezTo>
                <a:cubicBezTo>
                  <a:pt x="4382" y="7823"/>
                  <a:pt x="4418" y="7787"/>
                  <a:pt x="4394" y="7704"/>
                </a:cubicBezTo>
                <a:cubicBezTo>
                  <a:pt x="4406" y="7668"/>
                  <a:pt x="4418" y="7620"/>
                  <a:pt x="4465" y="7608"/>
                </a:cubicBezTo>
                <a:cubicBezTo>
                  <a:pt x="4441" y="7561"/>
                  <a:pt x="4465" y="7442"/>
                  <a:pt x="4430" y="7406"/>
                </a:cubicBezTo>
                <a:lnTo>
                  <a:pt x="4430" y="7406"/>
                </a:lnTo>
                <a:cubicBezTo>
                  <a:pt x="4382" y="7513"/>
                  <a:pt x="4477" y="7501"/>
                  <a:pt x="4430" y="7620"/>
                </a:cubicBezTo>
                <a:lnTo>
                  <a:pt x="4382" y="7596"/>
                </a:lnTo>
                <a:cubicBezTo>
                  <a:pt x="4382" y="7549"/>
                  <a:pt x="4370" y="7501"/>
                  <a:pt x="4370" y="7465"/>
                </a:cubicBezTo>
                <a:cubicBezTo>
                  <a:pt x="4370" y="7418"/>
                  <a:pt x="4370" y="7382"/>
                  <a:pt x="4370" y="7358"/>
                </a:cubicBezTo>
                <a:cubicBezTo>
                  <a:pt x="4370" y="7370"/>
                  <a:pt x="4358" y="7370"/>
                  <a:pt x="4346" y="7370"/>
                </a:cubicBezTo>
                <a:cubicBezTo>
                  <a:pt x="4334" y="7251"/>
                  <a:pt x="4299" y="7215"/>
                  <a:pt x="4310" y="7108"/>
                </a:cubicBezTo>
                <a:cubicBezTo>
                  <a:pt x="4314" y="7107"/>
                  <a:pt x="4316" y="7107"/>
                  <a:pt x="4319" y="7107"/>
                </a:cubicBezTo>
                <a:cubicBezTo>
                  <a:pt x="4346" y="7107"/>
                  <a:pt x="4346" y="7160"/>
                  <a:pt x="4346" y="7203"/>
                </a:cubicBezTo>
                <a:cubicBezTo>
                  <a:pt x="4382" y="7132"/>
                  <a:pt x="4346" y="7132"/>
                  <a:pt x="4370" y="7013"/>
                </a:cubicBezTo>
                <a:cubicBezTo>
                  <a:pt x="4394" y="7013"/>
                  <a:pt x="4358" y="7096"/>
                  <a:pt x="4394" y="7108"/>
                </a:cubicBezTo>
                <a:lnTo>
                  <a:pt x="4382" y="6989"/>
                </a:lnTo>
                <a:lnTo>
                  <a:pt x="4394" y="6989"/>
                </a:lnTo>
                <a:cubicBezTo>
                  <a:pt x="4346" y="6965"/>
                  <a:pt x="4418" y="6894"/>
                  <a:pt x="4406" y="6811"/>
                </a:cubicBezTo>
                <a:cubicBezTo>
                  <a:pt x="4430" y="6668"/>
                  <a:pt x="4382" y="6608"/>
                  <a:pt x="4346" y="6525"/>
                </a:cubicBezTo>
                <a:close/>
                <a:moveTo>
                  <a:pt x="4549" y="10049"/>
                </a:moveTo>
                <a:lnTo>
                  <a:pt x="4558" y="10054"/>
                </a:lnTo>
                <a:lnTo>
                  <a:pt x="4558" y="10054"/>
                </a:lnTo>
                <a:cubicBezTo>
                  <a:pt x="4555" y="10052"/>
                  <a:pt x="4552" y="10050"/>
                  <a:pt x="4549" y="10049"/>
                </a:cubicBezTo>
                <a:close/>
                <a:moveTo>
                  <a:pt x="1108" y="11797"/>
                </a:moveTo>
                <a:lnTo>
                  <a:pt x="1108" y="11797"/>
                </a:lnTo>
                <a:cubicBezTo>
                  <a:pt x="1108" y="11798"/>
                  <a:pt x="1108" y="11798"/>
                  <a:pt x="1108" y="11799"/>
                </a:cubicBezTo>
                <a:cubicBezTo>
                  <a:pt x="1112" y="11803"/>
                  <a:pt x="1114" y="11805"/>
                  <a:pt x="1114" y="11805"/>
                </a:cubicBezTo>
                <a:cubicBezTo>
                  <a:pt x="1115" y="11805"/>
                  <a:pt x="1112" y="11801"/>
                  <a:pt x="1108" y="11797"/>
                </a:cubicBezTo>
                <a:close/>
                <a:moveTo>
                  <a:pt x="1249" y="12368"/>
                </a:moveTo>
                <a:lnTo>
                  <a:pt x="1249" y="12368"/>
                </a:lnTo>
                <a:cubicBezTo>
                  <a:pt x="1250" y="12369"/>
                  <a:pt x="1250" y="12370"/>
                  <a:pt x="1251" y="12371"/>
                </a:cubicBezTo>
                <a:cubicBezTo>
                  <a:pt x="1255" y="12376"/>
                  <a:pt x="1259" y="12380"/>
                  <a:pt x="1262" y="12383"/>
                </a:cubicBezTo>
                <a:lnTo>
                  <a:pt x="1262" y="12383"/>
                </a:lnTo>
                <a:cubicBezTo>
                  <a:pt x="1257" y="12378"/>
                  <a:pt x="1253" y="12373"/>
                  <a:pt x="1249" y="12368"/>
                </a:cubicBezTo>
                <a:close/>
                <a:moveTo>
                  <a:pt x="1281" y="12363"/>
                </a:moveTo>
                <a:cubicBezTo>
                  <a:pt x="1278" y="12363"/>
                  <a:pt x="1280" y="12387"/>
                  <a:pt x="1271" y="12387"/>
                </a:cubicBezTo>
                <a:cubicBezTo>
                  <a:pt x="1268" y="12387"/>
                  <a:pt x="1265" y="12386"/>
                  <a:pt x="1262" y="12383"/>
                </a:cubicBezTo>
                <a:lnTo>
                  <a:pt x="1262" y="12383"/>
                </a:lnTo>
                <a:cubicBezTo>
                  <a:pt x="1281" y="12403"/>
                  <a:pt x="1301" y="12417"/>
                  <a:pt x="1305" y="12417"/>
                </a:cubicBezTo>
                <a:cubicBezTo>
                  <a:pt x="1307" y="12417"/>
                  <a:pt x="1306" y="12414"/>
                  <a:pt x="1298" y="12406"/>
                </a:cubicBezTo>
                <a:cubicBezTo>
                  <a:pt x="1287" y="12373"/>
                  <a:pt x="1283" y="12363"/>
                  <a:pt x="1281" y="12363"/>
                </a:cubicBezTo>
                <a:close/>
                <a:moveTo>
                  <a:pt x="1453" y="12668"/>
                </a:moveTo>
                <a:cubicBezTo>
                  <a:pt x="1449" y="12669"/>
                  <a:pt x="1446" y="12671"/>
                  <a:pt x="1444" y="12672"/>
                </a:cubicBezTo>
                <a:lnTo>
                  <a:pt x="1444" y="12672"/>
                </a:lnTo>
                <a:lnTo>
                  <a:pt x="1453" y="12668"/>
                </a:lnTo>
                <a:close/>
                <a:moveTo>
                  <a:pt x="1461" y="12707"/>
                </a:moveTo>
                <a:lnTo>
                  <a:pt x="1477" y="12728"/>
                </a:lnTo>
                <a:cubicBezTo>
                  <a:pt x="1487" y="12728"/>
                  <a:pt x="1475" y="12719"/>
                  <a:pt x="1461" y="12707"/>
                </a:cubicBezTo>
                <a:close/>
                <a:moveTo>
                  <a:pt x="8466" y="0"/>
                </a:moveTo>
                <a:lnTo>
                  <a:pt x="8466" y="24"/>
                </a:lnTo>
                <a:lnTo>
                  <a:pt x="8478" y="48"/>
                </a:lnTo>
                <a:cubicBezTo>
                  <a:pt x="8454" y="36"/>
                  <a:pt x="8442" y="12"/>
                  <a:pt x="8430" y="12"/>
                </a:cubicBezTo>
                <a:lnTo>
                  <a:pt x="8454" y="48"/>
                </a:lnTo>
                <a:lnTo>
                  <a:pt x="8430" y="36"/>
                </a:lnTo>
                <a:lnTo>
                  <a:pt x="8430" y="36"/>
                </a:lnTo>
                <a:cubicBezTo>
                  <a:pt x="8442" y="48"/>
                  <a:pt x="8442" y="60"/>
                  <a:pt x="8442" y="60"/>
                </a:cubicBezTo>
                <a:lnTo>
                  <a:pt x="8430" y="72"/>
                </a:lnTo>
                <a:cubicBezTo>
                  <a:pt x="8430" y="36"/>
                  <a:pt x="8418" y="60"/>
                  <a:pt x="8406" y="36"/>
                </a:cubicBezTo>
                <a:cubicBezTo>
                  <a:pt x="8406" y="36"/>
                  <a:pt x="8406" y="36"/>
                  <a:pt x="8394" y="60"/>
                </a:cubicBezTo>
                <a:lnTo>
                  <a:pt x="8418" y="72"/>
                </a:lnTo>
                <a:cubicBezTo>
                  <a:pt x="8415" y="80"/>
                  <a:pt x="8412" y="83"/>
                  <a:pt x="8408" y="83"/>
                </a:cubicBezTo>
                <a:cubicBezTo>
                  <a:pt x="8403" y="83"/>
                  <a:pt x="8397" y="77"/>
                  <a:pt x="8391" y="69"/>
                </a:cubicBezTo>
                <a:lnTo>
                  <a:pt x="8391" y="69"/>
                </a:lnTo>
                <a:cubicBezTo>
                  <a:pt x="8392" y="70"/>
                  <a:pt x="8393" y="71"/>
                  <a:pt x="8394" y="72"/>
                </a:cubicBezTo>
                <a:lnTo>
                  <a:pt x="8388" y="66"/>
                </a:lnTo>
                <a:lnTo>
                  <a:pt x="8388" y="66"/>
                </a:lnTo>
                <a:cubicBezTo>
                  <a:pt x="8389" y="67"/>
                  <a:pt x="8390" y="68"/>
                  <a:pt x="8391" y="69"/>
                </a:cubicBezTo>
                <a:lnTo>
                  <a:pt x="8391" y="69"/>
                </a:lnTo>
                <a:cubicBezTo>
                  <a:pt x="8384" y="65"/>
                  <a:pt x="8379" y="63"/>
                  <a:pt x="8376" y="63"/>
                </a:cubicBezTo>
                <a:cubicBezTo>
                  <a:pt x="8359" y="63"/>
                  <a:pt x="8373" y="109"/>
                  <a:pt x="8353" y="109"/>
                </a:cubicBezTo>
                <a:cubicBezTo>
                  <a:pt x="8351" y="109"/>
                  <a:pt x="8349" y="108"/>
                  <a:pt x="8347" y="107"/>
                </a:cubicBezTo>
                <a:cubicBezTo>
                  <a:pt x="8347" y="100"/>
                  <a:pt x="8338" y="85"/>
                  <a:pt x="8334" y="76"/>
                </a:cubicBezTo>
                <a:lnTo>
                  <a:pt x="8334" y="76"/>
                </a:lnTo>
                <a:cubicBezTo>
                  <a:pt x="8330" y="87"/>
                  <a:pt x="8312" y="100"/>
                  <a:pt x="8323" y="131"/>
                </a:cubicBezTo>
                <a:cubicBezTo>
                  <a:pt x="8287" y="95"/>
                  <a:pt x="8275" y="84"/>
                  <a:pt x="8251" y="72"/>
                </a:cubicBezTo>
                <a:lnTo>
                  <a:pt x="8251" y="72"/>
                </a:lnTo>
                <a:cubicBezTo>
                  <a:pt x="8251" y="84"/>
                  <a:pt x="8251" y="84"/>
                  <a:pt x="8263" y="107"/>
                </a:cubicBezTo>
                <a:cubicBezTo>
                  <a:pt x="8247" y="107"/>
                  <a:pt x="8242" y="118"/>
                  <a:pt x="8233" y="118"/>
                </a:cubicBezTo>
                <a:cubicBezTo>
                  <a:pt x="8229" y="118"/>
                  <a:pt x="8224" y="115"/>
                  <a:pt x="8216" y="107"/>
                </a:cubicBezTo>
                <a:lnTo>
                  <a:pt x="8216" y="107"/>
                </a:lnTo>
                <a:cubicBezTo>
                  <a:pt x="8228" y="119"/>
                  <a:pt x="8228" y="119"/>
                  <a:pt x="8225" y="119"/>
                </a:cubicBezTo>
                <a:cubicBezTo>
                  <a:pt x="8223" y="119"/>
                  <a:pt x="8219" y="119"/>
                  <a:pt x="8217" y="123"/>
                </a:cubicBezTo>
                <a:lnTo>
                  <a:pt x="8217" y="123"/>
                </a:lnTo>
                <a:lnTo>
                  <a:pt x="8216" y="119"/>
                </a:lnTo>
                <a:lnTo>
                  <a:pt x="8216" y="131"/>
                </a:lnTo>
                <a:cubicBezTo>
                  <a:pt x="8216" y="127"/>
                  <a:pt x="8216" y="124"/>
                  <a:pt x="8217" y="123"/>
                </a:cubicBezTo>
                <a:lnTo>
                  <a:pt x="8217" y="123"/>
                </a:lnTo>
                <a:lnTo>
                  <a:pt x="8228" y="143"/>
                </a:lnTo>
                <a:cubicBezTo>
                  <a:pt x="8216" y="134"/>
                  <a:pt x="8209" y="131"/>
                  <a:pt x="8205" y="131"/>
                </a:cubicBezTo>
                <a:cubicBezTo>
                  <a:pt x="8191" y="131"/>
                  <a:pt x="8206" y="167"/>
                  <a:pt x="8197" y="167"/>
                </a:cubicBezTo>
                <a:cubicBezTo>
                  <a:pt x="8194" y="167"/>
                  <a:pt x="8189" y="164"/>
                  <a:pt x="8180" y="155"/>
                </a:cubicBezTo>
                <a:lnTo>
                  <a:pt x="8168" y="143"/>
                </a:lnTo>
                <a:lnTo>
                  <a:pt x="8168" y="155"/>
                </a:lnTo>
                <a:cubicBezTo>
                  <a:pt x="8168" y="143"/>
                  <a:pt x="8156" y="143"/>
                  <a:pt x="8156" y="119"/>
                </a:cubicBezTo>
                <a:lnTo>
                  <a:pt x="8120" y="131"/>
                </a:lnTo>
                <a:lnTo>
                  <a:pt x="8132" y="155"/>
                </a:lnTo>
                <a:cubicBezTo>
                  <a:pt x="8132" y="155"/>
                  <a:pt x="8141" y="181"/>
                  <a:pt x="8136" y="181"/>
                </a:cubicBezTo>
                <a:cubicBezTo>
                  <a:pt x="8135" y="181"/>
                  <a:pt x="8134" y="180"/>
                  <a:pt x="8132" y="179"/>
                </a:cubicBezTo>
                <a:cubicBezTo>
                  <a:pt x="8124" y="161"/>
                  <a:pt x="8120" y="157"/>
                  <a:pt x="8117" y="157"/>
                </a:cubicBezTo>
                <a:cubicBezTo>
                  <a:pt x="8114" y="157"/>
                  <a:pt x="8113" y="162"/>
                  <a:pt x="8108" y="162"/>
                </a:cubicBezTo>
                <a:cubicBezTo>
                  <a:pt x="8106" y="162"/>
                  <a:pt x="8103" y="161"/>
                  <a:pt x="8099" y="157"/>
                </a:cubicBezTo>
                <a:lnTo>
                  <a:pt x="8099" y="157"/>
                </a:lnTo>
                <a:cubicBezTo>
                  <a:pt x="8101" y="160"/>
                  <a:pt x="8105" y="163"/>
                  <a:pt x="8109" y="167"/>
                </a:cubicBezTo>
                <a:cubicBezTo>
                  <a:pt x="8107" y="170"/>
                  <a:pt x="8105" y="172"/>
                  <a:pt x="8102" y="172"/>
                </a:cubicBezTo>
                <a:cubicBezTo>
                  <a:pt x="8099" y="172"/>
                  <a:pt x="8096" y="170"/>
                  <a:pt x="8092" y="167"/>
                </a:cubicBezTo>
                <a:lnTo>
                  <a:pt x="8092" y="167"/>
                </a:lnTo>
                <a:cubicBezTo>
                  <a:pt x="8097" y="179"/>
                  <a:pt x="8097" y="194"/>
                  <a:pt x="8097" y="203"/>
                </a:cubicBezTo>
                <a:cubicBezTo>
                  <a:pt x="8097" y="191"/>
                  <a:pt x="8085" y="191"/>
                  <a:pt x="8085" y="179"/>
                </a:cubicBezTo>
                <a:cubicBezTo>
                  <a:pt x="8085" y="191"/>
                  <a:pt x="8061" y="191"/>
                  <a:pt x="8061" y="203"/>
                </a:cubicBezTo>
                <a:cubicBezTo>
                  <a:pt x="8049" y="203"/>
                  <a:pt x="8037" y="179"/>
                  <a:pt x="8037" y="167"/>
                </a:cubicBezTo>
                <a:cubicBezTo>
                  <a:pt x="8037" y="185"/>
                  <a:pt x="8034" y="185"/>
                  <a:pt x="8031" y="185"/>
                </a:cubicBezTo>
                <a:cubicBezTo>
                  <a:pt x="8028" y="185"/>
                  <a:pt x="8025" y="185"/>
                  <a:pt x="8025" y="203"/>
                </a:cubicBezTo>
                <a:lnTo>
                  <a:pt x="8013" y="191"/>
                </a:lnTo>
                <a:lnTo>
                  <a:pt x="8013" y="214"/>
                </a:lnTo>
                <a:lnTo>
                  <a:pt x="7990" y="179"/>
                </a:lnTo>
                <a:lnTo>
                  <a:pt x="8001" y="203"/>
                </a:lnTo>
                <a:cubicBezTo>
                  <a:pt x="8001" y="203"/>
                  <a:pt x="8001" y="218"/>
                  <a:pt x="7995" y="218"/>
                </a:cubicBezTo>
                <a:cubicBezTo>
                  <a:pt x="7994" y="218"/>
                  <a:pt x="7992" y="217"/>
                  <a:pt x="7990" y="214"/>
                </a:cubicBezTo>
                <a:lnTo>
                  <a:pt x="7978" y="191"/>
                </a:lnTo>
                <a:cubicBezTo>
                  <a:pt x="7975" y="196"/>
                  <a:pt x="7971" y="198"/>
                  <a:pt x="7967" y="198"/>
                </a:cubicBezTo>
                <a:cubicBezTo>
                  <a:pt x="7958" y="198"/>
                  <a:pt x="7946" y="189"/>
                  <a:pt x="7938" y="189"/>
                </a:cubicBezTo>
                <a:cubicBezTo>
                  <a:pt x="7933" y="189"/>
                  <a:pt x="7930" y="192"/>
                  <a:pt x="7930" y="203"/>
                </a:cubicBezTo>
                <a:cubicBezTo>
                  <a:pt x="7930" y="203"/>
                  <a:pt x="7930" y="191"/>
                  <a:pt x="7930" y="191"/>
                </a:cubicBezTo>
                <a:cubicBezTo>
                  <a:pt x="7930" y="202"/>
                  <a:pt x="7928" y="206"/>
                  <a:pt x="7925" y="206"/>
                </a:cubicBezTo>
                <a:cubicBezTo>
                  <a:pt x="7919" y="206"/>
                  <a:pt x="7910" y="192"/>
                  <a:pt x="7906" y="192"/>
                </a:cubicBezTo>
                <a:cubicBezTo>
                  <a:pt x="7903" y="192"/>
                  <a:pt x="7903" y="197"/>
                  <a:pt x="7906" y="214"/>
                </a:cubicBezTo>
                <a:cubicBezTo>
                  <a:pt x="7894" y="203"/>
                  <a:pt x="7894" y="191"/>
                  <a:pt x="7882" y="191"/>
                </a:cubicBezTo>
                <a:lnTo>
                  <a:pt x="7870" y="179"/>
                </a:lnTo>
                <a:lnTo>
                  <a:pt x="7894" y="226"/>
                </a:lnTo>
                <a:lnTo>
                  <a:pt x="7870" y="191"/>
                </a:lnTo>
                <a:lnTo>
                  <a:pt x="7870" y="214"/>
                </a:lnTo>
                <a:cubicBezTo>
                  <a:pt x="7853" y="185"/>
                  <a:pt x="7847" y="182"/>
                  <a:pt x="7841" y="182"/>
                </a:cubicBezTo>
                <a:cubicBezTo>
                  <a:pt x="7839" y="182"/>
                  <a:pt x="7838" y="182"/>
                  <a:pt x="7836" y="182"/>
                </a:cubicBezTo>
                <a:cubicBezTo>
                  <a:pt x="7831" y="182"/>
                  <a:pt x="7824" y="180"/>
                  <a:pt x="7811" y="167"/>
                </a:cubicBezTo>
                <a:lnTo>
                  <a:pt x="7811" y="167"/>
                </a:lnTo>
                <a:lnTo>
                  <a:pt x="7835" y="203"/>
                </a:lnTo>
                <a:cubicBezTo>
                  <a:pt x="7843" y="239"/>
                  <a:pt x="7836" y="249"/>
                  <a:pt x="7822" y="249"/>
                </a:cubicBezTo>
                <a:cubicBezTo>
                  <a:pt x="7805" y="249"/>
                  <a:pt x="7778" y="233"/>
                  <a:pt x="7759" y="233"/>
                </a:cubicBezTo>
                <a:cubicBezTo>
                  <a:pt x="7750" y="233"/>
                  <a:pt x="7742" y="237"/>
                  <a:pt x="7739" y="250"/>
                </a:cubicBezTo>
                <a:lnTo>
                  <a:pt x="7716" y="226"/>
                </a:lnTo>
                <a:lnTo>
                  <a:pt x="7728" y="274"/>
                </a:lnTo>
                <a:cubicBezTo>
                  <a:pt x="7704" y="250"/>
                  <a:pt x="7716" y="238"/>
                  <a:pt x="7704" y="226"/>
                </a:cubicBezTo>
                <a:lnTo>
                  <a:pt x="7704" y="226"/>
                </a:lnTo>
                <a:cubicBezTo>
                  <a:pt x="7704" y="250"/>
                  <a:pt x="7728" y="274"/>
                  <a:pt x="7716" y="298"/>
                </a:cubicBezTo>
                <a:cubicBezTo>
                  <a:pt x="7692" y="274"/>
                  <a:pt x="7704" y="274"/>
                  <a:pt x="7704" y="250"/>
                </a:cubicBezTo>
                <a:lnTo>
                  <a:pt x="7704" y="250"/>
                </a:lnTo>
                <a:cubicBezTo>
                  <a:pt x="7694" y="280"/>
                  <a:pt x="7684" y="301"/>
                  <a:pt x="7668" y="301"/>
                </a:cubicBezTo>
                <a:cubicBezTo>
                  <a:pt x="7667" y="301"/>
                  <a:pt x="7665" y="301"/>
                  <a:pt x="7664" y="301"/>
                </a:cubicBezTo>
                <a:lnTo>
                  <a:pt x="7664" y="301"/>
                </a:lnTo>
                <a:cubicBezTo>
                  <a:pt x="7668" y="304"/>
                  <a:pt x="7668" y="310"/>
                  <a:pt x="7668" y="310"/>
                </a:cubicBezTo>
                <a:cubicBezTo>
                  <a:pt x="7668" y="334"/>
                  <a:pt x="7644" y="322"/>
                  <a:pt x="7632" y="334"/>
                </a:cubicBezTo>
                <a:cubicBezTo>
                  <a:pt x="7620" y="322"/>
                  <a:pt x="7620" y="310"/>
                  <a:pt x="7632" y="310"/>
                </a:cubicBezTo>
                <a:cubicBezTo>
                  <a:pt x="7626" y="310"/>
                  <a:pt x="7620" y="307"/>
                  <a:pt x="7617" y="307"/>
                </a:cubicBezTo>
                <a:cubicBezTo>
                  <a:pt x="7617" y="307"/>
                  <a:pt x="7616" y="307"/>
                  <a:pt x="7616" y="308"/>
                </a:cubicBezTo>
                <a:lnTo>
                  <a:pt x="7616" y="308"/>
                </a:lnTo>
                <a:lnTo>
                  <a:pt x="7609" y="286"/>
                </a:lnTo>
                <a:cubicBezTo>
                  <a:pt x="7593" y="286"/>
                  <a:pt x="7587" y="302"/>
                  <a:pt x="7582" y="302"/>
                </a:cubicBezTo>
                <a:cubicBezTo>
                  <a:pt x="7579" y="302"/>
                  <a:pt x="7577" y="298"/>
                  <a:pt x="7573" y="286"/>
                </a:cubicBezTo>
                <a:lnTo>
                  <a:pt x="7573" y="286"/>
                </a:lnTo>
                <a:cubicBezTo>
                  <a:pt x="7573" y="298"/>
                  <a:pt x="7585" y="322"/>
                  <a:pt x="7585" y="334"/>
                </a:cubicBezTo>
                <a:cubicBezTo>
                  <a:pt x="7576" y="321"/>
                  <a:pt x="7570" y="317"/>
                  <a:pt x="7567" y="317"/>
                </a:cubicBezTo>
                <a:cubicBezTo>
                  <a:pt x="7559" y="317"/>
                  <a:pt x="7565" y="347"/>
                  <a:pt x="7554" y="347"/>
                </a:cubicBezTo>
                <a:cubicBezTo>
                  <a:pt x="7552" y="347"/>
                  <a:pt x="7551" y="346"/>
                  <a:pt x="7549" y="345"/>
                </a:cubicBezTo>
                <a:cubicBezTo>
                  <a:pt x="7537" y="334"/>
                  <a:pt x="7549" y="322"/>
                  <a:pt x="7549" y="322"/>
                </a:cubicBezTo>
                <a:cubicBezTo>
                  <a:pt x="7546" y="320"/>
                  <a:pt x="7543" y="319"/>
                  <a:pt x="7541" y="319"/>
                </a:cubicBezTo>
                <a:cubicBezTo>
                  <a:pt x="7528" y="319"/>
                  <a:pt x="7537" y="347"/>
                  <a:pt x="7537" y="357"/>
                </a:cubicBezTo>
                <a:lnTo>
                  <a:pt x="7525" y="334"/>
                </a:lnTo>
                <a:lnTo>
                  <a:pt x="7513" y="381"/>
                </a:lnTo>
                <a:cubicBezTo>
                  <a:pt x="7507" y="368"/>
                  <a:pt x="7502" y="364"/>
                  <a:pt x="7499" y="364"/>
                </a:cubicBezTo>
                <a:cubicBezTo>
                  <a:pt x="7493" y="364"/>
                  <a:pt x="7489" y="375"/>
                  <a:pt x="7486" y="379"/>
                </a:cubicBezTo>
                <a:lnTo>
                  <a:pt x="7486" y="379"/>
                </a:lnTo>
                <a:cubicBezTo>
                  <a:pt x="7484" y="377"/>
                  <a:pt x="7481" y="375"/>
                  <a:pt x="7479" y="374"/>
                </a:cubicBezTo>
                <a:lnTo>
                  <a:pt x="7479" y="374"/>
                </a:lnTo>
                <a:cubicBezTo>
                  <a:pt x="7481" y="378"/>
                  <a:pt x="7483" y="380"/>
                  <a:pt x="7484" y="380"/>
                </a:cubicBezTo>
                <a:cubicBezTo>
                  <a:pt x="7485" y="380"/>
                  <a:pt x="7485" y="379"/>
                  <a:pt x="7486" y="379"/>
                </a:cubicBezTo>
                <a:lnTo>
                  <a:pt x="7486" y="379"/>
                </a:lnTo>
                <a:cubicBezTo>
                  <a:pt x="7491" y="383"/>
                  <a:pt x="7495" y="388"/>
                  <a:pt x="7489" y="393"/>
                </a:cubicBezTo>
                <a:cubicBezTo>
                  <a:pt x="7488" y="391"/>
                  <a:pt x="7486" y="391"/>
                  <a:pt x="7485" y="391"/>
                </a:cubicBezTo>
                <a:cubicBezTo>
                  <a:pt x="7480" y="391"/>
                  <a:pt x="7478" y="398"/>
                  <a:pt x="7475" y="398"/>
                </a:cubicBezTo>
                <a:cubicBezTo>
                  <a:pt x="7473" y="398"/>
                  <a:pt x="7470" y="394"/>
                  <a:pt x="7466" y="381"/>
                </a:cubicBezTo>
                <a:lnTo>
                  <a:pt x="7454" y="381"/>
                </a:lnTo>
                <a:lnTo>
                  <a:pt x="7442" y="345"/>
                </a:lnTo>
                <a:lnTo>
                  <a:pt x="7442" y="345"/>
                </a:lnTo>
                <a:cubicBezTo>
                  <a:pt x="7442" y="357"/>
                  <a:pt x="7454" y="393"/>
                  <a:pt x="7466" y="417"/>
                </a:cubicBezTo>
                <a:cubicBezTo>
                  <a:pt x="7460" y="414"/>
                  <a:pt x="7455" y="413"/>
                  <a:pt x="7452" y="413"/>
                </a:cubicBezTo>
                <a:cubicBezTo>
                  <a:pt x="7448" y="413"/>
                  <a:pt x="7446" y="414"/>
                  <a:pt x="7443" y="414"/>
                </a:cubicBezTo>
                <a:cubicBezTo>
                  <a:pt x="7439" y="414"/>
                  <a:pt x="7436" y="411"/>
                  <a:pt x="7430" y="393"/>
                </a:cubicBezTo>
                <a:lnTo>
                  <a:pt x="7418" y="393"/>
                </a:lnTo>
                <a:cubicBezTo>
                  <a:pt x="7417" y="396"/>
                  <a:pt x="7414" y="397"/>
                  <a:pt x="7412" y="397"/>
                </a:cubicBezTo>
                <a:cubicBezTo>
                  <a:pt x="7397" y="397"/>
                  <a:pt x="7365" y="361"/>
                  <a:pt x="7356" y="361"/>
                </a:cubicBezTo>
                <a:cubicBezTo>
                  <a:pt x="7353" y="361"/>
                  <a:pt x="7353" y="367"/>
                  <a:pt x="7358" y="381"/>
                </a:cubicBezTo>
                <a:cubicBezTo>
                  <a:pt x="7347" y="381"/>
                  <a:pt x="7347" y="369"/>
                  <a:pt x="7347" y="369"/>
                </a:cubicBezTo>
                <a:lnTo>
                  <a:pt x="7335" y="369"/>
                </a:lnTo>
                <a:lnTo>
                  <a:pt x="7323" y="345"/>
                </a:lnTo>
                <a:lnTo>
                  <a:pt x="7323" y="393"/>
                </a:lnTo>
                <a:lnTo>
                  <a:pt x="7311" y="381"/>
                </a:lnTo>
                <a:cubicBezTo>
                  <a:pt x="7299" y="381"/>
                  <a:pt x="7275" y="405"/>
                  <a:pt x="7263" y="417"/>
                </a:cubicBezTo>
                <a:lnTo>
                  <a:pt x="7263" y="405"/>
                </a:lnTo>
                <a:cubicBezTo>
                  <a:pt x="7259" y="419"/>
                  <a:pt x="7254" y="422"/>
                  <a:pt x="7249" y="422"/>
                </a:cubicBezTo>
                <a:cubicBezTo>
                  <a:pt x="7246" y="422"/>
                  <a:pt x="7242" y="420"/>
                  <a:pt x="7238" y="420"/>
                </a:cubicBezTo>
                <a:cubicBezTo>
                  <a:pt x="7235" y="420"/>
                  <a:pt x="7231" y="422"/>
                  <a:pt x="7228" y="429"/>
                </a:cubicBezTo>
                <a:cubicBezTo>
                  <a:pt x="7228" y="429"/>
                  <a:pt x="7228" y="429"/>
                  <a:pt x="7228" y="417"/>
                </a:cubicBezTo>
                <a:lnTo>
                  <a:pt x="7216" y="429"/>
                </a:lnTo>
                <a:lnTo>
                  <a:pt x="7216" y="417"/>
                </a:lnTo>
                <a:cubicBezTo>
                  <a:pt x="7216" y="424"/>
                  <a:pt x="7213" y="427"/>
                  <a:pt x="7209" y="427"/>
                </a:cubicBezTo>
                <a:cubicBezTo>
                  <a:pt x="7201" y="427"/>
                  <a:pt x="7188" y="415"/>
                  <a:pt x="7180" y="407"/>
                </a:cubicBezTo>
                <a:lnTo>
                  <a:pt x="7180" y="407"/>
                </a:lnTo>
                <a:cubicBezTo>
                  <a:pt x="7180" y="430"/>
                  <a:pt x="7180" y="453"/>
                  <a:pt x="7192" y="476"/>
                </a:cubicBezTo>
                <a:cubicBezTo>
                  <a:pt x="7180" y="476"/>
                  <a:pt x="7180" y="453"/>
                  <a:pt x="7156" y="441"/>
                </a:cubicBezTo>
                <a:lnTo>
                  <a:pt x="7156" y="441"/>
                </a:lnTo>
                <a:cubicBezTo>
                  <a:pt x="7156" y="450"/>
                  <a:pt x="7164" y="468"/>
                  <a:pt x="7154" y="468"/>
                </a:cubicBezTo>
                <a:cubicBezTo>
                  <a:pt x="7152" y="468"/>
                  <a:pt x="7149" y="467"/>
                  <a:pt x="7144" y="465"/>
                </a:cubicBezTo>
                <a:lnTo>
                  <a:pt x="7132" y="453"/>
                </a:lnTo>
                <a:cubicBezTo>
                  <a:pt x="7132" y="453"/>
                  <a:pt x="7132" y="476"/>
                  <a:pt x="7120" y="476"/>
                </a:cubicBezTo>
                <a:lnTo>
                  <a:pt x="7120" y="465"/>
                </a:lnTo>
                <a:cubicBezTo>
                  <a:pt x="7120" y="477"/>
                  <a:pt x="7117" y="480"/>
                  <a:pt x="7113" y="480"/>
                </a:cubicBezTo>
                <a:cubicBezTo>
                  <a:pt x="7107" y="480"/>
                  <a:pt x="7100" y="473"/>
                  <a:pt x="7097" y="473"/>
                </a:cubicBezTo>
                <a:cubicBezTo>
                  <a:pt x="7093" y="473"/>
                  <a:pt x="7095" y="481"/>
                  <a:pt x="7108" y="512"/>
                </a:cubicBezTo>
                <a:cubicBezTo>
                  <a:pt x="7085" y="500"/>
                  <a:pt x="7085" y="512"/>
                  <a:pt x="7061" y="476"/>
                </a:cubicBezTo>
                <a:cubicBezTo>
                  <a:pt x="7061" y="512"/>
                  <a:pt x="7049" y="536"/>
                  <a:pt x="7037" y="548"/>
                </a:cubicBezTo>
                <a:cubicBezTo>
                  <a:pt x="7026" y="533"/>
                  <a:pt x="7022" y="529"/>
                  <a:pt x="7021" y="529"/>
                </a:cubicBezTo>
                <a:lnTo>
                  <a:pt x="7021" y="529"/>
                </a:lnTo>
                <a:cubicBezTo>
                  <a:pt x="7018" y="529"/>
                  <a:pt x="7024" y="542"/>
                  <a:pt x="7021" y="542"/>
                </a:cubicBezTo>
                <a:cubicBezTo>
                  <a:pt x="7020" y="542"/>
                  <a:pt x="7017" y="540"/>
                  <a:pt x="7013" y="536"/>
                </a:cubicBezTo>
                <a:lnTo>
                  <a:pt x="7013" y="536"/>
                </a:lnTo>
                <a:lnTo>
                  <a:pt x="7025" y="560"/>
                </a:lnTo>
                <a:cubicBezTo>
                  <a:pt x="7021" y="564"/>
                  <a:pt x="7015" y="566"/>
                  <a:pt x="7009" y="566"/>
                </a:cubicBezTo>
                <a:cubicBezTo>
                  <a:pt x="6984" y="566"/>
                  <a:pt x="6947" y="542"/>
                  <a:pt x="6922" y="542"/>
                </a:cubicBezTo>
                <a:cubicBezTo>
                  <a:pt x="6916" y="542"/>
                  <a:pt x="6910" y="544"/>
                  <a:pt x="6906" y="548"/>
                </a:cubicBezTo>
                <a:lnTo>
                  <a:pt x="6894" y="524"/>
                </a:lnTo>
                <a:lnTo>
                  <a:pt x="6906" y="560"/>
                </a:lnTo>
                <a:cubicBezTo>
                  <a:pt x="6870" y="560"/>
                  <a:pt x="6823" y="560"/>
                  <a:pt x="6799" y="572"/>
                </a:cubicBezTo>
                <a:cubicBezTo>
                  <a:pt x="6799" y="593"/>
                  <a:pt x="6799" y="633"/>
                  <a:pt x="6782" y="633"/>
                </a:cubicBezTo>
                <a:cubicBezTo>
                  <a:pt x="6780" y="633"/>
                  <a:pt x="6778" y="633"/>
                  <a:pt x="6775" y="631"/>
                </a:cubicBezTo>
                <a:cubicBezTo>
                  <a:pt x="6763" y="655"/>
                  <a:pt x="6751" y="679"/>
                  <a:pt x="6716" y="679"/>
                </a:cubicBezTo>
                <a:cubicBezTo>
                  <a:pt x="6716" y="671"/>
                  <a:pt x="6710" y="663"/>
                  <a:pt x="6707" y="655"/>
                </a:cubicBezTo>
                <a:lnTo>
                  <a:pt x="6707" y="655"/>
                </a:lnTo>
                <a:cubicBezTo>
                  <a:pt x="6707" y="661"/>
                  <a:pt x="6706" y="663"/>
                  <a:pt x="6703" y="663"/>
                </a:cubicBezTo>
                <a:cubicBezTo>
                  <a:pt x="6697" y="663"/>
                  <a:pt x="6687" y="655"/>
                  <a:pt x="6680" y="655"/>
                </a:cubicBezTo>
                <a:lnTo>
                  <a:pt x="6704" y="679"/>
                </a:lnTo>
                <a:cubicBezTo>
                  <a:pt x="6704" y="692"/>
                  <a:pt x="6700" y="697"/>
                  <a:pt x="6696" y="697"/>
                </a:cubicBezTo>
                <a:cubicBezTo>
                  <a:pt x="6688" y="697"/>
                  <a:pt x="6675" y="682"/>
                  <a:pt x="6668" y="667"/>
                </a:cubicBezTo>
                <a:lnTo>
                  <a:pt x="6668" y="667"/>
                </a:lnTo>
                <a:lnTo>
                  <a:pt x="6680" y="703"/>
                </a:lnTo>
                <a:cubicBezTo>
                  <a:pt x="6668" y="703"/>
                  <a:pt x="6668" y="703"/>
                  <a:pt x="6668" y="691"/>
                </a:cubicBezTo>
                <a:lnTo>
                  <a:pt x="6668" y="715"/>
                </a:lnTo>
                <a:lnTo>
                  <a:pt x="6644" y="679"/>
                </a:lnTo>
                <a:lnTo>
                  <a:pt x="6644" y="679"/>
                </a:lnTo>
                <a:cubicBezTo>
                  <a:pt x="6644" y="679"/>
                  <a:pt x="6632" y="703"/>
                  <a:pt x="6656" y="738"/>
                </a:cubicBezTo>
                <a:cubicBezTo>
                  <a:pt x="6644" y="726"/>
                  <a:pt x="6632" y="726"/>
                  <a:pt x="6632" y="715"/>
                </a:cubicBezTo>
                <a:lnTo>
                  <a:pt x="6585" y="715"/>
                </a:lnTo>
                <a:lnTo>
                  <a:pt x="6596" y="726"/>
                </a:lnTo>
                <a:cubicBezTo>
                  <a:pt x="6616" y="756"/>
                  <a:pt x="6611" y="777"/>
                  <a:pt x="6603" y="777"/>
                </a:cubicBezTo>
                <a:cubicBezTo>
                  <a:pt x="6601" y="777"/>
                  <a:pt x="6599" y="776"/>
                  <a:pt x="6596" y="774"/>
                </a:cubicBezTo>
                <a:cubicBezTo>
                  <a:pt x="6596" y="750"/>
                  <a:pt x="6573" y="726"/>
                  <a:pt x="6561" y="715"/>
                </a:cubicBezTo>
                <a:lnTo>
                  <a:pt x="6561" y="715"/>
                </a:lnTo>
                <a:cubicBezTo>
                  <a:pt x="6561" y="726"/>
                  <a:pt x="6585" y="738"/>
                  <a:pt x="6585" y="750"/>
                </a:cubicBezTo>
                <a:cubicBezTo>
                  <a:pt x="6585" y="770"/>
                  <a:pt x="6585" y="789"/>
                  <a:pt x="6578" y="789"/>
                </a:cubicBezTo>
                <a:cubicBezTo>
                  <a:pt x="6577" y="789"/>
                  <a:pt x="6575" y="788"/>
                  <a:pt x="6573" y="786"/>
                </a:cubicBezTo>
                <a:lnTo>
                  <a:pt x="6573" y="762"/>
                </a:lnTo>
                <a:cubicBezTo>
                  <a:pt x="6571" y="766"/>
                  <a:pt x="6568" y="768"/>
                  <a:pt x="6566" y="768"/>
                </a:cubicBezTo>
                <a:cubicBezTo>
                  <a:pt x="6554" y="768"/>
                  <a:pt x="6539" y="737"/>
                  <a:pt x="6529" y="737"/>
                </a:cubicBezTo>
                <a:cubicBezTo>
                  <a:pt x="6527" y="737"/>
                  <a:pt x="6526" y="737"/>
                  <a:pt x="6525" y="738"/>
                </a:cubicBezTo>
                <a:cubicBezTo>
                  <a:pt x="6525" y="762"/>
                  <a:pt x="6513" y="750"/>
                  <a:pt x="6537" y="798"/>
                </a:cubicBezTo>
                <a:cubicBezTo>
                  <a:pt x="6536" y="799"/>
                  <a:pt x="6534" y="800"/>
                  <a:pt x="6533" y="800"/>
                </a:cubicBezTo>
                <a:cubicBezTo>
                  <a:pt x="6523" y="800"/>
                  <a:pt x="6513" y="762"/>
                  <a:pt x="6513" y="762"/>
                </a:cubicBezTo>
                <a:cubicBezTo>
                  <a:pt x="6513" y="774"/>
                  <a:pt x="6507" y="780"/>
                  <a:pt x="6500" y="780"/>
                </a:cubicBezTo>
                <a:cubicBezTo>
                  <a:pt x="6492" y="780"/>
                  <a:pt x="6483" y="774"/>
                  <a:pt x="6477" y="762"/>
                </a:cubicBezTo>
                <a:lnTo>
                  <a:pt x="6477" y="762"/>
                </a:lnTo>
                <a:cubicBezTo>
                  <a:pt x="6486" y="787"/>
                  <a:pt x="6482" y="793"/>
                  <a:pt x="6476" y="793"/>
                </a:cubicBezTo>
                <a:cubicBezTo>
                  <a:pt x="6469" y="793"/>
                  <a:pt x="6459" y="787"/>
                  <a:pt x="6453" y="787"/>
                </a:cubicBezTo>
                <a:cubicBezTo>
                  <a:pt x="6448" y="787"/>
                  <a:pt x="6446" y="792"/>
                  <a:pt x="6454" y="810"/>
                </a:cubicBezTo>
                <a:lnTo>
                  <a:pt x="6430" y="774"/>
                </a:lnTo>
                <a:lnTo>
                  <a:pt x="6430" y="774"/>
                </a:lnTo>
                <a:cubicBezTo>
                  <a:pt x="6442" y="798"/>
                  <a:pt x="6454" y="834"/>
                  <a:pt x="6454" y="846"/>
                </a:cubicBezTo>
                <a:cubicBezTo>
                  <a:pt x="6430" y="834"/>
                  <a:pt x="6418" y="798"/>
                  <a:pt x="6406" y="786"/>
                </a:cubicBezTo>
                <a:lnTo>
                  <a:pt x="6406" y="786"/>
                </a:lnTo>
                <a:lnTo>
                  <a:pt x="6442" y="846"/>
                </a:lnTo>
                <a:cubicBezTo>
                  <a:pt x="6420" y="833"/>
                  <a:pt x="6401" y="829"/>
                  <a:pt x="6385" y="829"/>
                </a:cubicBezTo>
                <a:cubicBezTo>
                  <a:pt x="6347" y="829"/>
                  <a:pt x="6318" y="851"/>
                  <a:pt x="6281" y="851"/>
                </a:cubicBezTo>
                <a:cubicBezTo>
                  <a:pt x="6272" y="851"/>
                  <a:pt x="6262" y="849"/>
                  <a:pt x="6251" y="846"/>
                </a:cubicBezTo>
                <a:cubicBezTo>
                  <a:pt x="6227" y="869"/>
                  <a:pt x="6215" y="905"/>
                  <a:pt x="6192" y="905"/>
                </a:cubicBezTo>
                <a:lnTo>
                  <a:pt x="6156" y="893"/>
                </a:lnTo>
                <a:lnTo>
                  <a:pt x="6156" y="893"/>
                </a:lnTo>
                <a:lnTo>
                  <a:pt x="6192" y="917"/>
                </a:lnTo>
                <a:cubicBezTo>
                  <a:pt x="6180" y="929"/>
                  <a:pt x="6192" y="941"/>
                  <a:pt x="6180" y="941"/>
                </a:cubicBezTo>
                <a:cubicBezTo>
                  <a:pt x="6160" y="934"/>
                  <a:pt x="6134" y="924"/>
                  <a:pt x="6111" y="924"/>
                </a:cubicBezTo>
                <a:cubicBezTo>
                  <a:pt x="6093" y="924"/>
                  <a:pt x="6078" y="931"/>
                  <a:pt x="6073" y="953"/>
                </a:cubicBezTo>
                <a:cubicBezTo>
                  <a:pt x="6075" y="973"/>
                  <a:pt x="6074" y="980"/>
                  <a:pt x="6071" y="980"/>
                </a:cubicBezTo>
                <a:cubicBezTo>
                  <a:pt x="6062" y="980"/>
                  <a:pt x="6042" y="944"/>
                  <a:pt x="6032" y="944"/>
                </a:cubicBezTo>
                <a:cubicBezTo>
                  <a:pt x="6028" y="944"/>
                  <a:pt x="6025" y="949"/>
                  <a:pt x="6025" y="965"/>
                </a:cubicBezTo>
                <a:cubicBezTo>
                  <a:pt x="6025" y="953"/>
                  <a:pt x="6025" y="941"/>
                  <a:pt x="6025" y="929"/>
                </a:cubicBezTo>
                <a:cubicBezTo>
                  <a:pt x="6013" y="965"/>
                  <a:pt x="6001" y="988"/>
                  <a:pt x="6001" y="1036"/>
                </a:cubicBezTo>
                <a:cubicBezTo>
                  <a:pt x="5990" y="1013"/>
                  <a:pt x="5983" y="1006"/>
                  <a:pt x="5979" y="1006"/>
                </a:cubicBezTo>
                <a:cubicBezTo>
                  <a:pt x="5973" y="1006"/>
                  <a:pt x="5973" y="1022"/>
                  <a:pt x="5970" y="1022"/>
                </a:cubicBezTo>
                <a:cubicBezTo>
                  <a:pt x="5970" y="1022"/>
                  <a:pt x="5970" y="1022"/>
                  <a:pt x="5970" y="1022"/>
                </a:cubicBezTo>
                <a:lnTo>
                  <a:pt x="5970" y="1022"/>
                </a:lnTo>
                <a:lnTo>
                  <a:pt x="5977" y="1036"/>
                </a:lnTo>
                <a:cubicBezTo>
                  <a:pt x="5965" y="1024"/>
                  <a:pt x="5954" y="1024"/>
                  <a:pt x="5942" y="1000"/>
                </a:cubicBezTo>
                <a:lnTo>
                  <a:pt x="5942" y="1000"/>
                </a:lnTo>
                <a:lnTo>
                  <a:pt x="5954" y="1036"/>
                </a:lnTo>
                <a:lnTo>
                  <a:pt x="5954" y="1036"/>
                </a:lnTo>
                <a:lnTo>
                  <a:pt x="5930" y="1012"/>
                </a:lnTo>
                <a:cubicBezTo>
                  <a:pt x="5923" y="1012"/>
                  <a:pt x="5917" y="1023"/>
                  <a:pt x="5906" y="1023"/>
                </a:cubicBezTo>
                <a:cubicBezTo>
                  <a:pt x="5898" y="1023"/>
                  <a:pt x="5886" y="1015"/>
                  <a:pt x="5870" y="988"/>
                </a:cubicBezTo>
                <a:cubicBezTo>
                  <a:pt x="5858" y="1048"/>
                  <a:pt x="5799" y="1060"/>
                  <a:pt x="5751" y="1072"/>
                </a:cubicBezTo>
                <a:cubicBezTo>
                  <a:pt x="5751" y="1096"/>
                  <a:pt x="5739" y="1107"/>
                  <a:pt x="5739" y="1107"/>
                </a:cubicBezTo>
                <a:lnTo>
                  <a:pt x="5715" y="1084"/>
                </a:lnTo>
                <a:cubicBezTo>
                  <a:pt x="5706" y="1093"/>
                  <a:pt x="5712" y="1126"/>
                  <a:pt x="5702" y="1126"/>
                </a:cubicBezTo>
                <a:cubicBezTo>
                  <a:pt x="5700" y="1126"/>
                  <a:pt x="5696" y="1124"/>
                  <a:pt x="5692" y="1119"/>
                </a:cubicBezTo>
                <a:cubicBezTo>
                  <a:pt x="5689" y="1122"/>
                  <a:pt x="5686" y="1123"/>
                  <a:pt x="5683" y="1123"/>
                </a:cubicBezTo>
                <a:cubicBezTo>
                  <a:pt x="5680" y="1123"/>
                  <a:pt x="5677" y="1122"/>
                  <a:pt x="5675" y="1122"/>
                </a:cubicBezTo>
                <a:cubicBezTo>
                  <a:pt x="5671" y="1122"/>
                  <a:pt x="5668" y="1125"/>
                  <a:pt x="5668" y="1143"/>
                </a:cubicBezTo>
                <a:cubicBezTo>
                  <a:pt x="5666" y="1145"/>
                  <a:pt x="5664" y="1146"/>
                  <a:pt x="5661" y="1146"/>
                </a:cubicBezTo>
                <a:cubicBezTo>
                  <a:pt x="5652" y="1146"/>
                  <a:pt x="5642" y="1125"/>
                  <a:pt x="5632" y="1096"/>
                </a:cubicBezTo>
                <a:lnTo>
                  <a:pt x="5632" y="1096"/>
                </a:lnTo>
                <a:cubicBezTo>
                  <a:pt x="5640" y="1119"/>
                  <a:pt x="5640" y="1127"/>
                  <a:pt x="5636" y="1127"/>
                </a:cubicBezTo>
                <a:cubicBezTo>
                  <a:pt x="5629" y="1127"/>
                  <a:pt x="5608" y="1096"/>
                  <a:pt x="5608" y="1096"/>
                </a:cubicBezTo>
                <a:cubicBezTo>
                  <a:pt x="5608" y="1096"/>
                  <a:pt x="5453" y="1119"/>
                  <a:pt x="5299" y="1191"/>
                </a:cubicBezTo>
                <a:cubicBezTo>
                  <a:pt x="5132" y="1250"/>
                  <a:pt x="4977" y="1357"/>
                  <a:pt x="4977" y="1560"/>
                </a:cubicBezTo>
                <a:cubicBezTo>
                  <a:pt x="4977" y="1596"/>
                  <a:pt x="4977" y="1619"/>
                  <a:pt x="4989" y="1655"/>
                </a:cubicBezTo>
                <a:cubicBezTo>
                  <a:pt x="4989" y="1656"/>
                  <a:pt x="4989" y="1657"/>
                  <a:pt x="4989" y="1657"/>
                </a:cubicBezTo>
                <a:cubicBezTo>
                  <a:pt x="4986" y="1657"/>
                  <a:pt x="4974" y="1632"/>
                  <a:pt x="4969" y="1632"/>
                </a:cubicBezTo>
                <a:cubicBezTo>
                  <a:pt x="4967" y="1632"/>
                  <a:pt x="4965" y="1635"/>
                  <a:pt x="4965" y="1643"/>
                </a:cubicBezTo>
                <a:cubicBezTo>
                  <a:pt x="4989" y="1655"/>
                  <a:pt x="4989" y="1727"/>
                  <a:pt x="5025" y="1762"/>
                </a:cubicBezTo>
                <a:lnTo>
                  <a:pt x="5013" y="1774"/>
                </a:lnTo>
                <a:cubicBezTo>
                  <a:pt x="5015" y="1778"/>
                  <a:pt x="5017" y="1780"/>
                  <a:pt x="5018" y="1780"/>
                </a:cubicBezTo>
                <a:cubicBezTo>
                  <a:pt x="5023" y="1780"/>
                  <a:pt x="5025" y="1767"/>
                  <a:pt x="5029" y="1767"/>
                </a:cubicBezTo>
                <a:cubicBezTo>
                  <a:pt x="5029" y="1767"/>
                  <a:pt x="5029" y="1767"/>
                  <a:pt x="5029" y="1767"/>
                </a:cubicBezTo>
                <a:lnTo>
                  <a:pt x="5029" y="1767"/>
                </a:lnTo>
                <a:lnTo>
                  <a:pt x="5013" y="1727"/>
                </a:lnTo>
                <a:cubicBezTo>
                  <a:pt x="5023" y="1727"/>
                  <a:pt x="5033" y="1735"/>
                  <a:pt x="5036" y="1752"/>
                </a:cubicBezTo>
                <a:lnTo>
                  <a:pt x="5036" y="1752"/>
                </a:lnTo>
                <a:cubicBezTo>
                  <a:pt x="5033" y="1725"/>
                  <a:pt x="5021" y="1675"/>
                  <a:pt x="5038" y="1675"/>
                </a:cubicBezTo>
                <a:cubicBezTo>
                  <a:pt x="5041" y="1675"/>
                  <a:pt x="5044" y="1676"/>
                  <a:pt x="5049" y="1679"/>
                </a:cubicBezTo>
                <a:lnTo>
                  <a:pt x="5037" y="1691"/>
                </a:lnTo>
                <a:cubicBezTo>
                  <a:pt x="5038" y="1689"/>
                  <a:pt x="5040" y="1688"/>
                  <a:pt x="5042" y="1688"/>
                </a:cubicBezTo>
                <a:cubicBezTo>
                  <a:pt x="5052" y="1688"/>
                  <a:pt x="5062" y="1716"/>
                  <a:pt x="5072" y="1727"/>
                </a:cubicBezTo>
                <a:lnTo>
                  <a:pt x="5061" y="1727"/>
                </a:lnTo>
                <a:lnTo>
                  <a:pt x="5084" y="1750"/>
                </a:lnTo>
                <a:cubicBezTo>
                  <a:pt x="5083" y="1749"/>
                  <a:pt x="5082" y="1748"/>
                  <a:pt x="5081" y="1748"/>
                </a:cubicBezTo>
                <a:cubicBezTo>
                  <a:pt x="5073" y="1748"/>
                  <a:pt x="5074" y="1786"/>
                  <a:pt x="5084" y="1786"/>
                </a:cubicBezTo>
                <a:cubicBezTo>
                  <a:pt x="5087" y="1788"/>
                  <a:pt x="5088" y="1789"/>
                  <a:pt x="5088" y="1789"/>
                </a:cubicBezTo>
                <a:cubicBezTo>
                  <a:pt x="5088" y="1789"/>
                  <a:pt x="5075" y="1772"/>
                  <a:pt x="5084" y="1762"/>
                </a:cubicBezTo>
                <a:cubicBezTo>
                  <a:pt x="5084" y="1761"/>
                  <a:pt x="5085" y="1760"/>
                  <a:pt x="5085" y="1760"/>
                </a:cubicBezTo>
                <a:cubicBezTo>
                  <a:pt x="5087" y="1760"/>
                  <a:pt x="5096" y="1788"/>
                  <a:pt x="5096" y="1798"/>
                </a:cubicBezTo>
                <a:lnTo>
                  <a:pt x="5108" y="1798"/>
                </a:lnTo>
                <a:cubicBezTo>
                  <a:pt x="5114" y="1810"/>
                  <a:pt x="5114" y="1810"/>
                  <a:pt x="5114" y="1810"/>
                </a:cubicBezTo>
                <a:cubicBezTo>
                  <a:pt x="5114" y="1810"/>
                  <a:pt x="5114" y="1810"/>
                  <a:pt x="5120" y="1822"/>
                </a:cubicBezTo>
                <a:lnTo>
                  <a:pt x="5120" y="1786"/>
                </a:lnTo>
                <a:cubicBezTo>
                  <a:pt x="5130" y="1805"/>
                  <a:pt x="5135" y="1812"/>
                  <a:pt x="5138" y="1812"/>
                </a:cubicBezTo>
                <a:cubicBezTo>
                  <a:pt x="5144" y="1812"/>
                  <a:pt x="5142" y="1791"/>
                  <a:pt x="5145" y="1791"/>
                </a:cubicBezTo>
                <a:cubicBezTo>
                  <a:pt x="5147" y="1791"/>
                  <a:pt x="5150" y="1796"/>
                  <a:pt x="5156" y="1810"/>
                </a:cubicBezTo>
                <a:cubicBezTo>
                  <a:pt x="5156" y="1834"/>
                  <a:pt x="5168" y="1834"/>
                  <a:pt x="5180" y="1858"/>
                </a:cubicBezTo>
                <a:lnTo>
                  <a:pt x="5203" y="1846"/>
                </a:lnTo>
                <a:cubicBezTo>
                  <a:pt x="5212" y="1846"/>
                  <a:pt x="5208" y="1859"/>
                  <a:pt x="5205" y="1861"/>
                </a:cubicBezTo>
                <a:lnTo>
                  <a:pt x="5205" y="1861"/>
                </a:lnTo>
                <a:cubicBezTo>
                  <a:pt x="5205" y="1860"/>
                  <a:pt x="5204" y="1859"/>
                  <a:pt x="5203" y="1858"/>
                </a:cubicBezTo>
                <a:lnTo>
                  <a:pt x="5203" y="1858"/>
                </a:lnTo>
                <a:cubicBezTo>
                  <a:pt x="5203" y="1860"/>
                  <a:pt x="5204" y="1861"/>
                  <a:pt x="5205" y="1861"/>
                </a:cubicBezTo>
                <a:cubicBezTo>
                  <a:pt x="5205" y="1861"/>
                  <a:pt x="5205" y="1861"/>
                  <a:pt x="5205" y="1861"/>
                </a:cubicBezTo>
                <a:lnTo>
                  <a:pt x="5205" y="1861"/>
                </a:lnTo>
                <a:cubicBezTo>
                  <a:pt x="5207" y="1864"/>
                  <a:pt x="5209" y="1866"/>
                  <a:pt x="5210" y="1866"/>
                </a:cubicBezTo>
                <a:cubicBezTo>
                  <a:pt x="5215" y="1866"/>
                  <a:pt x="5215" y="1843"/>
                  <a:pt x="5215" y="1834"/>
                </a:cubicBezTo>
                <a:cubicBezTo>
                  <a:pt x="5227" y="1858"/>
                  <a:pt x="5239" y="1834"/>
                  <a:pt x="5251" y="1881"/>
                </a:cubicBezTo>
                <a:cubicBezTo>
                  <a:pt x="5253" y="1882"/>
                  <a:pt x="5254" y="1883"/>
                  <a:pt x="5255" y="1883"/>
                </a:cubicBezTo>
                <a:cubicBezTo>
                  <a:pt x="5268" y="1883"/>
                  <a:pt x="5248" y="1829"/>
                  <a:pt x="5257" y="1829"/>
                </a:cubicBezTo>
                <a:cubicBezTo>
                  <a:pt x="5258" y="1829"/>
                  <a:pt x="5260" y="1831"/>
                  <a:pt x="5263" y="1834"/>
                </a:cubicBezTo>
                <a:cubicBezTo>
                  <a:pt x="5275" y="1858"/>
                  <a:pt x="5251" y="1846"/>
                  <a:pt x="5275" y="1869"/>
                </a:cubicBezTo>
                <a:lnTo>
                  <a:pt x="5287" y="1858"/>
                </a:lnTo>
                <a:cubicBezTo>
                  <a:pt x="5287" y="1867"/>
                  <a:pt x="5294" y="1891"/>
                  <a:pt x="5292" y="1895"/>
                </a:cubicBezTo>
                <a:lnTo>
                  <a:pt x="5292" y="1895"/>
                </a:lnTo>
                <a:cubicBezTo>
                  <a:pt x="5290" y="1894"/>
                  <a:pt x="5288" y="1894"/>
                  <a:pt x="5287" y="1893"/>
                </a:cubicBezTo>
                <a:lnTo>
                  <a:pt x="5287" y="1893"/>
                </a:lnTo>
                <a:cubicBezTo>
                  <a:pt x="5288" y="1895"/>
                  <a:pt x="5290" y="1896"/>
                  <a:pt x="5290" y="1896"/>
                </a:cubicBezTo>
                <a:cubicBezTo>
                  <a:pt x="5291" y="1896"/>
                  <a:pt x="5291" y="1895"/>
                  <a:pt x="5292" y="1895"/>
                </a:cubicBezTo>
                <a:lnTo>
                  <a:pt x="5292" y="1895"/>
                </a:lnTo>
                <a:cubicBezTo>
                  <a:pt x="5348" y="1918"/>
                  <a:pt x="5405" y="2004"/>
                  <a:pt x="5443" y="2004"/>
                </a:cubicBezTo>
                <a:cubicBezTo>
                  <a:pt x="5451" y="2004"/>
                  <a:pt x="5459" y="1999"/>
                  <a:pt x="5465" y="1989"/>
                </a:cubicBezTo>
                <a:cubicBezTo>
                  <a:pt x="5489" y="2024"/>
                  <a:pt x="5477" y="2012"/>
                  <a:pt x="5477" y="2036"/>
                </a:cubicBezTo>
                <a:cubicBezTo>
                  <a:pt x="5480" y="2023"/>
                  <a:pt x="5485" y="2018"/>
                  <a:pt x="5491" y="2018"/>
                </a:cubicBezTo>
                <a:cubicBezTo>
                  <a:pt x="5512" y="2018"/>
                  <a:pt x="5549" y="2073"/>
                  <a:pt x="5568" y="2073"/>
                </a:cubicBezTo>
                <a:cubicBezTo>
                  <a:pt x="5570" y="2073"/>
                  <a:pt x="5571" y="2073"/>
                  <a:pt x="5573" y="2072"/>
                </a:cubicBezTo>
                <a:lnTo>
                  <a:pt x="5573" y="2048"/>
                </a:lnTo>
                <a:cubicBezTo>
                  <a:pt x="5597" y="2073"/>
                  <a:pt x="5616" y="2080"/>
                  <a:pt x="5633" y="2080"/>
                </a:cubicBezTo>
                <a:cubicBezTo>
                  <a:pt x="5661" y="2080"/>
                  <a:pt x="5682" y="2059"/>
                  <a:pt x="5714" y="2059"/>
                </a:cubicBezTo>
                <a:cubicBezTo>
                  <a:pt x="5718" y="2059"/>
                  <a:pt x="5723" y="2059"/>
                  <a:pt x="5727" y="2060"/>
                </a:cubicBezTo>
                <a:lnTo>
                  <a:pt x="5715" y="2048"/>
                </a:lnTo>
                <a:cubicBezTo>
                  <a:pt x="5715" y="2012"/>
                  <a:pt x="5715" y="2012"/>
                  <a:pt x="5727" y="2000"/>
                </a:cubicBezTo>
                <a:cubicBezTo>
                  <a:pt x="5727" y="2003"/>
                  <a:pt x="5728" y="2008"/>
                  <a:pt x="5729" y="2014"/>
                </a:cubicBezTo>
                <a:lnTo>
                  <a:pt x="5729" y="2014"/>
                </a:lnTo>
                <a:cubicBezTo>
                  <a:pt x="5729" y="2013"/>
                  <a:pt x="5728" y="2013"/>
                  <a:pt x="5727" y="2012"/>
                </a:cubicBezTo>
                <a:lnTo>
                  <a:pt x="5727" y="2012"/>
                </a:lnTo>
                <a:cubicBezTo>
                  <a:pt x="5727" y="2017"/>
                  <a:pt x="5729" y="2022"/>
                  <a:pt x="5733" y="2027"/>
                </a:cubicBezTo>
                <a:lnTo>
                  <a:pt x="5733" y="2027"/>
                </a:lnTo>
                <a:cubicBezTo>
                  <a:pt x="5731" y="2022"/>
                  <a:pt x="5730" y="2018"/>
                  <a:pt x="5729" y="2014"/>
                </a:cubicBezTo>
                <a:lnTo>
                  <a:pt x="5729" y="2014"/>
                </a:lnTo>
                <a:cubicBezTo>
                  <a:pt x="5753" y="2029"/>
                  <a:pt x="5778" y="2034"/>
                  <a:pt x="5803" y="2034"/>
                </a:cubicBezTo>
                <a:cubicBezTo>
                  <a:pt x="5841" y="2034"/>
                  <a:pt x="5881" y="2022"/>
                  <a:pt x="5924" y="2022"/>
                </a:cubicBezTo>
                <a:cubicBezTo>
                  <a:pt x="5934" y="2022"/>
                  <a:pt x="5944" y="2023"/>
                  <a:pt x="5954" y="2024"/>
                </a:cubicBezTo>
                <a:cubicBezTo>
                  <a:pt x="6025" y="1965"/>
                  <a:pt x="6144" y="1977"/>
                  <a:pt x="6215" y="1929"/>
                </a:cubicBezTo>
                <a:cubicBezTo>
                  <a:pt x="6204" y="1929"/>
                  <a:pt x="6180" y="1869"/>
                  <a:pt x="6204" y="1869"/>
                </a:cubicBezTo>
                <a:cubicBezTo>
                  <a:pt x="6225" y="1901"/>
                  <a:pt x="6236" y="1911"/>
                  <a:pt x="6244" y="1911"/>
                </a:cubicBezTo>
                <a:cubicBezTo>
                  <a:pt x="6257" y="1911"/>
                  <a:pt x="6258" y="1884"/>
                  <a:pt x="6271" y="1884"/>
                </a:cubicBezTo>
                <a:cubicBezTo>
                  <a:pt x="6277" y="1884"/>
                  <a:pt x="6286" y="1890"/>
                  <a:pt x="6299" y="1905"/>
                </a:cubicBezTo>
                <a:cubicBezTo>
                  <a:pt x="6335" y="1846"/>
                  <a:pt x="6418" y="1917"/>
                  <a:pt x="6430" y="1822"/>
                </a:cubicBezTo>
                <a:lnTo>
                  <a:pt x="6442" y="1846"/>
                </a:lnTo>
                <a:cubicBezTo>
                  <a:pt x="6444" y="1848"/>
                  <a:pt x="6446" y="1849"/>
                  <a:pt x="6446" y="1849"/>
                </a:cubicBezTo>
                <a:cubicBezTo>
                  <a:pt x="6450" y="1849"/>
                  <a:pt x="6444" y="1834"/>
                  <a:pt x="6454" y="1834"/>
                </a:cubicBezTo>
                <a:cubicBezTo>
                  <a:pt x="6456" y="1835"/>
                  <a:pt x="6459" y="1836"/>
                  <a:pt x="6461" y="1836"/>
                </a:cubicBezTo>
                <a:cubicBezTo>
                  <a:pt x="6478" y="1836"/>
                  <a:pt x="6488" y="1808"/>
                  <a:pt x="6497" y="1808"/>
                </a:cubicBezTo>
                <a:cubicBezTo>
                  <a:pt x="6499" y="1808"/>
                  <a:pt x="6500" y="1809"/>
                  <a:pt x="6501" y="1810"/>
                </a:cubicBezTo>
                <a:lnTo>
                  <a:pt x="6489" y="1774"/>
                </a:lnTo>
                <a:lnTo>
                  <a:pt x="6489" y="1774"/>
                </a:lnTo>
                <a:cubicBezTo>
                  <a:pt x="6489" y="1774"/>
                  <a:pt x="6495" y="1785"/>
                  <a:pt x="6498" y="1785"/>
                </a:cubicBezTo>
                <a:cubicBezTo>
                  <a:pt x="6500" y="1785"/>
                  <a:pt x="6501" y="1782"/>
                  <a:pt x="6501" y="1774"/>
                </a:cubicBezTo>
                <a:lnTo>
                  <a:pt x="6513" y="1798"/>
                </a:lnTo>
                <a:lnTo>
                  <a:pt x="6513" y="1762"/>
                </a:lnTo>
                <a:cubicBezTo>
                  <a:pt x="6521" y="1781"/>
                  <a:pt x="6526" y="1787"/>
                  <a:pt x="6530" y="1787"/>
                </a:cubicBezTo>
                <a:cubicBezTo>
                  <a:pt x="6537" y="1787"/>
                  <a:pt x="6542" y="1769"/>
                  <a:pt x="6551" y="1769"/>
                </a:cubicBezTo>
                <a:cubicBezTo>
                  <a:pt x="6554" y="1769"/>
                  <a:pt x="6557" y="1771"/>
                  <a:pt x="6561" y="1774"/>
                </a:cubicBezTo>
                <a:cubicBezTo>
                  <a:pt x="6571" y="1764"/>
                  <a:pt x="6582" y="1725"/>
                  <a:pt x="6601" y="1725"/>
                </a:cubicBezTo>
                <a:cubicBezTo>
                  <a:pt x="6603" y="1725"/>
                  <a:pt x="6606" y="1725"/>
                  <a:pt x="6608" y="1727"/>
                </a:cubicBezTo>
                <a:cubicBezTo>
                  <a:pt x="6620" y="1750"/>
                  <a:pt x="6644" y="1738"/>
                  <a:pt x="6668" y="1750"/>
                </a:cubicBezTo>
                <a:cubicBezTo>
                  <a:pt x="6692" y="1727"/>
                  <a:pt x="6739" y="1703"/>
                  <a:pt x="6775" y="1691"/>
                </a:cubicBezTo>
                <a:lnTo>
                  <a:pt x="6763" y="1655"/>
                </a:lnTo>
                <a:lnTo>
                  <a:pt x="6763" y="1643"/>
                </a:lnTo>
                <a:cubicBezTo>
                  <a:pt x="6775" y="1655"/>
                  <a:pt x="6775" y="1655"/>
                  <a:pt x="6775" y="1667"/>
                </a:cubicBezTo>
                <a:cubicBezTo>
                  <a:pt x="6781" y="1676"/>
                  <a:pt x="6785" y="1679"/>
                  <a:pt x="6787" y="1679"/>
                </a:cubicBezTo>
                <a:cubicBezTo>
                  <a:pt x="6792" y="1679"/>
                  <a:pt x="6793" y="1669"/>
                  <a:pt x="6796" y="1664"/>
                </a:cubicBezTo>
                <a:lnTo>
                  <a:pt x="6796" y="1664"/>
                </a:lnTo>
                <a:cubicBezTo>
                  <a:pt x="6797" y="1665"/>
                  <a:pt x="6798" y="1666"/>
                  <a:pt x="6799" y="1667"/>
                </a:cubicBezTo>
                <a:cubicBezTo>
                  <a:pt x="6799" y="1666"/>
                  <a:pt x="6799" y="1664"/>
                  <a:pt x="6798" y="1662"/>
                </a:cubicBezTo>
                <a:lnTo>
                  <a:pt x="6798" y="1662"/>
                </a:lnTo>
                <a:cubicBezTo>
                  <a:pt x="6798" y="1663"/>
                  <a:pt x="6797" y="1663"/>
                  <a:pt x="6796" y="1664"/>
                </a:cubicBezTo>
                <a:lnTo>
                  <a:pt x="6796" y="1664"/>
                </a:lnTo>
                <a:cubicBezTo>
                  <a:pt x="6778" y="1644"/>
                  <a:pt x="6776" y="1617"/>
                  <a:pt x="6783" y="1617"/>
                </a:cubicBezTo>
                <a:cubicBezTo>
                  <a:pt x="6784" y="1617"/>
                  <a:pt x="6785" y="1618"/>
                  <a:pt x="6787" y="1619"/>
                </a:cubicBezTo>
                <a:lnTo>
                  <a:pt x="6799" y="1631"/>
                </a:lnTo>
                <a:lnTo>
                  <a:pt x="6787" y="1608"/>
                </a:lnTo>
                <a:lnTo>
                  <a:pt x="6787" y="1608"/>
                </a:lnTo>
                <a:cubicBezTo>
                  <a:pt x="6811" y="1631"/>
                  <a:pt x="6823" y="1643"/>
                  <a:pt x="6835" y="1679"/>
                </a:cubicBezTo>
                <a:cubicBezTo>
                  <a:pt x="6858" y="1655"/>
                  <a:pt x="6858" y="1596"/>
                  <a:pt x="6906" y="1596"/>
                </a:cubicBezTo>
                <a:cubicBezTo>
                  <a:pt x="6909" y="1605"/>
                  <a:pt x="6912" y="1608"/>
                  <a:pt x="6914" y="1608"/>
                </a:cubicBezTo>
                <a:cubicBezTo>
                  <a:pt x="6917" y="1608"/>
                  <a:pt x="6919" y="1603"/>
                  <a:pt x="6923" y="1603"/>
                </a:cubicBezTo>
                <a:cubicBezTo>
                  <a:pt x="6927" y="1603"/>
                  <a:pt x="6933" y="1609"/>
                  <a:pt x="6942" y="1631"/>
                </a:cubicBezTo>
                <a:cubicBezTo>
                  <a:pt x="6954" y="1596"/>
                  <a:pt x="6918" y="1584"/>
                  <a:pt x="6906" y="1536"/>
                </a:cubicBezTo>
                <a:cubicBezTo>
                  <a:pt x="6914" y="1536"/>
                  <a:pt x="6911" y="1531"/>
                  <a:pt x="6912" y="1531"/>
                </a:cubicBezTo>
                <a:lnTo>
                  <a:pt x="6912" y="1531"/>
                </a:lnTo>
                <a:cubicBezTo>
                  <a:pt x="6913" y="1531"/>
                  <a:pt x="6914" y="1532"/>
                  <a:pt x="6918" y="1536"/>
                </a:cubicBezTo>
                <a:cubicBezTo>
                  <a:pt x="6930" y="1560"/>
                  <a:pt x="6942" y="1572"/>
                  <a:pt x="6942" y="1584"/>
                </a:cubicBezTo>
                <a:lnTo>
                  <a:pt x="6954" y="1572"/>
                </a:lnTo>
                <a:cubicBezTo>
                  <a:pt x="6954" y="1572"/>
                  <a:pt x="6954" y="1584"/>
                  <a:pt x="6954" y="1584"/>
                </a:cubicBezTo>
                <a:cubicBezTo>
                  <a:pt x="6960" y="1572"/>
                  <a:pt x="6969" y="1569"/>
                  <a:pt x="6977" y="1569"/>
                </a:cubicBezTo>
                <a:cubicBezTo>
                  <a:pt x="6986" y="1569"/>
                  <a:pt x="6995" y="1572"/>
                  <a:pt x="7001" y="1572"/>
                </a:cubicBezTo>
                <a:cubicBezTo>
                  <a:pt x="6942" y="1655"/>
                  <a:pt x="6894" y="1691"/>
                  <a:pt x="6811" y="1798"/>
                </a:cubicBezTo>
                <a:cubicBezTo>
                  <a:pt x="6827" y="1766"/>
                  <a:pt x="6823" y="1755"/>
                  <a:pt x="6810" y="1755"/>
                </a:cubicBezTo>
                <a:cubicBezTo>
                  <a:pt x="6788" y="1755"/>
                  <a:pt x="6740" y="1786"/>
                  <a:pt x="6729" y="1786"/>
                </a:cubicBezTo>
                <a:cubicBezTo>
                  <a:pt x="6723" y="1786"/>
                  <a:pt x="6727" y="1777"/>
                  <a:pt x="6751" y="1750"/>
                </a:cubicBezTo>
                <a:lnTo>
                  <a:pt x="6751" y="1750"/>
                </a:lnTo>
                <a:cubicBezTo>
                  <a:pt x="6680" y="1786"/>
                  <a:pt x="6692" y="1834"/>
                  <a:pt x="6656" y="1881"/>
                </a:cubicBezTo>
                <a:cubicBezTo>
                  <a:pt x="6646" y="1889"/>
                  <a:pt x="6637" y="1892"/>
                  <a:pt x="6630" y="1892"/>
                </a:cubicBezTo>
                <a:cubicBezTo>
                  <a:pt x="6605" y="1892"/>
                  <a:pt x="6595" y="1857"/>
                  <a:pt x="6611" y="1817"/>
                </a:cubicBezTo>
                <a:lnTo>
                  <a:pt x="6611" y="1817"/>
                </a:lnTo>
                <a:lnTo>
                  <a:pt x="6585" y="1869"/>
                </a:lnTo>
                <a:lnTo>
                  <a:pt x="6573" y="1858"/>
                </a:lnTo>
                <a:lnTo>
                  <a:pt x="6549" y="1929"/>
                </a:lnTo>
                <a:cubicBezTo>
                  <a:pt x="6533" y="1938"/>
                  <a:pt x="6524" y="1941"/>
                  <a:pt x="6517" y="1941"/>
                </a:cubicBezTo>
                <a:cubicBezTo>
                  <a:pt x="6505" y="1941"/>
                  <a:pt x="6500" y="1933"/>
                  <a:pt x="6490" y="1933"/>
                </a:cubicBezTo>
                <a:cubicBezTo>
                  <a:pt x="6483" y="1933"/>
                  <a:pt x="6472" y="1938"/>
                  <a:pt x="6454" y="1953"/>
                </a:cubicBezTo>
                <a:lnTo>
                  <a:pt x="6477" y="1989"/>
                </a:lnTo>
                <a:lnTo>
                  <a:pt x="6418" y="2012"/>
                </a:lnTo>
                <a:cubicBezTo>
                  <a:pt x="6454" y="2012"/>
                  <a:pt x="6430" y="2048"/>
                  <a:pt x="6394" y="2084"/>
                </a:cubicBezTo>
                <a:lnTo>
                  <a:pt x="6382" y="2072"/>
                </a:lnTo>
                <a:lnTo>
                  <a:pt x="6346" y="2131"/>
                </a:lnTo>
                <a:cubicBezTo>
                  <a:pt x="6353" y="2116"/>
                  <a:pt x="6352" y="2111"/>
                  <a:pt x="6349" y="2111"/>
                </a:cubicBezTo>
                <a:cubicBezTo>
                  <a:pt x="6341" y="2111"/>
                  <a:pt x="6319" y="2133"/>
                  <a:pt x="6307" y="2133"/>
                </a:cubicBezTo>
                <a:cubicBezTo>
                  <a:pt x="6302" y="2133"/>
                  <a:pt x="6299" y="2130"/>
                  <a:pt x="6299" y="2119"/>
                </a:cubicBezTo>
                <a:cubicBezTo>
                  <a:pt x="6263" y="2155"/>
                  <a:pt x="6263" y="2167"/>
                  <a:pt x="6204" y="2239"/>
                </a:cubicBezTo>
                <a:lnTo>
                  <a:pt x="6239" y="2250"/>
                </a:lnTo>
                <a:cubicBezTo>
                  <a:pt x="6218" y="2283"/>
                  <a:pt x="6206" y="2292"/>
                  <a:pt x="6198" y="2292"/>
                </a:cubicBezTo>
                <a:cubicBezTo>
                  <a:pt x="6186" y="2292"/>
                  <a:pt x="6183" y="2271"/>
                  <a:pt x="6169" y="2271"/>
                </a:cubicBezTo>
                <a:cubicBezTo>
                  <a:pt x="6161" y="2271"/>
                  <a:pt x="6150" y="2277"/>
                  <a:pt x="6132" y="2298"/>
                </a:cubicBezTo>
                <a:lnTo>
                  <a:pt x="6156" y="2310"/>
                </a:lnTo>
                <a:cubicBezTo>
                  <a:pt x="6025" y="2393"/>
                  <a:pt x="6013" y="2524"/>
                  <a:pt x="5918" y="2584"/>
                </a:cubicBezTo>
                <a:cubicBezTo>
                  <a:pt x="5946" y="2538"/>
                  <a:pt x="5930" y="2520"/>
                  <a:pt x="5922" y="2520"/>
                </a:cubicBezTo>
                <a:cubicBezTo>
                  <a:pt x="5920" y="2520"/>
                  <a:pt x="5918" y="2522"/>
                  <a:pt x="5918" y="2524"/>
                </a:cubicBezTo>
                <a:cubicBezTo>
                  <a:pt x="5870" y="2608"/>
                  <a:pt x="5775" y="2715"/>
                  <a:pt x="5739" y="2822"/>
                </a:cubicBezTo>
                <a:cubicBezTo>
                  <a:pt x="5724" y="2822"/>
                  <a:pt x="5712" y="2821"/>
                  <a:pt x="5702" y="2821"/>
                </a:cubicBezTo>
                <a:cubicBezTo>
                  <a:pt x="5669" y="2821"/>
                  <a:pt x="5647" y="2828"/>
                  <a:pt x="5584" y="2881"/>
                </a:cubicBezTo>
                <a:cubicBezTo>
                  <a:pt x="5549" y="2941"/>
                  <a:pt x="5549" y="2953"/>
                  <a:pt x="5549" y="2989"/>
                </a:cubicBezTo>
                <a:cubicBezTo>
                  <a:pt x="5503" y="3034"/>
                  <a:pt x="5447" y="3144"/>
                  <a:pt x="5411" y="3144"/>
                </a:cubicBezTo>
                <a:cubicBezTo>
                  <a:pt x="5409" y="3144"/>
                  <a:pt x="5408" y="3144"/>
                  <a:pt x="5406" y="3143"/>
                </a:cubicBezTo>
                <a:lnTo>
                  <a:pt x="5406" y="3143"/>
                </a:lnTo>
                <a:cubicBezTo>
                  <a:pt x="5430" y="3167"/>
                  <a:pt x="5370" y="3191"/>
                  <a:pt x="5370" y="3239"/>
                </a:cubicBezTo>
                <a:lnTo>
                  <a:pt x="5346" y="3227"/>
                </a:lnTo>
                <a:lnTo>
                  <a:pt x="5382" y="3251"/>
                </a:lnTo>
                <a:cubicBezTo>
                  <a:pt x="5251" y="3310"/>
                  <a:pt x="5299" y="3441"/>
                  <a:pt x="5180" y="3513"/>
                </a:cubicBezTo>
                <a:lnTo>
                  <a:pt x="5180" y="3489"/>
                </a:lnTo>
                <a:lnTo>
                  <a:pt x="5156" y="3536"/>
                </a:lnTo>
                <a:cubicBezTo>
                  <a:pt x="5144" y="3536"/>
                  <a:pt x="5144" y="3513"/>
                  <a:pt x="5132" y="3501"/>
                </a:cubicBezTo>
                <a:lnTo>
                  <a:pt x="5001" y="3715"/>
                </a:lnTo>
                <a:lnTo>
                  <a:pt x="5049" y="3679"/>
                </a:lnTo>
                <a:lnTo>
                  <a:pt x="5049" y="3679"/>
                </a:lnTo>
                <a:cubicBezTo>
                  <a:pt x="5025" y="3727"/>
                  <a:pt x="5025" y="3774"/>
                  <a:pt x="4977" y="3810"/>
                </a:cubicBezTo>
                <a:cubicBezTo>
                  <a:pt x="4980" y="3785"/>
                  <a:pt x="4979" y="3776"/>
                  <a:pt x="4975" y="3776"/>
                </a:cubicBezTo>
                <a:cubicBezTo>
                  <a:pt x="4963" y="3776"/>
                  <a:pt x="4921" y="3882"/>
                  <a:pt x="4894" y="3882"/>
                </a:cubicBezTo>
                <a:lnTo>
                  <a:pt x="4906" y="3822"/>
                </a:lnTo>
                <a:lnTo>
                  <a:pt x="4906" y="3822"/>
                </a:lnTo>
                <a:cubicBezTo>
                  <a:pt x="4882" y="3894"/>
                  <a:pt x="4882" y="3894"/>
                  <a:pt x="4906" y="3905"/>
                </a:cubicBezTo>
                <a:cubicBezTo>
                  <a:pt x="4870" y="3989"/>
                  <a:pt x="4822" y="3929"/>
                  <a:pt x="4811" y="4024"/>
                </a:cubicBezTo>
                <a:lnTo>
                  <a:pt x="4846" y="3965"/>
                </a:lnTo>
                <a:cubicBezTo>
                  <a:pt x="4870" y="3965"/>
                  <a:pt x="4870" y="4013"/>
                  <a:pt x="4846" y="4048"/>
                </a:cubicBezTo>
                <a:cubicBezTo>
                  <a:pt x="4838" y="4048"/>
                  <a:pt x="4825" y="4059"/>
                  <a:pt x="4821" y="4059"/>
                </a:cubicBezTo>
                <a:cubicBezTo>
                  <a:pt x="4819" y="4059"/>
                  <a:pt x="4819" y="4058"/>
                  <a:pt x="4820" y="4055"/>
                </a:cubicBezTo>
                <a:lnTo>
                  <a:pt x="4820" y="4055"/>
                </a:lnTo>
                <a:cubicBezTo>
                  <a:pt x="4793" y="4115"/>
                  <a:pt x="4727" y="4204"/>
                  <a:pt x="4727" y="4239"/>
                </a:cubicBezTo>
                <a:cubicBezTo>
                  <a:pt x="4716" y="4246"/>
                  <a:pt x="4707" y="4249"/>
                  <a:pt x="4700" y="4249"/>
                </a:cubicBezTo>
                <a:cubicBezTo>
                  <a:pt x="4685" y="4249"/>
                  <a:pt x="4680" y="4235"/>
                  <a:pt x="4680" y="4227"/>
                </a:cubicBezTo>
                <a:cubicBezTo>
                  <a:pt x="4632" y="4370"/>
                  <a:pt x="4644" y="4286"/>
                  <a:pt x="4596" y="4441"/>
                </a:cubicBezTo>
                <a:lnTo>
                  <a:pt x="4584" y="4429"/>
                </a:lnTo>
                <a:lnTo>
                  <a:pt x="4584" y="4489"/>
                </a:lnTo>
                <a:lnTo>
                  <a:pt x="4513" y="4536"/>
                </a:lnTo>
                <a:lnTo>
                  <a:pt x="4513" y="4536"/>
                </a:lnTo>
                <a:lnTo>
                  <a:pt x="4549" y="4525"/>
                </a:lnTo>
                <a:lnTo>
                  <a:pt x="4549" y="4525"/>
                </a:lnTo>
                <a:cubicBezTo>
                  <a:pt x="4525" y="4572"/>
                  <a:pt x="4525" y="4608"/>
                  <a:pt x="4489" y="4656"/>
                </a:cubicBezTo>
                <a:lnTo>
                  <a:pt x="4477" y="4620"/>
                </a:lnTo>
                <a:cubicBezTo>
                  <a:pt x="4418" y="4763"/>
                  <a:pt x="4346" y="4751"/>
                  <a:pt x="4334" y="4906"/>
                </a:cubicBezTo>
                <a:cubicBezTo>
                  <a:pt x="4322" y="4906"/>
                  <a:pt x="4322" y="4882"/>
                  <a:pt x="4322" y="4870"/>
                </a:cubicBezTo>
                <a:cubicBezTo>
                  <a:pt x="4322" y="5013"/>
                  <a:pt x="4239" y="4941"/>
                  <a:pt x="4239" y="5084"/>
                </a:cubicBezTo>
                <a:cubicBezTo>
                  <a:pt x="4239" y="5080"/>
                  <a:pt x="4238" y="5079"/>
                  <a:pt x="4236" y="5079"/>
                </a:cubicBezTo>
                <a:cubicBezTo>
                  <a:pt x="4231" y="5079"/>
                  <a:pt x="4223" y="5084"/>
                  <a:pt x="4215" y="5084"/>
                </a:cubicBezTo>
                <a:lnTo>
                  <a:pt x="4215" y="5144"/>
                </a:lnTo>
                <a:lnTo>
                  <a:pt x="4180" y="5120"/>
                </a:lnTo>
                <a:lnTo>
                  <a:pt x="4215" y="5191"/>
                </a:lnTo>
                <a:lnTo>
                  <a:pt x="4156" y="5215"/>
                </a:lnTo>
                <a:lnTo>
                  <a:pt x="4168" y="5239"/>
                </a:lnTo>
                <a:cubicBezTo>
                  <a:pt x="4072" y="5275"/>
                  <a:pt x="4096" y="5382"/>
                  <a:pt x="4025" y="5441"/>
                </a:cubicBezTo>
                <a:lnTo>
                  <a:pt x="4072" y="5441"/>
                </a:lnTo>
                <a:cubicBezTo>
                  <a:pt x="4072" y="5489"/>
                  <a:pt x="4072" y="5537"/>
                  <a:pt x="4060" y="5584"/>
                </a:cubicBezTo>
                <a:cubicBezTo>
                  <a:pt x="3989" y="5584"/>
                  <a:pt x="3929" y="5584"/>
                  <a:pt x="3870" y="5596"/>
                </a:cubicBezTo>
                <a:cubicBezTo>
                  <a:pt x="3828" y="5619"/>
                  <a:pt x="3798" y="5627"/>
                  <a:pt x="3775" y="5627"/>
                </a:cubicBezTo>
                <a:cubicBezTo>
                  <a:pt x="3722" y="5627"/>
                  <a:pt x="3706" y="5584"/>
                  <a:pt x="3654" y="5584"/>
                </a:cubicBezTo>
                <a:cubicBezTo>
                  <a:pt x="3634" y="5584"/>
                  <a:pt x="3608" y="5590"/>
                  <a:pt x="3572" y="5608"/>
                </a:cubicBezTo>
                <a:cubicBezTo>
                  <a:pt x="3584" y="5596"/>
                  <a:pt x="3584" y="5584"/>
                  <a:pt x="3596" y="5572"/>
                </a:cubicBezTo>
                <a:lnTo>
                  <a:pt x="3596" y="5572"/>
                </a:lnTo>
                <a:cubicBezTo>
                  <a:pt x="3406" y="5632"/>
                  <a:pt x="3310" y="5656"/>
                  <a:pt x="3132" y="5751"/>
                </a:cubicBezTo>
                <a:cubicBezTo>
                  <a:pt x="3132" y="5728"/>
                  <a:pt x="3123" y="5720"/>
                  <a:pt x="3110" y="5720"/>
                </a:cubicBezTo>
                <a:cubicBezTo>
                  <a:pt x="3084" y="5720"/>
                  <a:pt x="3042" y="5751"/>
                  <a:pt x="3023" y="5751"/>
                </a:cubicBezTo>
                <a:cubicBezTo>
                  <a:pt x="3016" y="5751"/>
                  <a:pt x="3013" y="5747"/>
                  <a:pt x="3013" y="5739"/>
                </a:cubicBezTo>
                <a:lnTo>
                  <a:pt x="3013" y="5775"/>
                </a:lnTo>
                <a:cubicBezTo>
                  <a:pt x="3002" y="5772"/>
                  <a:pt x="2988" y="5771"/>
                  <a:pt x="2973" y="5771"/>
                </a:cubicBezTo>
                <a:cubicBezTo>
                  <a:pt x="2947" y="5771"/>
                  <a:pt x="2917" y="5774"/>
                  <a:pt x="2896" y="5774"/>
                </a:cubicBezTo>
                <a:cubicBezTo>
                  <a:pt x="2877" y="5774"/>
                  <a:pt x="2865" y="5772"/>
                  <a:pt x="2870" y="5763"/>
                </a:cubicBezTo>
                <a:lnTo>
                  <a:pt x="2870" y="5763"/>
                </a:lnTo>
                <a:lnTo>
                  <a:pt x="2798" y="5822"/>
                </a:lnTo>
                <a:lnTo>
                  <a:pt x="2775" y="5787"/>
                </a:lnTo>
                <a:cubicBezTo>
                  <a:pt x="2684" y="5817"/>
                  <a:pt x="2515" y="5916"/>
                  <a:pt x="2416" y="5916"/>
                </a:cubicBezTo>
                <a:cubicBezTo>
                  <a:pt x="2398" y="5916"/>
                  <a:pt x="2382" y="5913"/>
                  <a:pt x="2370" y="5906"/>
                </a:cubicBezTo>
                <a:cubicBezTo>
                  <a:pt x="2251" y="5989"/>
                  <a:pt x="2108" y="6096"/>
                  <a:pt x="1929" y="6180"/>
                </a:cubicBezTo>
                <a:cubicBezTo>
                  <a:pt x="1786" y="6299"/>
                  <a:pt x="1608" y="6406"/>
                  <a:pt x="1477" y="6525"/>
                </a:cubicBezTo>
                <a:cubicBezTo>
                  <a:pt x="1453" y="6572"/>
                  <a:pt x="1382" y="6644"/>
                  <a:pt x="1322" y="6703"/>
                </a:cubicBezTo>
                <a:lnTo>
                  <a:pt x="1239" y="6727"/>
                </a:lnTo>
                <a:cubicBezTo>
                  <a:pt x="1179" y="6799"/>
                  <a:pt x="1167" y="6906"/>
                  <a:pt x="1096" y="6942"/>
                </a:cubicBezTo>
                <a:cubicBezTo>
                  <a:pt x="1096" y="6942"/>
                  <a:pt x="1096" y="6930"/>
                  <a:pt x="1096" y="6930"/>
                </a:cubicBezTo>
                <a:cubicBezTo>
                  <a:pt x="1048" y="7001"/>
                  <a:pt x="977" y="7037"/>
                  <a:pt x="965" y="7120"/>
                </a:cubicBezTo>
                <a:cubicBezTo>
                  <a:pt x="918" y="7177"/>
                  <a:pt x="870" y="7226"/>
                  <a:pt x="841" y="7226"/>
                </a:cubicBezTo>
                <a:cubicBezTo>
                  <a:pt x="836" y="7226"/>
                  <a:pt x="832" y="7225"/>
                  <a:pt x="828" y="7222"/>
                </a:cubicBezTo>
                <a:lnTo>
                  <a:pt x="828" y="7222"/>
                </a:lnTo>
                <a:cubicBezTo>
                  <a:pt x="853" y="7263"/>
                  <a:pt x="715" y="7358"/>
                  <a:pt x="715" y="7358"/>
                </a:cubicBezTo>
                <a:cubicBezTo>
                  <a:pt x="715" y="7358"/>
                  <a:pt x="667" y="7418"/>
                  <a:pt x="596" y="7525"/>
                </a:cubicBezTo>
                <a:cubicBezTo>
                  <a:pt x="524" y="7644"/>
                  <a:pt x="417" y="7799"/>
                  <a:pt x="334" y="8025"/>
                </a:cubicBezTo>
                <a:cubicBezTo>
                  <a:pt x="143" y="8454"/>
                  <a:pt x="0" y="9085"/>
                  <a:pt x="24" y="9739"/>
                </a:cubicBezTo>
                <a:cubicBezTo>
                  <a:pt x="36" y="10382"/>
                  <a:pt x="191" y="11049"/>
                  <a:pt x="429" y="11573"/>
                </a:cubicBezTo>
                <a:cubicBezTo>
                  <a:pt x="655" y="12109"/>
                  <a:pt x="953" y="12502"/>
                  <a:pt x="1179" y="12680"/>
                </a:cubicBezTo>
                <a:cubicBezTo>
                  <a:pt x="1214" y="12689"/>
                  <a:pt x="1260" y="12722"/>
                  <a:pt x="1288" y="12722"/>
                </a:cubicBezTo>
                <a:cubicBezTo>
                  <a:pt x="1299" y="12722"/>
                  <a:pt x="1307" y="12717"/>
                  <a:pt x="1310" y="12704"/>
                </a:cubicBezTo>
                <a:cubicBezTo>
                  <a:pt x="1364" y="12758"/>
                  <a:pt x="1339" y="12813"/>
                  <a:pt x="1362" y="12813"/>
                </a:cubicBezTo>
                <a:cubicBezTo>
                  <a:pt x="1364" y="12813"/>
                  <a:pt x="1367" y="12812"/>
                  <a:pt x="1370" y="12811"/>
                </a:cubicBezTo>
                <a:cubicBezTo>
                  <a:pt x="1335" y="12718"/>
                  <a:pt x="1448" y="12785"/>
                  <a:pt x="1442" y="12687"/>
                </a:cubicBezTo>
                <a:lnTo>
                  <a:pt x="1442" y="12687"/>
                </a:lnTo>
                <a:cubicBezTo>
                  <a:pt x="1445" y="12693"/>
                  <a:pt x="1453" y="12701"/>
                  <a:pt x="1461" y="12707"/>
                </a:cubicBezTo>
                <a:lnTo>
                  <a:pt x="1461" y="12707"/>
                </a:lnTo>
                <a:lnTo>
                  <a:pt x="1441" y="12680"/>
                </a:lnTo>
                <a:lnTo>
                  <a:pt x="1441" y="12680"/>
                </a:lnTo>
                <a:cubicBezTo>
                  <a:pt x="1441" y="12682"/>
                  <a:pt x="1441" y="12685"/>
                  <a:pt x="1442" y="12687"/>
                </a:cubicBezTo>
                <a:lnTo>
                  <a:pt x="1442" y="12687"/>
                </a:lnTo>
                <a:cubicBezTo>
                  <a:pt x="1438" y="12681"/>
                  <a:pt x="1438" y="12676"/>
                  <a:pt x="1444" y="12672"/>
                </a:cubicBezTo>
                <a:lnTo>
                  <a:pt x="1444" y="12672"/>
                </a:lnTo>
                <a:lnTo>
                  <a:pt x="1393" y="12692"/>
                </a:lnTo>
                <a:cubicBezTo>
                  <a:pt x="1370" y="12645"/>
                  <a:pt x="1370" y="12609"/>
                  <a:pt x="1370" y="12585"/>
                </a:cubicBezTo>
                <a:cubicBezTo>
                  <a:pt x="1322" y="12549"/>
                  <a:pt x="1239" y="12573"/>
                  <a:pt x="1203" y="12454"/>
                </a:cubicBezTo>
                <a:lnTo>
                  <a:pt x="1203" y="12454"/>
                </a:lnTo>
                <a:lnTo>
                  <a:pt x="1227" y="12478"/>
                </a:lnTo>
                <a:cubicBezTo>
                  <a:pt x="1179" y="12406"/>
                  <a:pt x="1227" y="12406"/>
                  <a:pt x="1227" y="12395"/>
                </a:cubicBezTo>
                <a:lnTo>
                  <a:pt x="1239" y="12406"/>
                </a:lnTo>
                <a:lnTo>
                  <a:pt x="1227" y="12323"/>
                </a:lnTo>
                <a:lnTo>
                  <a:pt x="1227" y="12323"/>
                </a:lnTo>
                <a:cubicBezTo>
                  <a:pt x="1230" y="12339"/>
                  <a:pt x="1239" y="12354"/>
                  <a:pt x="1249" y="12368"/>
                </a:cubicBezTo>
                <a:lnTo>
                  <a:pt x="1249" y="12368"/>
                </a:lnTo>
                <a:cubicBezTo>
                  <a:pt x="1228" y="12323"/>
                  <a:pt x="1263" y="12323"/>
                  <a:pt x="1274" y="12311"/>
                </a:cubicBezTo>
                <a:lnTo>
                  <a:pt x="1227" y="12240"/>
                </a:lnTo>
                <a:cubicBezTo>
                  <a:pt x="1229" y="12239"/>
                  <a:pt x="1231" y="12238"/>
                  <a:pt x="1233" y="12238"/>
                </a:cubicBezTo>
                <a:cubicBezTo>
                  <a:pt x="1246" y="12238"/>
                  <a:pt x="1255" y="12259"/>
                  <a:pt x="1259" y="12259"/>
                </a:cubicBezTo>
                <a:cubicBezTo>
                  <a:pt x="1261" y="12259"/>
                  <a:pt x="1262" y="12254"/>
                  <a:pt x="1262" y="12240"/>
                </a:cubicBezTo>
                <a:lnTo>
                  <a:pt x="1179" y="12156"/>
                </a:lnTo>
                <a:cubicBezTo>
                  <a:pt x="1239" y="12097"/>
                  <a:pt x="1096" y="12061"/>
                  <a:pt x="1132" y="11978"/>
                </a:cubicBezTo>
                <a:lnTo>
                  <a:pt x="1132" y="11978"/>
                </a:lnTo>
                <a:cubicBezTo>
                  <a:pt x="1146" y="11999"/>
                  <a:pt x="1153" y="12007"/>
                  <a:pt x="1156" y="12007"/>
                </a:cubicBezTo>
                <a:cubicBezTo>
                  <a:pt x="1164" y="12007"/>
                  <a:pt x="1154" y="11966"/>
                  <a:pt x="1179" y="11966"/>
                </a:cubicBezTo>
                <a:cubicBezTo>
                  <a:pt x="1179" y="11966"/>
                  <a:pt x="1155" y="11918"/>
                  <a:pt x="1132" y="11871"/>
                </a:cubicBezTo>
                <a:cubicBezTo>
                  <a:pt x="1108" y="11835"/>
                  <a:pt x="1084" y="11787"/>
                  <a:pt x="1084" y="11787"/>
                </a:cubicBezTo>
                <a:cubicBezTo>
                  <a:pt x="1084" y="11783"/>
                  <a:pt x="1085" y="11782"/>
                  <a:pt x="1088" y="11782"/>
                </a:cubicBezTo>
                <a:cubicBezTo>
                  <a:pt x="1093" y="11782"/>
                  <a:pt x="1102" y="11790"/>
                  <a:pt x="1108" y="11797"/>
                </a:cubicBezTo>
                <a:lnTo>
                  <a:pt x="1108" y="11797"/>
                </a:lnTo>
                <a:cubicBezTo>
                  <a:pt x="1118" y="11752"/>
                  <a:pt x="1072" y="11751"/>
                  <a:pt x="1060" y="11728"/>
                </a:cubicBezTo>
                <a:cubicBezTo>
                  <a:pt x="1072" y="11704"/>
                  <a:pt x="1001" y="11597"/>
                  <a:pt x="1048" y="11573"/>
                </a:cubicBezTo>
                <a:cubicBezTo>
                  <a:pt x="1024" y="11442"/>
                  <a:pt x="977" y="11549"/>
                  <a:pt x="953" y="11418"/>
                </a:cubicBezTo>
                <a:cubicBezTo>
                  <a:pt x="955" y="11416"/>
                  <a:pt x="957" y="11415"/>
                  <a:pt x="959" y="11415"/>
                </a:cubicBezTo>
                <a:cubicBezTo>
                  <a:pt x="974" y="11415"/>
                  <a:pt x="984" y="11465"/>
                  <a:pt x="992" y="11465"/>
                </a:cubicBezTo>
                <a:cubicBezTo>
                  <a:pt x="995" y="11465"/>
                  <a:pt x="998" y="11459"/>
                  <a:pt x="1001" y="11442"/>
                </a:cubicBezTo>
                <a:lnTo>
                  <a:pt x="953" y="11323"/>
                </a:lnTo>
                <a:lnTo>
                  <a:pt x="953" y="11323"/>
                </a:lnTo>
                <a:cubicBezTo>
                  <a:pt x="965" y="11335"/>
                  <a:pt x="1001" y="11335"/>
                  <a:pt x="1012" y="11383"/>
                </a:cubicBezTo>
                <a:cubicBezTo>
                  <a:pt x="929" y="11037"/>
                  <a:pt x="1036" y="10823"/>
                  <a:pt x="929" y="10525"/>
                </a:cubicBezTo>
                <a:cubicBezTo>
                  <a:pt x="935" y="10514"/>
                  <a:pt x="939" y="10509"/>
                  <a:pt x="943" y="10509"/>
                </a:cubicBezTo>
                <a:cubicBezTo>
                  <a:pt x="955" y="10509"/>
                  <a:pt x="961" y="10555"/>
                  <a:pt x="989" y="10573"/>
                </a:cubicBezTo>
                <a:cubicBezTo>
                  <a:pt x="893" y="10371"/>
                  <a:pt x="1001" y="10251"/>
                  <a:pt x="977" y="10073"/>
                </a:cubicBezTo>
                <a:lnTo>
                  <a:pt x="953" y="10073"/>
                </a:lnTo>
                <a:cubicBezTo>
                  <a:pt x="1001" y="9799"/>
                  <a:pt x="953" y="9501"/>
                  <a:pt x="1012" y="9216"/>
                </a:cubicBezTo>
                <a:lnTo>
                  <a:pt x="1012" y="9216"/>
                </a:lnTo>
                <a:lnTo>
                  <a:pt x="989" y="9251"/>
                </a:lnTo>
                <a:cubicBezTo>
                  <a:pt x="977" y="9204"/>
                  <a:pt x="977" y="9144"/>
                  <a:pt x="965" y="9097"/>
                </a:cubicBezTo>
                <a:cubicBezTo>
                  <a:pt x="968" y="9095"/>
                  <a:pt x="971" y="9094"/>
                  <a:pt x="974" y="9094"/>
                </a:cubicBezTo>
                <a:cubicBezTo>
                  <a:pt x="984" y="9094"/>
                  <a:pt x="995" y="9100"/>
                  <a:pt x="1004" y="9100"/>
                </a:cubicBezTo>
                <a:cubicBezTo>
                  <a:pt x="1015" y="9100"/>
                  <a:pt x="1024" y="9091"/>
                  <a:pt x="1024" y="9049"/>
                </a:cubicBezTo>
                <a:lnTo>
                  <a:pt x="1024" y="9049"/>
                </a:lnTo>
                <a:cubicBezTo>
                  <a:pt x="1014" y="9059"/>
                  <a:pt x="1004" y="9087"/>
                  <a:pt x="994" y="9087"/>
                </a:cubicBezTo>
                <a:cubicBezTo>
                  <a:pt x="992" y="9087"/>
                  <a:pt x="990" y="9086"/>
                  <a:pt x="989" y="9085"/>
                </a:cubicBezTo>
                <a:cubicBezTo>
                  <a:pt x="1084" y="8847"/>
                  <a:pt x="1191" y="8358"/>
                  <a:pt x="1429" y="8049"/>
                </a:cubicBezTo>
                <a:cubicBezTo>
                  <a:pt x="1679" y="7561"/>
                  <a:pt x="2132" y="7192"/>
                  <a:pt x="2572" y="6930"/>
                </a:cubicBezTo>
                <a:lnTo>
                  <a:pt x="2572" y="6930"/>
                </a:lnTo>
                <a:cubicBezTo>
                  <a:pt x="2558" y="6937"/>
                  <a:pt x="2547" y="6939"/>
                  <a:pt x="2539" y="6939"/>
                </a:cubicBezTo>
                <a:cubicBezTo>
                  <a:pt x="2503" y="6939"/>
                  <a:pt x="2512" y="6889"/>
                  <a:pt x="2560" y="6870"/>
                </a:cubicBezTo>
                <a:cubicBezTo>
                  <a:pt x="2578" y="6875"/>
                  <a:pt x="2595" y="6876"/>
                  <a:pt x="2610" y="6876"/>
                </a:cubicBezTo>
                <a:cubicBezTo>
                  <a:pt x="2678" y="6876"/>
                  <a:pt x="2726" y="6840"/>
                  <a:pt x="2775" y="6811"/>
                </a:cubicBezTo>
                <a:cubicBezTo>
                  <a:pt x="2834" y="6775"/>
                  <a:pt x="2894" y="6739"/>
                  <a:pt x="2989" y="6739"/>
                </a:cubicBezTo>
                <a:cubicBezTo>
                  <a:pt x="3120" y="6668"/>
                  <a:pt x="3263" y="6656"/>
                  <a:pt x="3394" y="6620"/>
                </a:cubicBezTo>
                <a:cubicBezTo>
                  <a:pt x="3525" y="6620"/>
                  <a:pt x="3644" y="6584"/>
                  <a:pt x="3775" y="6537"/>
                </a:cubicBezTo>
                <a:lnTo>
                  <a:pt x="3775" y="6537"/>
                </a:lnTo>
                <a:cubicBezTo>
                  <a:pt x="3763" y="6644"/>
                  <a:pt x="3751" y="6763"/>
                  <a:pt x="3727" y="6822"/>
                </a:cubicBezTo>
                <a:cubicBezTo>
                  <a:pt x="3735" y="6822"/>
                  <a:pt x="3738" y="6828"/>
                  <a:pt x="3742" y="6828"/>
                </a:cubicBezTo>
                <a:cubicBezTo>
                  <a:pt x="3744" y="6828"/>
                  <a:pt x="3747" y="6826"/>
                  <a:pt x="3751" y="6822"/>
                </a:cubicBezTo>
                <a:lnTo>
                  <a:pt x="3751" y="6822"/>
                </a:lnTo>
                <a:cubicBezTo>
                  <a:pt x="3751" y="6918"/>
                  <a:pt x="3727" y="7037"/>
                  <a:pt x="3727" y="7132"/>
                </a:cubicBezTo>
                <a:cubicBezTo>
                  <a:pt x="3703" y="7120"/>
                  <a:pt x="3703" y="7096"/>
                  <a:pt x="3703" y="7072"/>
                </a:cubicBezTo>
                <a:cubicBezTo>
                  <a:pt x="3703" y="7108"/>
                  <a:pt x="3691" y="7156"/>
                  <a:pt x="3703" y="7192"/>
                </a:cubicBezTo>
                <a:lnTo>
                  <a:pt x="3668" y="7156"/>
                </a:lnTo>
                <a:lnTo>
                  <a:pt x="3668" y="7156"/>
                </a:lnTo>
                <a:cubicBezTo>
                  <a:pt x="3668" y="7227"/>
                  <a:pt x="3691" y="7370"/>
                  <a:pt x="3644" y="7394"/>
                </a:cubicBezTo>
                <a:cubicBezTo>
                  <a:pt x="3651" y="7391"/>
                  <a:pt x="3658" y="7388"/>
                  <a:pt x="3664" y="7388"/>
                </a:cubicBezTo>
                <a:cubicBezTo>
                  <a:pt x="3679" y="7388"/>
                  <a:pt x="3691" y="7403"/>
                  <a:pt x="3691" y="7453"/>
                </a:cubicBezTo>
                <a:cubicBezTo>
                  <a:pt x="3620" y="7489"/>
                  <a:pt x="3727" y="7632"/>
                  <a:pt x="3703" y="7727"/>
                </a:cubicBezTo>
                <a:cubicBezTo>
                  <a:pt x="3683" y="7717"/>
                  <a:pt x="3680" y="7663"/>
                  <a:pt x="3680" y="7663"/>
                </a:cubicBezTo>
                <a:cubicBezTo>
                  <a:pt x="3679" y="7663"/>
                  <a:pt x="3679" y="7664"/>
                  <a:pt x="3679" y="7668"/>
                </a:cubicBezTo>
                <a:cubicBezTo>
                  <a:pt x="3668" y="7715"/>
                  <a:pt x="3691" y="7763"/>
                  <a:pt x="3715" y="7811"/>
                </a:cubicBezTo>
                <a:lnTo>
                  <a:pt x="3691" y="7799"/>
                </a:lnTo>
                <a:lnTo>
                  <a:pt x="3691" y="7799"/>
                </a:lnTo>
                <a:cubicBezTo>
                  <a:pt x="3691" y="7799"/>
                  <a:pt x="3703" y="7858"/>
                  <a:pt x="3715" y="7918"/>
                </a:cubicBezTo>
                <a:cubicBezTo>
                  <a:pt x="3727" y="7977"/>
                  <a:pt x="3751" y="8037"/>
                  <a:pt x="3751" y="8037"/>
                </a:cubicBezTo>
                <a:cubicBezTo>
                  <a:pt x="3691" y="8085"/>
                  <a:pt x="3799" y="8263"/>
                  <a:pt x="3763" y="8263"/>
                </a:cubicBezTo>
                <a:cubicBezTo>
                  <a:pt x="3765" y="8281"/>
                  <a:pt x="3767" y="8287"/>
                  <a:pt x="3768" y="8287"/>
                </a:cubicBezTo>
                <a:cubicBezTo>
                  <a:pt x="3770" y="8287"/>
                  <a:pt x="3771" y="8250"/>
                  <a:pt x="3779" y="8250"/>
                </a:cubicBezTo>
                <a:cubicBezTo>
                  <a:pt x="3783" y="8250"/>
                  <a:pt x="3789" y="8259"/>
                  <a:pt x="3799" y="8287"/>
                </a:cubicBezTo>
                <a:cubicBezTo>
                  <a:pt x="3787" y="8323"/>
                  <a:pt x="3834" y="8382"/>
                  <a:pt x="3799" y="8382"/>
                </a:cubicBezTo>
                <a:lnTo>
                  <a:pt x="3787" y="8382"/>
                </a:lnTo>
                <a:lnTo>
                  <a:pt x="3810" y="8454"/>
                </a:lnTo>
                <a:lnTo>
                  <a:pt x="3763" y="8418"/>
                </a:lnTo>
                <a:lnTo>
                  <a:pt x="3763" y="8418"/>
                </a:lnTo>
                <a:cubicBezTo>
                  <a:pt x="3787" y="8477"/>
                  <a:pt x="3834" y="8513"/>
                  <a:pt x="3858" y="8513"/>
                </a:cubicBezTo>
                <a:cubicBezTo>
                  <a:pt x="3846" y="8585"/>
                  <a:pt x="3906" y="8656"/>
                  <a:pt x="3882" y="8692"/>
                </a:cubicBezTo>
                <a:lnTo>
                  <a:pt x="3858" y="8680"/>
                </a:lnTo>
                <a:lnTo>
                  <a:pt x="3858" y="8680"/>
                </a:lnTo>
                <a:cubicBezTo>
                  <a:pt x="3941" y="8847"/>
                  <a:pt x="3870" y="9001"/>
                  <a:pt x="3989" y="9108"/>
                </a:cubicBezTo>
                <a:cubicBezTo>
                  <a:pt x="3989" y="9114"/>
                  <a:pt x="3986" y="9117"/>
                  <a:pt x="3982" y="9117"/>
                </a:cubicBezTo>
                <a:cubicBezTo>
                  <a:pt x="3977" y="9117"/>
                  <a:pt x="3971" y="9114"/>
                  <a:pt x="3965" y="9108"/>
                </a:cubicBezTo>
                <a:lnTo>
                  <a:pt x="3965" y="9108"/>
                </a:lnTo>
                <a:lnTo>
                  <a:pt x="4013" y="9204"/>
                </a:lnTo>
                <a:lnTo>
                  <a:pt x="4013" y="9204"/>
                </a:lnTo>
                <a:lnTo>
                  <a:pt x="3977" y="9192"/>
                </a:lnTo>
                <a:lnTo>
                  <a:pt x="4096" y="9335"/>
                </a:lnTo>
                <a:lnTo>
                  <a:pt x="4084" y="9347"/>
                </a:lnTo>
                <a:cubicBezTo>
                  <a:pt x="4132" y="9454"/>
                  <a:pt x="4239" y="9620"/>
                  <a:pt x="4346" y="9751"/>
                </a:cubicBezTo>
                <a:lnTo>
                  <a:pt x="4322" y="9739"/>
                </a:lnTo>
                <a:lnTo>
                  <a:pt x="4322" y="9739"/>
                </a:lnTo>
                <a:cubicBezTo>
                  <a:pt x="4453" y="9859"/>
                  <a:pt x="4406" y="9882"/>
                  <a:pt x="4513" y="9978"/>
                </a:cubicBezTo>
                <a:cubicBezTo>
                  <a:pt x="4501" y="9978"/>
                  <a:pt x="4501" y="9966"/>
                  <a:pt x="4489" y="9966"/>
                </a:cubicBezTo>
                <a:lnTo>
                  <a:pt x="4572" y="10061"/>
                </a:lnTo>
                <a:lnTo>
                  <a:pt x="4558" y="10054"/>
                </a:lnTo>
                <a:lnTo>
                  <a:pt x="4558" y="10054"/>
                </a:lnTo>
                <a:cubicBezTo>
                  <a:pt x="4624" y="10091"/>
                  <a:pt x="4672" y="10220"/>
                  <a:pt x="4673" y="10220"/>
                </a:cubicBezTo>
                <a:cubicBezTo>
                  <a:pt x="4673" y="10220"/>
                  <a:pt x="4671" y="10215"/>
                  <a:pt x="4668" y="10204"/>
                </a:cubicBezTo>
                <a:lnTo>
                  <a:pt x="4668" y="10204"/>
                </a:lnTo>
                <a:cubicBezTo>
                  <a:pt x="4721" y="10225"/>
                  <a:pt x="4783" y="10265"/>
                  <a:pt x="4822" y="10265"/>
                </a:cubicBezTo>
                <a:cubicBezTo>
                  <a:pt x="4826" y="10265"/>
                  <a:pt x="4830" y="10265"/>
                  <a:pt x="4834" y="10263"/>
                </a:cubicBezTo>
                <a:cubicBezTo>
                  <a:pt x="4930" y="10347"/>
                  <a:pt x="4834" y="10299"/>
                  <a:pt x="4894" y="10371"/>
                </a:cubicBezTo>
                <a:cubicBezTo>
                  <a:pt x="4977" y="10430"/>
                  <a:pt x="5001" y="10418"/>
                  <a:pt x="5108" y="10501"/>
                </a:cubicBezTo>
                <a:lnTo>
                  <a:pt x="5096" y="10513"/>
                </a:lnTo>
                <a:cubicBezTo>
                  <a:pt x="5156" y="10537"/>
                  <a:pt x="5203" y="10549"/>
                  <a:pt x="5275" y="10585"/>
                </a:cubicBezTo>
                <a:lnTo>
                  <a:pt x="5251" y="10585"/>
                </a:lnTo>
                <a:cubicBezTo>
                  <a:pt x="5374" y="10605"/>
                  <a:pt x="5391" y="10687"/>
                  <a:pt x="5484" y="10687"/>
                </a:cubicBezTo>
                <a:cubicBezTo>
                  <a:pt x="5499" y="10687"/>
                  <a:pt x="5517" y="10685"/>
                  <a:pt x="5537" y="10680"/>
                </a:cubicBezTo>
                <a:cubicBezTo>
                  <a:pt x="5596" y="10704"/>
                  <a:pt x="5704" y="10728"/>
                  <a:pt x="5692" y="10763"/>
                </a:cubicBezTo>
                <a:cubicBezTo>
                  <a:pt x="5771" y="10768"/>
                  <a:pt x="5843" y="10771"/>
                  <a:pt x="5914" y="10771"/>
                </a:cubicBezTo>
                <a:cubicBezTo>
                  <a:pt x="6014" y="10771"/>
                  <a:pt x="6111" y="10765"/>
                  <a:pt x="6215" y="10752"/>
                </a:cubicBezTo>
                <a:cubicBezTo>
                  <a:pt x="6228" y="10773"/>
                  <a:pt x="6237" y="10779"/>
                  <a:pt x="6247" y="10779"/>
                </a:cubicBezTo>
                <a:cubicBezTo>
                  <a:pt x="6261" y="10779"/>
                  <a:pt x="6279" y="10769"/>
                  <a:pt x="6316" y="10769"/>
                </a:cubicBezTo>
                <a:cubicBezTo>
                  <a:pt x="6330" y="10769"/>
                  <a:pt x="6348" y="10771"/>
                  <a:pt x="6370" y="10775"/>
                </a:cubicBezTo>
                <a:lnTo>
                  <a:pt x="6358" y="10740"/>
                </a:lnTo>
                <a:cubicBezTo>
                  <a:pt x="6620" y="10704"/>
                  <a:pt x="6942" y="10668"/>
                  <a:pt x="7180" y="10478"/>
                </a:cubicBezTo>
                <a:lnTo>
                  <a:pt x="7216" y="10501"/>
                </a:lnTo>
                <a:cubicBezTo>
                  <a:pt x="7216" y="10501"/>
                  <a:pt x="7239" y="10442"/>
                  <a:pt x="7239" y="10442"/>
                </a:cubicBezTo>
                <a:cubicBezTo>
                  <a:pt x="7513" y="10251"/>
                  <a:pt x="7763" y="9906"/>
                  <a:pt x="7847" y="9656"/>
                </a:cubicBezTo>
                <a:cubicBezTo>
                  <a:pt x="7870" y="9573"/>
                  <a:pt x="7870" y="9442"/>
                  <a:pt x="7906" y="9323"/>
                </a:cubicBezTo>
                <a:lnTo>
                  <a:pt x="7906" y="9335"/>
                </a:lnTo>
                <a:cubicBezTo>
                  <a:pt x="7930" y="9108"/>
                  <a:pt x="7930" y="8870"/>
                  <a:pt x="7918" y="8632"/>
                </a:cubicBezTo>
                <a:lnTo>
                  <a:pt x="7918" y="8632"/>
                </a:lnTo>
                <a:cubicBezTo>
                  <a:pt x="7921" y="8635"/>
                  <a:pt x="7923" y="8636"/>
                  <a:pt x="7925" y="8636"/>
                </a:cubicBezTo>
                <a:cubicBezTo>
                  <a:pt x="7928" y="8636"/>
                  <a:pt x="7930" y="8633"/>
                  <a:pt x="7932" y="8633"/>
                </a:cubicBezTo>
                <a:cubicBezTo>
                  <a:pt x="7933" y="8633"/>
                  <a:pt x="7935" y="8633"/>
                  <a:pt x="7936" y="8635"/>
                </a:cubicBezTo>
                <a:lnTo>
                  <a:pt x="7936" y="8635"/>
                </a:lnTo>
                <a:cubicBezTo>
                  <a:pt x="7909" y="8586"/>
                  <a:pt x="7929" y="8510"/>
                  <a:pt x="7918" y="8466"/>
                </a:cubicBezTo>
                <a:lnTo>
                  <a:pt x="7918" y="8466"/>
                </a:lnTo>
                <a:lnTo>
                  <a:pt x="7906" y="8525"/>
                </a:lnTo>
                <a:cubicBezTo>
                  <a:pt x="7859" y="8466"/>
                  <a:pt x="7870" y="8370"/>
                  <a:pt x="7882" y="8323"/>
                </a:cubicBezTo>
                <a:cubicBezTo>
                  <a:pt x="7882" y="8323"/>
                  <a:pt x="7811" y="8239"/>
                  <a:pt x="7811" y="8239"/>
                </a:cubicBezTo>
                <a:cubicBezTo>
                  <a:pt x="7823" y="8227"/>
                  <a:pt x="7823" y="8215"/>
                  <a:pt x="7823" y="8215"/>
                </a:cubicBezTo>
                <a:lnTo>
                  <a:pt x="7799" y="8204"/>
                </a:lnTo>
                <a:lnTo>
                  <a:pt x="7823" y="8132"/>
                </a:lnTo>
                <a:cubicBezTo>
                  <a:pt x="7811" y="8120"/>
                  <a:pt x="7751" y="7989"/>
                  <a:pt x="7692" y="7977"/>
                </a:cubicBezTo>
                <a:cubicBezTo>
                  <a:pt x="7701" y="7960"/>
                  <a:pt x="7683" y="7909"/>
                  <a:pt x="7688" y="7909"/>
                </a:cubicBezTo>
                <a:cubicBezTo>
                  <a:pt x="7690" y="7909"/>
                  <a:pt x="7695" y="7915"/>
                  <a:pt x="7704" y="7930"/>
                </a:cubicBezTo>
                <a:cubicBezTo>
                  <a:pt x="7704" y="7930"/>
                  <a:pt x="7680" y="7846"/>
                  <a:pt x="7632" y="7763"/>
                </a:cubicBezTo>
                <a:cubicBezTo>
                  <a:pt x="7597" y="7680"/>
                  <a:pt x="7549" y="7608"/>
                  <a:pt x="7549" y="7608"/>
                </a:cubicBezTo>
                <a:lnTo>
                  <a:pt x="7549" y="7608"/>
                </a:lnTo>
                <a:lnTo>
                  <a:pt x="7561" y="7656"/>
                </a:lnTo>
                <a:cubicBezTo>
                  <a:pt x="7558" y="7659"/>
                  <a:pt x="7554" y="7660"/>
                  <a:pt x="7550" y="7660"/>
                </a:cubicBezTo>
                <a:cubicBezTo>
                  <a:pt x="7521" y="7660"/>
                  <a:pt x="7464" y="7591"/>
                  <a:pt x="7454" y="7549"/>
                </a:cubicBezTo>
                <a:lnTo>
                  <a:pt x="7454" y="7549"/>
                </a:lnTo>
                <a:cubicBezTo>
                  <a:pt x="7468" y="7560"/>
                  <a:pt x="7477" y="7565"/>
                  <a:pt x="7484" y="7565"/>
                </a:cubicBezTo>
                <a:cubicBezTo>
                  <a:pt x="7504" y="7565"/>
                  <a:pt x="7492" y="7516"/>
                  <a:pt x="7501" y="7489"/>
                </a:cubicBezTo>
                <a:cubicBezTo>
                  <a:pt x="7493" y="7483"/>
                  <a:pt x="7487" y="7480"/>
                  <a:pt x="7484" y="7480"/>
                </a:cubicBezTo>
                <a:cubicBezTo>
                  <a:pt x="7469" y="7480"/>
                  <a:pt x="7491" y="7526"/>
                  <a:pt x="7472" y="7526"/>
                </a:cubicBezTo>
                <a:cubicBezTo>
                  <a:pt x="7470" y="7526"/>
                  <a:pt x="7468" y="7526"/>
                  <a:pt x="7466" y="7525"/>
                </a:cubicBezTo>
                <a:cubicBezTo>
                  <a:pt x="7406" y="7489"/>
                  <a:pt x="7335" y="7394"/>
                  <a:pt x="7323" y="7358"/>
                </a:cubicBezTo>
                <a:lnTo>
                  <a:pt x="7323" y="7358"/>
                </a:lnTo>
                <a:lnTo>
                  <a:pt x="7358" y="7382"/>
                </a:lnTo>
                <a:cubicBezTo>
                  <a:pt x="7299" y="7323"/>
                  <a:pt x="7323" y="7251"/>
                  <a:pt x="7263" y="7192"/>
                </a:cubicBezTo>
                <a:cubicBezTo>
                  <a:pt x="7222" y="7167"/>
                  <a:pt x="7198" y="7131"/>
                  <a:pt x="7175" y="7131"/>
                </a:cubicBezTo>
                <a:cubicBezTo>
                  <a:pt x="7165" y="7131"/>
                  <a:pt x="7155" y="7138"/>
                  <a:pt x="7144" y="7156"/>
                </a:cubicBezTo>
                <a:cubicBezTo>
                  <a:pt x="7073" y="7084"/>
                  <a:pt x="7156" y="7096"/>
                  <a:pt x="7132" y="7061"/>
                </a:cubicBezTo>
                <a:cubicBezTo>
                  <a:pt x="7085" y="7037"/>
                  <a:pt x="7001" y="6930"/>
                  <a:pt x="7001" y="6906"/>
                </a:cubicBezTo>
                <a:cubicBezTo>
                  <a:pt x="6999" y="6906"/>
                  <a:pt x="6996" y="6906"/>
                  <a:pt x="6994" y="6906"/>
                </a:cubicBezTo>
                <a:cubicBezTo>
                  <a:pt x="6909" y="6906"/>
                  <a:pt x="6843" y="6723"/>
                  <a:pt x="6779" y="6723"/>
                </a:cubicBezTo>
                <a:cubicBezTo>
                  <a:pt x="6774" y="6723"/>
                  <a:pt x="6768" y="6725"/>
                  <a:pt x="6763" y="6727"/>
                </a:cubicBezTo>
                <a:lnTo>
                  <a:pt x="6739" y="6644"/>
                </a:lnTo>
                <a:cubicBezTo>
                  <a:pt x="6726" y="6650"/>
                  <a:pt x="6710" y="6660"/>
                  <a:pt x="6688" y="6660"/>
                </a:cubicBezTo>
                <a:cubicBezTo>
                  <a:pt x="6669" y="6660"/>
                  <a:pt x="6647" y="6654"/>
                  <a:pt x="6620" y="6632"/>
                </a:cubicBezTo>
                <a:cubicBezTo>
                  <a:pt x="6585" y="6572"/>
                  <a:pt x="6620" y="6561"/>
                  <a:pt x="6620" y="6537"/>
                </a:cubicBezTo>
                <a:lnTo>
                  <a:pt x="6620" y="6537"/>
                </a:lnTo>
                <a:lnTo>
                  <a:pt x="6537" y="6561"/>
                </a:lnTo>
                <a:cubicBezTo>
                  <a:pt x="6299" y="6263"/>
                  <a:pt x="5846" y="6037"/>
                  <a:pt x="5489" y="5834"/>
                </a:cubicBezTo>
                <a:cubicBezTo>
                  <a:pt x="5394" y="5810"/>
                  <a:pt x="5299" y="5787"/>
                  <a:pt x="5192" y="5763"/>
                </a:cubicBezTo>
                <a:cubicBezTo>
                  <a:pt x="5084" y="5751"/>
                  <a:pt x="4977" y="5715"/>
                  <a:pt x="4870" y="5691"/>
                </a:cubicBezTo>
                <a:lnTo>
                  <a:pt x="4894" y="5679"/>
                </a:lnTo>
                <a:lnTo>
                  <a:pt x="4680" y="5632"/>
                </a:lnTo>
                <a:lnTo>
                  <a:pt x="4834" y="5691"/>
                </a:lnTo>
                <a:cubicBezTo>
                  <a:pt x="4787" y="5691"/>
                  <a:pt x="4751" y="5691"/>
                  <a:pt x="4703" y="5679"/>
                </a:cubicBezTo>
                <a:cubicBezTo>
                  <a:pt x="4668" y="5679"/>
                  <a:pt x="4632" y="5668"/>
                  <a:pt x="4596" y="5656"/>
                </a:cubicBezTo>
                <a:cubicBezTo>
                  <a:pt x="4608" y="5632"/>
                  <a:pt x="4620" y="5620"/>
                  <a:pt x="4632" y="5620"/>
                </a:cubicBezTo>
                <a:cubicBezTo>
                  <a:pt x="4638" y="5602"/>
                  <a:pt x="4632" y="5599"/>
                  <a:pt x="4623" y="5599"/>
                </a:cubicBezTo>
                <a:cubicBezTo>
                  <a:pt x="4619" y="5599"/>
                  <a:pt x="4613" y="5600"/>
                  <a:pt x="4609" y="5600"/>
                </a:cubicBezTo>
                <a:cubicBezTo>
                  <a:pt x="4604" y="5600"/>
                  <a:pt x="4599" y="5599"/>
                  <a:pt x="4596" y="5596"/>
                </a:cubicBezTo>
                <a:cubicBezTo>
                  <a:pt x="4596" y="5596"/>
                  <a:pt x="4644" y="5465"/>
                  <a:pt x="4644" y="5465"/>
                </a:cubicBezTo>
                <a:cubicBezTo>
                  <a:pt x="4668" y="5465"/>
                  <a:pt x="4739" y="5477"/>
                  <a:pt x="4739" y="5501"/>
                </a:cubicBezTo>
                <a:cubicBezTo>
                  <a:pt x="4739" y="5441"/>
                  <a:pt x="4680" y="5453"/>
                  <a:pt x="4715" y="5394"/>
                </a:cubicBezTo>
                <a:lnTo>
                  <a:pt x="4715" y="5394"/>
                </a:lnTo>
                <a:cubicBezTo>
                  <a:pt x="4719" y="5401"/>
                  <a:pt x="4724" y="5404"/>
                  <a:pt x="4728" y="5404"/>
                </a:cubicBezTo>
                <a:cubicBezTo>
                  <a:pt x="4747" y="5404"/>
                  <a:pt x="4772" y="5360"/>
                  <a:pt x="4792" y="5360"/>
                </a:cubicBezTo>
                <a:cubicBezTo>
                  <a:pt x="4799" y="5360"/>
                  <a:pt x="4805" y="5366"/>
                  <a:pt x="4811" y="5382"/>
                </a:cubicBezTo>
                <a:cubicBezTo>
                  <a:pt x="4858" y="5358"/>
                  <a:pt x="4906" y="5239"/>
                  <a:pt x="4918" y="5167"/>
                </a:cubicBezTo>
                <a:cubicBezTo>
                  <a:pt x="4916" y="5159"/>
                  <a:pt x="4913" y="5156"/>
                  <a:pt x="4910" y="5156"/>
                </a:cubicBezTo>
                <a:cubicBezTo>
                  <a:pt x="4895" y="5156"/>
                  <a:pt x="4870" y="5218"/>
                  <a:pt x="4844" y="5218"/>
                </a:cubicBezTo>
                <a:cubicBezTo>
                  <a:pt x="4841" y="5218"/>
                  <a:pt x="4838" y="5217"/>
                  <a:pt x="4834" y="5215"/>
                </a:cubicBezTo>
                <a:cubicBezTo>
                  <a:pt x="4894" y="5025"/>
                  <a:pt x="4811" y="4977"/>
                  <a:pt x="4894" y="4846"/>
                </a:cubicBezTo>
                <a:lnTo>
                  <a:pt x="4894" y="4846"/>
                </a:lnTo>
                <a:lnTo>
                  <a:pt x="4870" y="4882"/>
                </a:lnTo>
                <a:cubicBezTo>
                  <a:pt x="4882" y="4786"/>
                  <a:pt x="4882" y="4798"/>
                  <a:pt x="4882" y="4739"/>
                </a:cubicBezTo>
                <a:cubicBezTo>
                  <a:pt x="4889" y="4748"/>
                  <a:pt x="4899" y="4752"/>
                  <a:pt x="4911" y="4752"/>
                </a:cubicBezTo>
                <a:cubicBezTo>
                  <a:pt x="4961" y="4752"/>
                  <a:pt x="5048" y="4676"/>
                  <a:pt x="5096" y="4560"/>
                </a:cubicBezTo>
                <a:cubicBezTo>
                  <a:pt x="5095" y="4559"/>
                  <a:pt x="5094" y="4559"/>
                  <a:pt x="5092" y="4559"/>
                </a:cubicBezTo>
                <a:cubicBezTo>
                  <a:pt x="5078" y="4559"/>
                  <a:pt x="5037" y="4594"/>
                  <a:pt x="5015" y="4594"/>
                </a:cubicBezTo>
                <a:cubicBezTo>
                  <a:pt x="5008" y="4594"/>
                  <a:pt x="5003" y="4591"/>
                  <a:pt x="5001" y="4584"/>
                </a:cubicBezTo>
                <a:lnTo>
                  <a:pt x="5037" y="4489"/>
                </a:lnTo>
                <a:cubicBezTo>
                  <a:pt x="5037" y="4489"/>
                  <a:pt x="5037" y="4501"/>
                  <a:pt x="5037" y="4513"/>
                </a:cubicBezTo>
                <a:cubicBezTo>
                  <a:pt x="5072" y="4429"/>
                  <a:pt x="5180" y="4394"/>
                  <a:pt x="5144" y="4346"/>
                </a:cubicBezTo>
                <a:lnTo>
                  <a:pt x="5202" y="4317"/>
                </a:lnTo>
                <a:lnTo>
                  <a:pt x="5202" y="4317"/>
                </a:lnTo>
                <a:cubicBezTo>
                  <a:pt x="5202" y="4319"/>
                  <a:pt x="5203" y="4321"/>
                  <a:pt x="5203" y="4322"/>
                </a:cubicBezTo>
                <a:lnTo>
                  <a:pt x="5239" y="4298"/>
                </a:lnTo>
                <a:lnTo>
                  <a:pt x="5202" y="4317"/>
                </a:lnTo>
                <a:lnTo>
                  <a:pt x="5202" y="4317"/>
                </a:lnTo>
                <a:cubicBezTo>
                  <a:pt x="5196" y="4287"/>
                  <a:pt x="5227" y="4202"/>
                  <a:pt x="5227" y="4179"/>
                </a:cubicBezTo>
                <a:cubicBezTo>
                  <a:pt x="5263" y="4084"/>
                  <a:pt x="5299" y="4060"/>
                  <a:pt x="5346" y="4024"/>
                </a:cubicBezTo>
                <a:cubicBezTo>
                  <a:pt x="5337" y="4024"/>
                  <a:pt x="5322" y="4028"/>
                  <a:pt x="5309" y="4028"/>
                </a:cubicBezTo>
                <a:cubicBezTo>
                  <a:pt x="5290" y="4028"/>
                  <a:pt x="5277" y="4020"/>
                  <a:pt x="5299" y="3977"/>
                </a:cubicBezTo>
                <a:lnTo>
                  <a:pt x="5299" y="3977"/>
                </a:lnTo>
                <a:cubicBezTo>
                  <a:pt x="5304" y="3980"/>
                  <a:pt x="5310" y="3982"/>
                  <a:pt x="5316" y="3982"/>
                </a:cubicBezTo>
                <a:cubicBezTo>
                  <a:pt x="5366" y="3982"/>
                  <a:pt x="5413" y="3867"/>
                  <a:pt x="5436" y="3867"/>
                </a:cubicBezTo>
                <a:cubicBezTo>
                  <a:pt x="5438" y="3867"/>
                  <a:pt x="5440" y="3868"/>
                  <a:pt x="5442" y="3870"/>
                </a:cubicBezTo>
                <a:cubicBezTo>
                  <a:pt x="5465" y="3846"/>
                  <a:pt x="5513" y="3810"/>
                  <a:pt x="5489" y="3786"/>
                </a:cubicBezTo>
                <a:lnTo>
                  <a:pt x="5489" y="3786"/>
                </a:lnTo>
                <a:lnTo>
                  <a:pt x="5525" y="3810"/>
                </a:lnTo>
                <a:cubicBezTo>
                  <a:pt x="5477" y="3774"/>
                  <a:pt x="5537" y="3679"/>
                  <a:pt x="5584" y="3596"/>
                </a:cubicBezTo>
                <a:cubicBezTo>
                  <a:pt x="5594" y="3606"/>
                  <a:pt x="5602" y="3610"/>
                  <a:pt x="5609" y="3610"/>
                </a:cubicBezTo>
                <a:cubicBezTo>
                  <a:pt x="5640" y="3610"/>
                  <a:pt x="5645" y="3522"/>
                  <a:pt x="5699" y="3522"/>
                </a:cubicBezTo>
                <a:cubicBezTo>
                  <a:pt x="5704" y="3522"/>
                  <a:pt x="5709" y="3523"/>
                  <a:pt x="5715" y="3524"/>
                </a:cubicBezTo>
                <a:cubicBezTo>
                  <a:pt x="5680" y="3477"/>
                  <a:pt x="5799" y="3370"/>
                  <a:pt x="5763" y="3334"/>
                </a:cubicBezTo>
                <a:cubicBezTo>
                  <a:pt x="5779" y="3307"/>
                  <a:pt x="5798" y="3299"/>
                  <a:pt x="5816" y="3299"/>
                </a:cubicBezTo>
                <a:cubicBezTo>
                  <a:pt x="5837" y="3299"/>
                  <a:pt x="5857" y="3310"/>
                  <a:pt x="5870" y="3310"/>
                </a:cubicBezTo>
                <a:lnTo>
                  <a:pt x="5870" y="3274"/>
                </a:lnTo>
                <a:cubicBezTo>
                  <a:pt x="5906" y="3262"/>
                  <a:pt x="5989" y="3155"/>
                  <a:pt x="6049" y="3108"/>
                </a:cubicBezTo>
                <a:lnTo>
                  <a:pt x="6061" y="3012"/>
                </a:lnTo>
                <a:lnTo>
                  <a:pt x="6096" y="3012"/>
                </a:lnTo>
                <a:cubicBezTo>
                  <a:pt x="6086" y="3003"/>
                  <a:pt x="6110" y="2959"/>
                  <a:pt x="6097" y="2959"/>
                </a:cubicBezTo>
                <a:cubicBezTo>
                  <a:pt x="6094" y="2959"/>
                  <a:pt x="6090" y="2961"/>
                  <a:pt x="6085" y="2965"/>
                </a:cubicBezTo>
                <a:lnTo>
                  <a:pt x="6108" y="2929"/>
                </a:lnTo>
                <a:cubicBezTo>
                  <a:pt x="6061" y="2893"/>
                  <a:pt x="6132" y="2881"/>
                  <a:pt x="6156" y="2798"/>
                </a:cubicBezTo>
                <a:cubicBezTo>
                  <a:pt x="6160" y="2796"/>
                  <a:pt x="6164" y="2795"/>
                  <a:pt x="6167" y="2795"/>
                </a:cubicBezTo>
                <a:cubicBezTo>
                  <a:pt x="6180" y="2795"/>
                  <a:pt x="6180" y="2812"/>
                  <a:pt x="6180" y="2822"/>
                </a:cubicBezTo>
                <a:cubicBezTo>
                  <a:pt x="6188" y="2814"/>
                  <a:pt x="6194" y="2811"/>
                  <a:pt x="6201" y="2811"/>
                </a:cubicBezTo>
                <a:cubicBezTo>
                  <a:pt x="6213" y="2811"/>
                  <a:pt x="6225" y="2820"/>
                  <a:pt x="6245" y="2822"/>
                </a:cubicBezTo>
                <a:lnTo>
                  <a:pt x="6245" y="2822"/>
                </a:lnTo>
                <a:cubicBezTo>
                  <a:pt x="6223" y="2811"/>
                  <a:pt x="6239" y="2691"/>
                  <a:pt x="6196" y="2691"/>
                </a:cubicBezTo>
                <a:cubicBezTo>
                  <a:pt x="6188" y="2691"/>
                  <a:pt x="6179" y="2695"/>
                  <a:pt x="6168" y="2703"/>
                </a:cubicBezTo>
                <a:cubicBezTo>
                  <a:pt x="6144" y="2703"/>
                  <a:pt x="6168" y="2643"/>
                  <a:pt x="6204" y="2620"/>
                </a:cubicBezTo>
                <a:lnTo>
                  <a:pt x="6263" y="2631"/>
                </a:lnTo>
                <a:lnTo>
                  <a:pt x="6263" y="2631"/>
                </a:lnTo>
                <a:lnTo>
                  <a:pt x="6251" y="2560"/>
                </a:lnTo>
                <a:cubicBezTo>
                  <a:pt x="6287" y="2512"/>
                  <a:pt x="6323" y="2512"/>
                  <a:pt x="6358" y="2489"/>
                </a:cubicBezTo>
                <a:lnTo>
                  <a:pt x="6358" y="2489"/>
                </a:lnTo>
                <a:cubicBezTo>
                  <a:pt x="6342" y="2514"/>
                  <a:pt x="6354" y="2575"/>
                  <a:pt x="6393" y="2575"/>
                </a:cubicBezTo>
                <a:cubicBezTo>
                  <a:pt x="6409" y="2575"/>
                  <a:pt x="6429" y="2564"/>
                  <a:pt x="6454" y="2536"/>
                </a:cubicBezTo>
                <a:lnTo>
                  <a:pt x="6454" y="2536"/>
                </a:lnTo>
                <a:cubicBezTo>
                  <a:pt x="6406" y="2596"/>
                  <a:pt x="6406" y="2631"/>
                  <a:pt x="6394" y="2667"/>
                </a:cubicBezTo>
                <a:cubicBezTo>
                  <a:pt x="6405" y="2662"/>
                  <a:pt x="6413" y="2657"/>
                  <a:pt x="6418" y="2657"/>
                </a:cubicBezTo>
                <a:cubicBezTo>
                  <a:pt x="6424" y="2657"/>
                  <a:pt x="6424" y="2665"/>
                  <a:pt x="6418" y="2691"/>
                </a:cubicBezTo>
                <a:cubicBezTo>
                  <a:pt x="6466" y="2608"/>
                  <a:pt x="6418" y="2643"/>
                  <a:pt x="6477" y="2560"/>
                </a:cubicBezTo>
                <a:cubicBezTo>
                  <a:pt x="6487" y="2574"/>
                  <a:pt x="6498" y="2581"/>
                  <a:pt x="6513" y="2581"/>
                </a:cubicBezTo>
                <a:cubicBezTo>
                  <a:pt x="6535" y="2581"/>
                  <a:pt x="6565" y="2565"/>
                  <a:pt x="6608" y="2536"/>
                </a:cubicBezTo>
                <a:lnTo>
                  <a:pt x="6608" y="2536"/>
                </a:lnTo>
                <a:lnTo>
                  <a:pt x="6537" y="2560"/>
                </a:lnTo>
                <a:cubicBezTo>
                  <a:pt x="6537" y="2560"/>
                  <a:pt x="6537" y="2548"/>
                  <a:pt x="6537" y="2548"/>
                </a:cubicBezTo>
                <a:cubicBezTo>
                  <a:pt x="6525" y="2554"/>
                  <a:pt x="6516" y="2557"/>
                  <a:pt x="6509" y="2557"/>
                </a:cubicBezTo>
                <a:cubicBezTo>
                  <a:pt x="6501" y="2557"/>
                  <a:pt x="6495" y="2554"/>
                  <a:pt x="6489" y="2548"/>
                </a:cubicBezTo>
                <a:cubicBezTo>
                  <a:pt x="6501" y="2537"/>
                  <a:pt x="6523" y="2438"/>
                  <a:pt x="6546" y="2430"/>
                </a:cubicBezTo>
                <a:lnTo>
                  <a:pt x="6546" y="2430"/>
                </a:lnTo>
                <a:cubicBezTo>
                  <a:pt x="6540" y="2431"/>
                  <a:pt x="6535" y="2431"/>
                  <a:pt x="6531" y="2431"/>
                </a:cubicBezTo>
                <a:cubicBezTo>
                  <a:pt x="6458" y="2431"/>
                  <a:pt x="6606" y="2284"/>
                  <a:pt x="6561" y="2284"/>
                </a:cubicBezTo>
                <a:cubicBezTo>
                  <a:pt x="6558" y="2284"/>
                  <a:pt x="6554" y="2285"/>
                  <a:pt x="6549" y="2286"/>
                </a:cubicBezTo>
                <a:cubicBezTo>
                  <a:pt x="6549" y="2265"/>
                  <a:pt x="6587" y="2225"/>
                  <a:pt x="6612" y="2225"/>
                </a:cubicBezTo>
                <a:cubicBezTo>
                  <a:pt x="6615" y="2225"/>
                  <a:pt x="6618" y="2225"/>
                  <a:pt x="6620" y="2227"/>
                </a:cubicBezTo>
                <a:cubicBezTo>
                  <a:pt x="6609" y="2254"/>
                  <a:pt x="6613" y="2262"/>
                  <a:pt x="6625" y="2262"/>
                </a:cubicBezTo>
                <a:cubicBezTo>
                  <a:pt x="6644" y="2262"/>
                  <a:pt x="6681" y="2242"/>
                  <a:pt x="6701" y="2242"/>
                </a:cubicBezTo>
                <a:cubicBezTo>
                  <a:pt x="6708" y="2242"/>
                  <a:pt x="6714" y="2244"/>
                  <a:pt x="6716" y="2250"/>
                </a:cubicBezTo>
                <a:cubicBezTo>
                  <a:pt x="6719" y="2241"/>
                  <a:pt x="6715" y="2238"/>
                  <a:pt x="6709" y="2238"/>
                </a:cubicBezTo>
                <a:cubicBezTo>
                  <a:pt x="6699" y="2238"/>
                  <a:pt x="6681" y="2246"/>
                  <a:pt x="6671" y="2246"/>
                </a:cubicBezTo>
                <a:cubicBezTo>
                  <a:pt x="6664" y="2246"/>
                  <a:pt x="6660" y="2242"/>
                  <a:pt x="6668" y="2227"/>
                </a:cubicBezTo>
                <a:cubicBezTo>
                  <a:pt x="6692" y="2191"/>
                  <a:pt x="6739" y="2191"/>
                  <a:pt x="6775" y="2179"/>
                </a:cubicBezTo>
                <a:lnTo>
                  <a:pt x="6775" y="2179"/>
                </a:lnTo>
                <a:lnTo>
                  <a:pt x="6763" y="2203"/>
                </a:lnTo>
                <a:lnTo>
                  <a:pt x="6763" y="2203"/>
                </a:lnTo>
                <a:lnTo>
                  <a:pt x="6835" y="2155"/>
                </a:lnTo>
                <a:cubicBezTo>
                  <a:pt x="6832" y="2150"/>
                  <a:pt x="6826" y="2148"/>
                  <a:pt x="6818" y="2148"/>
                </a:cubicBezTo>
                <a:cubicBezTo>
                  <a:pt x="6808" y="2148"/>
                  <a:pt x="6796" y="2151"/>
                  <a:pt x="6788" y="2151"/>
                </a:cubicBezTo>
                <a:cubicBezTo>
                  <a:pt x="6776" y="2151"/>
                  <a:pt x="6771" y="2145"/>
                  <a:pt x="6787" y="2119"/>
                </a:cubicBezTo>
                <a:cubicBezTo>
                  <a:pt x="6809" y="2119"/>
                  <a:pt x="6850" y="2070"/>
                  <a:pt x="6866" y="2070"/>
                </a:cubicBezTo>
                <a:cubicBezTo>
                  <a:pt x="6868" y="2070"/>
                  <a:pt x="6869" y="2071"/>
                  <a:pt x="6870" y="2072"/>
                </a:cubicBezTo>
                <a:cubicBezTo>
                  <a:pt x="6858" y="2119"/>
                  <a:pt x="6906" y="2131"/>
                  <a:pt x="6870" y="2179"/>
                </a:cubicBezTo>
                <a:cubicBezTo>
                  <a:pt x="6904" y="2145"/>
                  <a:pt x="7002" y="2047"/>
                  <a:pt x="6952" y="2047"/>
                </a:cubicBezTo>
                <a:cubicBezTo>
                  <a:pt x="6949" y="2047"/>
                  <a:pt x="6945" y="2047"/>
                  <a:pt x="6942" y="2048"/>
                </a:cubicBezTo>
                <a:lnTo>
                  <a:pt x="6989" y="2012"/>
                </a:lnTo>
                <a:cubicBezTo>
                  <a:pt x="6964" y="2012"/>
                  <a:pt x="6925" y="2026"/>
                  <a:pt x="6907" y="2026"/>
                </a:cubicBezTo>
                <a:cubicBezTo>
                  <a:pt x="6891" y="2026"/>
                  <a:pt x="6891" y="2016"/>
                  <a:pt x="6930" y="1977"/>
                </a:cubicBezTo>
                <a:lnTo>
                  <a:pt x="6930" y="1989"/>
                </a:lnTo>
                <a:lnTo>
                  <a:pt x="6966" y="1905"/>
                </a:lnTo>
                <a:lnTo>
                  <a:pt x="7013" y="1893"/>
                </a:lnTo>
                <a:cubicBezTo>
                  <a:pt x="7001" y="1893"/>
                  <a:pt x="7001" y="1869"/>
                  <a:pt x="7025" y="1858"/>
                </a:cubicBezTo>
                <a:cubicBezTo>
                  <a:pt x="7033" y="1858"/>
                  <a:pt x="7052" y="1852"/>
                  <a:pt x="7063" y="1852"/>
                </a:cubicBezTo>
                <a:cubicBezTo>
                  <a:pt x="7069" y="1852"/>
                  <a:pt x="7073" y="1854"/>
                  <a:pt x="7073" y="1858"/>
                </a:cubicBezTo>
                <a:cubicBezTo>
                  <a:pt x="7144" y="1798"/>
                  <a:pt x="7120" y="1786"/>
                  <a:pt x="7120" y="1762"/>
                </a:cubicBezTo>
                <a:cubicBezTo>
                  <a:pt x="7138" y="1744"/>
                  <a:pt x="7153" y="1736"/>
                  <a:pt x="7164" y="1736"/>
                </a:cubicBezTo>
                <a:cubicBezTo>
                  <a:pt x="7174" y="1736"/>
                  <a:pt x="7180" y="1744"/>
                  <a:pt x="7180" y="1762"/>
                </a:cubicBezTo>
                <a:cubicBezTo>
                  <a:pt x="7228" y="1727"/>
                  <a:pt x="7323" y="1643"/>
                  <a:pt x="7370" y="1631"/>
                </a:cubicBezTo>
                <a:cubicBezTo>
                  <a:pt x="7394" y="1598"/>
                  <a:pt x="7397" y="1592"/>
                  <a:pt x="7394" y="1592"/>
                </a:cubicBezTo>
                <a:cubicBezTo>
                  <a:pt x="7391" y="1592"/>
                  <a:pt x="7385" y="1595"/>
                  <a:pt x="7381" y="1595"/>
                </a:cubicBezTo>
                <a:cubicBezTo>
                  <a:pt x="7377" y="1595"/>
                  <a:pt x="7375" y="1591"/>
                  <a:pt x="7382" y="1572"/>
                </a:cubicBezTo>
                <a:cubicBezTo>
                  <a:pt x="7389" y="1573"/>
                  <a:pt x="7395" y="1574"/>
                  <a:pt x="7401" y="1574"/>
                </a:cubicBezTo>
                <a:cubicBezTo>
                  <a:pt x="7443" y="1574"/>
                  <a:pt x="7484" y="1543"/>
                  <a:pt x="7525" y="1512"/>
                </a:cubicBezTo>
                <a:cubicBezTo>
                  <a:pt x="7537" y="1524"/>
                  <a:pt x="7537" y="1536"/>
                  <a:pt x="7537" y="1548"/>
                </a:cubicBezTo>
                <a:cubicBezTo>
                  <a:pt x="7525" y="1546"/>
                  <a:pt x="7518" y="1545"/>
                  <a:pt x="7514" y="1545"/>
                </a:cubicBezTo>
                <a:cubicBezTo>
                  <a:pt x="7498" y="1545"/>
                  <a:pt x="7530" y="1560"/>
                  <a:pt x="7501" y="1560"/>
                </a:cubicBezTo>
                <a:lnTo>
                  <a:pt x="7537" y="1572"/>
                </a:lnTo>
                <a:cubicBezTo>
                  <a:pt x="7525" y="1596"/>
                  <a:pt x="7442" y="1608"/>
                  <a:pt x="7442" y="1643"/>
                </a:cubicBezTo>
                <a:lnTo>
                  <a:pt x="7406" y="1631"/>
                </a:lnTo>
                <a:lnTo>
                  <a:pt x="7442" y="1655"/>
                </a:lnTo>
                <a:cubicBezTo>
                  <a:pt x="7418" y="1679"/>
                  <a:pt x="7382" y="1727"/>
                  <a:pt x="7382" y="1750"/>
                </a:cubicBezTo>
                <a:cubicBezTo>
                  <a:pt x="7394" y="1762"/>
                  <a:pt x="7430" y="1798"/>
                  <a:pt x="7406" y="1798"/>
                </a:cubicBezTo>
                <a:cubicBezTo>
                  <a:pt x="7418" y="1834"/>
                  <a:pt x="7418" y="1858"/>
                  <a:pt x="7394" y="1881"/>
                </a:cubicBezTo>
                <a:cubicBezTo>
                  <a:pt x="7385" y="1881"/>
                  <a:pt x="7377" y="1881"/>
                  <a:pt x="7368" y="1877"/>
                </a:cubicBezTo>
                <a:lnTo>
                  <a:pt x="7368" y="1877"/>
                </a:lnTo>
                <a:cubicBezTo>
                  <a:pt x="7387" y="1893"/>
                  <a:pt x="7358" y="1893"/>
                  <a:pt x="7358" y="1893"/>
                </a:cubicBezTo>
                <a:lnTo>
                  <a:pt x="7382" y="1893"/>
                </a:lnTo>
                <a:cubicBezTo>
                  <a:pt x="7406" y="1917"/>
                  <a:pt x="7382" y="1917"/>
                  <a:pt x="7347" y="1917"/>
                </a:cubicBezTo>
                <a:lnTo>
                  <a:pt x="7382" y="1941"/>
                </a:lnTo>
                <a:lnTo>
                  <a:pt x="7335" y="1929"/>
                </a:lnTo>
                <a:lnTo>
                  <a:pt x="7335" y="1929"/>
                </a:lnTo>
                <a:cubicBezTo>
                  <a:pt x="7347" y="1941"/>
                  <a:pt x="7358" y="1965"/>
                  <a:pt x="7394" y="1977"/>
                </a:cubicBezTo>
                <a:cubicBezTo>
                  <a:pt x="7386" y="1977"/>
                  <a:pt x="7373" y="1982"/>
                  <a:pt x="7365" y="1982"/>
                </a:cubicBezTo>
                <a:cubicBezTo>
                  <a:pt x="7361" y="1982"/>
                  <a:pt x="7358" y="1981"/>
                  <a:pt x="7358" y="1977"/>
                </a:cubicBezTo>
                <a:lnTo>
                  <a:pt x="7335" y="2012"/>
                </a:lnTo>
                <a:lnTo>
                  <a:pt x="7347" y="2012"/>
                </a:lnTo>
                <a:cubicBezTo>
                  <a:pt x="7382" y="2024"/>
                  <a:pt x="7394" y="2036"/>
                  <a:pt x="7382" y="2048"/>
                </a:cubicBezTo>
                <a:cubicBezTo>
                  <a:pt x="7358" y="2024"/>
                  <a:pt x="7335" y="2024"/>
                  <a:pt x="7311" y="2024"/>
                </a:cubicBezTo>
                <a:cubicBezTo>
                  <a:pt x="7317" y="2030"/>
                  <a:pt x="7323" y="2030"/>
                  <a:pt x="7330" y="2030"/>
                </a:cubicBezTo>
                <a:cubicBezTo>
                  <a:pt x="7338" y="2030"/>
                  <a:pt x="7347" y="2030"/>
                  <a:pt x="7358" y="2036"/>
                </a:cubicBezTo>
                <a:cubicBezTo>
                  <a:pt x="7370" y="2048"/>
                  <a:pt x="7382" y="2072"/>
                  <a:pt x="7370" y="2072"/>
                </a:cubicBezTo>
                <a:lnTo>
                  <a:pt x="7358" y="2060"/>
                </a:lnTo>
                <a:cubicBezTo>
                  <a:pt x="7358" y="2066"/>
                  <a:pt x="7347" y="2066"/>
                  <a:pt x="7335" y="2066"/>
                </a:cubicBezTo>
                <a:cubicBezTo>
                  <a:pt x="7323" y="2066"/>
                  <a:pt x="7311" y="2066"/>
                  <a:pt x="7311" y="2072"/>
                </a:cubicBezTo>
                <a:cubicBezTo>
                  <a:pt x="7335" y="2096"/>
                  <a:pt x="7299" y="2096"/>
                  <a:pt x="7358" y="2108"/>
                </a:cubicBezTo>
                <a:cubicBezTo>
                  <a:pt x="7362" y="2112"/>
                  <a:pt x="7360" y="2113"/>
                  <a:pt x="7354" y="2113"/>
                </a:cubicBezTo>
                <a:cubicBezTo>
                  <a:pt x="7343" y="2113"/>
                  <a:pt x="7319" y="2108"/>
                  <a:pt x="7311" y="2108"/>
                </a:cubicBezTo>
                <a:cubicBezTo>
                  <a:pt x="7335" y="2119"/>
                  <a:pt x="7311" y="2131"/>
                  <a:pt x="7287" y="2131"/>
                </a:cubicBezTo>
                <a:cubicBezTo>
                  <a:pt x="7370" y="2155"/>
                  <a:pt x="7251" y="2155"/>
                  <a:pt x="7311" y="2179"/>
                </a:cubicBezTo>
                <a:lnTo>
                  <a:pt x="7275" y="2179"/>
                </a:lnTo>
                <a:cubicBezTo>
                  <a:pt x="7287" y="2179"/>
                  <a:pt x="7335" y="2203"/>
                  <a:pt x="7335" y="2203"/>
                </a:cubicBezTo>
                <a:cubicBezTo>
                  <a:pt x="7327" y="2207"/>
                  <a:pt x="7319" y="2208"/>
                  <a:pt x="7311" y="2208"/>
                </a:cubicBezTo>
                <a:cubicBezTo>
                  <a:pt x="7295" y="2208"/>
                  <a:pt x="7279" y="2203"/>
                  <a:pt x="7263" y="2203"/>
                </a:cubicBezTo>
                <a:lnTo>
                  <a:pt x="7323" y="2227"/>
                </a:lnTo>
                <a:cubicBezTo>
                  <a:pt x="7239" y="2250"/>
                  <a:pt x="7275" y="2334"/>
                  <a:pt x="7204" y="2370"/>
                </a:cubicBezTo>
                <a:cubicBezTo>
                  <a:pt x="7204" y="2393"/>
                  <a:pt x="7228" y="2441"/>
                  <a:pt x="7216" y="2465"/>
                </a:cubicBezTo>
                <a:cubicBezTo>
                  <a:pt x="7228" y="2477"/>
                  <a:pt x="7239" y="2489"/>
                  <a:pt x="7228" y="2489"/>
                </a:cubicBezTo>
                <a:cubicBezTo>
                  <a:pt x="7192" y="2512"/>
                  <a:pt x="7156" y="2548"/>
                  <a:pt x="7180" y="2596"/>
                </a:cubicBezTo>
                <a:cubicBezTo>
                  <a:pt x="7208" y="2615"/>
                  <a:pt x="7203" y="2619"/>
                  <a:pt x="7189" y="2619"/>
                </a:cubicBezTo>
                <a:cubicBezTo>
                  <a:pt x="7179" y="2619"/>
                  <a:pt x="7166" y="2617"/>
                  <a:pt x="7157" y="2617"/>
                </a:cubicBezTo>
                <a:cubicBezTo>
                  <a:pt x="7145" y="2617"/>
                  <a:pt x="7140" y="2620"/>
                  <a:pt x="7156" y="2631"/>
                </a:cubicBezTo>
                <a:cubicBezTo>
                  <a:pt x="7144" y="2631"/>
                  <a:pt x="7144" y="2631"/>
                  <a:pt x="7132" y="2620"/>
                </a:cubicBezTo>
                <a:lnTo>
                  <a:pt x="7132" y="2620"/>
                </a:lnTo>
                <a:cubicBezTo>
                  <a:pt x="7156" y="2655"/>
                  <a:pt x="7156" y="2679"/>
                  <a:pt x="7204" y="2703"/>
                </a:cubicBezTo>
                <a:cubicBezTo>
                  <a:pt x="7191" y="2701"/>
                  <a:pt x="7183" y="2700"/>
                  <a:pt x="7177" y="2700"/>
                </a:cubicBezTo>
                <a:cubicBezTo>
                  <a:pt x="7148" y="2700"/>
                  <a:pt x="7181" y="2717"/>
                  <a:pt x="7169" y="2717"/>
                </a:cubicBezTo>
                <a:cubicBezTo>
                  <a:pt x="7167" y="2717"/>
                  <a:pt x="7163" y="2717"/>
                  <a:pt x="7156" y="2715"/>
                </a:cubicBezTo>
                <a:lnTo>
                  <a:pt x="7156" y="2715"/>
                </a:lnTo>
                <a:lnTo>
                  <a:pt x="7192" y="2727"/>
                </a:lnTo>
                <a:cubicBezTo>
                  <a:pt x="7176" y="2727"/>
                  <a:pt x="7165" y="2732"/>
                  <a:pt x="7153" y="2732"/>
                </a:cubicBezTo>
                <a:cubicBezTo>
                  <a:pt x="7147" y="2732"/>
                  <a:pt x="7140" y="2731"/>
                  <a:pt x="7132" y="2727"/>
                </a:cubicBezTo>
                <a:lnTo>
                  <a:pt x="7132" y="2727"/>
                </a:lnTo>
                <a:lnTo>
                  <a:pt x="7180" y="2751"/>
                </a:lnTo>
                <a:lnTo>
                  <a:pt x="7144" y="2739"/>
                </a:lnTo>
                <a:lnTo>
                  <a:pt x="7144" y="2739"/>
                </a:lnTo>
                <a:cubicBezTo>
                  <a:pt x="7132" y="2762"/>
                  <a:pt x="7156" y="2798"/>
                  <a:pt x="7085" y="2798"/>
                </a:cubicBezTo>
                <a:cubicBezTo>
                  <a:pt x="7132" y="2846"/>
                  <a:pt x="7108" y="2893"/>
                  <a:pt x="7085" y="2941"/>
                </a:cubicBezTo>
                <a:cubicBezTo>
                  <a:pt x="7108" y="2953"/>
                  <a:pt x="7108" y="2965"/>
                  <a:pt x="7108" y="2977"/>
                </a:cubicBezTo>
                <a:lnTo>
                  <a:pt x="7073" y="2989"/>
                </a:lnTo>
                <a:cubicBezTo>
                  <a:pt x="7073" y="3001"/>
                  <a:pt x="7120" y="3024"/>
                  <a:pt x="7097" y="3024"/>
                </a:cubicBezTo>
                <a:lnTo>
                  <a:pt x="7085" y="3024"/>
                </a:lnTo>
                <a:cubicBezTo>
                  <a:pt x="7097" y="3036"/>
                  <a:pt x="7073" y="3048"/>
                  <a:pt x="7108" y="3060"/>
                </a:cubicBezTo>
                <a:cubicBezTo>
                  <a:pt x="7100" y="3069"/>
                  <a:pt x="7092" y="3077"/>
                  <a:pt x="7075" y="3077"/>
                </a:cubicBezTo>
                <a:cubicBezTo>
                  <a:pt x="7071" y="3077"/>
                  <a:pt x="7068" y="3077"/>
                  <a:pt x="7063" y="3076"/>
                </a:cubicBezTo>
                <a:lnTo>
                  <a:pt x="7063" y="3076"/>
                </a:lnTo>
                <a:cubicBezTo>
                  <a:pt x="7091" y="3086"/>
                  <a:pt x="7025" y="3096"/>
                  <a:pt x="7025" y="3096"/>
                </a:cubicBezTo>
                <a:cubicBezTo>
                  <a:pt x="7025" y="3096"/>
                  <a:pt x="6966" y="3251"/>
                  <a:pt x="6954" y="3441"/>
                </a:cubicBezTo>
                <a:cubicBezTo>
                  <a:pt x="6930" y="3632"/>
                  <a:pt x="6989" y="3882"/>
                  <a:pt x="7180" y="3953"/>
                </a:cubicBezTo>
                <a:cubicBezTo>
                  <a:pt x="7204" y="3953"/>
                  <a:pt x="7228" y="3965"/>
                  <a:pt x="7263" y="3965"/>
                </a:cubicBezTo>
                <a:cubicBezTo>
                  <a:pt x="7275" y="3965"/>
                  <a:pt x="7228" y="3977"/>
                  <a:pt x="7251" y="3977"/>
                </a:cubicBezTo>
                <a:cubicBezTo>
                  <a:pt x="7275" y="3965"/>
                  <a:pt x="7335" y="3977"/>
                  <a:pt x="7382" y="3953"/>
                </a:cubicBezTo>
                <a:lnTo>
                  <a:pt x="7347" y="3953"/>
                </a:lnTo>
                <a:cubicBezTo>
                  <a:pt x="7347" y="3953"/>
                  <a:pt x="7358" y="3941"/>
                  <a:pt x="7382" y="3941"/>
                </a:cubicBezTo>
                <a:cubicBezTo>
                  <a:pt x="7358" y="3929"/>
                  <a:pt x="7275" y="3929"/>
                  <a:pt x="7311" y="3917"/>
                </a:cubicBezTo>
                <a:cubicBezTo>
                  <a:pt x="7311" y="3905"/>
                  <a:pt x="7358" y="3905"/>
                  <a:pt x="7370" y="3905"/>
                </a:cubicBezTo>
                <a:lnTo>
                  <a:pt x="7394" y="3894"/>
                </a:lnTo>
                <a:lnTo>
                  <a:pt x="7394" y="3894"/>
                </a:lnTo>
                <a:cubicBezTo>
                  <a:pt x="7385" y="3898"/>
                  <a:pt x="7388" y="3902"/>
                  <a:pt x="7394" y="3906"/>
                </a:cubicBezTo>
                <a:lnTo>
                  <a:pt x="7394" y="3906"/>
                </a:lnTo>
                <a:cubicBezTo>
                  <a:pt x="7394" y="3906"/>
                  <a:pt x="7394" y="3906"/>
                  <a:pt x="7394" y="3905"/>
                </a:cubicBezTo>
                <a:cubicBezTo>
                  <a:pt x="7394" y="3894"/>
                  <a:pt x="7430" y="3894"/>
                  <a:pt x="7442" y="3894"/>
                </a:cubicBezTo>
                <a:lnTo>
                  <a:pt x="7442" y="3882"/>
                </a:lnTo>
                <a:cubicBezTo>
                  <a:pt x="7458" y="3882"/>
                  <a:pt x="7452" y="3887"/>
                  <a:pt x="7454" y="3887"/>
                </a:cubicBezTo>
                <a:cubicBezTo>
                  <a:pt x="7455" y="3887"/>
                  <a:pt x="7458" y="3886"/>
                  <a:pt x="7466" y="3882"/>
                </a:cubicBezTo>
                <a:lnTo>
                  <a:pt x="7442" y="3870"/>
                </a:lnTo>
                <a:cubicBezTo>
                  <a:pt x="7513" y="3858"/>
                  <a:pt x="7406" y="3846"/>
                  <a:pt x="7478" y="3834"/>
                </a:cubicBezTo>
                <a:lnTo>
                  <a:pt x="7478" y="3834"/>
                </a:lnTo>
                <a:cubicBezTo>
                  <a:pt x="7482" y="3838"/>
                  <a:pt x="7485" y="3839"/>
                  <a:pt x="7490" y="3839"/>
                </a:cubicBezTo>
                <a:cubicBezTo>
                  <a:pt x="7499" y="3839"/>
                  <a:pt x="7509" y="3834"/>
                  <a:pt x="7525" y="3834"/>
                </a:cubicBezTo>
                <a:lnTo>
                  <a:pt x="7513" y="3810"/>
                </a:lnTo>
                <a:lnTo>
                  <a:pt x="7537" y="3810"/>
                </a:lnTo>
                <a:cubicBezTo>
                  <a:pt x="7549" y="3810"/>
                  <a:pt x="7513" y="3798"/>
                  <a:pt x="7513" y="3798"/>
                </a:cubicBezTo>
                <a:cubicBezTo>
                  <a:pt x="7537" y="3798"/>
                  <a:pt x="7513" y="3774"/>
                  <a:pt x="7561" y="3774"/>
                </a:cubicBezTo>
                <a:cubicBezTo>
                  <a:pt x="7597" y="3763"/>
                  <a:pt x="7501" y="3774"/>
                  <a:pt x="7525" y="3751"/>
                </a:cubicBezTo>
                <a:cubicBezTo>
                  <a:pt x="7561" y="3751"/>
                  <a:pt x="7537" y="3763"/>
                  <a:pt x="7561" y="3763"/>
                </a:cubicBezTo>
                <a:lnTo>
                  <a:pt x="7549" y="3739"/>
                </a:lnTo>
                <a:cubicBezTo>
                  <a:pt x="7573" y="3739"/>
                  <a:pt x="7597" y="3739"/>
                  <a:pt x="7597" y="3751"/>
                </a:cubicBezTo>
                <a:cubicBezTo>
                  <a:pt x="7632" y="3703"/>
                  <a:pt x="7787" y="3679"/>
                  <a:pt x="7751" y="3632"/>
                </a:cubicBezTo>
                <a:cubicBezTo>
                  <a:pt x="7787" y="3632"/>
                  <a:pt x="7775" y="3643"/>
                  <a:pt x="7799" y="3643"/>
                </a:cubicBezTo>
                <a:cubicBezTo>
                  <a:pt x="7751" y="3608"/>
                  <a:pt x="7870" y="3608"/>
                  <a:pt x="7870" y="3584"/>
                </a:cubicBezTo>
                <a:lnTo>
                  <a:pt x="7847" y="3572"/>
                </a:lnTo>
                <a:cubicBezTo>
                  <a:pt x="7930" y="3548"/>
                  <a:pt x="7882" y="3501"/>
                  <a:pt x="7930" y="3453"/>
                </a:cubicBezTo>
                <a:lnTo>
                  <a:pt x="7930" y="3453"/>
                </a:lnTo>
                <a:lnTo>
                  <a:pt x="7906" y="3465"/>
                </a:lnTo>
                <a:cubicBezTo>
                  <a:pt x="7882" y="3453"/>
                  <a:pt x="7882" y="3441"/>
                  <a:pt x="7870" y="3441"/>
                </a:cubicBezTo>
                <a:cubicBezTo>
                  <a:pt x="7873" y="3441"/>
                  <a:pt x="7877" y="3441"/>
                  <a:pt x="7883" y="3441"/>
                </a:cubicBezTo>
                <a:lnTo>
                  <a:pt x="7883" y="3441"/>
                </a:lnTo>
                <a:cubicBezTo>
                  <a:pt x="7954" y="3405"/>
                  <a:pt x="7954" y="3334"/>
                  <a:pt x="7990" y="3274"/>
                </a:cubicBezTo>
                <a:cubicBezTo>
                  <a:pt x="7978" y="3191"/>
                  <a:pt x="8061" y="3108"/>
                  <a:pt x="8049" y="3024"/>
                </a:cubicBezTo>
                <a:lnTo>
                  <a:pt x="8049" y="3024"/>
                </a:lnTo>
                <a:cubicBezTo>
                  <a:pt x="8049" y="3028"/>
                  <a:pt x="8044" y="3029"/>
                  <a:pt x="8037" y="3029"/>
                </a:cubicBezTo>
                <a:cubicBezTo>
                  <a:pt x="8020" y="3029"/>
                  <a:pt x="7993" y="3021"/>
                  <a:pt x="8001" y="3012"/>
                </a:cubicBezTo>
                <a:cubicBezTo>
                  <a:pt x="8120" y="3012"/>
                  <a:pt x="7990" y="2965"/>
                  <a:pt x="8073" y="2953"/>
                </a:cubicBezTo>
                <a:cubicBezTo>
                  <a:pt x="8049" y="2905"/>
                  <a:pt x="8156" y="2881"/>
                  <a:pt x="8085" y="2822"/>
                </a:cubicBezTo>
                <a:lnTo>
                  <a:pt x="8109" y="2822"/>
                </a:lnTo>
                <a:cubicBezTo>
                  <a:pt x="8132" y="2822"/>
                  <a:pt x="8109" y="2822"/>
                  <a:pt x="8109" y="2810"/>
                </a:cubicBezTo>
                <a:lnTo>
                  <a:pt x="8120" y="2810"/>
                </a:lnTo>
                <a:cubicBezTo>
                  <a:pt x="8132" y="2798"/>
                  <a:pt x="8097" y="2774"/>
                  <a:pt x="8120" y="2762"/>
                </a:cubicBezTo>
                <a:lnTo>
                  <a:pt x="8085" y="2762"/>
                </a:lnTo>
                <a:cubicBezTo>
                  <a:pt x="8085" y="2751"/>
                  <a:pt x="8109" y="2762"/>
                  <a:pt x="8097" y="2739"/>
                </a:cubicBezTo>
                <a:lnTo>
                  <a:pt x="8097" y="2739"/>
                </a:lnTo>
                <a:lnTo>
                  <a:pt x="8085" y="2727"/>
                </a:lnTo>
                <a:lnTo>
                  <a:pt x="8085" y="2727"/>
                </a:lnTo>
                <a:cubicBezTo>
                  <a:pt x="8093" y="2728"/>
                  <a:pt x="8100" y="2729"/>
                  <a:pt x="8104" y="2729"/>
                </a:cubicBezTo>
                <a:cubicBezTo>
                  <a:pt x="8132" y="2729"/>
                  <a:pt x="8100" y="2703"/>
                  <a:pt x="8120" y="2703"/>
                </a:cubicBezTo>
                <a:cubicBezTo>
                  <a:pt x="8109" y="2691"/>
                  <a:pt x="8097" y="2655"/>
                  <a:pt x="8109" y="2643"/>
                </a:cubicBezTo>
                <a:cubicBezTo>
                  <a:pt x="8144" y="2643"/>
                  <a:pt x="8144" y="2620"/>
                  <a:pt x="8168" y="2608"/>
                </a:cubicBezTo>
                <a:cubicBezTo>
                  <a:pt x="8168" y="2584"/>
                  <a:pt x="8168" y="2536"/>
                  <a:pt x="8192" y="2500"/>
                </a:cubicBezTo>
                <a:lnTo>
                  <a:pt x="8144" y="2500"/>
                </a:lnTo>
                <a:lnTo>
                  <a:pt x="8144" y="2489"/>
                </a:lnTo>
                <a:lnTo>
                  <a:pt x="8168" y="2489"/>
                </a:lnTo>
                <a:cubicBezTo>
                  <a:pt x="8175" y="2490"/>
                  <a:pt x="8180" y="2491"/>
                  <a:pt x="8183" y="2491"/>
                </a:cubicBezTo>
                <a:cubicBezTo>
                  <a:pt x="8201" y="2491"/>
                  <a:pt x="8161" y="2465"/>
                  <a:pt x="8192" y="2465"/>
                </a:cubicBezTo>
                <a:cubicBezTo>
                  <a:pt x="8181" y="2461"/>
                  <a:pt x="8176" y="2460"/>
                  <a:pt x="8174" y="2460"/>
                </a:cubicBezTo>
                <a:cubicBezTo>
                  <a:pt x="8168" y="2460"/>
                  <a:pt x="8180" y="2468"/>
                  <a:pt x="8180" y="2477"/>
                </a:cubicBezTo>
                <a:cubicBezTo>
                  <a:pt x="8156" y="2477"/>
                  <a:pt x="8120" y="2453"/>
                  <a:pt x="8144" y="2453"/>
                </a:cubicBezTo>
                <a:lnTo>
                  <a:pt x="8156" y="2453"/>
                </a:lnTo>
                <a:lnTo>
                  <a:pt x="8132" y="2441"/>
                </a:lnTo>
                <a:lnTo>
                  <a:pt x="8132" y="2441"/>
                </a:lnTo>
                <a:cubicBezTo>
                  <a:pt x="8168" y="2453"/>
                  <a:pt x="8180" y="2453"/>
                  <a:pt x="8216" y="2453"/>
                </a:cubicBezTo>
                <a:cubicBezTo>
                  <a:pt x="8216" y="2429"/>
                  <a:pt x="8168" y="2381"/>
                  <a:pt x="8192" y="2358"/>
                </a:cubicBezTo>
                <a:lnTo>
                  <a:pt x="8192" y="2358"/>
                </a:lnTo>
                <a:cubicBezTo>
                  <a:pt x="8197" y="2359"/>
                  <a:pt x="8201" y="2360"/>
                  <a:pt x="8204" y="2360"/>
                </a:cubicBezTo>
                <a:cubicBezTo>
                  <a:pt x="8214" y="2360"/>
                  <a:pt x="8209" y="2349"/>
                  <a:pt x="8221" y="2349"/>
                </a:cubicBezTo>
                <a:cubicBezTo>
                  <a:pt x="8227" y="2349"/>
                  <a:pt x="8236" y="2351"/>
                  <a:pt x="8251" y="2358"/>
                </a:cubicBezTo>
                <a:cubicBezTo>
                  <a:pt x="8228" y="2334"/>
                  <a:pt x="8192" y="2346"/>
                  <a:pt x="8156" y="2322"/>
                </a:cubicBezTo>
                <a:cubicBezTo>
                  <a:pt x="8156" y="2322"/>
                  <a:pt x="8144" y="2310"/>
                  <a:pt x="8168" y="2310"/>
                </a:cubicBezTo>
                <a:cubicBezTo>
                  <a:pt x="8180" y="2322"/>
                  <a:pt x="8204" y="2322"/>
                  <a:pt x="8204" y="2322"/>
                </a:cubicBezTo>
                <a:lnTo>
                  <a:pt x="8204" y="2310"/>
                </a:lnTo>
                <a:cubicBezTo>
                  <a:pt x="8216" y="2310"/>
                  <a:pt x="8228" y="2322"/>
                  <a:pt x="8228" y="2322"/>
                </a:cubicBezTo>
                <a:cubicBezTo>
                  <a:pt x="8192" y="2286"/>
                  <a:pt x="8275" y="2286"/>
                  <a:pt x="8251" y="2250"/>
                </a:cubicBezTo>
                <a:cubicBezTo>
                  <a:pt x="8246" y="2248"/>
                  <a:pt x="8243" y="2247"/>
                  <a:pt x="8240" y="2247"/>
                </a:cubicBezTo>
                <a:cubicBezTo>
                  <a:pt x="8234" y="2247"/>
                  <a:pt x="8234" y="2254"/>
                  <a:pt x="8227" y="2254"/>
                </a:cubicBezTo>
                <a:cubicBezTo>
                  <a:pt x="8224" y="2254"/>
                  <a:pt x="8221" y="2253"/>
                  <a:pt x="8216" y="2250"/>
                </a:cubicBezTo>
                <a:cubicBezTo>
                  <a:pt x="8180" y="2215"/>
                  <a:pt x="8263" y="2239"/>
                  <a:pt x="8240" y="2215"/>
                </a:cubicBezTo>
                <a:lnTo>
                  <a:pt x="8240" y="2215"/>
                </a:lnTo>
                <a:lnTo>
                  <a:pt x="8275" y="2227"/>
                </a:lnTo>
                <a:cubicBezTo>
                  <a:pt x="8251" y="2215"/>
                  <a:pt x="8228" y="2203"/>
                  <a:pt x="8251" y="2203"/>
                </a:cubicBezTo>
                <a:cubicBezTo>
                  <a:pt x="8287" y="2203"/>
                  <a:pt x="8275" y="2215"/>
                  <a:pt x="8299" y="2227"/>
                </a:cubicBezTo>
                <a:cubicBezTo>
                  <a:pt x="8299" y="2215"/>
                  <a:pt x="8299" y="2191"/>
                  <a:pt x="8263" y="2191"/>
                </a:cubicBezTo>
                <a:cubicBezTo>
                  <a:pt x="8257" y="2185"/>
                  <a:pt x="8263" y="2185"/>
                  <a:pt x="8272" y="2185"/>
                </a:cubicBezTo>
                <a:cubicBezTo>
                  <a:pt x="8281" y="2185"/>
                  <a:pt x="8293" y="2185"/>
                  <a:pt x="8299" y="2179"/>
                </a:cubicBezTo>
                <a:lnTo>
                  <a:pt x="8251" y="2179"/>
                </a:lnTo>
                <a:cubicBezTo>
                  <a:pt x="8275" y="2167"/>
                  <a:pt x="8287" y="2143"/>
                  <a:pt x="8299" y="2131"/>
                </a:cubicBezTo>
                <a:cubicBezTo>
                  <a:pt x="8299" y="2131"/>
                  <a:pt x="8311" y="2143"/>
                  <a:pt x="8323" y="2143"/>
                </a:cubicBezTo>
                <a:cubicBezTo>
                  <a:pt x="8304" y="2129"/>
                  <a:pt x="8306" y="2126"/>
                  <a:pt x="8314" y="2126"/>
                </a:cubicBezTo>
                <a:cubicBezTo>
                  <a:pt x="8321" y="2126"/>
                  <a:pt x="8333" y="2128"/>
                  <a:pt x="8342" y="2128"/>
                </a:cubicBezTo>
                <a:cubicBezTo>
                  <a:pt x="8351" y="2128"/>
                  <a:pt x="8359" y="2127"/>
                  <a:pt x="8359" y="2119"/>
                </a:cubicBezTo>
                <a:cubicBezTo>
                  <a:pt x="8359" y="2072"/>
                  <a:pt x="8335" y="1989"/>
                  <a:pt x="8359" y="1953"/>
                </a:cubicBezTo>
                <a:cubicBezTo>
                  <a:pt x="8311" y="1929"/>
                  <a:pt x="8323" y="1905"/>
                  <a:pt x="8311" y="1893"/>
                </a:cubicBezTo>
                <a:lnTo>
                  <a:pt x="8311" y="1893"/>
                </a:lnTo>
                <a:lnTo>
                  <a:pt x="8371" y="1917"/>
                </a:lnTo>
                <a:lnTo>
                  <a:pt x="8371" y="1917"/>
                </a:lnTo>
                <a:lnTo>
                  <a:pt x="8359" y="1893"/>
                </a:lnTo>
                <a:cubicBezTo>
                  <a:pt x="8374" y="1893"/>
                  <a:pt x="8380" y="1877"/>
                  <a:pt x="8392" y="1877"/>
                </a:cubicBezTo>
                <a:cubicBezTo>
                  <a:pt x="8398" y="1877"/>
                  <a:pt x="8406" y="1881"/>
                  <a:pt x="8418" y="1893"/>
                </a:cubicBezTo>
                <a:lnTo>
                  <a:pt x="8442" y="1858"/>
                </a:lnTo>
                <a:cubicBezTo>
                  <a:pt x="8442" y="1846"/>
                  <a:pt x="8394" y="1822"/>
                  <a:pt x="8406" y="1822"/>
                </a:cubicBezTo>
                <a:cubicBezTo>
                  <a:pt x="8430" y="1822"/>
                  <a:pt x="8418" y="1834"/>
                  <a:pt x="8442" y="1834"/>
                </a:cubicBezTo>
                <a:cubicBezTo>
                  <a:pt x="8498" y="1823"/>
                  <a:pt x="8353" y="1758"/>
                  <a:pt x="8376" y="1731"/>
                </a:cubicBezTo>
                <a:lnTo>
                  <a:pt x="8376" y="1731"/>
                </a:lnTo>
                <a:cubicBezTo>
                  <a:pt x="8371" y="1722"/>
                  <a:pt x="8371" y="1715"/>
                  <a:pt x="8371" y="1715"/>
                </a:cubicBezTo>
                <a:cubicBezTo>
                  <a:pt x="8353" y="1709"/>
                  <a:pt x="8345" y="1706"/>
                  <a:pt x="8344" y="1706"/>
                </a:cubicBezTo>
                <a:cubicBezTo>
                  <a:pt x="8339" y="1706"/>
                  <a:pt x="8385" y="1727"/>
                  <a:pt x="8359" y="1727"/>
                </a:cubicBezTo>
                <a:cubicBezTo>
                  <a:pt x="8311" y="1703"/>
                  <a:pt x="8335" y="1703"/>
                  <a:pt x="8299" y="1691"/>
                </a:cubicBezTo>
                <a:cubicBezTo>
                  <a:pt x="8311" y="1691"/>
                  <a:pt x="8287" y="1667"/>
                  <a:pt x="8287" y="1667"/>
                </a:cubicBezTo>
                <a:cubicBezTo>
                  <a:pt x="8323" y="1667"/>
                  <a:pt x="8311" y="1643"/>
                  <a:pt x="8347" y="1643"/>
                </a:cubicBezTo>
                <a:cubicBezTo>
                  <a:pt x="8335" y="1631"/>
                  <a:pt x="8287" y="1608"/>
                  <a:pt x="8287" y="1596"/>
                </a:cubicBezTo>
                <a:lnTo>
                  <a:pt x="8287" y="1596"/>
                </a:lnTo>
                <a:cubicBezTo>
                  <a:pt x="8321" y="1604"/>
                  <a:pt x="8331" y="1612"/>
                  <a:pt x="8338" y="1612"/>
                </a:cubicBezTo>
                <a:cubicBezTo>
                  <a:pt x="8341" y="1612"/>
                  <a:pt x="8343" y="1611"/>
                  <a:pt x="8347" y="1608"/>
                </a:cubicBezTo>
                <a:lnTo>
                  <a:pt x="8323" y="1596"/>
                </a:lnTo>
                <a:cubicBezTo>
                  <a:pt x="8323" y="1592"/>
                  <a:pt x="8324" y="1590"/>
                  <a:pt x="8326" y="1590"/>
                </a:cubicBezTo>
                <a:cubicBezTo>
                  <a:pt x="8331" y="1590"/>
                  <a:pt x="8339" y="1596"/>
                  <a:pt x="8347" y="1596"/>
                </a:cubicBezTo>
                <a:cubicBezTo>
                  <a:pt x="8359" y="1584"/>
                  <a:pt x="8311" y="1572"/>
                  <a:pt x="8335" y="1572"/>
                </a:cubicBezTo>
                <a:lnTo>
                  <a:pt x="8359" y="1584"/>
                </a:lnTo>
                <a:cubicBezTo>
                  <a:pt x="8359" y="1572"/>
                  <a:pt x="8359" y="1572"/>
                  <a:pt x="8371" y="1560"/>
                </a:cubicBezTo>
                <a:cubicBezTo>
                  <a:pt x="8382" y="1572"/>
                  <a:pt x="8382" y="1572"/>
                  <a:pt x="8382" y="1572"/>
                </a:cubicBezTo>
                <a:cubicBezTo>
                  <a:pt x="8389" y="1574"/>
                  <a:pt x="8394" y="1574"/>
                  <a:pt x="8396" y="1574"/>
                </a:cubicBezTo>
                <a:cubicBezTo>
                  <a:pt x="8411" y="1574"/>
                  <a:pt x="8360" y="1548"/>
                  <a:pt x="8371" y="1548"/>
                </a:cubicBezTo>
                <a:cubicBezTo>
                  <a:pt x="8359" y="1548"/>
                  <a:pt x="8347" y="1548"/>
                  <a:pt x="8311" y="1536"/>
                </a:cubicBezTo>
                <a:cubicBezTo>
                  <a:pt x="8321" y="1536"/>
                  <a:pt x="8296" y="1510"/>
                  <a:pt x="8312" y="1510"/>
                </a:cubicBezTo>
                <a:cubicBezTo>
                  <a:pt x="8314" y="1510"/>
                  <a:pt x="8317" y="1510"/>
                  <a:pt x="8322" y="1512"/>
                </a:cubicBezTo>
                <a:lnTo>
                  <a:pt x="8322" y="1512"/>
                </a:lnTo>
                <a:cubicBezTo>
                  <a:pt x="8321" y="1509"/>
                  <a:pt x="8324" y="1506"/>
                  <a:pt x="8333" y="1501"/>
                </a:cubicBezTo>
                <a:lnTo>
                  <a:pt x="8333" y="1501"/>
                </a:lnTo>
                <a:cubicBezTo>
                  <a:pt x="8336" y="1504"/>
                  <a:pt x="8340" y="1508"/>
                  <a:pt x="8347" y="1512"/>
                </a:cubicBezTo>
                <a:cubicBezTo>
                  <a:pt x="8335" y="1500"/>
                  <a:pt x="8335" y="1500"/>
                  <a:pt x="8335" y="1500"/>
                </a:cubicBezTo>
                <a:lnTo>
                  <a:pt x="8335" y="1500"/>
                </a:lnTo>
                <a:cubicBezTo>
                  <a:pt x="8334" y="1501"/>
                  <a:pt x="8334" y="1501"/>
                  <a:pt x="8333" y="1501"/>
                </a:cubicBezTo>
                <a:lnTo>
                  <a:pt x="8333" y="1501"/>
                </a:lnTo>
                <a:cubicBezTo>
                  <a:pt x="8324" y="1488"/>
                  <a:pt x="8349" y="1486"/>
                  <a:pt x="8359" y="1477"/>
                </a:cubicBezTo>
                <a:cubicBezTo>
                  <a:pt x="8347" y="1465"/>
                  <a:pt x="8335" y="1453"/>
                  <a:pt x="8335" y="1453"/>
                </a:cubicBezTo>
                <a:cubicBezTo>
                  <a:pt x="8311" y="1453"/>
                  <a:pt x="8311" y="1441"/>
                  <a:pt x="8275" y="1429"/>
                </a:cubicBezTo>
                <a:lnTo>
                  <a:pt x="8275" y="1429"/>
                </a:lnTo>
                <a:cubicBezTo>
                  <a:pt x="8282" y="1430"/>
                  <a:pt x="8286" y="1431"/>
                  <a:pt x="8289" y="1431"/>
                </a:cubicBezTo>
                <a:cubicBezTo>
                  <a:pt x="8313" y="1431"/>
                  <a:pt x="8232" y="1393"/>
                  <a:pt x="8263" y="1393"/>
                </a:cubicBezTo>
                <a:cubicBezTo>
                  <a:pt x="8274" y="1393"/>
                  <a:pt x="8283" y="1396"/>
                  <a:pt x="8286" y="1399"/>
                </a:cubicBezTo>
                <a:lnTo>
                  <a:pt x="8286" y="1399"/>
                </a:lnTo>
                <a:cubicBezTo>
                  <a:pt x="8287" y="1397"/>
                  <a:pt x="8289" y="1397"/>
                  <a:pt x="8292" y="1397"/>
                </a:cubicBezTo>
                <a:cubicBezTo>
                  <a:pt x="8303" y="1397"/>
                  <a:pt x="8327" y="1408"/>
                  <a:pt x="8328" y="1408"/>
                </a:cubicBezTo>
                <a:cubicBezTo>
                  <a:pt x="8328" y="1408"/>
                  <a:pt x="8326" y="1407"/>
                  <a:pt x="8323" y="1405"/>
                </a:cubicBezTo>
                <a:cubicBezTo>
                  <a:pt x="8311" y="1381"/>
                  <a:pt x="8275" y="1381"/>
                  <a:pt x="8299" y="1369"/>
                </a:cubicBezTo>
                <a:lnTo>
                  <a:pt x="8299" y="1369"/>
                </a:lnTo>
                <a:cubicBezTo>
                  <a:pt x="8299" y="1369"/>
                  <a:pt x="8299" y="1381"/>
                  <a:pt x="8299" y="1381"/>
                </a:cubicBezTo>
                <a:cubicBezTo>
                  <a:pt x="8315" y="1373"/>
                  <a:pt x="8309" y="1359"/>
                  <a:pt x="8323" y="1359"/>
                </a:cubicBezTo>
                <a:cubicBezTo>
                  <a:pt x="8330" y="1359"/>
                  <a:pt x="8340" y="1362"/>
                  <a:pt x="8359" y="1369"/>
                </a:cubicBezTo>
                <a:cubicBezTo>
                  <a:pt x="8371" y="1381"/>
                  <a:pt x="8394" y="1381"/>
                  <a:pt x="8382" y="1381"/>
                </a:cubicBezTo>
                <a:lnTo>
                  <a:pt x="8371" y="1381"/>
                </a:lnTo>
                <a:cubicBezTo>
                  <a:pt x="8381" y="1392"/>
                  <a:pt x="8385" y="1395"/>
                  <a:pt x="8387" y="1395"/>
                </a:cubicBezTo>
                <a:cubicBezTo>
                  <a:pt x="8391" y="1395"/>
                  <a:pt x="8388" y="1386"/>
                  <a:pt x="8397" y="1386"/>
                </a:cubicBezTo>
                <a:cubicBezTo>
                  <a:pt x="8399" y="1386"/>
                  <a:pt x="8401" y="1387"/>
                  <a:pt x="8404" y="1387"/>
                </a:cubicBezTo>
                <a:lnTo>
                  <a:pt x="8404" y="1387"/>
                </a:lnTo>
                <a:cubicBezTo>
                  <a:pt x="8386" y="1378"/>
                  <a:pt x="8396" y="1369"/>
                  <a:pt x="8406" y="1369"/>
                </a:cubicBezTo>
                <a:lnTo>
                  <a:pt x="8371" y="1357"/>
                </a:lnTo>
                <a:cubicBezTo>
                  <a:pt x="8344" y="1337"/>
                  <a:pt x="8338" y="1330"/>
                  <a:pt x="8343" y="1330"/>
                </a:cubicBezTo>
                <a:cubicBezTo>
                  <a:pt x="8353" y="1330"/>
                  <a:pt x="8413" y="1361"/>
                  <a:pt x="8428" y="1361"/>
                </a:cubicBezTo>
                <a:cubicBezTo>
                  <a:pt x="8430" y="1361"/>
                  <a:pt x="8431" y="1360"/>
                  <a:pt x="8430" y="1357"/>
                </a:cubicBezTo>
                <a:cubicBezTo>
                  <a:pt x="8426" y="1349"/>
                  <a:pt x="8423" y="1346"/>
                  <a:pt x="8421" y="1346"/>
                </a:cubicBezTo>
                <a:cubicBezTo>
                  <a:pt x="8418" y="1346"/>
                  <a:pt x="8416" y="1349"/>
                  <a:pt x="8413" y="1349"/>
                </a:cubicBezTo>
                <a:cubicBezTo>
                  <a:pt x="8411" y="1349"/>
                  <a:pt x="8409" y="1348"/>
                  <a:pt x="8406" y="1346"/>
                </a:cubicBezTo>
                <a:cubicBezTo>
                  <a:pt x="8418" y="1334"/>
                  <a:pt x="8442" y="1346"/>
                  <a:pt x="8430" y="1322"/>
                </a:cubicBezTo>
                <a:cubicBezTo>
                  <a:pt x="8444" y="1322"/>
                  <a:pt x="8458" y="1326"/>
                  <a:pt x="8475" y="1332"/>
                </a:cubicBezTo>
                <a:lnTo>
                  <a:pt x="8475" y="1332"/>
                </a:lnTo>
                <a:lnTo>
                  <a:pt x="8442" y="1310"/>
                </a:lnTo>
                <a:cubicBezTo>
                  <a:pt x="8454" y="1298"/>
                  <a:pt x="8442" y="1274"/>
                  <a:pt x="8454" y="1274"/>
                </a:cubicBezTo>
                <a:cubicBezTo>
                  <a:pt x="8454" y="1274"/>
                  <a:pt x="8442" y="1274"/>
                  <a:pt x="8430" y="1262"/>
                </a:cubicBezTo>
                <a:cubicBezTo>
                  <a:pt x="8430" y="1238"/>
                  <a:pt x="8394" y="1227"/>
                  <a:pt x="8406" y="1215"/>
                </a:cubicBezTo>
                <a:lnTo>
                  <a:pt x="8406" y="1215"/>
                </a:lnTo>
                <a:cubicBezTo>
                  <a:pt x="8442" y="1227"/>
                  <a:pt x="8430" y="1238"/>
                  <a:pt x="8430" y="1238"/>
                </a:cubicBezTo>
                <a:cubicBezTo>
                  <a:pt x="8466" y="1238"/>
                  <a:pt x="8442" y="1227"/>
                  <a:pt x="8454" y="1227"/>
                </a:cubicBezTo>
                <a:cubicBezTo>
                  <a:pt x="8490" y="1238"/>
                  <a:pt x="8454" y="1227"/>
                  <a:pt x="8478" y="1250"/>
                </a:cubicBezTo>
                <a:lnTo>
                  <a:pt x="8478" y="1227"/>
                </a:lnTo>
                <a:lnTo>
                  <a:pt x="8490" y="1227"/>
                </a:lnTo>
                <a:cubicBezTo>
                  <a:pt x="8430" y="1203"/>
                  <a:pt x="8490" y="1215"/>
                  <a:pt x="8490" y="1203"/>
                </a:cubicBezTo>
                <a:cubicBezTo>
                  <a:pt x="8501" y="1179"/>
                  <a:pt x="8430" y="1143"/>
                  <a:pt x="8394" y="1107"/>
                </a:cubicBezTo>
                <a:cubicBezTo>
                  <a:pt x="8418" y="1107"/>
                  <a:pt x="8430" y="1119"/>
                  <a:pt x="8442" y="1119"/>
                </a:cubicBezTo>
                <a:cubicBezTo>
                  <a:pt x="8418" y="1119"/>
                  <a:pt x="8430" y="1131"/>
                  <a:pt x="8442" y="1131"/>
                </a:cubicBezTo>
                <a:cubicBezTo>
                  <a:pt x="8442" y="1129"/>
                  <a:pt x="8444" y="1128"/>
                  <a:pt x="8448" y="1128"/>
                </a:cubicBezTo>
                <a:cubicBezTo>
                  <a:pt x="8463" y="1128"/>
                  <a:pt x="8506" y="1145"/>
                  <a:pt x="8525" y="1155"/>
                </a:cubicBezTo>
                <a:cubicBezTo>
                  <a:pt x="8513" y="1131"/>
                  <a:pt x="8490" y="1143"/>
                  <a:pt x="8478" y="1131"/>
                </a:cubicBezTo>
                <a:lnTo>
                  <a:pt x="8490" y="1119"/>
                </a:lnTo>
                <a:cubicBezTo>
                  <a:pt x="8466" y="1107"/>
                  <a:pt x="8454" y="1107"/>
                  <a:pt x="8442" y="1084"/>
                </a:cubicBezTo>
                <a:cubicBezTo>
                  <a:pt x="8442" y="1084"/>
                  <a:pt x="8442" y="1072"/>
                  <a:pt x="8454" y="1072"/>
                </a:cubicBezTo>
                <a:cubicBezTo>
                  <a:pt x="8466" y="1072"/>
                  <a:pt x="8490" y="1084"/>
                  <a:pt x="8490" y="1096"/>
                </a:cubicBezTo>
                <a:cubicBezTo>
                  <a:pt x="8501" y="1096"/>
                  <a:pt x="8501" y="1084"/>
                  <a:pt x="8478" y="1072"/>
                </a:cubicBezTo>
                <a:cubicBezTo>
                  <a:pt x="8454" y="1072"/>
                  <a:pt x="8466" y="1036"/>
                  <a:pt x="8418" y="1024"/>
                </a:cubicBezTo>
                <a:lnTo>
                  <a:pt x="8454" y="1024"/>
                </a:lnTo>
                <a:cubicBezTo>
                  <a:pt x="8462" y="1024"/>
                  <a:pt x="8464" y="1019"/>
                  <a:pt x="8472" y="1019"/>
                </a:cubicBezTo>
                <a:cubicBezTo>
                  <a:pt x="8476" y="1019"/>
                  <a:pt x="8482" y="1020"/>
                  <a:pt x="8490" y="1024"/>
                </a:cubicBezTo>
                <a:cubicBezTo>
                  <a:pt x="8481" y="1016"/>
                  <a:pt x="8485" y="1007"/>
                  <a:pt x="8496" y="1007"/>
                </a:cubicBezTo>
                <a:cubicBezTo>
                  <a:pt x="8500" y="1007"/>
                  <a:pt x="8506" y="1009"/>
                  <a:pt x="8513" y="1012"/>
                </a:cubicBezTo>
                <a:cubicBezTo>
                  <a:pt x="8501" y="1000"/>
                  <a:pt x="8490" y="1000"/>
                  <a:pt x="8478" y="988"/>
                </a:cubicBezTo>
                <a:lnTo>
                  <a:pt x="8490" y="976"/>
                </a:lnTo>
                <a:cubicBezTo>
                  <a:pt x="8501" y="982"/>
                  <a:pt x="8522" y="991"/>
                  <a:pt x="8540" y="1000"/>
                </a:cubicBezTo>
                <a:cubicBezTo>
                  <a:pt x="8528" y="991"/>
                  <a:pt x="8519" y="982"/>
                  <a:pt x="8525" y="976"/>
                </a:cubicBezTo>
                <a:lnTo>
                  <a:pt x="8525" y="976"/>
                </a:lnTo>
                <a:cubicBezTo>
                  <a:pt x="8561" y="1012"/>
                  <a:pt x="8561" y="988"/>
                  <a:pt x="8609" y="1024"/>
                </a:cubicBezTo>
                <a:cubicBezTo>
                  <a:pt x="8632" y="1024"/>
                  <a:pt x="8644" y="1012"/>
                  <a:pt x="8632" y="1000"/>
                </a:cubicBezTo>
                <a:cubicBezTo>
                  <a:pt x="8621" y="988"/>
                  <a:pt x="8618" y="988"/>
                  <a:pt x="8613" y="988"/>
                </a:cubicBezTo>
                <a:cubicBezTo>
                  <a:pt x="8609" y="988"/>
                  <a:pt x="8603" y="988"/>
                  <a:pt x="8585" y="976"/>
                </a:cubicBezTo>
                <a:cubicBezTo>
                  <a:pt x="8585" y="953"/>
                  <a:pt x="8490" y="893"/>
                  <a:pt x="8513" y="893"/>
                </a:cubicBezTo>
                <a:lnTo>
                  <a:pt x="8501" y="881"/>
                </a:lnTo>
                <a:cubicBezTo>
                  <a:pt x="8490" y="869"/>
                  <a:pt x="8501" y="869"/>
                  <a:pt x="8478" y="846"/>
                </a:cubicBezTo>
                <a:lnTo>
                  <a:pt x="8478" y="846"/>
                </a:lnTo>
                <a:cubicBezTo>
                  <a:pt x="8503" y="862"/>
                  <a:pt x="8546" y="879"/>
                  <a:pt x="8573" y="879"/>
                </a:cubicBezTo>
                <a:cubicBezTo>
                  <a:pt x="8585" y="879"/>
                  <a:pt x="8593" y="876"/>
                  <a:pt x="8597" y="869"/>
                </a:cubicBezTo>
                <a:cubicBezTo>
                  <a:pt x="8573" y="857"/>
                  <a:pt x="8549" y="857"/>
                  <a:pt x="8513" y="834"/>
                </a:cubicBezTo>
                <a:lnTo>
                  <a:pt x="8513" y="822"/>
                </a:lnTo>
                <a:cubicBezTo>
                  <a:pt x="8525" y="822"/>
                  <a:pt x="8525" y="834"/>
                  <a:pt x="8525" y="834"/>
                </a:cubicBezTo>
                <a:cubicBezTo>
                  <a:pt x="8525" y="827"/>
                  <a:pt x="8532" y="825"/>
                  <a:pt x="8539" y="825"/>
                </a:cubicBezTo>
                <a:cubicBezTo>
                  <a:pt x="8547" y="825"/>
                  <a:pt x="8557" y="827"/>
                  <a:pt x="8562" y="827"/>
                </a:cubicBezTo>
                <a:cubicBezTo>
                  <a:pt x="8568" y="827"/>
                  <a:pt x="8568" y="824"/>
                  <a:pt x="8549" y="810"/>
                </a:cubicBezTo>
                <a:lnTo>
                  <a:pt x="8549" y="810"/>
                </a:lnTo>
                <a:lnTo>
                  <a:pt x="8585" y="822"/>
                </a:lnTo>
                <a:cubicBezTo>
                  <a:pt x="8573" y="810"/>
                  <a:pt x="8573" y="798"/>
                  <a:pt x="8561" y="786"/>
                </a:cubicBezTo>
                <a:cubicBezTo>
                  <a:pt x="8555" y="774"/>
                  <a:pt x="8558" y="771"/>
                  <a:pt x="8565" y="771"/>
                </a:cubicBezTo>
                <a:cubicBezTo>
                  <a:pt x="8573" y="771"/>
                  <a:pt x="8585" y="774"/>
                  <a:pt x="8597" y="774"/>
                </a:cubicBezTo>
                <a:cubicBezTo>
                  <a:pt x="8585" y="774"/>
                  <a:pt x="8537" y="750"/>
                  <a:pt x="8537" y="738"/>
                </a:cubicBezTo>
                <a:lnTo>
                  <a:pt x="8537" y="738"/>
                </a:lnTo>
                <a:cubicBezTo>
                  <a:pt x="8563" y="751"/>
                  <a:pt x="8574" y="755"/>
                  <a:pt x="8581" y="755"/>
                </a:cubicBezTo>
                <a:cubicBezTo>
                  <a:pt x="8590" y="755"/>
                  <a:pt x="8588" y="748"/>
                  <a:pt x="8597" y="748"/>
                </a:cubicBezTo>
                <a:cubicBezTo>
                  <a:pt x="8599" y="748"/>
                  <a:pt x="8603" y="748"/>
                  <a:pt x="8609" y="750"/>
                </a:cubicBezTo>
                <a:cubicBezTo>
                  <a:pt x="8609" y="750"/>
                  <a:pt x="8623" y="750"/>
                  <a:pt x="8618" y="745"/>
                </a:cubicBezTo>
                <a:lnTo>
                  <a:pt x="8618" y="745"/>
                </a:lnTo>
                <a:lnTo>
                  <a:pt x="8644" y="762"/>
                </a:lnTo>
                <a:cubicBezTo>
                  <a:pt x="8597" y="726"/>
                  <a:pt x="8609" y="715"/>
                  <a:pt x="8597" y="703"/>
                </a:cubicBezTo>
                <a:lnTo>
                  <a:pt x="8597" y="703"/>
                </a:lnTo>
                <a:cubicBezTo>
                  <a:pt x="8620" y="716"/>
                  <a:pt x="8631" y="720"/>
                  <a:pt x="8637" y="720"/>
                </a:cubicBezTo>
                <a:cubicBezTo>
                  <a:pt x="8646" y="720"/>
                  <a:pt x="8640" y="709"/>
                  <a:pt x="8647" y="709"/>
                </a:cubicBezTo>
                <a:cubicBezTo>
                  <a:pt x="8650" y="709"/>
                  <a:pt x="8656" y="712"/>
                  <a:pt x="8668" y="719"/>
                </a:cubicBezTo>
                <a:lnTo>
                  <a:pt x="8668" y="719"/>
                </a:lnTo>
                <a:cubicBezTo>
                  <a:pt x="8628" y="691"/>
                  <a:pt x="8664" y="688"/>
                  <a:pt x="8621" y="655"/>
                </a:cubicBezTo>
                <a:cubicBezTo>
                  <a:pt x="8632" y="655"/>
                  <a:pt x="8668" y="679"/>
                  <a:pt x="8692" y="691"/>
                </a:cubicBezTo>
                <a:lnTo>
                  <a:pt x="8680" y="679"/>
                </a:lnTo>
                <a:lnTo>
                  <a:pt x="8680" y="679"/>
                </a:lnTo>
                <a:cubicBezTo>
                  <a:pt x="8685" y="681"/>
                  <a:pt x="8690" y="682"/>
                  <a:pt x="8694" y="682"/>
                </a:cubicBezTo>
                <a:cubicBezTo>
                  <a:pt x="8705" y="682"/>
                  <a:pt x="8714" y="675"/>
                  <a:pt x="8726" y="675"/>
                </a:cubicBezTo>
                <a:cubicBezTo>
                  <a:pt x="8730" y="675"/>
                  <a:pt x="8735" y="676"/>
                  <a:pt x="8740" y="679"/>
                </a:cubicBezTo>
                <a:lnTo>
                  <a:pt x="8692" y="631"/>
                </a:lnTo>
                <a:lnTo>
                  <a:pt x="8716" y="643"/>
                </a:lnTo>
                <a:cubicBezTo>
                  <a:pt x="8704" y="631"/>
                  <a:pt x="8704" y="631"/>
                  <a:pt x="8692" y="619"/>
                </a:cubicBezTo>
                <a:cubicBezTo>
                  <a:pt x="8644" y="584"/>
                  <a:pt x="8680" y="595"/>
                  <a:pt x="8668" y="572"/>
                </a:cubicBezTo>
                <a:lnTo>
                  <a:pt x="8668" y="572"/>
                </a:lnTo>
                <a:cubicBezTo>
                  <a:pt x="8680" y="584"/>
                  <a:pt x="8692" y="584"/>
                  <a:pt x="8692" y="595"/>
                </a:cubicBezTo>
                <a:cubicBezTo>
                  <a:pt x="8704" y="595"/>
                  <a:pt x="8728" y="607"/>
                  <a:pt x="8740" y="619"/>
                </a:cubicBezTo>
                <a:cubicBezTo>
                  <a:pt x="8728" y="607"/>
                  <a:pt x="8668" y="548"/>
                  <a:pt x="8632" y="536"/>
                </a:cubicBezTo>
                <a:cubicBezTo>
                  <a:pt x="8609" y="524"/>
                  <a:pt x="8609" y="512"/>
                  <a:pt x="8621" y="512"/>
                </a:cubicBezTo>
                <a:lnTo>
                  <a:pt x="8656" y="536"/>
                </a:lnTo>
                <a:lnTo>
                  <a:pt x="8656" y="536"/>
                </a:lnTo>
                <a:lnTo>
                  <a:pt x="8621" y="500"/>
                </a:lnTo>
                <a:cubicBezTo>
                  <a:pt x="8621" y="498"/>
                  <a:pt x="8622" y="497"/>
                  <a:pt x="8623" y="497"/>
                </a:cubicBezTo>
                <a:cubicBezTo>
                  <a:pt x="8628" y="497"/>
                  <a:pt x="8639" y="504"/>
                  <a:pt x="8647" y="504"/>
                </a:cubicBezTo>
                <a:cubicBezTo>
                  <a:pt x="8651" y="504"/>
                  <a:pt x="8654" y="503"/>
                  <a:pt x="8656" y="500"/>
                </a:cubicBezTo>
                <a:cubicBezTo>
                  <a:pt x="8656" y="511"/>
                  <a:pt x="8715" y="561"/>
                  <a:pt x="8735" y="561"/>
                </a:cubicBezTo>
                <a:cubicBezTo>
                  <a:pt x="8737" y="561"/>
                  <a:pt x="8739" y="561"/>
                  <a:pt x="8740" y="560"/>
                </a:cubicBezTo>
                <a:cubicBezTo>
                  <a:pt x="8740" y="572"/>
                  <a:pt x="8763" y="595"/>
                  <a:pt x="8763" y="607"/>
                </a:cubicBezTo>
                <a:cubicBezTo>
                  <a:pt x="8767" y="604"/>
                  <a:pt x="8769" y="602"/>
                  <a:pt x="8771" y="602"/>
                </a:cubicBezTo>
                <a:cubicBezTo>
                  <a:pt x="8776" y="602"/>
                  <a:pt x="8779" y="611"/>
                  <a:pt x="8787" y="619"/>
                </a:cubicBezTo>
                <a:cubicBezTo>
                  <a:pt x="8787" y="595"/>
                  <a:pt x="8763" y="595"/>
                  <a:pt x="8775" y="584"/>
                </a:cubicBezTo>
                <a:cubicBezTo>
                  <a:pt x="8775" y="584"/>
                  <a:pt x="8747" y="546"/>
                  <a:pt x="8758" y="546"/>
                </a:cubicBezTo>
                <a:cubicBezTo>
                  <a:pt x="8759" y="546"/>
                  <a:pt x="8761" y="547"/>
                  <a:pt x="8763" y="548"/>
                </a:cubicBezTo>
                <a:cubicBezTo>
                  <a:pt x="8692" y="512"/>
                  <a:pt x="8728" y="500"/>
                  <a:pt x="8692" y="476"/>
                </a:cubicBezTo>
                <a:cubicBezTo>
                  <a:pt x="8686" y="470"/>
                  <a:pt x="8683" y="468"/>
                  <a:pt x="8685" y="468"/>
                </a:cubicBezTo>
                <a:lnTo>
                  <a:pt x="8685" y="468"/>
                </a:lnTo>
                <a:cubicBezTo>
                  <a:pt x="8686" y="468"/>
                  <a:pt x="8692" y="470"/>
                  <a:pt x="8704" y="476"/>
                </a:cubicBezTo>
                <a:cubicBezTo>
                  <a:pt x="8717" y="489"/>
                  <a:pt x="8730" y="495"/>
                  <a:pt x="8743" y="500"/>
                </a:cubicBezTo>
                <a:lnTo>
                  <a:pt x="8743" y="500"/>
                </a:lnTo>
                <a:cubicBezTo>
                  <a:pt x="8737" y="496"/>
                  <a:pt x="8732" y="492"/>
                  <a:pt x="8728" y="488"/>
                </a:cubicBezTo>
                <a:cubicBezTo>
                  <a:pt x="8728" y="486"/>
                  <a:pt x="8729" y="485"/>
                  <a:pt x="8730" y="485"/>
                </a:cubicBezTo>
                <a:cubicBezTo>
                  <a:pt x="8737" y="485"/>
                  <a:pt x="8756" y="500"/>
                  <a:pt x="8775" y="500"/>
                </a:cubicBezTo>
                <a:lnTo>
                  <a:pt x="8775" y="512"/>
                </a:lnTo>
                <a:lnTo>
                  <a:pt x="8799" y="512"/>
                </a:lnTo>
                <a:cubicBezTo>
                  <a:pt x="8788" y="501"/>
                  <a:pt x="8766" y="500"/>
                  <a:pt x="8764" y="480"/>
                </a:cubicBezTo>
                <a:lnTo>
                  <a:pt x="8764" y="480"/>
                </a:lnTo>
                <a:cubicBezTo>
                  <a:pt x="8764" y="479"/>
                  <a:pt x="8765" y="473"/>
                  <a:pt x="8769" y="473"/>
                </a:cubicBezTo>
                <a:cubicBezTo>
                  <a:pt x="8771" y="473"/>
                  <a:pt x="8773" y="474"/>
                  <a:pt x="8775" y="476"/>
                </a:cubicBezTo>
                <a:cubicBezTo>
                  <a:pt x="8799" y="500"/>
                  <a:pt x="8835" y="524"/>
                  <a:pt x="8835" y="536"/>
                </a:cubicBezTo>
                <a:cubicBezTo>
                  <a:pt x="8835" y="536"/>
                  <a:pt x="8847" y="512"/>
                  <a:pt x="8811" y="488"/>
                </a:cubicBezTo>
                <a:cubicBezTo>
                  <a:pt x="8799" y="476"/>
                  <a:pt x="8763" y="465"/>
                  <a:pt x="8763" y="453"/>
                </a:cubicBezTo>
                <a:lnTo>
                  <a:pt x="8775" y="453"/>
                </a:lnTo>
                <a:lnTo>
                  <a:pt x="8752" y="429"/>
                </a:lnTo>
                <a:lnTo>
                  <a:pt x="8752" y="429"/>
                </a:lnTo>
                <a:lnTo>
                  <a:pt x="8775" y="441"/>
                </a:lnTo>
                <a:cubicBezTo>
                  <a:pt x="8763" y="429"/>
                  <a:pt x="8752" y="417"/>
                  <a:pt x="8763" y="417"/>
                </a:cubicBezTo>
                <a:cubicBezTo>
                  <a:pt x="8775" y="429"/>
                  <a:pt x="8775" y="429"/>
                  <a:pt x="8787" y="441"/>
                </a:cubicBezTo>
                <a:cubicBezTo>
                  <a:pt x="8799" y="429"/>
                  <a:pt x="8775" y="417"/>
                  <a:pt x="8763" y="405"/>
                </a:cubicBezTo>
                <a:cubicBezTo>
                  <a:pt x="8763" y="402"/>
                  <a:pt x="8764" y="400"/>
                  <a:pt x="8766" y="400"/>
                </a:cubicBezTo>
                <a:cubicBezTo>
                  <a:pt x="8771" y="400"/>
                  <a:pt x="8782" y="408"/>
                  <a:pt x="8799" y="417"/>
                </a:cubicBezTo>
                <a:cubicBezTo>
                  <a:pt x="8811" y="417"/>
                  <a:pt x="8811" y="405"/>
                  <a:pt x="8835" y="405"/>
                </a:cubicBezTo>
                <a:cubicBezTo>
                  <a:pt x="8835" y="393"/>
                  <a:pt x="8823" y="405"/>
                  <a:pt x="8811" y="381"/>
                </a:cubicBezTo>
                <a:lnTo>
                  <a:pt x="8811" y="381"/>
                </a:lnTo>
                <a:cubicBezTo>
                  <a:pt x="8830" y="394"/>
                  <a:pt x="8843" y="399"/>
                  <a:pt x="8851" y="399"/>
                </a:cubicBezTo>
                <a:cubicBezTo>
                  <a:pt x="8872" y="399"/>
                  <a:pt x="8862" y="363"/>
                  <a:pt x="8871" y="345"/>
                </a:cubicBezTo>
                <a:cubicBezTo>
                  <a:pt x="8811" y="310"/>
                  <a:pt x="8859" y="345"/>
                  <a:pt x="8823" y="298"/>
                </a:cubicBezTo>
                <a:lnTo>
                  <a:pt x="8823" y="298"/>
                </a:lnTo>
                <a:cubicBezTo>
                  <a:pt x="8835" y="310"/>
                  <a:pt x="8871" y="322"/>
                  <a:pt x="8871" y="345"/>
                </a:cubicBezTo>
                <a:lnTo>
                  <a:pt x="8882" y="334"/>
                </a:lnTo>
                <a:cubicBezTo>
                  <a:pt x="8906" y="345"/>
                  <a:pt x="8882" y="357"/>
                  <a:pt x="8930" y="393"/>
                </a:cubicBezTo>
                <a:cubicBezTo>
                  <a:pt x="8941" y="382"/>
                  <a:pt x="8893" y="332"/>
                  <a:pt x="8911" y="332"/>
                </a:cubicBezTo>
                <a:cubicBezTo>
                  <a:pt x="8913" y="332"/>
                  <a:pt x="8915" y="332"/>
                  <a:pt x="8918" y="334"/>
                </a:cubicBezTo>
                <a:cubicBezTo>
                  <a:pt x="8927" y="342"/>
                  <a:pt x="8931" y="345"/>
                  <a:pt x="8932" y="345"/>
                </a:cubicBezTo>
                <a:cubicBezTo>
                  <a:pt x="8935" y="345"/>
                  <a:pt x="8928" y="334"/>
                  <a:pt x="8933" y="334"/>
                </a:cubicBezTo>
                <a:cubicBezTo>
                  <a:pt x="8935" y="334"/>
                  <a:pt x="8938" y="335"/>
                  <a:pt x="8943" y="338"/>
                </a:cubicBezTo>
                <a:lnTo>
                  <a:pt x="8943" y="338"/>
                </a:lnTo>
                <a:cubicBezTo>
                  <a:pt x="8930" y="325"/>
                  <a:pt x="8915" y="312"/>
                  <a:pt x="8906" y="298"/>
                </a:cubicBezTo>
                <a:cubicBezTo>
                  <a:pt x="8909" y="292"/>
                  <a:pt x="8912" y="290"/>
                  <a:pt x="8916" y="290"/>
                </a:cubicBezTo>
                <a:cubicBezTo>
                  <a:pt x="8929" y="290"/>
                  <a:pt x="8948" y="315"/>
                  <a:pt x="8966" y="334"/>
                </a:cubicBezTo>
                <a:cubicBezTo>
                  <a:pt x="8978" y="334"/>
                  <a:pt x="8978" y="322"/>
                  <a:pt x="8966" y="310"/>
                </a:cubicBezTo>
                <a:lnTo>
                  <a:pt x="8966" y="310"/>
                </a:lnTo>
                <a:cubicBezTo>
                  <a:pt x="8969" y="315"/>
                  <a:pt x="8968" y="318"/>
                  <a:pt x="8966" y="318"/>
                </a:cubicBezTo>
                <a:cubicBezTo>
                  <a:pt x="8958" y="318"/>
                  <a:pt x="8927" y="292"/>
                  <a:pt x="8918" y="274"/>
                </a:cubicBezTo>
                <a:lnTo>
                  <a:pt x="8918" y="274"/>
                </a:lnTo>
                <a:cubicBezTo>
                  <a:pt x="8927" y="283"/>
                  <a:pt x="8933" y="287"/>
                  <a:pt x="8935" y="287"/>
                </a:cubicBezTo>
                <a:cubicBezTo>
                  <a:pt x="8942" y="287"/>
                  <a:pt x="8927" y="256"/>
                  <a:pt x="8918" y="238"/>
                </a:cubicBezTo>
                <a:cubicBezTo>
                  <a:pt x="8906" y="234"/>
                  <a:pt x="8898" y="233"/>
                  <a:pt x="8893" y="233"/>
                </a:cubicBezTo>
                <a:cubicBezTo>
                  <a:pt x="8882" y="233"/>
                  <a:pt x="8882" y="238"/>
                  <a:pt x="8882" y="238"/>
                </a:cubicBezTo>
                <a:cubicBezTo>
                  <a:pt x="8882" y="217"/>
                  <a:pt x="8853" y="165"/>
                  <a:pt x="8866" y="165"/>
                </a:cubicBezTo>
                <a:cubicBezTo>
                  <a:pt x="8867" y="165"/>
                  <a:pt x="8868" y="166"/>
                  <a:pt x="8871" y="167"/>
                </a:cubicBezTo>
                <a:cubicBezTo>
                  <a:pt x="8882" y="183"/>
                  <a:pt x="8888" y="187"/>
                  <a:pt x="8890" y="187"/>
                </a:cubicBezTo>
                <a:cubicBezTo>
                  <a:pt x="8893" y="187"/>
                  <a:pt x="8893" y="183"/>
                  <a:pt x="8894" y="183"/>
                </a:cubicBezTo>
                <a:cubicBezTo>
                  <a:pt x="8896" y="183"/>
                  <a:pt x="8898" y="187"/>
                  <a:pt x="8906" y="203"/>
                </a:cubicBezTo>
                <a:cubicBezTo>
                  <a:pt x="8918" y="214"/>
                  <a:pt x="8906" y="214"/>
                  <a:pt x="8906" y="214"/>
                </a:cubicBezTo>
                <a:lnTo>
                  <a:pt x="8918" y="226"/>
                </a:lnTo>
                <a:cubicBezTo>
                  <a:pt x="8954" y="214"/>
                  <a:pt x="8882" y="167"/>
                  <a:pt x="8882" y="131"/>
                </a:cubicBezTo>
                <a:cubicBezTo>
                  <a:pt x="8884" y="130"/>
                  <a:pt x="8886" y="129"/>
                  <a:pt x="8888" y="129"/>
                </a:cubicBezTo>
                <a:cubicBezTo>
                  <a:pt x="8889" y="129"/>
                  <a:pt x="8891" y="129"/>
                  <a:pt x="8893" y="130"/>
                </a:cubicBezTo>
                <a:lnTo>
                  <a:pt x="8893" y="130"/>
                </a:lnTo>
                <a:cubicBezTo>
                  <a:pt x="8889" y="126"/>
                  <a:pt x="8886" y="122"/>
                  <a:pt x="8882" y="119"/>
                </a:cubicBezTo>
                <a:lnTo>
                  <a:pt x="8882" y="119"/>
                </a:lnTo>
                <a:cubicBezTo>
                  <a:pt x="8895" y="128"/>
                  <a:pt x="8902" y="132"/>
                  <a:pt x="8907" y="132"/>
                </a:cubicBezTo>
                <a:cubicBezTo>
                  <a:pt x="8919" y="132"/>
                  <a:pt x="8906" y="101"/>
                  <a:pt x="8906" y="84"/>
                </a:cubicBezTo>
                <a:cubicBezTo>
                  <a:pt x="8877" y="66"/>
                  <a:pt x="8871" y="66"/>
                  <a:pt x="8865" y="66"/>
                </a:cubicBezTo>
                <a:cubicBezTo>
                  <a:pt x="8859" y="66"/>
                  <a:pt x="8853" y="66"/>
                  <a:pt x="8823" y="48"/>
                </a:cubicBezTo>
                <a:lnTo>
                  <a:pt x="8823" y="48"/>
                </a:lnTo>
                <a:cubicBezTo>
                  <a:pt x="8833" y="68"/>
                  <a:pt x="8861" y="98"/>
                  <a:pt x="8846" y="98"/>
                </a:cubicBezTo>
                <a:cubicBezTo>
                  <a:pt x="8843" y="98"/>
                  <a:pt x="8840" y="97"/>
                  <a:pt x="8835" y="95"/>
                </a:cubicBezTo>
                <a:cubicBezTo>
                  <a:pt x="8835" y="72"/>
                  <a:pt x="8823" y="72"/>
                  <a:pt x="8811" y="72"/>
                </a:cubicBezTo>
                <a:cubicBezTo>
                  <a:pt x="8835" y="95"/>
                  <a:pt x="8811" y="84"/>
                  <a:pt x="8823" y="95"/>
                </a:cubicBezTo>
                <a:cubicBezTo>
                  <a:pt x="8799" y="84"/>
                  <a:pt x="8787" y="36"/>
                  <a:pt x="8763" y="36"/>
                </a:cubicBezTo>
                <a:lnTo>
                  <a:pt x="8799" y="95"/>
                </a:lnTo>
                <a:cubicBezTo>
                  <a:pt x="8789" y="95"/>
                  <a:pt x="8779" y="69"/>
                  <a:pt x="8776" y="69"/>
                </a:cubicBezTo>
                <a:cubicBezTo>
                  <a:pt x="8776" y="69"/>
                  <a:pt x="8775" y="70"/>
                  <a:pt x="8775" y="72"/>
                </a:cubicBezTo>
                <a:cubicBezTo>
                  <a:pt x="8752" y="36"/>
                  <a:pt x="8740" y="36"/>
                  <a:pt x="8740" y="12"/>
                </a:cubicBezTo>
                <a:cubicBezTo>
                  <a:pt x="8731" y="6"/>
                  <a:pt x="8726" y="3"/>
                  <a:pt x="8723" y="3"/>
                </a:cubicBezTo>
                <a:cubicBezTo>
                  <a:pt x="8707" y="3"/>
                  <a:pt x="8740" y="64"/>
                  <a:pt x="8740" y="84"/>
                </a:cubicBezTo>
                <a:lnTo>
                  <a:pt x="8740" y="84"/>
                </a:lnTo>
                <a:cubicBezTo>
                  <a:pt x="8740" y="83"/>
                  <a:pt x="8740" y="72"/>
                  <a:pt x="8728" y="72"/>
                </a:cubicBezTo>
                <a:cubicBezTo>
                  <a:pt x="8740" y="84"/>
                  <a:pt x="8740" y="84"/>
                  <a:pt x="8740" y="95"/>
                </a:cubicBezTo>
                <a:cubicBezTo>
                  <a:pt x="8716" y="84"/>
                  <a:pt x="8728" y="60"/>
                  <a:pt x="8704" y="48"/>
                </a:cubicBezTo>
                <a:lnTo>
                  <a:pt x="8692" y="60"/>
                </a:lnTo>
                <a:cubicBezTo>
                  <a:pt x="8692" y="66"/>
                  <a:pt x="8692" y="69"/>
                  <a:pt x="8690" y="69"/>
                </a:cubicBezTo>
                <a:cubicBezTo>
                  <a:pt x="8689" y="69"/>
                  <a:pt x="8686" y="66"/>
                  <a:pt x="8680" y="60"/>
                </a:cubicBezTo>
                <a:cubicBezTo>
                  <a:pt x="8674" y="48"/>
                  <a:pt x="8668" y="39"/>
                  <a:pt x="8664" y="30"/>
                </a:cubicBezTo>
                <a:lnTo>
                  <a:pt x="8664" y="30"/>
                </a:lnTo>
                <a:lnTo>
                  <a:pt x="8668" y="48"/>
                </a:lnTo>
                <a:cubicBezTo>
                  <a:pt x="8656" y="36"/>
                  <a:pt x="8632" y="24"/>
                  <a:pt x="8632" y="12"/>
                </a:cubicBezTo>
                <a:lnTo>
                  <a:pt x="8621" y="36"/>
                </a:lnTo>
                <a:lnTo>
                  <a:pt x="8597" y="12"/>
                </a:lnTo>
                <a:lnTo>
                  <a:pt x="8597" y="12"/>
                </a:lnTo>
                <a:cubicBezTo>
                  <a:pt x="8588" y="12"/>
                  <a:pt x="8603" y="58"/>
                  <a:pt x="8597" y="58"/>
                </a:cubicBezTo>
                <a:cubicBezTo>
                  <a:pt x="8594" y="58"/>
                  <a:pt x="8587" y="49"/>
                  <a:pt x="8573" y="24"/>
                </a:cubicBezTo>
                <a:cubicBezTo>
                  <a:pt x="8573" y="72"/>
                  <a:pt x="8561" y="60"/>
                  <a:pt x="8549" y="95"/>
                </a:cubicBezTo>
                <a:cubicBezTo>
                  <a:pt x="8549" y="48"/>
                  <a:pt x="8501" y="60"/>
                  <a:pt x="8513" y="36"/>
                </a:cubicBezTo>
                <a:cubicBezTo>
                  <a:pt x="8510" y="34"/>
                  <a:pt x="8508" y="34"/>
                  <a:pt x="8506" y="34"/>
                </a:cubicBezTo>
                <a:cubicBezTo>
                  <a:pt x="8496" y="34"/>
                  <a:pt x="8513" y="61"/>
                  <a:pt x="8513" y="72"/>
                </a:cubicBezTo>
                <a:cubicBezTo>
                  <a:pt x="8490" y="60"/>
                  <a:pt x="8466" y="24"/>
                  <a:pt x="8466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" name="Google Shape;1516;p31"/>
          <p:cNvGrpSpPr/>
          <p:nvPr/>
        </p:nvGrpSpPr>
        <p:grpSpPr>
          <a:xfrm>
            <a:off x="3302270" y="3356875"/>
            <a:ext cx="2006196" cy="1108121"/>
            <a:chOff x="1032250" y="948300"/>
            <a:chExt cx="5560250" cy="3820725"/>
          </a:xfrm>
        </p:grpSpPr>
        <p:sp>
          <p:nvSpPr>
            <p:cNvPr id="20" name="Google Shape;1517;p31"/>
            <p:cNvSpPr/>
            <p:nvPr/>
          </p:nvSpPr>
          <p:spPr>
            <a:xfrm>
              <a:off x="1032250" y="952325"/>
              <a:ext cx="5554900" cy="3812400"/>
            </a:xfrm>
            <a:custGeom>
              <a:avLst/>
              <a:gdLst/>
              <a:ahLst/>
              <a:cxnLst/>
              <a:rect l="l" t="t" r="r" b="b"/>
              <a:pathLst>
                <a:path w="222196" h="152496" extrusionOk="0">
                  <a:moveTo>
                    <a:pt x="182488" y="1370"/>
                  </a:moveTo>
                  <a:cubicBezTo>
                    <a:pt x="195918" y="1370"/>
                    <a:pt x="205074" y="3549"/>
                    <a:pt x="210480" y="8037"/>
                  </a:cubicBezTo>
                  <a:cubicBezTo>
                    <a:pt x="214266" y="11181"/>
                    <a:pt x="216111" y="15372"/>
                    <a:pt x="216111" y="20825"/>
                  </a:cubicBezTo>
                  <a:cubicBezTo>
                    <a:pt x="216111" y="20837"/>
                    <a:pt x="216111" y="20837"/>
                    <a:pt x="216111" y="20849"/>
                  </a:cubicBezTo>
                  <a:lnTo>
                    <a:pt x="216111" y="20896"/>
                  </a:lnTo>
                  <a:cubicBezTo>
                    <a:pt x="216111" y="35315"/>
                    <a:pt x="218695" y="88500"/>
                    <a:pt x="220731" y="111931"/>
                  </a:cubicBezTo>
                  <a:cubicBezTo>
                    <a:pt x="221243" y="117860"/>
                    <a:pt x="220183" y="122159"/>
                    <a:pt x="217480" y="125040"/>
                  </a:cubicBezTo>
                  <a:cubicBezTo>
                    <a:pt x="215480" y="127183"/>
                    <a:pt x="212551" y="128647"/>
                    <a:pt x="208515" y="129505"/>
                  </a:cubicBezTo>
                  <a:cubicBezTo>
                    <a:pt x="205050" y="130255"/>
                    <a:pt x="200633" y="130600"/>
                    <a:pt x="194620" y="130600"/>
                  </a:cubicBezTo>
                  <a:cubicBezTo>
                    <a:pt x="193406" y="130600"/>
                    <a:pt x="192132" y="130588"/>
                    <a:pt x="190727" y="130564"/>
                  </a:cubicBezTo>
                  <a:lnTo>
                    <a:pt x="190644" y="130564"/>
                  </a:lnTo>
                  <a:lnTo>
                    <a:pt x="190572" y="130576"/>
                  </a:lnTo>
                  <a:cubicBezTo>
                    <a:pt x="186096" y="131493"/>
                    <a:pt x="182202" y="133612"/>
                    <a:pt x="179011" y="136851"/>
                  </a:cubicBezTo>
                  <a:cubicBezTo>
                    <a:pt x="176166" y="139756"/>
                    <a:pt x="174404" y="143018"/>
                    <a:pt x="173439" y="145269"/>
                  </a:cubicBezTo>
                  <a:cubicBezTo>
                    <a:pt x="173332" y="145507"/>
                    <a:pt x="173082" y="145638"/>
                    <a:pt x="172820" y="145638"/>
                  </a:cubicBezTo>
                  <a:lnTo>
                    <a:pt x="172808" y="145638"/>
                  </a:lnTo>
                  <a:cubicBezTo>
                    <a:pt x="172534" y="145638"/>
                    <a:pt x="172284" y="145495"/>
                    <a:pt x="172189" y="145245"/>
                  </a:cubicBezTo>
                  <a:cubicBezTo>
                    <a:pt x="166903" y="131326"/>
                    <a:pt x="148246" y="130374"/>
                    <a:pt x="145995" y="130314"/>
                  </a:cubicBezTo>
                  <a:cubicBezTo>
                    <a:pt x="121266" y="131612"/>
                    <a:pt x="93822" y="135553"/>
                    <a:pt x="62080" y="142328"/>
                  </a:cubicBezTo>
                  <a:cubicBezTo>
                    <a:pt x="53460" y="144173"/>
                    <a:pt x="45554" y="145114"/>
                    <a:pt x="38577" y="145114"/>
                  </a:cubicBezTo>
                  <a:cubicBezTo>
                    <a:pt x="32100" y="145114"/>
                    <a:pt x="22897" y="144268"/>
                    <a:pt x="15753" y="140220"/>
                  </a:cubicBezTo>
                  <a:cubicBezTo>
                    <a:pt x="11550" y="137839"/>
                    <a:pt x="9966" y="135422"/>
                    <a:pt x="9776" y="135113"/>
                  </a:cubicBezTo>
                  <a:lnTo>
                    <a:pt x="9657" y="134946"/>
                  </a:lnTo>
                  <a:cubicBezTo>
                    <a:pt x="5644" y="130100"/>
                    <a:pt x="3168" y="117920"/>
                    <a:pt x="2120" y="97715"/>
                  </a:cubicBezTo>
                  <a:cubicBezTo>
                    <a:pt x="1239" y="80999"/>
                    <a:pt x="1537" y="62711"/>
                    <a:pt x="1751" y="49352"/>
                  </a:cubicBezTo>
                  <a:lnTo>
                    <a:pt x="1751" y="49162"/>
                  </a:lnTo>
                  <a:cubicBezTo>
                    <a:pt x="1834" y="43828"/>
                    <a:pt x="1906" y="39208"/>
                    <a:pt x="1870" y="36148"/>
                  </a:cubicBezTo>
                  <a:cubicBezTo>
                    <a:pt x="1775" y="27135"/>
                    <a:pt x="3037" y="21753"/>
                    <a:pt x="6097" y="18170"/>
                  </a:cubicBezTo>
                  <a:cubicBezTo>
                    <a:pt x="9181" y="14574"/>
                    <a:pt x="14122" y="12705"/>
                    <a:pt x="22623" y="11919"/>
                  </a:cubicBezTo>
                  <a:cubicBezTo>
                    <a:pt x="24837" y="11716"/>
                    <a:pt x="27826" y="11621"/>
                    <a:pt x="32029" y="11621"/>
                  </a:cubicBezTo>
                  <a:cubicBezTo>
                    <a:pt x="36148" y="11621"/>
                    <a:pt x="40946" y="11705"/>
                    <a:pt x="46507" y="11812"/>
                  </a:cubicBezTo>
                  <a:lnTo>
                    <a:pt x="46531" y="11812"/>
                  </a:lnTo>
                  <a:cubicBezTo>
                    <a:pt x="53496" y="11943"/>
                    <a:pt x="61378" y="12086"/>
                    <a:pt x="69641" y="12086"/>
                  </a:cubicBezTo>
                  <a:cubicBezTo>
                    <a:pt x="85762" y="12086"/>
                    <a:pt x="109765" y="11597"/>
                    <a:pt x="131982" y="7430"/>
                  </a:cubicBezTo>
                  <a:cubicBezTo>
                    <a:pt x="146972" y="4608"/>
                    <a:pt x="166272" y="1370"/>
                    <a:pt x="182488" y="1370"/>
                  </a:cubicBezTo>
                  <a:close/>
                  <a:moveTo>
                    <a:pt x="182440" y="1"/>
                  </a:moveTo>
                  <a:cubicBezTo>
                    <a:pt x="166319" y="1"/>
                    <a:pt x="146876" y="3263"/>
                    <a:pt x="131732" y="6109"/>
                  </a:cubicBezTo>
                  <a:cubicBezTo>
                    <a:pt x="109622" y="10276"/>
                    <a:pt x="85702" y="10752"/>
                    <a:pt x="69629" y="10752"/>
                  </a:cubicBezTo>
                  <a:cubicBezTo>
                    <a:pt x="61366" y="10752"/>
                    <a:pt x="53496" y="10609"/>
                    <a:pt x="46542" y="10478"/>
                  </a:cubicBezTo>
                  <a:lnTo>
                    <a:pt x="46507" y="10478"/>
                  </a:lnTo>
                  <a:cubicBezTo>
                    <a:pt x="40970" y="10371"/>
                    <a:pt x="36184" y="10288"/>
                    <a:pt x="32053" y="10288"/>
                  </a:cubicBezTo>
                  <a:cubicBezTo>
                    <a:pt x="27790" y="10288"/>
                    <a:pt x="24754" y="10383"/>
                    <a:pt x="22492" y="10585"/>
                  </a:cubicBezTo>
                  <a:cubicBezTo>
                    <a:pt x="13824" y="11395"/>
                    <a:pt x="8490" y="13467"/>
                    <a:pt x="5192" y="17312"/>
                  </a:cubicBezTo>
                  <a:cubicBezTo>
                    <a:pt x="1894" y="21158"/>
                    <a:pt x="453" y="26968"/>
                    <a:pt x="537" y="36172"/>
                  </a:cubicBezTo>
                  <a:cubicBezTo>
                    <a:pt x="572" y="39172"/>
                    <a:pt x="501" y="43708"/>
                    <a:pt x="418" y="48959"/>
                  </a:cubicBezTo>
                  <a:lnTo>
                    <a:pt x="418" y="49316"/>
                  </a:lnTo>
                  <a:cubicBezTo>
                    <a:pt x="120" y="67461"/>
                    <a:pt x="1" y="86428"/>
                    <a:pt x="1061" y="102299"/>
                  </a:cubicBezTo>
                  <a:cubicBezTo>
                    <a:pt x="2239" y="120051"/>
                    <a:pt x="4704" y="130993"/>
                    <a:pt x="8585" y="135732"/>
                  </a:cubicBezTo>
                  <a:cubicBezTo>
                    <a:pt x="8597" y="135767"/>
                    <a:pt x="8621" y="135791"/>
                    <a:pt x="8633" y="135815"/>
                  </a:cubicBezTo>
                  <a:cubicBezTo>
                    <a:pt x="8942" y="136327"/>
                    <a:pt x="10728" y="139030"/>
                    <a:pt x="15241" y="141566"/>
                  </a:cubicBezTo>
                  <a:cubicBezTo>
                    <a:pt x="21075" y="144828"/>
                    <a:pt x="28850" y="146483"/>
                    <a:pt x="38363" y="146483"/>
                  </a:cubicBezTo>
                  <a:cubicBezTo>
                    <a:pt x="45483" y="146483"/>
                    <a:pt x="53555" y="145531"/>
                    <a:pt x="62366" y="143649"/>
                  </a:cubicBezTo>
                  <a:cubicBezTo>
                    <a:pt x="94036" y="136875"/>
                    <a:pt x="121385" y="132958"/>
                    <a:pt x="145983" y="131660"/>
                  </a:cubicBezTo>
                  <a:lnTo>
                    <a:pt x="146031" y="131660"/>
                  </a:lnTo>
                  <a:cubicBezTo>
                    <a:pt x="148412" y="131731"/>
                    <a:pt x="169367" y="132815"/>
                    <a:pt x="171987" y="149745"/>
                  </a:cubicBezTo>
                  <a:cubicBezTo>
                    <a:pt x="171987" y="149745"/>
                    <a:pt x="172272" y="152484"/>
                    <a:pt x="172558" y="152496"/>
                  </a:cubicBezTo>
                  <a:cubicBezTo>
                    <a:pt x="172796" y="152496"/>
                    <a:pt x="173308" y="149769"/>
                    <a:pt x="173308" y="149769"/>
                  </a:cubicBezTo>
                  <a:cubicBezTo>
                    <a:pt x="173332" y="149626"/>
                    <a:pt x="176547" y="134922"/>
                    <a:pt x="190703" y="131910"/>
                  </a:cubicBezTo>
                  <a:cubicBezTo>
                    <a:pt x="190751" y="131898"/>
                    <a:pt x="190799" y="131898"/>
                    <a:pt x="190846" y="131898"/>
                  </a:cubicBezTo>
                  <a:cubicBezTo>
                    <a:pt x="192168" y="131922"/>
                    <a:pt x="193358" y="131934"/>
                    <a:pt x="194513" y="131934"/>
                  </a:cubicBezTo>
                  <a:cubicBezTo>
                    <a:pt x="207551" y="131934"/>
                    <a:pt x="214492" y="130195"/>
                    <a:pt x="218457" y="125957"/>
                  </a:cubicBezTo>
                  <a:cubicBezTo>
                    <a:pt x="220969" y="123266"/>
                    <a:pt x="222195" y="119587"/>
                    <a:pt x="222195" y="114705"/>
                  </a:cubicBezTo>
                  <a:cubicBezTo>
                    <a:pt x="222195" y="113789"/>
                    <a:pt x="222112" y="112824"/>
                    <a:pt x="222029" y="111812"/>
                  </a:cubicBezTo>
                  <a:cubicBezTo>
                    <a:pt x="219993" y="88404"/>
                    <a:pt x="217373" y="35291"/>
                    <a:pt x="217373" y="20908"/>
                  </a:cubicBezTo>
                  <a:lnTo>
                    <a:pt x="217373" y="20825"/>
                  </a:lnTo>
                  <a:cubicBezTo>
                    <a:pt x="217373" y="15026"/>
                    <a:pt x="215349" y="10383"/>
                    <a:pt x="211289" y="7013"/>
                  </a:cubicBezTo>
                  <a:cubicBezTo>
                    <a:pt x="208360" y="4585"/>
                    <a:pt x="204336" y="2763"/>
                    <a:pt x="199264" y="1596"/>
                  </a:cubicBezTo>
                  <a:cubicBezTo>
                    <a:pt x="194609" y="536"/>
                    <a:pt x="188953" y="1"/>
                    <a:pt x="1824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518;p31"/>
            <p:cNvSpPr/>
            <p:nvPr/>
          </p:nvSpPr>
          <p:spPr>
            <a:xfrm>
              <a:off x="1077200" y="2182125"/>
              <a:ext cx="1225" cy="41825"/>
            </a:xfrm>
            <a:custGeom>
              <a:avLst/>
              <a:gdLst/>
              <a:ahLst/>
              <a:cxnLst/>
              <a:rect l="l" t="t" r="r" b="b"/>
              <a:pathLst>
                <a:path w="49" h="1673" extrusionOk="0">
                  <a:moveTo>
                    <a:pt x="35" y="1"/>
                  </a:moveTo>
                  <a:cubicBezTo>
                    <a:pt x="23" y="1"/>
                    <a:pt x="9" y="299"/>
                    <a:pt x="1" y="982"/>
                  </a:cubicBezTo>
                  <a:lnTo>
                    <a:pt x="36" y="1672"/>
                  </a:lnTo>
                  <a:lnTo>
                    <a:pt x="48" y="160"/>
                  </a:lnTo>
                  <a:cubicBezTo>
                    <a:pt x="45" y="56"/>
                    <a:pt x="40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19;p31"/>
            <p:cNvSpPr/>
            <p:nvPr/>
          </p:nvSpPr>
          <p:spPr>
            <a:xfrm>
              <a:off x="1073625" y="2237900"/>
              <a:ext cx="3300" cy="160750"/>
            </a:xfrm>
            <a:custGeom>
              <a:avLst/>
              <a:gdLst/>
              <a:ahLst/>
              <a:cxnLst/>
              <a:rect l="l" t="t" r="r" b="b"/>
              <a:pathLst>
                <a:path w="132" h="6430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1275"/>
                    <a:pt x="25" y="2882"/>
                    <a:pt x="37" y="4561"/>
                  </a:cubicBezTo>
                  <a:cubicBezTo>
                    <a:pt x="29" y="4678"/>
                    <a:pt x="24" y="4720"/>
                    <a:pt x="20" y="4720"/>
                  </a:cubicBezTo>
                  <a:cubicBezTo>
                    <a:pt x="11" y="4720"/>
                    <a:pt x="9" y="4545"/>
                    <a:pt x="1" y="4489"/>
                  </a:cubicBezTo>
                  <a:lnTo>
                    <a:pt x="1" y="4489"/>
                  </a:lnTo>
                  <a:cubicBezTo>
                    <a:pt x="10" y="5402"/>
                    <a:pt x="27" y="6429"/>
                    <a:pt x="58" y="6429"/>
                  </a:cubicBezTo>
                  <a:cubicBezTo>
                    <a:pt x="66" y="6429"/>
                    <a:pt x="75" y="6364"/>
                    <a:pt x="84" y="6216"/>
                  </a:cubicBezTo>
                  <a:cubicBezTo>
                    <a:pt x="60" y="5085"/>
                    <a:pt x="84" y="4799"/>
                    <a:pt x="37" y="3584"/>
                  </a:cubicBezTo>
                  <a:cubicBezTo>
                    <a:pt x="47" y="2703"/>
                    <a:pt x="78" y="2025"/>
                    <a:pt x="92" y="2025"/>
                  </a:cubicBezTo>
                  <a:cubicBezTo>
                    <a:pt x="94" y="2025"/>
                    <a:pt x="95" y="2032"/>
                    <a:pt x="96" y="2049"/>
                  </a:cubicBezTo>
                  <a:cubicBezTo>
                    <a:pt x="84" y="1703"/>
                    <a:pt x="132" y="525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520;p31"/>
            <p:cNvSpPr/>
            <p:nvPr/>
          </p:nvSpPr>
          <p:spPr>
            <a:xfrm>
              <a:off x="1570125" y="452212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0" y="0"/>
                  </a:moveTo>
                  <a:cubicBezTo>
                    <a:pt x="16" y="5"/>
                    <a:pt x="32" y="10"/>
                    <a:pt x="48" y="15"/>
                  </a:cubicBezTo>
                  <a:lnTo>
                    <a:pt x="48" y="15"/>
                  </a:lnTo>
                  <a:lnTo>
                    <a:pt x="0" y="0"/>
                  </a:lnTo>
                  <a:close/>
                  <a:moveTo>
                    <a:pt x="48" y="15"/>
                  </a:moveTo>
                  <a:lnTo>
                    <a:pt x="584" y="179"/>
                  </a:lnTo>
                  <a:cubicBezTo>
                    <a:pt x="380" y="114"/>
                    <a:pt x="196" y="60"/>
                    <a:pt x="48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521;p31"/>
            <p:cNvSpPr/>
            <p:nvPr/>
          </p:nvSpPr>
          <p:spPr>
            <a:xfrm>
              <a:off x="3025950" y="4421475"/>
              <a:ext cx="17350" cy="3325"/>
            </a:xfrm>
            <a:custGeom>
              <a:avLst/>
              <a:gdLst/>
              <a:ahLst/>
              <a:cxnLst/>
              <a:rect l="l" t="t" r="r" b="b"/>
              <a:pathLst>
                <a:path w="694" h="133" extrusionOk="0">
                  <a:moveTo>
                    <a:pt x="671" y="0"/>
                  </a:moveTo>
                  <a:cubicBezTo>
                    <a:pt x="669" y="0"/>
                    <a:pt x="664" y="1"/>
                    <a:pt x="656" y="2"/>
                  </a:cubicBezTo>
                  <a:cubicBezTo>
                    <a:pt x="215" y="85"/>
                    <a:pt x="25" y="121"/>
                    <a:pt x="1" y="133"/>
                  </a:cubicBezTo>
                  <a:cubicBezTo>
                    <a:pt x="382" y="57"/>
                    <a:pt x="693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522;p31"/>
            <p:cNvSpPr/>
            <p:nvPr/>
          </p:nvSpPr>
          <p:spPr>
            <a:xfrm>
              <a:off x="3275700" y="4378050"/>
              <a:ext cx="14600" cy="2400"/>
            </a:xfrm>
            <a:custGeom>
              <a:avLst/>
              <a:gdLst/>
              <a:ahLst/>
              <a:cxnLst/>
              <a:rect l="l" t="t" r="r" b="b"/>
              <a:pathLst>
                <a:path w="584" h="96" extrusionOk="0">
                  <a:moveTo>
                    <a:pt x="584" y="0"/>
                  </a:moveTo>
                  <a:lnTo>
                    <a:pt x="584" y="0"/>
                  </a:lnTo>
                  <a:cubicBezTo>
                    <a:pt x="530" y="9"/>
                    <a:pt x="478" y="18"/>
                    <a:pt x="428" y="27"/>
                  </a:cubicBezTo>
                  <a:lnTo>
                    <a:pt x="428" y="27"/>
                  </a:lnTo>
                  <a:cubicBezTo>
                    <a:pt x="488" y="17"/>
                    <a:pt x="541" y="8"/>
                    <a:pt x="584" y="0"/>
                  </a:cubicBezTo>
                  <a:close/>
                  <a:moveTo>
                    <a:pt x="428" y="27"/>
                  </a:moveTo>
                  <a:cubicBezTo>
                    <a:pt x="305" y="48"/>
                    <a:pt x="153" y="72"/>
                    <a:pt x="0" y="96"/>
                  </a:cubicBezTo>
                  <a:cubicBezTo>
                    <a:pt x="143" y="78"/>
                    <a:pt x="279" y="53"/>
                    <a:pt x="42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523;p31"/>
            <p:cNvSpPr/>
            <p:nvPr/>
          </p:nvSpPr>
          <p:spPr>
            <a:xfrm>
              <a:off x="1584700" y="4526575"/>
              <a:ext cx="39275" cy="11350"/>
            </a:xfrm>
            <a:custGeom>
              <a:avLst/>
              <a:gdLst/>
              <a:ahLst/>
              <a:cxnLst/>
              <a:rect l="l" t="t" r="r" b="b"/>
              <a:pathLst>
                <a:path w="1571" h="454" extrusionOk="0">
                  <a:moveTo>
                    <a:pt x="1" y="1"/>
                  </a:moveTo>
                  <a:lnTo>
                    <a:pt x="1" y="1"/>
                  </a:lnTo>
                  <a:cubicBezTo>
                    <a:pt x="162" y="55"/>
                    <a:pt x="331" y="108"/>
                    <a:pt x="495" y="158"/>
                  </a:cubicBezTo>
                  <a:lnTo>
                    <a:pt x="495" y="158"/>
                  </a:lnTo>
                  <a:lnTo>
                    <a:pt x="1" y="1"/>
                  </a:lnTo>
                  <a:close/>
                  <a:moveTo>
                    <a:pt x="495" y="158"/>
                  </a:moveTo>
                  <a:lnTo>
                    <a:pt x="751" y="239"/>
                  </a:lnTo>
                  <a:lnTo>
                    <a:pt x="1513" y="453"/>
                  </a:lnTo>
                  <a:cubicBezTo>
                    <a:pt x="1516" y="453"/>
                    <a:pt x="1519" y="454"/>
                    <a:pt x="1520" y="454"/>
                  </a:cubicBezTo>
                  <a:cubicBezTo>
                    <a:pt x="1570" y="454"/>
                    <a:pt x="1061" y="328"/>
                    <a:pt x="495" y="15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524;p31"/>
            <p:cNvSpPr/>
            <p:nvPr/>
          </p:nvSpPr>
          <p:spPr>
            <a:xfrm>
              <a:off x="1073325" y="2657000"/>
              <a:ext cx="325" cy="21450"/>
            </a:xfrm>
            <a:custGeom>
              <a:avLst/>
              <a:gdLst/>
              <a:ahLst/>
              <a:cxnLst/>
              <a:rect l="l" t="t" r="r" b="b"/>
              <a:pathLst>
                <a:path w="13" h="858" extrusionOk="0">
                  <a:moveTo>
                    <a:pt x="1" y="1"/>
                  </a:moveTo>
                  <a:cubicBezTo>
                    <a:pt x="1" y="275"/>
                    <a:pt x="1" y="536"/>
                    <a:pt x="1" y="810"/>
                  </a:cubicBezTo>
                  <a:cubicBezTo>
                    <a:pt x="13" y="822"/>
                    <a:pt x="13" y="834"/>
                    <a:pt x="13" y="858"/>
                  </a:cubicBezTo>
                  <a:cubicBezTo>
                    <a:pt x="13" y="536"/>
                    <a:pt x="13" y="26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525;p31"/>
            <p:cNvSpPr/>
            <p:nvPr/>
          </p:nvSpPr>
          <p:spPr>
            <a:xfrm>
              <a:off x="1159350" y="4054800"/>
              <a:ext cx="5700" cy="21150"/>
            </a:xfrm>
            <a:custGeom>
              <a:avLst/>
              <a:gdLst/>
              <a:ahLst/>
              <a:cxnLst/>
              <a:rect l="l" t="t" r="r" b="b"/>
              <a:pathLst>
                <a:path w="228" h="84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8" y="215"/>
                    <a:pt x="108" y="429"/>
                  </a:cubicBezTo>
                  <a:cubicBezTo>
                    <a:pt x="168" y="643"/>
                    <a:pt x="227" y="846"/>
                    <a:pt x="227" y="846"/>
                  </a:cubicBezTo>
                  <a:lnTo>
                    <a:pt x="108" y="381"/>
                  </a:lnTo>
                  <a:cubicBezTo>
                    <a:pt x="72" y="250"/>
                    <a:pt x="37" y="11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526;p31"/>
            <p:cNvSpPr/>
            <p:nvPr/>
          </p:nvSpPr>
          <p:spPr>
            <a:xfrm>
              <a:off x="1094175" y="3576725"/>
              <a:ext cx="3300" cy="24475"/>
            </a:xfrm>
            <a:custGeom>
              <a:avLst/>
              <a:gdLst/>
              <a:ahLst/>
              <a:cxnLst/>
              <a:rect l="l" t="t" r="r" b="b"/>
              <a:pathLst>
                <a:path w="132" h="979" extrusionOk="0">
                  <a:moveTo>
                    <a:pt x="21" y="0"/>
                  </a:moveTo>
                  <a:cubicBezTo>
                    <a:pt x="10" y="0"/>
                    <a:pt x="0" y="62"/>
                    <a:pt x="0" y="204"/>
                  </a:cubicBezTo>
                  <a:cubicBezTo>
                    <a:pt x="36" y="657"/>
                    <a:pt x="96" y="812"/>
                    <a:pt x="131" y="978"/>
                  </a:cubicBezTo>
                  <a:cubicBezTo>
                    <a:pt x="96" y="728"/>
                    <a:pt x="60" y="395"/>
                    <a:pt x="24" y="2"/>
                  </a:cubicBezTo>
                  <a:cubicBezTo>
                    <a:pt x="23" y="1"/>
                    <a:pt x="22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527;p31"/>
            <p:cNvSpPr/>
            <p:nvPr/>
          </p:nvSpPr>
          <p:spPr>
            <a:xfrm>
              <a:off x="1069175" y="2776375"/>
              <a:ext cx="325" cy="14000"/>
            </a:xfrm>
            <a:custGeom>
              <a:avLst/>
              <a:gdLst/>
              <a:ahLst/>
              <a:cxnLst/>
              <a:rect l="l" t="t" r="r" b="b"/>
              <a:pathLst>
                <a:path w="13" h="560" extrusionOk="0">
                  <a:moveTo>
                    <a:pt x="0" y="0"/>
                  </a:moveTo>
                  <a:cubicBezTo>
                    <a:pt x="0" y="143"/>
                    <a:pt x="0" y="393"/>
                    <a:pt x="12" y="56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528;p31"/>
            <p:cNvSpPr/>
            <p:nvPr/>
          </p:nvSpPr>
          <p:spPr>
            <a:xfrm>
              <a:off x="1326350" y="439055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cubicBezTo>
                    <a:pt x="24" y="24"/>
                    <a:pt x="72" y="72"/>
                    <a:pt x="131" y="131"/>
                  </a:cubicBezTo>
                  <a:cubicBezTo>
                    <a:pt x="131" y="131"/>
                    <a:pt x="84" y="7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529;p31"/>
            <p:cNvSpPr/>
            <p:nvPr/>
          </p:nvSpPr>
          <p:spPr>
            <a:xfrm>
              <a:off x="1100550" y="1609250"/>
              <a:ext cx="500" cy="2600"/>
            </a:xfrm>
            <a:custGeom>
              <a:avLst/>
              <a:gdLst/>
              <a:ahLst/>
              <a:cxnLst/>
              <a:rect l="l" t="t" r="r" b="b"/>
              <a:pathLst>
                <a:path w="20" h="104" extrusionOk="0">
                  <a:moveTo>
                    <a:pt x="19" y="1"/>
                  </a:moveTo>
                  <a:lnTo>
                    <a:pt x="19" y="1"/>
                  </a:lnTo>
                  <a:cubicBezTo>
                    <a:pt x="7" y="64"/>
                    <a:pt x="1" y="104"/>
                    <a:pt x="1" y="104"/>
                  </a:cubicBezTo>
                  <a:cubicBezTo>
                    <a:pt x="2" y="104"/>
                    <a:pt x="8" y="73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530;p31"/>
            <p:cNvSpPr/>
            <p:nvPr/>
          </p:nvSpPr>
          <p:spPr>
            <a:xfrm>
              <a:off x="1075125" y="2176300"/>
              <a:ext cx="625" cy="9850"/>
            </a:xfrm>
            <a:custGeom>
              <a:avLst/>
              <a:gdLst/>
              <a:ahLst/>
              <a:cxnLst/>
              <a:rect l="l" t="t" r="r" b="b"/>
              <a:pathLst>
                <a:path w="25" h="394" extrusionOk="0">
                  <a:moveTo>
                    <a:pt x="0" y="0"/>
                  </a:moveTo>
                  <a:lnTo>
                    <a:pt x="24" y="393"/>
                  </a:lnTo>
                  <a:lnTo>
                    <a:pt x="24" y="72"/>
                  </a:lnTo>
                  <a:cubicBezTo>
                    <a:pt x="12" y="36"/>
                    <a:pt x="12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31;p31"/>
            <p:cNvSpPr/>
            <p:nvPr/>
          </p:nvSpPr>
          <p:spPr>
            <a:xfrm>
              <a:off x="3737325" y="4307800"/>
              <a:ext cx="8700" cy="1325"/>
            </a:xfrm>
            <a:custGeom>
              <a:avLst/>
              <a:gdLst/>
              <a:ahLst/>
              <a:cxnLst/>
              <a:rect l="l" t="t" r="r" b="b"/>
              <a:pathLst>
                <a:path w="348" h="53" extrusionOk="0">
                  <a:moveTo>
                    <a:pt x="347" y="1"/>
                  </a:moveTo>
                  <a:lnTo>
                    <a:pt x="347" y="1"/>
                  </a:lnTo>
                  <a:cubicBezTo>
                    <a:pt x="323" y="5"/>
                    <a:pt x="298" y="9"/>
                    <a:pt x="275" y="12"/>
                  </a:cubicBezTo>
                  <a:lnTo>
                    <a:pt x="275" y="12"/>
                  </a:lnTo>
                  <a:cubicBezTo>
                    <a:pt x="302" y="12"/>
                    <a:pt x="315" y="11"/>
                    <a:pt x="347" y="1"/>
                  </a:cubicBezTo>
                  <a:close/>
                  <a:moveTo>
                    <a:pt x="275" y="12"/>
                  </a:moveTo>
                  <a:lnTo>
                    <a:pt x="275" y="12"/>
                  </a:lnTo>
                  <a:cubicBezTo>
                    <a:pt x="271" y="12"/>
                    <a:pt x="268" y="12"/>
                    <a:pt x="264" y="12"/>
                  </a:cubicBezTo>
                  <a:cubicBezTo>
                    <a:pt x="70" y="42"/>
                    <a:pt x="0" y="53"/>
                    <a:pt x="5" y="53"/>
                  </a:cubicBezTo>
                  <a:cubicBezTo>
                    <a:pt x="11" y="53"/>
                    <a:pt x="133" y="35"/>
                    <a:pt x="27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532;p31"/>
            <p:cNvSpPr/>
            <p:nvPr/>
          </p:nvSpPr>
          <p:spPr>
            <a:xfrm>
              <a:off x="6496600" y="2908300"/>
              <a:ext cx="4375" cy="52450"/>
            </a:xfrm>
            <a:custGeom>
              <a:avLst/>
              <a:gdLst/>
              <a:ahLst/>
              <a:cxnLst/>
              <a:rect l="l" t="t" r="r" b="b"/>
              <a:pathLst>
                <a:path w="175" h="2098" extrusionOk="0">
                  <a:moveTo>
                    <a:pt x="7" y="0"/>
                  </a:moveTo>
                  <a:cubicBezTo>
                    <a:pt x="0" y="0"/>
                    <a:pt x="7" y="242"/>
                    <a:pt x="38" y="914"/>
                  </a:cubicBezTo>
                  <a:cubicBezTo>
                    <a:pt x="38" y="903"/>
                    <a:pt x="38" y="897"/>
                    <a:pt x="39" y="897"/>
                  </a:cubicBezTo>
                  <a:cubicBezTo>
                    <a:pt x="51" y="897"/>
                    <a:pt x="145" y="2098"/>
                    <a:pt x="165" y="2098"/>
                  </a:cubicBezTo>
                  <a:cubicBezTo>
                    <a:pt x="174" y="2098"/>
                    <a:pt x="168" y="1852"/>
                    <a:pt x="133" y="1141"/>
                  </a:cubicBezTo>
                  <a:lnTo>
                    <a:pt x="133" y="1141"/>
                  </a:lnTo>
                  <a:cubicBezTo>
                    <a:pt x="147" y="1463"/>
                    <a:pt x="150" y="1589"/>
                    <a:pt x="145" y="1589"/>
                  </a:cubicBezTo>
                  <a:cubicBezTo>
                    <a:pt x="130" y="1589"/>
                    <a:pt x="25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533;p31"/>
            <p:cNvSpPr/>
            <p:nvPr/>
          </p:nvSpPr>
          <p:spPr>
            <a:xfrm>
              <a:off x="1073325" y="2691525"/>
              <a:ext cx="25" cy="20575"/>
            </a:xfrm>
            <a:custGeom>
              <a:avLst/>
              <a:gdLst/>
              <a:ahLst/>
              <a:cxnLst/>
              <a:rect l="l" t="t" r="r" b="b"/>
              <a:pathLst>
                <a:path w="1" h="823" extrusionOk="0">
                  <a:moveTo>
                    <a:pt x="1" y="1"/>
                  </a:moveTo>
                  <a:cubicBezTo>
                    <a:pt x="1" y="275"/>
                    <a:pt x="1" y="548"/>
                    <a:pt x="1" y="822"/>
                  </a:cubicBezTo>
                  <a:cubicBezTo>
                    <a:pt x="1" y="441"/>
                    <a:pt x="1" y="19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534;p31"/>
            <p:cNvSpPr/>
            <p:nvPr/>
          </p:nvSpPr>
          <p:spPr>
            <a:xfrm>
              <a:off x="6497525" y="2931150"/>
              <a:ext cx="325" cy="7450"/>
            </a:xfrm>
            <a:custGeom>
              <a:avLst/>
              <a:gdLst/>
              <a:ahLst/>
              <a:cxnLst/>
              <a:rect l="l" t="t" r="r" b="b"/>
              <a:pathLst>
                <a:path w="13" h="298" extrusionOk="0">
                  <a:moveTo>
                    <a:pt x="1" y="0"/>
                  </a:moveTo>
                  <a:cubicBezTo>
                    <a:pt x="1" y="107"/>
                    <a:pt x="1" y="179"/>
                    <a:pt x="12" y="298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535;p31"/>
            <p:cNvSpPr/>
            <p:nvPr/>
          </p:nvSpPr>
          <p:spPr>
            <a:xfrm>
              <a:off x="4791075" y="4224450"/>
              <a:ext cx="10725" cy="2125"/>
            </a:xfrm>
            <a:custGeom>
              <a:avLst/>
              <a:gdLst/>
              <a:ahLst/>
              <a:cxnLst/>
              <a:rect l="l" t="t" r="r" b="b"/>
              <a:pathLst>
                <a:path w="429" h="85" extrusionOk="0">
                  <a:moveTo>
                    <a:pt x="0" y="1"/>
                  </a:moveTo>
                  <a:lnTo>
                    <a:pt x="0" y="1"/>
                  </a:lnTo>
                  <a:cubicBezTo>
                    <a:pt x="10" y="10"/>
                    <a:pt x="73" y="20"/>
                    <a:pt x="263" y="54"/>
                  </a:cubicBezTo>
                  <a:lnTo>
                    <a:pt x="263" y="54"/>
                  </a:lnTo>
                  <a:cubicBezTo>
                    <a:pt x="186" y="39"/>
                    <a:pt x="94" y="20"/>
                    <a:pt x="0" y="1"/>
                  </a:cubicBezTo>
                  <a:close/>
                  <a:moveTo>
                    <a:pt x="263" y="54"/>
                  </a:moveTo>
                  <a:lnTo>
                    <a:pt x="263" y="54"/>
                  </a:lnTo>
                  <a:cubicBezTo>
                    <a:pt x="332" y="68"/>
                    <a:pt x="389" y="79"/>
                    <a:pt x="429" y="84"/>
                  </a:cubicBezTo>
                  <a:cubicBezTo>
                    <a:pt x="365" y="72"/>
                    <a:pt x="310" y="62"/>
                    <a:pt x="263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536;p31"/>
            <p:cNvSpPr/>
            <p:nvPr/>
          </p:nvSpPr>
          <p:spPr>
            <a:xfrm>
              <a:off x="4014475" y="4269100"/>
              <a:ext cx="19375" cy="2125"/>
            </a:xfrm>
            <a:custGeom>
              <a:avLst/>
              <a:gdLst/>
              <a:ahLst/>
              <a:cxnLst/>
              <a:rect l="l" t="t" r="r" b="b"/>
              <a:pathLst>
                <a:path w="775" h="85" extrusionOk="0">
                  <a:moveTo>
                    <a:pt x="775" y="1"/>
                  </a:moveTo>
                  <a:lnTo>
                    <a:pt x="158" y="67"/>
                  </a:lnTo>
                  <a:lnTo>
                    <a:pt x="158" y="67"/>
                  </a:lnTo>
                  <a:cubicBezTo>
                    <a:pt x="336" y="48"/>
                    <a:pt x="538" y="28"/>
                    <a:pt x="775" y="1"/>
                  </a:cubicBezTo>
                  <a:close/>
                  <a:moveTo>
                    <a:pt x="158" y="67"/>
                  </a:moveTo>
                  <a:lnTo>
                    <a:pt x="158" y="67"/>
                  </a:lnTo>
                  <a:cubicBezTo>
                    <a:pt x="103" y="73"/>
                    <a:pt x="51" y="79"/>
                    <a:pt x="1" y="84"/>
                  </a:cubicBezTo>
                  <a:lnTo>
                    <a:pt x="158" y="6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537;p31"/>
            <p:cNvSpPr/>
            <p:nvPr/>
          </p:nvSpPr>
          <p:spPr>
            <a:xfrm>
              <a:off x="5178025" y="4375675"/>
              <a:ext cx="22050" cy="18175"/>
            </a:xfrm>
            <a:custGeom>
              <a:avLst/>
              <a:gdLst/>
              <a:ahLst/>
              <a:cxnLst/>
              <a:rect l="l" t="t" r="r" b="b"/>
              <a:pathLst>
                <a:path w="882" h="727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2"/>
                    <a:pt x="191" y="143"/>
                    <a:pt x="262" y="203"/>
                  </a:cubicBezTo>
                  <a:cubicBezTo>
                    <a:pt x="330" y="259"/>
                    <a:pt x="398" y="316"/>
                    <a:pt x="456" y="362"/>
                  </a:cubicBezTo>
                  <a:lnTo>
                    <a:pt x="456" y="362"/>
                  </a:lnTo>
                  <a:cubicBezTo>
                    <a:pt x="312" y="238"/>
                    <a:pt x="196" y="142"/>
                    <a:pt x="0" y="0"/>
                  </a:cubicBezTo>
                  <a:close/>
                  <a:moveTo>
                    <a:pt x="456" y="362"/>
                  </a:moveTo>
                  <a:cubicBezTo>
                    <a:pt x="565" y="457"/>
                    <a:pt x="691" y="567"/>
                    <a:pt x="881" y="726"/>
                  </a:cubicBezTo>
                  <a:cubicBezTo>
                    <a:pt x="845" y="691"/>
                    <a:pt x="810" y="655"/>
                    <a:pt x="750" y="607"/>
                  </a:cubicBezTo>
                  <a:cubicBezTo>
                    <a:pt x="679" y="548"/>
                    <a:pt x="584" y="465"/>
                    <a:pt x="464" y="369"/>
                  </a:cubicBezTo>
                  <a:cubicBezTo>
                    <a:pt x="462" y="367"/>
                    <a:pt x="459" y="365"/>
                    <a:pt x="456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538;p31"/>
            <p:cNvSpPr/>
            <p:nvPr/>
          </p:nvSpPr>
          <p:spPr>
            <a:xfrm>
              <a:off x="5417325" y="4477275"/>
              <a:ext cx="11575" cy="18075"/>
            </a:xfrm>
            <a:custGeom>
              <a:avLst/>
              <a:gdLst/>
              <a:ahLst/>
              <a:cxnLst/>
              <a:rect l="l" t="t" r="r" b="b"/>
              <a:pathLst>
                <a:path w="463" h="723" extrusionOk="0">
                  <a:moveTo>
                    <a:pt x="463" y="0"/>
                  </a:moveTo>
                  <a:cubicBezTo>
                    <a:pt x="415" y="71"/>
                    <a:pt x="345" y="176"/>
                    <a:pt x="287" y="258"/>
                  </a:cubicBezTo>
                  <a:cubicBezTo>
                    <a:pt x="191" y="401"/>
                    <a:pt x="96" y="568"/>
                    <a:pt x="1" y="723"/>
                  </a:cubicBezTo>
                  <a:cubicBezTo>
                    <a:pt x="1" y="723"/>
                    <a:pt x="120" y="532"/>
                    <a:pt x="227" y="353"/>
                  </a:cubicBezTo>
                  <a:cubicBezTo>
                    <a:pt x="336" y="190"/>
                    <a:pt x="445" y="27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539;p31"/>
            <p:cNvSpPr/>
            <p:nvPr/>
          </p:nvSpPr>
          <p:spPr>
            <a:xfrm>
              <a:off x="2145800" y="1251175"/>
              <a:ext cx="76225" cy="1225"/>
            </a:xfrm>
            <a:custGeom>
              <a:avLst/>
              <a:gdLst/>
              <a:ahLst/>
              <a:cxnLst/>
              <a:rect l="l" t="t" r="r" b="b"/>
              <a:pathLst>
                <a:path w="3049" h="49" extrusionOk="0">
                  <a:moveTo>
                    <a:pt x="2262" y="1"/>
                  </a:moveTo>
                  <a:lnTo>
                    <a:pt x="2262" y="1"/>
                  </a:lnTo>
                  <a:cubicBezTo>
                    <a:pt x="2524" y="36"/>
                    <a:pt x="0" y="1"/>
                    <a:pt x="3048" y="48"/>
                  </a:cubicBezTo>
                  <a:cubicBezTo>
                    <a:pt x="2667" y="36"/>
                    <a:pt x="2441" y="12"/>
                    <a:pt x="2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540;p31"/>
            <p:cNvSpPr/>
            <p:nvPr/>
          </p:nvSpPr>
          <p:spPr>
            <a:xfrm>
              <a:off x="1073050" y="2676400"/>
              <a:ext cx="300" cy="15150"/>
            </a:xfrm>
            <a:custGeom>
              <a:avLst/>
              <a:gdLst/>
              <a:ahLst/>
              <a:cxnLst/>
              <a:rect l="l" t="t" r="r" b="b"/>
              <a:pathLst>
                <a:path w="12" h="606" extrusionOk="0">
                  <a:moveTo>
                    <a:pt x="7" y="0"/>
                  </a:moveTo>
                  <a:cubicBezTo>
                    <a:pt x="4" y="0"/>
                    <a:pt x="0" y="25"/>
                    <a:pt x="0" y="94"/>
                  </a:cubicBezTo>
                  <a:cubicBezTo>
                    <a:pt x="12" y="201"/>
                    <a:pt x="12" y="344"/>
                    <a:pt x="12" y="606"/>
                  </a:cubicBezTo>
                  <a:cubicBezTo>
                    <a:pt x="12" y="403"/>
                    <a:pt x="12" y="213"/>
                    <a:pt x="12" y="34"/>
                  </a:cubicBezTo>
                  <a:cubicBezTo>
                    <a:pt x="12" y="14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541;p31"/>
            <p:cNvSpPr/>
            <p:nvPr/>
          </p:nvSpPr>
          <p:spPr>
            <a:xfrm>
              <a:off x="5196775" y="4380125"/>
              <a:ext cx="49725" cy="47650"/>
            </a:xfrm>
            <a:custGeom>
              <a:avLst/>
              <a:gdLst/>
              <a:ahLst/>
              <a:cxnLst/>
              <a:rect l="l" t="t" r="r" b="b"/>
              <a:pathLst>
                <a:path w="1989" h="1906" extrusionOk="0">
                  <a:moveTo>
                    <a:pt x="0" y="1"/>
                  </a:moveTo>
                  <a:cubicBezTo>
                    <a:pt x="1" y="1"/>
                    <a:pt x="132" y="108"/>
                    <a:pt x="334" y="287"/>
                  </a:cubicBezTo>
                  <a:cubicBezTo>
                    <a:pt x="429" y="370"/>
                    <a:pt x="536" y="465"/>
                    <a:pt x="667" y="572"/>
                  </a:cubicBezTo>
                  <a:cubicBezTo>
                    <a:pt x="774" y="679"/>
                    <a:pt x="905" y="799"/>
                    <a:pt x="1024" y="918"/>
                  </a:cubicBezTo>
                  <a:cubicBezTo>
                    <a:pt x="1032" y="926"/>
                    <a:pt x="1040" y="934"/>
                    <a:pt x="1048" y="942"/>
                  </a:cubicBezTo>
                  <a:lnTo>
                    <a:pt x="1048" y="942"/>
                  </a:lnTo>
                  <a:cubicBezTo>
                    <a:pt x="893" y="785"/>
                    <a:pt x="737" y="621"/>
                    <a:pt x="560" y="477"/>
                  </a:cubicBezTo>
                  <a:cubicBezTo>
                    <a:pt x="381" y="322"/>
                    <a:pt x="191" y="156"/>
                    <a:pt x="0" y="1"/>
                  </a:cubicBezTo>
                  <a:close/>
                  <a:moveTo>
                    <a:pt x="1048" y="942"/>
                  </a:moveTo>
                  <a:lnTo>
                    <a:pt x="1048" y="942"/>
                  </a:lnTo>
                  <a:cubicBezTo>
                    <a:pt x="1060" y="954"/>
                    <a:pt x="1072" y="965"/>
                    <a:pt x="1084" y="977"/>
                  </a:cubicBezTo>
                  <a:cubicBezTo>
                    <a:pt x="1091" y="984"/>
                    <a:pt x="1099" y="991"/>
                    <a:pt x="1106" y="998"/>
                  </a:cubicBezTo>
                  <a:lnTo>
                    <a:pt x="1106" y="998"/>
                  </a:lnTo>
                  <a:cubicBezTo>
                    <a:pt x="1087" y="979"/>
                    <a:pt x="1068" y="961"/>
                    <a:pt x="1048" y="942"/>
                  </a:cubicBezTo>
                  <a:close/>
                  <a:moveTo>
                    <a:pt x="1106" y="998"/>
                  </a:moveTo>
                  <a:cubicBezTo>
                    <a:pt x="1202" y="1090"/>
                    <a:pt x="1301" y="1183"/>
                    <a:pt x="1393" y="1275"/>
                  </a:cubicBezTo>
                  <a:cubicBezTo>
                    <a:pt x="1439" y="1320"/>
                    <a:pt x="1495" y="1377"/>
                    <a:pt x="1553" y="1424"/>
                  </a:cubicBezTo>
                  <a:lnTo>
                    <a:pt x="1553" y="1424"/>
                  </a:lnTo>
                  <a:cubicBezTo>
                    <a:pt x="1410" y="1291"/>
                    <a:pt x="1259" y="1140"/>
                    <a:pt x="1106" y="998"/>
                  </a:cubicBezTo>
                  <a:close/>
                  <a:moveTo>
                    <a:pt x="1553" y="1424"/>
                  </a:moveTo>
                  <a:cubicBezTo>
                    <a:pt x="1558" y="1429"/>
                    <a:pt x="1564" y="1434"/>
                    <a:pt x="1570" y="1439"/>
                  </a:cubicBezTo>
                  <a:lnTo>
                    <a:pt x="1570" y="1439"/>
                  </a:lnTo>
                  <a:cubicBezTo>
                    <a:pt x="1566" y="1436"/>
                    <a:pt x="1563" y="1433"/>
                    <a:pt x="1560" y="1430"/>
                  </a:cubicBezTo>
                  <a:cubicBezTo>
                    <a:pt x="1557" y="1428"/>
                    <a:pt x="1555" y="1426"/>
                    <a:pt x="1553" y="1424"/>
                  </a:cubicBezTo>
                  <a:close/>
                  <a:moveTo>
                    <a:pt x="1570" y="1439"/>
                  </a:moveTo>
                  <a:lnTo>
                    <a:pt x="1570" y="1439"/>
                  </a:lnTo>
                  <a:cubicBezTo>
                    <a:pt x="1571" y="1441"/>
                    <a:pt x="1572" y="1442"/>
                    <a:pt x="1574" y="1444"/>
                  </a:cubicBezTo>
                  <a:lnTo>
                    <a:pt x="1574" y="1444"/>
                  </a:lnTo>
                  <a:cubicBezTo>
                    <a:pt x="1573" y="1443"/>
                    <a:pt x="1573" y="1442"/>
                    <a:pt x="1572" y="1441"/>
                  </a:cubicBezTo>
                  <a:cubicBezTo>
                    <a:pt x="1571" y="1441"/>
                    <a:pt x="1570" y="1440"/>
                    <a:pt x="1570" y="1439"/>
                  </a:cubicBezTo>
                  <a:close/>
                  <a:moveTo>
                    <a:pt x="1574" y="1444"/>
                  </a:moveTo>
                  <a:lnTo>
                    <a:pt x="1574" y="1444"/>
                  </a:lnTo>
                  <a:cubicBezTo>
                    <a:pt x="1599" y="1473"/>
                    <a:pt x="1625" y="1503"/>
                    <a:pt x="1650" y="1531"/>
                  </a:cubicBezTo>
                  <a:lnTo>
                    <a:pt x="1650" y="1531"/>
                  </a:lnTo>
                  <a:cubicBezTo>
                    <a:pt x="1626" y="1502"/>
                    <a:pt x="1600" y="1471"/>
                    <a:pt x="1574" y="1444"/>
                  </a:cubicBezTo>
                  <a:close/>
                  <a:moveTo>
                    <a:pt x="1650" y="1531"/>
                  </a:moveTo>
                  <a:cubicBezTo>
                    <a:pt x="1665" y="1550"/>
                    <a:pt x="1679" y="1568"/>
                    <a:pt x="1691" y="1584"/>
                  </a:cubicBezTo>
                  <a:cubicBezTo>
                    <a:pt x="1778" y="1677"/>
                    <a:pt x="1851" y="1756"/>
                    <a:pt x="1903" y="1812"/>
                  </a:cubicBezTo>
                  <a:lnTo>
                    <a:pt x="1903" y="1812"/>
                  </a:lnTo>
                  <a:cubicBezTo>
                    <a:pt x="1821" y="1723"/>
                    <a:pt x="1736" y="1629"/>
                    <a:pt x="1650" y="1531"/>
                  </a:cubicBezTo>
                  <a:close/>
                  <a:moveTo>
                    <a:pt x="1903" y="1812"/>
                  </a:moveTo>
                  <a:cubicBezTo>
                    <a:pt x="1932" y="1844"/>
                    <a:pt x="1960" y="1875"/>
                    <a:pt x="1989" y="1906"/>
                  </a:cubicBezTo>
                  <a:cubicBezTo>
                    <a:pt x="1989" y="1906"/>
                    <a:pt x="1957" y="1871"/>
                    <a:pt x="1903" y="18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542;p31"/>
            <p:cNvSpPr/>
            <p:nvPr/>
          </p:nvSpPr>
          <p:spPr>
            <a:xfrm>
              <a:off x="5258975" y="1005025"/>
              <a:ext cx="15500" cy="1500"/>
            </a:xfrm>
            <a:custGeom>
              <a:avLst/>
              <a:gdLst/>
              <a:ahLst/>
              <a:cxnLst/>
              <a:rect l="l" t="t" r="r" b="b"/>
              <a:pathLst>
                <a:path w="620" h="60" extrusionOk="0">
                  <a:moveTo>
                    <a:pt x="620" y="0"/>
                  </a:moveTo>
                  <a:cubicBezTo>
                    <a:pt x="465" y="12"/>
                    <a:pt x="239" y="36"/>
                    <a:pt x="1" y="60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543;p31"/>
            <p:cNvSpPr/>
            <p:nvPr/>
          </p:nvSpPr>
          <p:spPr>
            <a:xfrm>
              <a:off x="5353925" y="4555750"/>
              <a:ext cx="21750" cy="32475"/>
            </a:xfrm>
            <a:custGeom>
              <a:avLst/>
              <a:gdLst/>
              <a:ahLst/>
              <a:cxnLst/>
              <a:rect l="l" t="t" r="r" b="b"/>
              <a:pathLst>
                <a:path w="870" h="1299" extrusionOk="0">
                  <a:moveTo>
                    <a:pt x="870" y="0"/>
                  </a:moveTo>
                  <a:cubicBezTo>
                    <a:pt x="870" y="1"/>
                    <a:pt x="858" y="37"/>
                    <a:pt x="834" y="72"/>
                  </a:cubicBezTo>
                  <a:cubicBezTo>
                    <a:pt x="810" y="120"/>
                    <a:pt x="775" y="191"/>
                    <a:pt x="739" y="262"/>
                  </a:cubicBezTo>
                  <a:cubicBezTo>
                    <a:pt x="667" y="429"/>
                    <a:pt x="572" y="632"/>
                    <a:pt x="477" y="846"/>
                  </a:cubicBezTo>
                  <a:cubicBezTo>
                    <a:pt x="429" y="953"/>
                    <a:pt x="370" y="1072"/>
                    <a:pt x="346" y="1120"/>
                  </a:cubicBezTo>
                  <a:cubicBezTo>
                    <a:pt x="343" y="1123"/>
                    <a:pt x="341" y="1126"/>
                    <a:pt x="338" y="1129"/>
                  </a:cubicBezTo>
                  <a:lnTo>
                    <a:pt x="338" y="1129"/>
                  </a:lnTo>
                  <a:cubicBezTo>
                    <a:pt x="358" y="1117"/>
                    <a:pt x="359" y="1095"/>
                    <a:pt x="370" y="1084"/>
                  </a:cubicBezTo>
                  <a:lnTo>
                    <a:pt x="394" y="1048"/>
                  </a:lnTo>
                  <a:lnTo>
                    <a:pt x="406" y="1013"/>
                  </a:lnTo>
                  <a:cubicBezTo>
                    <a:pt x="525" y="774"/>
                    <a:pt x="632" y="536"/>
                    <a:pt x="751" y="298"/>
                  </a:cubicBezTo>
                  <a:cubicBezTo>
                    <a:pt x="787" y="191"/>
                    <a:pt x="846" y="72"/>
                    <a:pt x="870" y="0"/>
                  </a:cubicBezTo>
                  <a:close/>
                  <a:moveTo>
                    <a:pt x="338" y="1129"/>
                  </a:moveTo>
                  <a:lnTo>
                    <a:pt x="338" y="1129"/>
                  </a:lnTo>
                  <a:cubicBezTo>
                    <a:pt x="337" y="1130"/>
                    <a:pt x="336" y="1131"/>
                    <a:pt x="334" y="1132"/>
                  </a:cubicBezTo>
                  <a:cubicBezTo>
                    <a:pt x="333" y="1134"/>
                    <a:pt x="332" y="1136"/>
                    <a:pt x="331" y="1138"/>
                  </a:cubicBezTo>
                  <a:lnTo>
                    <a:pt x="331" y="1138"/>
                  </a:lnTo>
                  <a:cubicBezTo>
                    <a:pt x="333" y="1135"/>
                    <a:pt x="336" y="1132"/>
                    <a:pt x="338" y="1129"/>
                  </a:cubicBezTo>
                  <a:close/>
                  <a:moveTo>
                    <a:pt x="331" y="1138"/>
                  </a:moveTo>
                  <a:lnTo>
                    <a:pt x="331" y="1138"/>
                  </a:lnTo>
                  <a:cubicBezTo>
                    <a:pt x="304" y="1168"/>
                    <a:pt x="277" y="1192"/>
                    <a:pt x="248" y="1210"/>
                  </a:cubicBezTo>
                  <a:lnTo>
                    <a:pt x="248" y="1210"/>
                  </a:lnTo>
                  <a:cubicBezTo>
                    <a:pt x="266" y="1200"/>
                    <a:pt x="278" y="1190"/>
                    <a:pt x="298" y="1179"/>
                  </a:cubicBezTo>
                  <a:cubicBezTo>
                    <a:pt x="309" y="1168"/>
                    <a:pt x="320" y="1158"/>
                    <a:pt x="331" y="1138"/>
                  </a:cubicBezTo>
                  <a:close/>
                  <a:moveTo>
                    <a:pt x="248" y="1210"/>
                  </a:moveTo>
                  <a:cubicBezTo>
                    <a:pt x="245" y="1212"/>
                    <a:pt x="242" y="1213"/>
                    <a:pt x="239" y="1215"/>
                  </a:cubicBezTo>
                  <a:cubicBezTo>
                    <a:pt x="238" y="1216"/>
                    <a:pt x="237" y="1217"/>
                    <a:pt x="236" y="1217"/>
                  </a:cubicBezTo>
                  <a:lnTo>
                    <a:pt x="236" y="1217"/>
                  </a:lnTo>
                  <a:cubicBezTo>
                    <a:pt x="240" y="1215"/>
                    <a:pt x="244" y="1213"/>
                    <a:pt x="248" y="1210"/>
                  </a:cubicBezTo>
                  <a:close/>
                  <a:moveTo>
                    <a:pt x="236" y="1217"/>
                  </a:moveTo>
                  <a:cubicBezTo>
                    <a:pt x="222" y="1225"/>
                    <a:pt x="207" y="1232"/>
                    <a:pt x="191" y="1239"/>
                  </a:cubicBezTo>
                  <a:cubicBezTo>
                    <a:pt x="170" y="1249"/>
                    <a:pt x="150" y="1260"/>
                    <a:pt x="129" y="1270"/>
                  </a:cubicBezTo>
                  <a:lnTo>
                    <a:pt x="129" y="1270"/>
                  </a:lnTo>
                  <a:cubicBezTo>
                    <a:pt x="169" y="1257"/>
                    <a:pt x="206" y="1240"/>
                    <a:pt x="236" y="1217"/>
                  </a:cubicBezTo>
                  <a:close/>
                  <a:moveTo>
                    <a:pt x="129" y="1270"/>
                  </a:moveTo>
                  <a:cubicBezTo>
                    <a:pt x="109" y="1276"/>
                    <a:pt x="88" y="1282"/>
                    <a:pt x="68" y="1286"/>
                  </a:cubicBezTo>
                  <a:lnTo>
                    <a:pt x="68" y="1286"/>
                  </a:lnTo>
                  <a:cubicBezTo>
                    <a:pt x="81" y="1286"/>
                    <a:pt x="100" y="1284"/>
                    <a:pt x="120" y="1274"/>
                  </a:cubicBezTo>
                  <a:cubicBezTo>
                    <a:pt x="123" y="1273"/>
                    <a:pt x="126" y="1271"/>
                    <a:pt x="129" y="1270"/>
                  </a:cubicBezTo>
                  <a:close/>
                  <a:moveTo>
                    <a:pt x="68" y="1286"/>
                  </a:moveTo>
                  <a:lnTo>
                    <a:pt x="68" y="1286"/>
                  </a:lnTo>
                  <a:cubicBezTo>
                    <a:pt x="65" y="1286"/>
                    <a:pt x="62" y="1286"/>
                    <a:pt x="60" y="1286"/>
                  </a:cubicBezTo>
                  <a:cubicBezTo>
                    <a:pt x="55" y="1288"/>
                    <a:pt x="50" y="1290"/>
                    <a:pt x="46" y="1291"/>
                  </a:cubicBezTo>
                  <a:lnTo>
                    <a:pt x="46" y="1291"/>
                  </a:lnTo>
                  <a:cubicBezTo>
                    <a:pt x="53" y="1289"/>
                    <a:pt x="60" y="1288"/>
                    <a:pt x="68" y="1286"/>
                  </a:cubicBezTo>
                  <a:close/>
                  <a:moveTo>
                    <a:pt x="46" y="1291"/>
                  </a:moveTo>
                  <a:cubicBezTo>
                    <a:pt x="30" y="1294"/>
                    <a:pt x="15" y="1296"/>
                    <a:pt x="1" y="1298"/>
                  </a:cubicBezTo>
                  <a:cubicBezTo>
                    <a:pt x="1" y="1298"/>
                    <a:pt x="18" y="1298"/>
                    <a:pt x="46" y="1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544;p31"/>
            <p:cNvSpPr/>
            <p:nvPr/>
          </p:nvSpPr>
          <p:spPr>
            <a:xfrm>
              <a:off x="2202050" y="1251175"/>
              <a:ext cx="325" cy="25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2" y="1"/>
                  </a:lnTo>
                  <a:cubicBezTo>
                    <a:pt x="12" y="1"/>
                    <a:pt x="12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545;p31"/>
            <p:cNvSpPr/>
            <p:nvPr/>
          </p:nvSpPr>
          <p:spPr>
            <a:xfrm>
              <a:off x="1068875" y="981400"/>
              <a:ext cx="5488200" cy="3613950"/>
            </a:xfrm>
            <a:custGeom>
              <a:avLst/>
              <a:gdLst/>
              <a:ahLst/>
              <a:cxnLst/>
              <a:rect l="l" t="t" r="r" b="b"/>
              <a:pathLst>
                <a:path w="219528" h="144558" extrusionOk="0">
                  <a:moveTo>
                    <a:pt x="200067" y="2609"/>
                  </a:moveTo>
                  <a:cubicBezTo>
                    <a:pt x="200096" y="2618"/>
                    <a:pt x="200126" y="2627"/>
                    <a:pt x="200156" y="2636"/>
                  </a:cubicBezTo>
                  <a:cubicBezTo>
                    <a:pt x="200127" y="2627"/>
                    <a:pt x="200097" y="2618"/>
                    <a:pt x="200067" y="2609"/>
                  </a:cubicBezTo>
                  <a:close/>
                  <a:moveTo>
                    <a:pt x="130529" y="6065"/>
                  </a:moveTo>
                  <a:cubicBezTo>
                    <a:pt x="130454" y="6078"/>
                    <a:pt x="130385" y="6090"/>
                    <a:pt x="130323" y="6101"/>
                  </a:cubicBezTo>
                  <a:lnTo>
                    <a:pt x="130323" y="6101"/>
                  </a:lnTo>
                  <a:cubicBezTo>
                    <a:pt x="130395" y="6088"/>
                    <a:pt x="130464" y="6076"/>
                    <a:pt x="130529" y="6065"/>
                  </a:cubicBezTo>
                  <a:close/>
                  <a:moveTo>
                    <a:pt x="112479" y="8768"/>
                  </a:moveTo>
                  <a:lnTo>
                    <a:pt x="112479" y="8768"/>
                  </a:lnTo>
                  <a:cubicBezTo>
                    <a:pt x="112391" y="8776"/>
                    <a:pt x="112312" y="8784"/>
                    <a:pt x="112240" y="8791"/>
                  </a:cubicBezTo>
                  <a:lnTo>
                    <a:pt x="112240" y="8791"/>
                  </a:lnTo>
                  <a:cubicBezTo>
                    <a:pt x="112316" y="8784"/>
                    <a:pt x="112395" y="8776"/>
                    <a:pt x="112479" y="8768"/>
                  </a:cubicBezTo>
                  <a:close/>
                  <a:moveTo>
                    <a:pt x="98870" y="9934"/>
                  </a:moveTo>
                  <a:cubicBezTo>
                    <a:pt x="98851" y="9935"/>
                    <a:pt x="98830" y="9936"/>
                    <a:pt x="98808" y="9938"/>
                  </a:cubicBezTo>
                  <a:lnTo>
                    <a:pt x="98808" y="9938"/>
                  </a:lnTo>
                  <a:cubicBezTo>
                    <a:pt x="98829" y="9937"/>
                    <a:pt x="98849" y="9935"/>
                    <a:pt x="98870" y="9934"/>
                  </a:cubicBezTo>
                  <a:close/>
                  <a:moveTo>
                    <a:pt x="93012" y="10494"/>
                  </a:moveTo>
                  <a:lnTo>
                    <a:pt x="93012" y="10494"/>
                  </a:lnTo>
                  <a:cubicBezTo>
                    <a:pt x="92393" y="10518"/>
                    <a:pt x="91619" y="10553"/>
                    <a:pt x="90809" y="10589"/>
                  </a:cubicBezTo>
                  <a:cubicBezTo>
                    <a:pt x="90631" y="10577"/>
                    <a:pt x="90821" y="10553"/>
                    <a:pt x="91333" y="10530"/>
                  </a:cubicBezTo>
                  <a:lnTo>
                    <a:pt x="91333" y="10530"/>
                  </a:lnTo>
                  <a:cubicBezTo>
                    <a:pt x="91280" y="10534"/>
                    <a:pt x="91282" y="10536"/>
                    <a:pt x="91326" y="10536"/>
                  </a:cubicBezTo>
                  <a:cubicBezTo>
                    <a:pt x="91508" y="10536"/>
                    <a:pt x="92399" y="10503"/>
                    <a:pt x="93012" y="10494"/>
                  </a:cubicBezTo>
                  <a:close/>
                  <a:moveTo>
                    <a:pt x="83202" y="10563"/>
                  </a:moveTo>
                  <a:cubicBezTo>
                    <a:pt x="83321" y="10563"/>
                    <a:pt x="83392" y="10565"/>
                    <a:pt x="83439" y="10565"/>
                  </a:cubicBezTo>
                  <a:cubicBezTo>
                    <a:pt x="83058" y="10577"/>
                    <a:pt x="82618" y="10589"/>
                    <a:pt x="82034" y="10613"/>
                  </a:cubicBezTo>
                  <a:lnTo>
                    <a:pt x="81939" y="10613"/>
                  </a:lnTo>
                  <a:cubicBezTo>
                    <a:pt x="82011" y="10601"/>
                    <a:pt x="82094" y="10601"/>
                    <a:pt x="82249" y="10589"/>
                  </a:cubicBezTo>
                  <a:cubicBezTo>
                    <a:pt x="82734" y="10568"/>
                    <a:pt x="83023" y="10563"/>
                    <a:pt x="83202" y="10563"/>
                  </a:cubicBezTo>
                  <a:close/>
                  <a:moveTo>
                    <a:pt x="86786" y="10751"/>
                  </a:moveTo>
                  <a:cubicBezTo>
                    <a:pt x="86748" y="10753"/>
                    <a:pt x="86712" y="10754"/>
                    <a:pt x="86678" y="10756"/>
                  </a:cubicBezTo>
                  <a:cubicBezTo>
                    <a:pt x="86712" y="10754"/>
                    <a:pt x="86748" y="10753"/>
                    <a:pt x="86786" y="10751"/>
                  </a:cubicBezTo>
                  <a:close/>
                  <a:moveTo>
                    <a:pt x="45193" y="10778"/>
                  </a:moveTo>
                  <a:lnTo>
                    <a:pt x="45193" y="10778"/>
                  </a:lnTo>
                  <a:cubicBezTo>
                    <a:pt x="45232" y="10782"/>
                    <a:pt x="45277" y="10787"/>
                    <a:pt x="45327" y="10792"/>
                  </a:cubicBezTo>
                  <a:cubicBezTo>
                    <a:pt x="45299" y="10784"/>
                    <a:pt x="45258" y="10782"/>
                    <a:pt x="45193" y="10778"/>
                  </a:cubicBezTo>
                  <a:close/>
                  <a:moveTo>
                    <a:pt x="214515" y="15828"/>
                  </a:moveTo>
                  <a:cubicBezTo>
                    <a:pt x="214517" y="15838"/>
                    <a:pt x="214518" y="15848"/>
                    <a:pt x="214520" y="15858"/>
                  </a:cubicBezTo>
                  <a:lnTo>
                    <a:pt x="214520" y="15858"/>
                  </a:lnTo>
                  <a:cubicBezTo>
                    <a:pt x="214522" y="15872"/>
                    <a:pt x="214525" y="15886"/>
                    <a:pt x="214527" y="15899"/>
                  </a:cubicBezTo>
                  <a:lnTo>
                    <a:pt x="214515" y="15828"/>
                  </a:lnTo>
                  <a:close/>
                  <a:moveTo>
                    <a:pt x="572" y="33311"/>
                  </a:moveTo>
                  <a:cubicBezTo>
                    <a:pt x="572" y="33329"/>
                    <a:pt x="572" y="33347"/>
                    <a:pt x="572" y="33366"/>
                  </a:cubicBezTo>
                  <a:cubicBezTo>
                    <a:pt x="573" y="33382"/>
                    <a:pt x="574" y="33398"/>
                    <a:pt x="574" y="33414"/>
                  </a:cubicBezTo>
                  <a:lnTo>
                    <a:pt x="574" y="33414"/>
                  </a:lnTo>
                  <a:cubicBezTo>
                    <a:pt x="574" y="33376"/>
                    <a:pt x="573" y="33341"/>
                    <a:pt x="572" y="33311"/>
                  </a:cubicBezTo>
                  <a:close/>
                  <a:moveTo>
                    <a:pt x="574" y="33414"/>
                  </a:moveTo>
                  <a:cubicBezTo>
                    <a:pt x="577" y="33545"/>
                    <a:pt x="580" y="33719"/>
                    <a:pt x="584" y="33925"/>
                  </a:cubicBezTo>
                  <a:cubicBezTo>
                    <a:pt x="584" y="33761"/>
                    <a:pt x="584" y="33597"/>
                    <a:pt x="574" y="33414"/>
                  </a:cubicBezTo>
                  <a:close/>
                  <a:moveTo>
                    <a:pt x="215146" y="41843"/>
                  </a:moveTo>
                  <a:lnTo>
                    <a:pt x="215158" y="42093"/>
                  </a:lnTo>
                  <a:cubicBezTo>
                    <a:pt x="215158" y="42093"/>
                    <a:pt x="215158" y="42094"/>
                    <a:pt x="215158" y="42094"/>
                  </a:cubicBezTo>
                  <a:lnTo>
                    <a:pt x="215158" y="42094"/>
                  </a:lnTo>
                  <a:cubicBezTo>
                    <a:pt x="215154" y="42010"/>
                    <a:pt x="215150" y="41926"/>
                    <a:pt x="215146" y="41843"/>
                  </a:cubicBezTo>
                  <a:close/>
                  <a:moveTo>
                    <a:pt x="163" y="58910"/>
                  </a:moveTo>
                  <a:cubicBezTo>
                    <a:pt x="160" y="58975"/>
                    <a:pt x="157" y="59067"/>
                    <a:pt x="155" y="59190"/>
                  </a:cubicBezTo>
                  <a:lnTo>
                    <a:pt x="163" y="58910"/>
                  </a:lnTo>
                  <a:close/>
                  <a:moveTo>
                    <a:pt x="24" y="72359"/>
                  </a:moveTo>
                  <a:cubicBezTo>
                    <a:pt x="24" y="72454"/>
                    <a:pt x="24" y="72519"/>
                    <a:pt x="26" y="72525"/>
                  </a:cubicBezTo>
                  <a:lnTo>
                    <a:pt x="26" y="72525"/>
                  </a:lnTo>
                  <a:lnTo>
                    <a:pt x="24" y="72359"/>
                  </a:lnTo>
                  <a:close/>
                  <a:moveTo>
                    <a:pt x="219456" y="111887"/>
                  </a:moveTo>
                  <a:lnTo>
                    <a:pt x="219456" y="111887"/>
                  </a:lnTo>
                  <a:cubicBezTo>
                    <a:pt x="219467" y="112134"/>
                    <a:pt x="219477" y="112416"/>
                    <a:pt x="219495" y="112696"/>
                  </a:cubicBezTo>
                  <a:lnTo>
                    <a:pt x="219495" y="112696"/>
                  </a:lnTo>
                  <a:cubicBezTo>
                    <a:pt x="219477" y="112329"/>
                    <a:pt x="219467" y="112042"/>
                    <a:pt x="219456" y="111887"/>
                  </a:cubicBezTo>
                  <a:close/>
                  <a:moveTo>
                    <a:pt x="219495" y="112696"/>
                  </a:moveTo>
                  <a:cubicBezTo>
                    <a:pt x="219498" y="112754"/>
                    <a:pt x="219501" y="112814"/>
                    <a:pt x="219504" y="112876"/>
                  </a:cubicBezTo>
                  <a:cubicBezTo>
                    <a:pt x="219504" y="112860"/>
                    <a:pt x="219504" y="112844"/>
                    <a:pt x="219504" y="112828"/>
                  </a:cubicBezTo>
                  <a:cubicBezTo>
                    <a:pt x="219501" y="112784"/>
                    <a:pt x="219498" y="112740"/>
                    <a:pt x="219495" y="112696"/>
                  </a:cubicBezTo>
                  <a:close/>
                  <a:moveTo>
                    <a:pt x="217087" y="122686"/>
                  </a:moveTo>
                  <a:cubicBezTo>
                    <a:pt x="217079" y="122698"/>
                    <a:pt x="217070" y="122709"/>
                    <a:pt x="217062" y="122721"/>
                  </a:cubicBezTo>
                  <a:lnTo>
                    <a:pt x="217062" y="122721"/>
                  </a:lnTo>
                  <a:cubicBezTo>
                    <a:pt x="217078" y="122700"/>
                    <a:pt x="217087" y="122686"/>
                    <a:pt x="217087" y="122686"/>
                  </a:cubicBezTo>
                  <a:close/>
                  <a:moveTo>
                    <a:pt x="144578" y="129282"/>
                  </a:moveTo>
                  <a:cubicBezTo>
                    <a:pt x="144587" y="129283"/>
                    <a:pt x="144596" y="129284"/>
                    <a:pt x="144605" y="129285"/>
                  </a:cubicBezTo>
                  <a:lnTo>
                    <a:pt x="144605" y="129285"/>
                  </a:lnTo>
                  <a:cubicBezTo>
                    <a:pt x="144600" y="129284"/>
                    <a:pt x="144595" y="129283"/>
                    <a:pt x="144590" y="129282"/>
                  </a:cubicBezTo>
                  <a:close/>
                  <a:moveTo>
                    <a:pt x="144495" y="129282"/>
                  </a:moveTo>
                  <a:lnTo>
                    <a:pt x="144411" y="129293"/>
                  </a:lnTo>
                  <a:lnTo>
                    <a:pt x="144411" y="129293"/>
                  </a:lnTo>
                  <a:cubicBezTo>
                    <a:pt x="144478" y="129290"/>
                    <a:pt x="144531" y="129282"/>
                    <a:pt x="144578" y="129282"/>
                  </a:cubicBezTo>
                  <a:close/>
                  <a:moveTo>
                    <a:pt x="144605" y="129285"/>
                  </a:moveTo>
                  <a:cubicBezTo>
                    <a:pt x="144670" y="129294"/>
                    <a:pt x="144726" y="129294"/>
                    <a:pt x="144792" y="129294"/>
                  </a:cubicBezTo>
                  <a:cubicBezTo>
                    <a:pt x="144792" y="129294"/>
                    <a:pt x="144720" y="129294"/>
                    <a:pt x="144605" y="129285"/>
                  </a:cubicBezTo>
                  <a:close/>
                  <a:moveTo>
                    <a:pt x="119491" y="131378"/>
                  </a:moveTo>
                  <a:cubicBezTo>
                    <a:pt x="119444" y="131384"/>
                    <a:pt x="119397" y="131389"/>
                    <a:pt x="119351" y="131395"/>
                  </a:cubicBezTo>
                  <a:lnTo>
                    <a:pt x="119351" y="131395"/>
                  </a:lnTo>
                  <a:cubicBezTo>
                    <a:pt x="119402" y="131389"/>
                    <a:pt x="119450" y="131383"/>
                    <a:pt x="119491" y="131378"/>
                  </a:cubicBezTo>
                  <a:close/>
                  <a:moveTo>
                    <a:pt x="117158" y="131390"/>
                  </a:moveTo>
                  <a:lnTo>
                    <a:pt x="117158" y="131390"/>
                  </a:lnTo>
                  <a:cubicBezTo>
                    <a:pt x="117122" y="131393"/>
                    <a:pt x="117086" y="131397"/>
                    <a:pt x="117050" y="131401"/>
                  </a:cubicBezTo>
                  <a:lnTo>
                    <a:pt x="117050" y="131401"/>
                  </a:lnTo>
                  <a:cubicBezTo>
                    <a:pt x="117087" y="131397"/>
                    <a:pt x="117122" y="131394"/>
                    <a:pt x="117158" y="131390"/>
                  </a:cubicBezTo>
                  <a:close/>
                  <a:moveTo>
                    <a:pt x="119351" y="131395"/>
                  </a:moveTo>
                  <a:lnTo>
                    <a:pt x="119351" y="131395"/>
                  </a:lnTo>
                  <a:cubicBezTo>
                    <a:pt x="119041" y="131432"/>
                    <a:pt x="118601" y="131482"/>
                    <a:pt x="118648" y="131482"/>
                  </a:cubicBezTo>
                  <a:cubicBezTo>
                    <a:pt x="118659" y="131482"/>
                    <a:pt x="118695" y="131479"/>
                    <a:pt x="118765" y="131473"/>
                  </a:cubicBezTo>
                  <a:cubicBezTo>
                    <a:pt x="118955" y="131446"/>
                    <a:pt x="119150" y="131420"/>
                    <a:pt x="119351" y="131395"/>
                  </a:cubicBezTo>
                  <a:close/>
                  <a:moveTo>
                    <a:pt x="116503" y="131474"/>
                  </a:moveTo>
                  <a:cubicBezTo>
                    <a:pt x="116403" y="131486"/>
                    <a:pt x="116304" y="131497"/>
                    <a:pt x="116205" y="131509"/>
                  </a:cubicBezTo>
                  <a:cubicBezTo>
                    <a:pt x="116205" y="131509"/>
                    <a:pt x="116330" y="131486"/>
                    <a:pt x="116503" y="131474"/>
                  </a:cubicBezTo>
                  <a:close/>
                  <a:moveTo>
                    <a:pt x="7442" y="132866"/>
                  </a:moveTo>
                  <a:cubicBezTo>
                    <a:pt x="7442" y="132866"/>
                    <a:pt x="7443" y="132868"/>
                    <a:pt x="7445" y="132870"/>
                  </a:cubicBezTo>
                  <a:lnTo>
                    <a:pt x="7445" y="132870"/>
                  </a:lnTo>
                  <a:cubicBezTo>
                    <a:pt x="7444" y="132869"/>
                    <a:pt x="7443" y="132867"/>
                    <a:pt x="7442" y="132866"/>
                  </a:cubicBezTo>
                  <a:close/>
                  <a:moveTo>
                    <a:pt x="106174" y="133161"/>
                  </a:moveTo>
                  <a:cubicBezTo>
                    <a:pt x="105856" y="133204"/>
                    <a:pt x="105565" y="133245"/>
                    <a:pt x="105299" y="133283"/>
                  </a:cubicBezTo>
                  <a:cubicBezTo>
                    <a:pt x="105707" y="133228"/>
                    <a:pt x="105986" y="133189"/>
                    <a:pt x="106174" y="133161"/>
                  </a:cubicBezTo>
                  <a:close/>
                  <a:moveTo>
                    <a:pt x="100251" y="133735"/>
                  </a:moveTo>
                  <a:cubicBezTo>
                    <a:pt x="100086" y="133760"/>
                    <a:pt x="99973" y="133777"/>
                    <a:pt x="99896" y="133789"/>
                  </a:cubicBezTo>
                  <a:lnTo>
                    <a:pt x="99896" y="133789"/>
                  </a:lnTo>
                  <a:cubicBezTo>
                    <a:pt x="100013" y="133771"/>
                    <a:pt x="100131" y="133753"/>
                    <a:pt x="100251" y="133735"/>
                  </a:cubicBezTo>
                  <a:close/>
                  <a:moveTo>
                    <a:pt x="8109" y="133795"/>
                  </a:moveTo>
                  <a:cubicBezTo>
                    <a:pt x="8117" y="133806"/>
                    <a:pt x="8127" y="133818"/>
                    <a:pt x="8136" y="133830"/>
                  </a:cubicBezTo>
                  <a:lnTo>
                    <a:pt x="8136" y="133830"/>
                  </a:lnTo>
                  <a:cubicBezTo>
                    <a:pt x="8127" y="133818"/>
                    <a:pt x="8118" y="133806"/>
                    <a:pt x="8109" y="133795"/>
                  </a:cubicBezTo>
                  <a:close/>
                  <a:moveTo>
                    <a:pt x="178832" y="134211"/>
                  </a:moveTo>
                  <a:cubicBezTo>
                    <a:pt x="178692" y="134322"/>
                    <a:pt x="178478" y="134521"/>
                    <a:pt x="178361" y="134632"/>
                  </a:cubicBezTo>
                  <a:lnTo>
                    <a:pt x="178361" y="134632"/>
                  </a:lnTo>
                  <a:cubicBezTo>
                    <a:pt x="178551" y="134459"/>
                    <a:pt x="178716" y="134313"/>
                    <a:pt x="178832" y="134211"/>
                  </a:cubicBezTo>
                  <a:close/>
                  <a:moveTo>
                    <a:pt x="94957" y="134850"/>
                  </a:moveTo>
                  <a:cubicBezTo>
                    <a:pt x="94900" y="134859"/>
                    <a:pt x="94843" y="134869"/>
                    <a:pt x="94786" y="134878"/>
                  </a:cubicBezTo>
                  <a:cubicBezTo>
                    <a:pt x="94840" y="134869"/>
                    <a:pt x="94897" y="134860"/>
                    <a:pt x="94957" y="134850"/>
                  </a:cubicBezTo>
                  <a:close/>
                  <a:moveTo>
                    <a:pt x="50923" y="143002"/>
                  </a:moveTo>
                  <a:cubicBezTo>
                    <a:pt x="50782" y="143023"/>
                    <a:pt x="50685" y="143034"/>
                    <a:pt x="50685" y="143034"/>
                  </a:cubicBezTo>
                  <a:cubicBezTo>
                    <a:pt x="50765" y="143024"/>
                    <a:pt x="50845" y="143013"/>
                    <a:pt x="50923" y="143002"/>
                  </a:cubicBezTo>
                  <a:close/>
                  <a:moveTo>
                    <a:pt x="44845" y="143697"/>
                  </a:moveTo>
                  <a:cubicBezTo>
                    <a:pt x="44542" y="143717"/>
                    <a:pt x="44204" y="143742"/>
                    <a:pt x="43815" y="143772"/>
                  </a:cubicBezTo>
                  <a:cubicBezTo>
                    <a:pt x="44347" y="143733"/>
                    <a:pt x="44663" y="143710"/>
                    <a:pt x="44845" y="143697"/>
                  </a:cubicBezTo>
                  <a:close/>
                  <a:moveTo>
                    <a:pt x="181159" y="1"/>
                  </a:moveTo>
                  <a:cubicBezTo>
                    <a:pt x="180410" y="1"/>
                    <a:pt x="179639" y="20"/>
                    <a:pt x="178939" y="28"/>
                  </a:cubicBezTo>
                  <a:lnTo>
                    <a:pt x="178594" y="112"/>
                  </a:lnTo>
                  <a:cubicBezTo>
                    <a:pt x="175903" y="112"/>
                    <a:pt x="172379" y="255"/>
                    <a:pt x="169176" y="540"/>
                  </a:cubicBezTo>
                  <a:cubicBezTo>
                    <a:pt x="168367" y="588"/>
                    <a:pt x="167581" y="671"/>
                    <a:pt x="166843" y="743"/>
                  </a:cubicBezTo>
                  <a:cubicBezTo>
                    <a:pt x="166093" y="802"/>
                    <a:pt x="165390" y="862"/>
                    <a:pt x="164735" y="933"/>
                  </a:cubicBezTo>
                  <a:cubicBezTo>
                    <a:pt x="163426" y="1064"/>
                    <a:pt x="162330" y="1159"/>
                    <a:pt x="161604" y="1219"/>
                  </a:cubicBezTo>
                  <a:cubicBezTo>
                    <a:pt x="160318" y="1398"/>
                    <a:pt x="158711" y="1564"/>
                    <a:pt x="157437" y="1755"/>
                  </a:cubicBezTo>
                  <a:lnTo>
                    <a:pt x="157508" y="1707"/>
                  </a:lnTo>
                  <a:lnTo>
                    <a:pt x="157508" y="1707"/>
                  </a:lnTo>
                  <a:cubicBezTo>
                    <a:pt x="156615" y="1814"/>
                    <a:pt x="155829" y="1910"/>
                    <a:pt x="155091" y="2005"/>
                  </a:cubicBezTo>
                  <a:cubicBezTo>
                    <a:pt x="154353" y="2112"/>
                    <a:pt x="153662" y="2207"/>
                    <a:pt x="152936" y="2302"/>
                  </a:cubicBezTo>
                  <a:cubicBezTo>
                    <a:pt x="152222" y="2398"/>
                    <a:pt x="151472" y="2505"/>
                    <a:pt x="150638" y="2636"/>
                  </a:cubicBezTo>
                  <a:cubicBezTo>
                    <a:pt x="149793" y="2755"/>
                    <a:pt x="148852" y="2898"/>
                    <a:pt x="147757" y="3076"/>
                  </a:cubicBezTo>
                  <a:lnTo>
                    <a:pt x="148650" y="2898"/>
                  </a:lnTo>
                  <a:lnTo>
                    <a:pt x="148650" y="2898"/>
                  </a:lnTo>
                  <a:cubicBezTo>
                    <a:pt x="146173" y="3291"/>
                    <a:pt x="145542" y="3505"/>
                    <a:pt x="143256" y="3886"/>
                  </a:cubicBezTo>
                  <a:lnTo>
                    <a:pt x="142566" y="3945"/>
                  </a:lnTo>
                  <a:cubicBezTo>
                    <a:pt x="141482" y="4124"/>
                    <a:pt x="140399" y="4303"/>
                    <a:pt x="139315" y="4481"/>
                  </a:cubicBezTo>
                  <a:cubicBezTo>
                    <a:pt x="138232" y="4672"/>
                    <a:pt x="137160" y="4862"/>
                    <a:pt x="136077" y="5053"/>
                  </a:cubicBezTo>
                  <a:cubicBezTo>
                    <a:pt x="134993" y="5243"/>
                    <a:pt x="133910" y="5434"/>
                    <a:pt x="132838" y="5636"/>
                  </a:cubicBezTo>
                  <a:cubicBezTo>
                    <a:pt x="131767" y="5839"/>
                    <a:pt x="130707" y="6053"/>
                    <a:pt x="129648" y="6255"/>
                  </a:cubicBezTo>
                  <a:cubicBezTo>
                    <a:pt x="129701" y="6234"/>
                    <a:pt x="129810" y="6194"/>
                    <a:pt x="130323" y="6101"/>
                  </a:cubicBezTo>
                  <a:lnTo>
                    <a:pt x="130323" y="6101"/>
                  </a:lnTo>
                  <a:cubicBezTo>
                    <a:pt x="129267" y="6287"/>
                    <a:pt x="127460" y="6606"/>
                    <a:pt x="125945" y="6863"/>
                  </a:cubicBezTo>
                  <a:cubicBezTo>
                    <a:pt x="124494" y="7086"/>
                    <a:pt x="123321" y="7282"/>
                    <a:pt x="123366" y="7303"/>
                  </a:cubicBezTo>
                  <a:lnTo>
                    <a:pt x="123366" y="7303"/>
                  </a:lnTo>
                  <a:cubicBezTo>
                    <a:pt x="123254" y="7311"/>
                    <a:pt x="123009" y="7345"/>
                    <a:pt x="122670" y="7398"/>
                  </a:cubicBezTo>
                  <a:cubicBezTo>
                    <a:pt x="122218" y="7470"/>
                    <a:pt x="121587" y="7565"/>
                    <a:pt x="120885" y="7660"/>
                  </a:cubicBezTo>
                  <a:cubicBezTo>
                    <a:pt x="119480" y="7863"/>
                    <a:pt x="117801" y="8125"/>
                    <a:pt x="116622" y="8267"/>
                  </a:cubicBezTo>
                  <a:lnTo>
                    <a:pt x="116991" y="8184"/>
                  </a:lnTo>
                  <a:lnTo>
                    <a:pt x="116991" y="8184"/>
                  </a:lnTo>
                  <a:cubicBezTo>
                    <a:pt x="116003" y="8327"/>
                    <a:pt x="115491" y="8398"/>
                    <a:pt x="114884" y="8494"/>
                  </a:cubicBezTo>
                  <a:cubicBezTo>
                    <a:pt x="114586" y="8529"/>
                    <a:pt x="114253" y="8577"/>
                    <a:pt x="113824" y="8637"/>
                  </a:cubicBezTo>
                  <a:cubicBezTo>
                    <a:pt x="113407" y="8684"/>
                    <a:pt x="112884" y="8744"/>
                    <a:pt x="112193" y="8815"/>
                  </a:cubicBezTo>
                  <a:cubicBezTo>
                    <a:pt x="111950" y="8842"/>
                    <a:pt x="111806" y="8853"/>
                    <a:pt x="111767" y="8853"/>
                  </a:cubicBezTo>
                  <a:cubicBezTo>
                    <a:pt x="111712" y="8853"/>
                    <a:pt x="111866" y="8830"/>
                    <a:pt x="112240" y="8791"/>
                  </a:cubicBezTo>
                  <a:lnTo>
                    <a:pt x="112240" y="8791"/>
                  </a:lnTo>
                  <a:cubicBezTo>
                    <a:pt x="111329" y="8882"/>
                    <a:pt x="110929" y="8927"/>
                    <a:pt x="110478" y="8982"/>
                  </a:cubicBezTo>
                  <a:cubicBezTo>
                    <a:pt x="110002" y="9041"/>
                    <a:pt x="109455" y="9113"/>
                    <a:pt x="108133" y="9220"/>
                  </a:cubicBezTo>
                  <a:lnTo>
                    <a:pt x="109121" y="9101"/>
                  </a:lnTo>
                  <a:lnTo>
                    <a:pt x="109121" y="9101"/>
                  </a:lnTo>
                  <a:cubicBezTo>
                    <a:pt x="106859" y="9303"/>
                    <a:pt x="107049" y="9303"/>
                    <a:pt x="105811" y="9446"/>
                  </a:cubicBezTo>
                  <a:cubicBezTo>
                    <a:pt x="104439" y="9584"/>
                    <a:pt x="101706" y="9756"/>
                    <a:pt x="101231" y="9756"/>
                  </a:cubicBezTo>
                  <a:cubicBezTo>
                    <a:pt x="101215" y="9756"/>
                    <a:pt x="101202" y="9756"/>
                    <a:pt x="101192" y="9756"/>
                  </a:cubicBezTo>
                  <a:cubicBezTo>
                    <a:pt x="100894" y="9803"/>
                    <a:pt x="99656" y="9911"/>
                    <a:pt x="98322" y="9994"/>
                  </a:cubicBezTo>
                  <a:cubicBezTo>
                    <a:pt x="98158" y="9994"/>
                    <a:pt x="98557" y="9954"/>
                    <a:pt x="98808" y="9938"/>
                  </a:cubicBezTo>
                  <a:lnTo>
                    <a:pt x="98808" y="9938"/>
                  </a:lnTo>
                  <a:cubicBezTo>
                    <a:pt x="96958" y="10043"/>
                    <a:pt x="95570" y="10126"/>
                    <a:pt x="94334" y="10208"/>
                  </a:cubicBezTo>
                  <a:cubicBezTo>
                    <a:pt x="93072" y="10291"/>
                    <a:pt x="91964" y="10339"/>
                    <a:pt x="90666" y="10375"/>
                  </a:cubicBezTo>
                  <a:cubicBezTo>
                    <a:pt x="90637" y="10369"/>
                    <a:pt x="90580" y="10366"/>
                    <a:pt x="90504" y="10366"/>
                  </a:cubicBezTo>
                  <a:cubicBezTo>
                    <a:pt x="90480" y="10366"/>
                    <a:pt x="90454" y="10366"/>
                    <a:pt x="90427" y="10367"/>
                  </a:cubicBezTo>
                  <a:lnTo>
                    <a:pt x="90427" y="10367"/>
                  </a:lnTo>
                  <a:cubicBezTo>
                    <a:pt x="93216" y="10254"/>
                    <a:pt x="95452" y="10124"/>
                    <a:pt x="95432" y="10124"/>
                  </a:cubicBezTo>
                  <a:cubicBezTo>
                    <a:pt x="95431" y="10124"/>
                    <a:pt x="95426" y="10124"/>
                    <a:pt x="95417" y="10125"/>
                  </a:cubicBezTo>
                  <a:cubicBezTo>
                    <a:pt x="95417" y="10120"/>
                    <a:pt x="95367" y="10118"/>
                    <a:pt x="95286" y="10118"/>
                  </a:cubicBezTo>
                  <a:cubicBezTo>
                    <a:pt x="95043" y="10118"/>
                    <a:pt x="94528" y="10135"/>
                    <a:pt x="94293" y="10135"/>
                  </a:cubicBezTo>
                  <a:cubicBezTo>
                    <a:pt x="94065" y="10135"/>
                    <a:pt x="94103" y="10119"/>
                    <a:pt x="94917" y="10053"/>
                  </a:cubicBezTo>
                  <a:lnTo>
                    <a:pt x="94917" y="10053"/>
                  </a:lnTo>
                  <a:cubicBezTo>
                    <a:pt x="94429" y="10089"/>
                    <a:pt x="93857" y="10125"/>
                    <a:pt x="93238" y="10172"/>
                  </a:cubicBezTo>
                  <a:cubicBezTo>
                    <a:pt x="92619" y="10208"/>
                    <a:pt x="91940" y="10244"/>
                    <a:pt x="91262" y="10291"/>
                  </a:cubicBezTo>
                  <a:cubicBezTo>
                    <a:pt x="90571" y="10327"/>
                    <a:pt x="89869" y="10363"/>
                    <a:pt x="89202" y="10399"/>
                  </a:cubicBezTo>
                  <a:cubicBezTo>
                    <a:pt x="88523" y="10434"/>
                    <a:pt x="87868" y="10446"/>
                    <a:pt x="87285" y="10470"/>
                  </a:cubicBezTo>
                  <a:lnTo>
                    <a:pt x="86976" y="10470"/>
                  </a:lnTo>
                  <a:lnTo>
                    <a:pt x="87214" y="10458"/>
                  </a:lnTo>
                  <a:lnTo>
                    <a:pt x="87214" y="10458"/>
                  </a:lnTo>
                  <a:cubicBezTo>
                    <a:pt x="86666" y="10470"/>
                    <a:pt x="86178" y="10494"/>
                    <a:pt x="85725" y="10506"/>
                  </a:cubicBezTo>
                  <a:cubicBezTo>
                    <a:pt x="84963" y="10530"/>
                    <a:pt x="84487" y="10542"/>
                    <a:pt x="83761" y="10553"/>
                  </a:cubicBezTo>
                  <a:cubicBezTo>
                    <a:pt x="83727" y="10550"/>
                    <a:pt x="83659" y="10549"/>
                    <a:pt x="83563" y="10549"/>
                  </a:cubicBezTo>
                  <a:cubicBezTo>
                    <a:pt x="82887" y="10549"/>
                    <a:pt x="80836" y="10614"/>
                    <a:pt x="79772" y="10625"/>
                  </a:cubicBezTo>
                  <a:cubicBezTo>
                    <a:pt x="79867" y="10672"/>
                    <a:pt x="78284" y="10696"/>
                    <a:pt x="79772" y="10696"/>
                  </a:cubicBezTo>
                  <a:cubicBezTo>
                    <a:pt x="79582" y="10696"/>
                    <a:pt x="79998" y="10684"/>
                    <a:pt x="80808" y="10672"/>
                  </a:cubicBezTo>
                  <a:cubicBezTo>
                    <a:pt x="80987" y="10672"/>
                    <a:pt x="81201" y="10661"/>
                    <a:pt x="81320" y="10661"/>
                  </a:cubicBezTo>
                  <a:lnTo>
                    <a:pt x="81237" y="10661"/>
                  </a:lnTo>
                  <a:cubicBezTo>
                    <a:pt x="82034" y="10637"/>
                    <a:pt x="83070" y="10613"/>
                    <a:pt x="84249" y="10589"/>
                  </a:cubicBezTo>
                  <a:lnTo>
                    <a:pt x="84249" y="10589"/>
                  </a:lnTo>
                  <a:cubicBezTo>
                    <a:pt x="83296" y="10625"/>
                    <a:pt x="82296" y="10684"/>
                    <a:pt x="80951" y="10684"/>
                  </a:cubicBezTo>
                  <a:cubicBezTo>
                    <a:pt x="80332" y="10720"/>
                    <a:pt x="79653" y="10756"/>
                    <a:pt x="79272" y="10780"/>
                  </a:cubicBezTo>
                  <a:cubicBezTo>
                    <a:pt x="78439" y="10780"/>
                    <a:pt x="77224" y="10768"/>
                    <a:pt x="76165" y="10756"/>
                  </a:cubicBezTo>
                  <a:cubicBezTo>
                    <a:pt x="75105" y="10756"/>
                    <a:pt x="74200" y="10744"/>
                    <a:pt x="73974" y="10732"/>
                  </a:cubicBezTo>
                  <a:cubicBezTo>
                    <a:pt x="72128" y="10756"/>
                    <a:pt x="69950" y="10768"/>
                    <a:pt x="67949" y="10780"/>
                  </a:cubicBezTo>
                  <a:cubicBezTo>
                    <a:pt x="67410" y="10776"/>
                    <a:pt x="66884" y="10775"/>
                    <a:pt x="66380" y="10775"/>
                  </a:cubicBezTo>
                  <a:cubicBezTo>
                    <a:pt x="65003" y="10775"/>
                    <a:pt x="63794" y="10786"/>
                    <a:pt x="62949" y="10803"/>
                  </a:cubicBezTo>
                  <a:cubicBezTo>
                    <a:pt x="62805" y="10805"/>
                    <a:pt x="62679" y="10806"/>
                    <a:pt x="62566" y="10806"/>
                  </a:cubicBezTo>
                  <a:cubicBezTo>
                    <a:pt x="61851" y="10806"/>
                    <a:pt x="61682" y="10776"/>
                    <a:pt x="61353" y="10756"/>
                  </a:cubicBezTo>
                  <a:cubicBezTo>
                    <a:pt x="61750" y="10756"/>
                    <a:pt x="62205" y="10761"/>
                    <a:pt x="62563" y="10761"/>
                  </a:cubicBezTo>
                  <a:cubicBezTo>
                    <a:pt x="62742" y="10761"/>
                    <a:pt x="62897" y="10760"/>
                    <a:pt x="63008" y="10756"/>
                  </a:cubicBezTo>
                  <a:cubicBezTo>
                    <a:pt x="61744" y="10756"/>
                    <a:pt x="59755" y="10743"/>
                    <a:pt x="58258" y="10743"/>
                  </a:cubicBezTo>
                  <a:cubicBezTo>
                    <a:pt x="57260" y="10743"/>
                    <a:pt x="56481" y="10749"/>
                    <a:pt x="56281" y="10768"/>
                  </a:cubicBezTo>
                  <a:cubicBezTo>
                    <a:pt x="53626" y="10696"/>
                    <a:pt x="57769" y="10744"/>
                    <a:pt x="54126" y="10696"/>
                  </a:cubicBezTo>
                  <a:lnTo>
                    <a:pt x="54626" y="10684"/>
                  </a:lnTo>
                  <a:cubicBezTo>
                    <a:pt x="51042" y="10577"/>
                    <a:pt x="48137" y="10565"/>
                    <a:pt x="45125" y="10542"/>
                  </a:cubicBezTo>
                  <a:cubicBezTo>
                    <a:pt x="42125" y="10542"/>
                    <a:pt x="39017" y="10530"/>
                    <a:pt x="35052" y="10411"/>
                  </a:cubicBezTo>
                  <a:lnTo>
                    <a:pt x="35052" y="10411"/>
                  </a:lnTo>
                  <a:cubicBezTo>
                    <a:pt x="35600" y="10434"/>
                    <a:pt x="35874" y="10434"/>
                    <a:pt x="35993" y="10446"/>
                  </a:cubicBezTo>
                  <a:cubicBezTo>
                    <a:pt x="33940" y="10408"/>
                    <a:pt x="31858" y="10371"/>
                    <a:pt x="29762" y="10371"/>
                  </a:cubicBezTo>
                  <a:cubicBezTo>
                    <a:pt x="27238" y="10371"/>
                    <a:pt x="24694" y="10425"/>
                    <a:pt x="22158" y="10601"/>
                  </a:cubicBezTo>
                  <a:lnTo>
                    <a:pt x="21289" y="10661"/>
                  </a:lnTo>
                  <a:cubicBezTo>
                    <a:pt x="21003" y="10684"/>
                    <a:pt x="20705" y="10720"/>
                    <a:pt x="20420" y="10744"/>
                  </a:cubicBezTo>
                  <a:lnTo>
                    <a:pt x="19550" y="10839"/>
                  </a:lnTo>
                  <a:lnTo>
                    <a:pt x="18693" y="10946"/>
                  </a:lnTo>
                  <a:cubicBezTo>
                    <a:pt x="17538" y="11089"/>
                    <a:pt x="16407" y="11292"/>
                    <a:pt x="15276" y="11506"/>
                  </a:cubicBezTo>
                  <a:cubicBezTo>
                    <a:pt x="14145" y="11744"/>
                    <a:pt x="13038" y="12018"/>
                    <a:pt x="11954" y="12351"/>
                  </a:cubicBezTo>
                  <a:cubicBezTo>
                    <a:pt x="10871" y="12708"/>
                    <a:pt x="9811" y="13113"/>
                    <a:pt x="8799" y="13625"/>
                  </a:cubicBezTo>
                  <a:cubicBezTo>
                    <a:pt x="8525" y="13768"/>
                    <a:pt x="8275" y="13911"/>
                    <a:pt x="8049" y="14030"/>
                  </a:cubicBezTo>
                  <a:cubicBezTo>
                    <a:pt x="7835" y="14161"/>
                    <a:pt x="7644" y="14280"/>
                    <a:pt x="7466" y="14399"/>
                  </a:cubicBezTo>
                  <a:cubicBezTo>
                    <a:pt x="7382" y="14447"/>
                    <a:pt x="7299" y="14494"/>
                    <a:pt x="7227" y="14554"/>
                  </a:cubicBezTo>
                  <a:cubicBezTo>
                    <a:pt x="7144" y="14613"/>
                    <a:pt x="7073" y="14661"/>
                    <a:pt x="7013" y="14709"/>
                  </a:cubicBezTo>
                  <a:cubicBezTo>
                    <a:pt x="6870" y="14816"/>
                    <a:pt x="6751" y="14899"/>
                    <a:pt x="6632" y="14994"/>
                  </a:cubicBezTo>
                  <a:cubicBezTo>
                    <a:pt x="6180" y="15352"/>
                    <a:pt x="5834" y="15661"/>
                    <a:pt x="5287" y="16209"/>
                  </a:cubicBezTo>
                  <a:cubicBezTo>
                    <a:pt x="5287" y="16209"/>
                    <a:pt x="5180" y="16292"/>
                    <a:pt x="5072" y="16399"/>
                  </a:cubicBezTo>
                  <a:cubicBezTo>
                    <a:pt x="4977" y="16495"/>
                    <a:pt x="4870" y="16578"/>
                    <a:pt x="4870" y="16578"/>
                  </a:cubicBezTo>
                  <a:cubicBezTo>
                    <a:pt x="4870" y="16578"/>
                    <a:pt x="4763" y="16709"/>
                    <a:pt x="4596" y="16899"/>
                  </a:cubicBezTo>
                  <a:cubicBezTo>
                    <a:pt x="4441" y="17090"/>
                    <a:pt x="4239" y="17364"/>
                    <a:pt x="4037" y="17626"/>
                  </a:cubicBezTo>
                  <a:cubicBezTo>
                    <a:pt x="3846" y="17900"/>
                    <a:pt x="3667" y="18173"/>
                    <a:pt x="3525" y="18388"/>
                  </a:cubicBezTo>
                  <a:cubicBezTo>
                    <a:pt x="3406" y="18602"/>
                    <a:pt x="3322" y="18745"/>
                    <a:pt x="3322" y="18745"/>
                  </a:cubicBezTo>
                  <a:cubicBezTo>
                    <a:pt x="3263" y="18840"/>
                    <a:pt x="3203" y="18947"/>
                    <a:pt x="3144" y="19043"/>
                  </a:cubicBezTo>
                  <a:lnTo>
                    <a:pt x="3060" y="19197"/>
                  </a:lnTo>
                  <a:lnTo>
                    <a:pt x="2977" y="19340"/>
                  </a:lnTo>
                  <a:cubicBezTo>
                    <a:pt x="2870" y="19555"/>
                    <a:pt x="2775" y="19745"/>
                    <a:pt x="2667" y="19947"/>
                  </a:cubicBezTo>
                  <a:cubicBezTo>
                    <a:pt x="2572" y="20150"/>
                    <a:pt x="2489" y="20352"/>
                    <a:pt x="2394" y="20543"/>
                  </a:cubicBezTo>
                  <a:cubicBezTo>
                    <a:pt x="2310" y="20745"/>
                    <a:pt x="2215" y="20948"/>
                    <a:pt x="2143" y="21150"/>
                  </a:cubicBezTo>
                  <a:cubicBezTo>
                    <a:pt x="2060" y="21352"/>
                    <a:pt x="1989" y="21555"/>
                    <a:pt x="1905" y="21745"/>
                  </a:cubicBezTo>
                  <a:cubicBezTo>
                    <a:pt x="1834" y="21948"/>
                    <a:pt x="1774" y="22150"/>
                    <a:pt x="1703" y="22353"/>
                  </a:cubicBezTo>
                  <a:cubicBezTo>
                    <a:pt x="1643" y="22567"/>
                    <a:pt x="1560" y="22769"/>
                    <a:pt x="1501" y="22972"/>
                  </a:cubicBezTo>
                  <a:cubicBezTo>
                    <a:pt x="1453" y="23186"/>
                    <a:pt x="1393" y="23388"/>
                    <a:pt x="1334" y="23603"/>
                  </a:cubicBezTo>
                  <a:cubicBezTo>
                    <a:pt x="881" y="25305"/>
                    <a:pt x="584" y="27175"/>
                    <a:pt x="453" y="29544"/>
                  </a:cubicBezTo>
                  <a:lnTo>
                    <a:pt x="524" y="28937"/>
                  </a:lnTo>
                  <a:lnTo>
                    <a:pt x="524" y="28937"/>
                  </a:lnTo>
                  <a:cubicBezTo>
                    <a:pt x="500" y="29365"/>
                    <a:pt x="453" y="29913"/>
                    <a:pt x="417" y="30496"/>
                  </a:cubicBezTo>
                  <a:cubicBezTo>
                    <a:pt x="405" y="31080"/>
                    <a:pt x="369" y="31699"/>
                    <a:pt x="358" y="32247"/>
                  </a:cubicBezTo>
                  <a:cubicBezTo>
                    <a:pt x="335" y="33272"/>
                    <a:pt x="344" y="34072"/>
                    <a:pt x="327" y="34072"/>
                  </a:cubicBezTo>
                  <a:cubicBezTo>
                    <a:pt x="325" y="34072"/>
                    <a:pt x="324" y="34067"/>
                    <a:pt x="322" y="34056"/>
                  </a:cubicBezTo>
                  <a:lnTo>
                    <a:pt x="322" y="34056"/>
                  </a:lnTo>
                  <a:cubicBezTo>
                    <a:pt x="322" y="34235"/>
                    <a:pt x="358" y="34628"/>
                    <a:pt x="334" y="35295"/>
                  </a:cubicBezTo>
                  <a:lnTo>
                    <a:pt x="310" y="35342"/>
                  </a:lnTo>
                  <a:lnTo>
                    <a:pt x="346" y="39533"/>
                  </a:lnTo>
                  <a:cubicBezTo>
                    <a:pt x="334" y="41164"/>
                    <a:pt x="298" y="41033"/>
                    <a:pt x="286" y="41093"/>
                  </a:cubicBezTo>
                  <a:cubicBezTo>
                    <a:pt x="262" y="41152"/>
                    <a:pt x="238" y="41391"/>
                    <a:pt x="203" y="43772"/>
                  </a:cubicBezTo>
                  <a:cubicBezTo>
                    <a:pt x="181" y="45376"/>
                    <a:pt x="189" y="48215"/>
                    <a:pt x="209" y="48215"/>
                  </a:cubicBezTo>
                  <a:cubicBezTo>
                    <a:pt x="210" y="48215"/>
                    <a:pt x="213" y="48188"/>
                    <a:pt x="215" y="48129"/>
                  </a:cubicBezTo>
                  <a:cubicBezTo>
                    <a:pt x="227" y="47415"/>
                    <a:pt x="262" y="46308"/>
                    <a:pt x="286" y="46260"/>
                  </a:cubicBezTo>
                  <a:lnTo>
                    <a:pt x="286" y="46260"/>
                  </a:lnTo>
                  <a:lnTo>
                    <a:pt x="274" y="47868"/>
                  </a:lnTo>
                  <a:cubicBezTo>
                    <a:pt x="299" y="47993"/>
                    <a:pt x="324" y="48286"/>
                    <a:pt x="353" y="48286"/>
                  </a:cubicBezTo>
                  <a:cubicBezTo>
                    <a:pt x="392" y="48286"/>
                    <a:pt x="438" y="47736"/>
                    <a:pt x="500" y="45451"/>
                  </a:cubicBezTo>
                  <a:lnTo>
                    <a:pt x="489" y="42688"/>
                  </a:lnTo>
                  <a:lnTo>
                    <a:pt x="536" y="41795"/>
                  </a:lnTo>
                  <a:lnTo>
                    <a:pt x="512" y="44117"/>
                  </a:lnTo>
                  <a:cubicBezTo>
                    <a:pt x="560" y="42807"/>
                    <a:pt x="548" y="41962"/>
                    <a:pt x="536" y="41033"/>
                  </a:cubicBezTo>
                  <a:cubicBezTo>
                    <a:pt x="560" y="40807"/>
                    <a:pt x="572" y="40426"/>
                    <a:pt x="584" y="39878"/>
                  </a:cubicBezTo>
                  <a:lnTo>
                    <a:pt x="524" y="37164"/>
                  </a:lnTo>
                  <a:cubicBezTo>
                    <a:pt x="527" y="37131"/>
                    <a:pt x="529" y="37118"/>
                    <a:pt x="531" y="37118"/>
                  </a:cubicBezTo>
                  <a:cubicBezTo>
                    <a:pt x="544" y="37118"/>
                    <a:pt x="556" y="37465"/>
                    <a:pt x="568" y="37465"/>
                  </a:cubicBezTo>
                  <a:cubicBezTo>
                    <a:pt x="577" y="37465"/>
                    <a:pt x="586" y="37264"/>
                    <a:pt x="596" y="36557"/>
                  </a:cubicBezTo>
                  <a:cubicBezTo>
                    <a:pt x="590" y="36274"/>
                    <a:pt x="584" y="36179"/>
                    <a:pt x="578" y="36179"/>
                  </a:cubicBezTo>
                  <a:cubicBezTo>
                    <a:pt x="566" y="36179"/>
                    <a:pt x="552" y="36561"/>
                    <a:pt x="539" y="36561"/>
                  </a:cubicBezTo>
                  <a:cubicBezTo>
                    <a:pt x="529" y="36561"/>
                    <a:pt x="520" y="36361"/>
                    <a:pt x="512" y="35676"/>
                  </a:cubicBezTo>
                  <a:cubicBezTo>
                    <a:pt x="548" y="34354"/>
                    <a:pt x="572" y="34747"/>
                    <a:pt x="548" y="33199"/>
                  </a:cubicBezTo>
                  <a:cubicBezTo>
                    <a:pt x="553" y="33154"/>
                    <a:pt x="557" y="33133"/>
                    <a:pt x="560" y="33133"/>
                  </a:cubicBezTo>
                  <a:cubicBezTo>
                    <a:pt x="566" y="33133"/>
                    <a:pt x="569" y="33196"/>
                    <a:pt x="572" y="33311"/>
                  </a:cubicBezTo>
                  <a:lnTo>
                    <a:pt x="572" y="33311"/>
                  </a:lnTo>
                  <a:cubicBezTo>
                    <a:pt x="574" y="33136"/>
                    <a:pt x="584" y="32952"/>
                    <a:pt x="584" y="32759"/>
                  </a:cubicBezTo>
                  <a:cubicBezTo>
                    <a:pt x="596" y="32342"/>
                    <a:pt x="584" y="31913"/>
                    <a:pt x="608" y="31496"/>
                  </a:cubicBezTo>
                  <a:cubicBezTo>
                    <a:pt x="619" y="31080"/>
                    <a:pt x="631" y="30687"/>
                    <a:pt x="643" y="30353"/>
                  </a:cubicBezTo>
                  <a:cubicBezTo>
                    <a:pt x="667" y="30020"/>
                    <a:pt x="679" y="29746"/>
                    <a:pt x="679" y="29568"/>
                  </a:cubicBezTo>
                  <a:cubicBezTo>
                    <a:pt x="691" y="29401"/>
                    <a:pt x="715" y="29199"/>
                    <a:pt x="727" y="28984"/>
                  </a:cubicBezTo>
                  <a:cubicBezTo>
                    <a:pt x="750" y="28758"/>
                    <a:pt x="774" y="28520"/>
                    <a:pt x="798" y="28282"/>
                  </a:cubicBezTo>
                  <a:cubicBezTo>
                    <a:pt x="822" y="28032"/>
                    <a:pt x="858" y="27770"/>
                    <a:pt x="881" y="27520"/>
                  </a:cubicBezTo>
                  <a:cubicBezTo>
                    <a:pt x="917" y="27270"/>
                    <a:pt x="941" y="27008"/>
                    <a:pt x="977" y="26770"/>
                  </a:cubicBezTo>
                  <a:cubicBezTo>
                    <a:pt x="1036" y="26293"/>
                    <a:pt x="1120" y="25865"/>
                    <a:pt x="1179" y="25555"/>
                  </a:cubicBezTo>
                  <a:cubicBezTo>
                    <a:pt x="1223" y="25283"/>
                    <a:pt x="1266" y="25110"/>
                    <a:pt x="1282" y="25110"/>
                  </a:cubicBezTo>
                  <a:cubicBezTo>
                    <a:pt x="1284" y="25110"/>
                    <a:pt x="1285" y="25112"/>
                    <a:pt x="1286" y="25115"/>
                  </a:cubicBezTo>
                  <a:cubicBezTo>
                    <a:pt x="1298" y="25008"/>
                    <a:pt x="1334" y="24805"/>
                    <a:pt x="1381" y="24543"/>
                  </a:cubicBezTo>
                  <a:cubicBezTo>
                    <a:pt x="1441" y="24281"/>
                    <a:pt x="1489" y="23960"/>
                    <a:pt x="1584" y="23626"/>
                  </a:cubicBezTo>
                  <a:cubicBezTo>
                    <a:pt x="1667" y="23281"/>
                    <a:pt x="1751" y="22912"/>
                    <a:pt x="1870" y="22555"/>
                  </a:cubicBezTo>
                  <a:cubicBezTo>
                    <a:pt x="1917" y="22376"/>
                    <a:pt x="1977" y="22210"/>
                    <a:pt x="2024" y="22031"/>
                  </a:cubicBezTo>
                  <a:cubicBezTo>
                    <a:pt x="2072" y="21864"/>
                    <a:pt x="2132" y="21710"/>
                    <a:pt x="2191" y="21567"/>
                  </a:cubicBezTo>
                  <a:lnTo>
                    <a:pt x="2191" y="21567"/>
                  </a:lnTo>
                  <a:cubicBezTo>
                    <a:pt x="2096" y="21841"/>
                    <a:pt x="2060" y="21972"/>
                    <a:pt x="2048" y="22007"/>
                  </a:cubicBezTo>
                  <a:cubicBezTo>
                    <a:pt x="2048" y="22010"/>
                    <a:pt x="2049" y="22012"/>
                    <a:pt x="2049" y="22012"/>
                  </a:cubicBezTo>
                  <a:cubicBezTo>
                    <a:pt x="2055" y="22012"/>
                    <a:pt x="2081" y="21940"/>
                    <a:pt x="2143" y="21805"/>
                  </a:cubicBezTo>
                  <a:cubicBezTo>
                    <a:pt x="2191" y="21650"/>
                    <a:pt x="2286" y="21424"/>
                    <a:pt x="2382" y="21162"/>
                  </a:cubicBezTo>
                  <a:cubicBezTo>
                    <a:pt x="2489" y="20888"/>
                    <a:pt x="2632" y="20590"/>
                    <a:pt x="2763" y="20269"/>
                  </a:cubicBezTo>
                  <a:cubicBezTo>
                    <a:pt x="2834" y="20114"/>
                    <a:pt x="2917" y="19959"/>
                    <a:pt x="3001" y="19805"/>
                  </a:cubicBezTo>
                  <a:cubicBezTo>
                    <a:pt x="3084" y="19650"/>
                    <a:pt x="3156" y="19495"/>
                    <a:pt x="3239" y="19340"/>
                  </a:cubicBezTo>
                  <a:cubicBezTo>
                    <a:pt x="3406" y="19054"/>
                    <a:pt x="3572" y="18781"/>
                    <a:pt x="3715" y="18554"/>
                  </a:cubicBezTo>
                  <a:cubicBezTo>
                    <a:pt x="3969" y="18193"/>
                    <a:pt x="4143" y="17960"/>
                    <a:pt x="4158" y="17960"/>
                  </a:cubicBezTo>
                  <a:cubicBezTo>
                    <a:pt x="4161" y="17960"/>
                    <a:pt x="4157" y="17971"/>
                    <a:pt x="4144" y="17995"/>
                  </a:cubicBezTo>
                  <a:cubicBezTo>
                    <a:pt x="4251" y="17816"/>
                    <a:pt x="4418" y="17626"/>
                    <a:pt x="4584" y="17388"/>
                  </a:cubicBezTo>
                  <a:cubicBezTo>
                    <a:pt x="4751" y="17161"/>
                    <a:pt x="4977" y="16923"/>
                    <a:pt x="5203" y="16661"/>
                  </a:cubicBezTo>
                  <a:cubicBezTo>
                    <a:pt x="5263" y="16602"/>
                    <a:pt x="5322" y="16530"/>
                    <a:pt x="5382" y="16459"/>
                  </a:cubicBezTo>
                  <a:cubicBezTo>
                    <a:pt x="5453" y="16399"/>
                    <a:pt x="5513" y="16340"/>
                    <a:pt x="5584" y="16268"/>
                  </a:cubicBezTo>
                  <a:cubicBezTo>
                    <a:pt x="5715" y="16137"/>
                    <a:pt x="5858" y="16006"/>
                    <a:pt x="6001" y="15876"/>
                  </a:cubicBezTo>
                  <a:cubicBezTo>
                    <a:pt x="6144" y="15745"/>
                    <a:pt x="6299" y="15614"/>
                    <a:pt x="6465" y="15483"/>
                  </a:cubicBezTo>
                  <a:cubicBezTo>
                    <a:pt x="6537" y="15423"/>
                    <a:pt x="6620" y="15352"/>
                    <a:pt x="6704" y="15292"/>
                  </a:cubicBezTo>
                  <a:cubicBezTo>
                    <a:pt x="6787" y="15221"/>
                    <a:pt x="6870" y="15161"/>
                    <a:pt x="6954" y="15102"/>
                  </a:cubicBezTo>
                  <a:cubicBezTo>
                    <a:pt x="7620" y="14590"/>
                    <a:pt x="8394" y="14149"/>
                    <a:pt x="9168" y="13756"/>
                  </a:cubicBezTo>
                  <a:cubicBezTo>
                    <a:pt x="9561" y="13566"/>
                    <a:pt x="9930" y="13375"/>
                    <a:pt x="10323" y="13220"/>
                  </a:cubicBezTo>
                  <a:cubicBezTo>
                    <a:pt x="10514" y="13137"/>
                    <a:pt x="10704" y="13066"/>
                    <a:pt x="10883" y="12994"/>
                  </a:cubicBezTo>
                  <a:cubicBezTo>
                    <a:pt x="11073" y="12923"/>
                    <a:pt x="11252" y="12851"/>
                    <a:pt x="11430" y="12792"/>
                  </a:cubicBezTo>
                  <a:lnTo>
                    <a:pt x="11430" y="12792"/>
                  </a:lnTo>
                  <a:cubicBezTo>
                    <a:pt x="11276" y="12851"/>
                    <a:pt x="10954" y="12958"/>
                    <a:pt x="10716" y="13066"/>
                  </a:cubicBezTo>
                  <a:cubicBezTo>
                    <a:pt x="11502" y="12768"/>
                    <a:pt x="12026" y="12601"/>
                    <a:pt x="12478" y="12482"/>
                  </a:cubicBezTo>
                  <a:cubicBezTo>
                    <a:pt x="12704" y="12411"/>
                    <a:pt x="12919" y="12351"/>
                    <a:pt x="13133" y="12292"/>
                  </a:cubicBezTo>
                  <a:cubicBezTo>
                    <a:pt x="13359" y="12244"/>
                    <a:pt x="13585" y="12185"/>
                    <a:pt x="13847" y="12125"/>
                  </a:cubicBezTo>
                  <a:cubicBezTo>
                    <a:pt x="13895" y="12101"/>
                    <a:pt x="14097" y="12030"/>
                    <a:pt x="14383" y="11958"/>
                  </a:cubicBezTo>
                  <a:cubicBezTo>
                    <a:pt x="14681" y="11887"/>
                    <a:pt x="15062" y="11792"/>
                    <a:pt x="15490" y="11685"/>
                  </a:cubicBezTo>
                  <a:cubicBezTo>
                    <a:pt x="15907" y="11601"/>
                    <a:pt x="16371" y="11518"/>
                    <a:pt x="16824" y="11423"/>
                  </a:cubicBezTo>
                  <a:cubicBezTo>
                    <a:pt x="17264" y="11351"/>
                    <a:pt x="17693" y="11268"/>
                    <a:pt x="18050" y="11208"/>
                  </a:cubicBezTo>
                  <a:cubicBezTo>
                    <a:pt x="18449" y="11167"/>
                    <a:pt x="18648" y="11150"/>
                    <a:pt x="18715" y="11150"/>
                  </a:cubicBezTo>
                  <a:cubicBezTo>
                    <a:pt x="18821" y="11150"/>
                    <a:pt x="18589" y="11193"/>
                    <a:pt x="18288" y="11244"/>
                  </a:cubicBezTo>
                  <a:cubicBezTo>
                    <a:pt x="17832" y="11320"/>
                    <a:pt x="17248" y="11426"/>
                    <a:pt x="17392" y="11426"/>
                  </a:cubicBezTo>
                  <a:cubicBezTo>
                    <a:pt x="17406" y="11426"/>
                    <a:pt x="17427" y="11425"/>
                    <a:pt x="17455" y="11423"/>
                  </a:cubicBezTo>
                  <a:cubicBezTo>
                    <a:pt x="17431" y="11423"/>
                    <a:pt x="17645" y="11375"/>
                    <a:pt x="17955" y="11327"/>
                  </a:cubicBezTo>
                  <a:cubicBezTo>
                    <a:pt x="18276" y="11268"/>
                    <a:pt x="18705" y="11208"/>
                    <a:pt x="19122" y="11149"/>
                  </a:cubicBezTo>
                  <a:cubicBezTo>
                    <a:pt x="19527" y="11089"/>
                    <a:pt x="19920" y="11042"/>
                    <a:pt x="20170" y="11018"/>
                  </a:cubicBezTo>
                  <a:cubicBezTo>
                    <a:pt x="20375" y="10988"/>
                    <a:pt x="20476" y="10967"/>
                    <a:pt x="20406" y="10967"/>
                  </a:cubicBezTo>
                  <a:cubicBezTo>
                    <a:pt x="20397" y="10967"/>
                    <a:pt x="20385" y="10967"/>
                    <a:pt x="20369" y="10968"/>
                  </a:cubicBezTo>
                  <a:lnTo>
                    <a:pt x="20369" y="10968"/>
                  </a:lnTo>
                  <a:cubicBezTo>
                    <a:pt x="20757" y="10945"/>
                    <a:pt x="21033" y="10922"/>
                    <a:pt x="21241" y="10899"/>
                  </a:cubicBezTo>
                  <a:cubicBezTo>
                    <a:pt x="21455" y="10887"/>
                    <a:pt x="21598" y="10875"/>
                    <a:pt x="21729" y="10875"/>
                  </a:cubicBezTo>
                  <a:cubicBezTo>
                    <a:pt x="21967" y="10863"/>
                    <a:pt x="22122" y="10863"/>
                    <a:pt x="22539" y="10851"/>
                  </a:cubicBezTo>
                  <a:cubicBezTo>
                    <a:pt x="22670" y="10803"/>
                    <a:pt x="23039" y="10768"/>
                    <a:pt x="23539" y="10756"/>
                  </a:cubicBezTo>
                  <a:cubicBezTo>
                    <a:pt x="24051" y="10732"/>
                    <a:pt x="24682" y="10708"/>
                    <a:pt x="25337" y="10661"/>
                  </a:cubicBezTo>
                  <a:cubicBezTo>
                    <a:pt x="26492" y="10661"/>
                    <a:pt x="26647" y="10672"/>
                    <a:pt x="26825" y="10672"/>
                  </a:cubicBezTo>
                  <a:cubicBezTo>
                    <a:pt x="26873" y="10676"/>
                    <a:pt x="26923" y="10677"/>
                    <a:pt x="26994" y="10677"/>
                  </a:cubicBezTo>
                  <a:cubicBezTo>
                    <a:pt x="27189" y="10677"/>
                    <a:pt x="27547" y="10666"/>
                    <a:pt x="28480" y="10649"/>
                  </a:cubicBezTo>
                  <a:lnTo>
                    <a:pt x="28480" y="10649"/>
                  </a:lnTo>
                  <a:cubicBezTo>
                    <a:pt x="29075" y="10661"/>
                    <a:pt x="28813" y="10672"/>
                    <a:pt x="28409" y="10684"/>
                  </a:cubicBezTo>
                  <a:cubicBezTo>
                    <a:pt x="27992" y="10696"/>
                    <a:pt x="27432" y="10720"/>
                    <a:pt x="27432" y="10720"/>
                  </a:cubicBezTo>
                  <a:cubicBezTo>
                    <a:pt x="30016" y="10696"/>
                    <a:pt x="28647" y="10649"/>
                    <a:pt x="29194" y="10613"/>
                  </a:cubicBezTo>
                  <a:cubicBezTo>
                    <a:pt x="29644" y="10606"/>
                    <a:pt x="29994" y="10603"/>
                    <a:pt x="30266" y="10603"/>
                  </a:cubicBezTo>
                  <a:cubicBezTo>
                    <a:pt x="30923" y="10603"/>
                    <a:pt x="31127" y="10620"/>
                    <a:pt x="31195" y="10637"/>
                  </a:cubicBezTo>
                  <a:cubicBezTo>
                    <a:pt x="31302" y="10649"/>
                    <a:pt x="31147" y="10672"/>
                    <a:pt x="31671" y="10684"/>
                  </a:cubicBezTo>
                  <a:cubicBezTo>
                    <a:pt x="32108" y="10687"/>
                    <a:pt x="32522" y="10688"/>
                    <a:pt x="32918" y="10688"/>
                  </a:cubicBezTo>
                  <a:cubicBezTo>
                    <a:pt x="33625" y="10688"/>
                    <a:pt x="34274" y="10685"/>
                    <a:pt x="34890" y="10685"/>
                  </a:cubicBezTo>
                  <a:cubicBezTo>
                    <a:pt x="35453" y="10685"/>
                    <a:pt x="35989" y="10688"/>
                    <a:pt x="36517" y="10696"/>
                  </a:cubicBezTo>
                  <a:cubicBezTo>
                    <a:pt x="36636" y="10696"/>
                    <a:pt x="36910" y="10708"/>
                    <a:pt x="36576" y="10720"/>
                  </a:cubicBezTo>
                  <a:cubicBezTo>
                    <a:pt x="36807" y="10717"/>
                    <a:pt x="37063" y="10716"/>
                    <a:pt x="37338" y="10716"/>
                  </a:cubicBezTo>
                  <a:cubicBezTo>
                    <a:pt x="39232" y="10716"/>
                    <a:pt x="42062" y="10772"/>
                    <a:pt x="44156" y="10772"/>
                  </a:cubicBezTo>
                  <a:cubicBezTo>
                    <a:pt x="44460" y="10772"/>
                    <a:pt x="44750" y="10770"/>
                    <a:pt x="45018" y="10768"/>
                  </a:cubicBezTo>
                  <a:cubicBezTo>
                    <a:pt x="45091" y="10773"/>
                    <a:pt x="45147" y="10775"/>
                    <a:pt x="45193" y="10778"/>
                  </a:cubicBezTo>
                  <a:lnTo>
                    <a:pt x="45193" y="10778"/>
                  </a:lnTo>
                  <a:cubicBezTo>
                    <a:pt x="44933" y="10750"/>
                    <a:pt x="44896" y="10729"/>
                    <a:pt x="44958" y="10708"/>
                  </a:cubicBezTo>
                  <a:lnTo>
                    <a:pt x="44958" y="10708"/>
                  </a:lnTo>
                  <a:cubicBezTo>
                    <a:pt x="46125" y="10732"/>
                    <a:pt x="47125" y="10708"/>
                    <a:pt x="47554" y="10756"/>
                  </a:cubicBezTo>
                  <a:cubicBezTo>
                    <a:pt x="47316" y="10752"/>
                    <a:pt x="47150" y="10751"/>
                    <a:pt x="47023" y="10751"/>
                  </a:cubicBezTo>
                  <a:cubicBezTo>
                    <a:pt x="46769" y="10751"/>
                    <a:pt x="46669" y="10756"/>
                    <a:pt x="46447" y="10756"/>
                  </a:cubicBezTo>
                  <a:lnTo>
                    <a:pt x="47673" y="10768"/>
                  </a:lnTo>
                  <a:cubicBezTo>
                    <a:pt x="48027" y="10791"/>
                    <a:pt x="47978" y="10798"/>
                    <a:pt x="47750" y="10798"/>
                  </a:cubicBezTo>
                  <a:cubicBezTo>
                    <a:pt x="47408" y="10798"/>
                    <a:pt x="46663" y="10782"/>
                    <a:pt x="46266" y="10782"/>
                  </a:cubicBezTo>
                  <a:cubicBezTo>
                    <a:pt x="46109" y="10782"/>
                    <a:pt x="46006" y="10785"/>
                    <a:pt x="46006" y="10792"/>
                  </a:cubicBezTo>
                  <a:cubicBezTo>
                    <a:pt x="48375" y="10815"/>
                    <a:pt x="51150" y="10815"/>
                    <a:pt x="52959" y="10863"/>
                  </a:cubicBezTo>
                  <a:cubicBezTo>
                    <a:pt x="53051" y="10877"/>
                    <a:pt x="52853" y="10882"/>
                    <a:pt x="52532" y="10882"/>
                  </a:cubicBezTo>
                  <a:cubicBezTo>
                    <a:pt x="51930" y="10882"/>
                    <a:pt x="50896" y="10865"/>
                    <a:pt x="50548" y="10865"/>
                  </a:cubicBezTo>
                  <a:cubicBezTo>
                    <a:pt x="50312" y="10865"/>
                    <a:pt x="50391" y="10873"/>
                    <a:pt x="51138" y="10899"/>
                  </a:cubicBezTo>
                  <a:lnTo>
                    <a:pt x="48328" y="10827"/>
                  </a:lnTo>
                  <a:lnTo>
                    <a:pt x="48328" y="10827"/>
                  </a:lnTo>
                  <a:cubicBezTo>
                    <a:pt x="49012" y="10865"/>
                    <a:pt x="49085" y="10875"/>
                    <a:pt x="48930" y="10875"/>
                  </a:cubicBezTo>
                  <a:cubicBezTo>
                    <a:pt x="48756" y="10875"/>
                    <a:pt x="48292" y="10863"/>
                    <a:pt x="48096" y="10863"/>
                  </a:cubicBezTo>
                  <a:cubicBezTo>
                    <a:pt x="47922" y="10863"/>
                    <a:pt x="47958" y="10873"/>
                    <a:pt x="48590" y="10911"/>
                  </a:cubicBezTo>
                  <a:cubicBezTo>
                    <a:pt x="52293" y="10994"/>
                    <a:pt x="52733" y="10958"/>
                    <a:pt x="56424" y="11030"/>
                  </a:cubicBezTo>
                  <a:cubicBezTo>
                    <a:pt x="57258" y="11006"/>
                    <a:pt x="56150" y="10982"/>
                    <a:pt x="56984" y="10970"/>
                  </a:cubicBezTo>
                  <a:cubicBezTo>
                    <a:pt x="57165" y="10970"/>
                    <a:pt x="57339" y="10970"/>
                    <a:pt x="57506" y="10970"/>
                  </a:cubicBezTo>
                  <a:cubicBezTo>
                    <a:pt x="61694" y="10970"/>
                    <a:pt x="61376" y="11094"/>
                    <a:pt x="63979" y="11094"/>
                  </a:cubicBezTo>
                  <a:cubicBezTo>
                    <a:pt x="64270" y="11094"/>
                    <a:pt x="64598" y="11093"/>
                    <a:pt x="64973" y="11089"/>
                  </a:cubicBezTo>
                  <a:cubicBezTo>
                    <a:pt x="65723" y="11062"/>
                    <a:pt x="66125" y="11029"/>
                    <a:pt x="67439" y="11029"/>
                  </a:cubicBezTo>
                  <a:cubicBezTo>
                    <a:pt x="67877" y="11029"/>
                    <a:pt x="68417" y="11033"/>
                    <a:pt x="69104" y="11042"/>
                  </a:cubicBezTo>
                  <a:lnTo>
                    <a:pt x="68176" y="11101"/>
                  </a:lnTo>
                  <a:cubicBezTo>
                    <a:pt x="71520" y="11101"/>
                    <a:pt x="70395" y="11029"/>
                    <a:pt x="73289" y="11029"/>
                  </a:cubicBezTo>
                  <a:cubicBezTo>
                    <a:pt x="73496" y="11029"/>
                    <a:pt x="73723" y="11029"/>
                    <a:pt x="73974" y="11030"/>
                  </a:cubicBezTo>
                  <a:cubicBezTo>
                    <a:pt x="73307" y="11065"/>
                    <a:pt x="71152" y="11077"/>
                    <a:pt x="71700" y="11077"/>
                  </a:cubicBezTo>
                  <a:cubicBezTo>
                    <a:pt x="72043" y="11081"/>
                    <a:pt x="72323" y="11082"/>
                    <a:pt x="72557" y="11082"/>
                  </a:cubicBezTo>
                  <a:cubicBezTo>
                    <a:pt x="73978" y="11082"/>
                    <a:pt x="73678" y="11028"/>
                    <a:pt x="75284" y="11018"/>
                  </a:cubicBezTo>
                  <a:lnTo>
                    <a:pt x="75676" y="11065"/>
                  </a:lnTo>
                  <a:cubicBezTo>
                    <a:pt x="79498" y="11006"/>
                    <a:pt x="83701" y="10887"/>
                    <a:pt x="87916" y="10720"/>
                  </a:cubicBezTo>
                  <a:lnTo>
                    <a:pt x="87916" y="10720"/>
                  </a:lnTo>
                  <a:cubicBezTo>
                    <a:pt x="87721" y="10741"/>
                    <a:pt x="87153" y="10770"/>
                    <a:pt x="87637" y="10770"/>
                  </a:cubicBezTo>
                  <a:cubicBezTo>
                    <a:pt x="87714" y="10770"/>
                    <a:pt x="87817" y="10769"/>
                    <a:pt x="87952" y="10768"/>
                  </a:cubicBezTo>
                  <a:cubicBezTo>
                    <a:pt x="93286" y="10542"/>
                    <a:pt x="99322" y="10244"/>
                    <a:pt x="104454" y="9851"/>
                  </a:cubicBezTo>
                  <a:cubicBezTo>
                    <a:pt x="104454" y="9851"/>
                    <a:pt x="104942" y="9791"/>
                    <a:pt x="105430" y="9744"/>
                  </a:cubicBezTo>
                  <a:lnTo>
                    <a:pt x="106407" y="9637"/>
                  </a:lnTo>
                  <a:cubicBezTo>
                    <a:pt x="106651" y="9612"/>
                    <a:pt x="106877" y="9596"/>
                    <a:pt x="106961" y="9596"/>
                  </a:cubicBezTo>
                  <a:cubicBezTo>
                    <a:pt x="107037" y="9596"/>
                    <a:pt x="107000" y="9609"/>
                    <a:pt x="106764" y="9637"/>
                  </a:cubicBezTo>
                  <a:cubicBezTo>
                    <a:pt x="108764" y="9470"/>
                    <a:pt x="106871" y="9589"/>
                    <a:pt x="107823" y="9494"/>
                  </a:cubicBezTo>
                  <a:cubicBezTo>
                    <a:pt x="108466" y="9434"/>
                    <a:pt x="108861" y="9403"/>
                    <a:pt x="108955" y="9403"/>
                  </a:cubicBezTo>
                  <a:cubicBezTo>
                    <a:pt x="109029" y="9403"/>
                    <a:pt x="108922" y="9422"/>
                    <a:pt x="108609" y="9458"/>
                  </a:cubicBezTo>
                  <a:cubicBezTo>
                    <a:pt x="109490" y="9375"/>
                    <a:pt x="110550" y="9244"/>
                    <a:pt x="111717" y="9113"/>
                  </a:cubicBezTo>
                  <a:cubicBezTo>
                    <a:pt x="112300" y="9053"/>
                    <a:pt x="112907" y="8982"/>
                    <a:pt x="113526" y="8910"/>
                  </a:cubicBezTo>
                  <a:cubicBezTo>
                    <a:pt x="114134" y="8839"/>
                    <a:pt x="114765" y="8768"/>
                    <a:pt x="115396" y="8684"/>
                  </a:cubicBezTo>
                  <a:cubicBezTo>
                    <a:pt x="117920" y="8387"/>
                    <a:pt x="120468" y="8017"/>
                    <a:pt x="122313" y="7791"/>
                  </a:cubicBezTo>
                  <a:lnTo>
                    <a:pt x="122313" y="7791"/>
                  </a:lnTo>
                  <a:cubicBezTo>
                    <a:pt x="122313" y="7791"/>
                    <a:pt x="122135" y="7815"/>
                    <a:pt x="121956" y="7851"/>
                  </a:cubicBezTo>
                  <a:cubicBezTo>
                    <a:pt x="121777" y="7875"/>
                    <a:pt x="121599" y="7898"/>
                    <a:pt x="121599" y="7898"/>
                  </a:cubicBezTo>
                  <a:cubicBezTo>
                    <a:pt x="122313" y="7815"/>
                    <a:pt x="122873" y="7708"/>
                    <a:pt x="123361" y="7625"/>
                  </a:cubicBezTo>
                  <a:cubicBezTo>
                    <a:pt x="123837" y="7541"/>
                    <a:pt x="124230" y="7470"/>
                    <a:pt x="124623" y="7410"/>
                  </a:cubicBezTo>
                  <a:cubicBezTo>
                    <a:pt x="125397" y="7255"/>
                    <a:pt x="126159" y="7136"/>
                    <a:pt x="127481" y="6922"/>
                  </a:cubicBezTo>
                  <a:lnTo>
                    <a:pt x="127481" y="6922"/>
                  </a:lnTo>
                  <a:lnTo>
                    <a:pt x="126981" y="7017"/>
                  </a:lnTo>
                  <a:cubicBezTo>
                    <a:pt x="127754" y="6874"/>
                    <a:pt x="128540" y="6743"/>
                    <a:pt x="129326" y="6601"/>
                  </a:cubicBezTo>
                  <a:cubicBezTo>
                    <a:pt x="129731" y="6529"/>
                    <a:pt x="130124" y="6458"/>
                    <a:pt x="130517" y="6398"/>
                  </a:cubicBezTo>
                  <a:cubicBezTo>
                    <a:pt x="130910" y="6315"/>
                    <a:pt x="131314" y="6243"/>
                    <a:pt x="131707" y="6172"/>
                  </a:cubicBezTo>
                  <a:cubicBezTo>
                    <a:pt x="133291" y="5886"/>
                    <a:pt x="134874" y="5589"/>
                    <a:pt x="136410" y="5303"/>
                  </a:cubicBezTo>
                  <a:cubicBezTo>
                    <a:pt x="139494" y="4755"/>
                    <a:pt x="142387" y="4267"/>
                    <a:pt x="144768" y="3922"/>
                  </a:cubicBezTo>
                  <a:cubicBezTo>
                    <a:pt x="145209" y="3803"/>
                    <a:pt x="146757" y="3576"/>
                    <a:pt x="148233" y="3350"/>
                  </a:cubicBezTo>
                  <a:cubicBezTo>
                    <a:pt x="149710" y="3124"/>
                    <a:pt x="151126" y="2922"/>
                    <a:pt x="151317" y="2850"/>
                  </a:cubicBezTo>
                  <a:cubicBezTo>
                    <a:pt x="153103" y="2612"/>
                    <a:pt x="153734" y="2541"/>
                    <a:pt x="154555" y="2445"/>
                  </a:cubicBezTo>
                  <a:cubicBezTo>
                    <a:pt x="155377" y="2338"/>
                    <a:pt x="156377" y="2219"/>
                    <a:pt x="158889" y="1921"/>
                  </a:cubicBezTo>
                  <a:cubicBezTo>
                    <a:pt x="160235" y="1779"/>
                    <a:pt x="160878" y="1624"/>
                    <a:pt x="162544" y="1445"/>
                  </a:cubicBezTo>
                  <a:lnTo>
                    <a:pt x="162592" y="1481"/>
                  </a:lnTo>
                  <a:lnTo>
                    <a:pt x="164842" y="1207"/>
                  </a:lnTo>
                  <a:cubicBezTo>
                    <a:pt x="164842" y="1207"/>
                    <a:pt x="165140" y="1183"/>
                    <a:pt x="165438" y="1171"/>
                  </a:cubicBezTo>
                  <a:cubicBezTo>
                    <a:pt x="165747" y="1159"/>
                    <a:pt x="166045" y="1148"/>
                    <a:pt x="166045" y="1148"/>
                  </a:cubicBezTo>
                  <a:lnTo>
                    <a:pt x="167605" y="1005"/>
                  </a:lnTo>
                  <a:lnTo>
                    <a:pt x="167605" y="1005"/>
                  </a:lnTo>
                  <a:cubicBezTo>
                    <a:pt x="167099" y="1044"/>
                    <a:pt x="166538" y="1082"/>
                    <a:pt x="166401" y="1082"/>
                  </a:cubicBezTo>
                  <a:cubicBezTo>
                    <a:pt x="166370" y="1082"/>
                    <a:pt x="166361" y="1080"/>
                    <a:pt x="166378" y="1076"/>
                  </a:cubicBezTo>
                  <a:cubicBezTo>
                    <a:pt x="166986" y="1017"/>
                    <a:pt x="167664" y="957"/>
                    <a:pt x="168331" y="897"/>
                  </a:cubicBezTo>
                  <a:cubicBezTo>
                    <a:pt x="169010" y="850"/>
                    <a:pt x="169676" y="814"/>
                    <a:pt x="170272" y="767"/>
                  </a:cubicBezTo>
                  <a:cubicBezTo>
                    <a:pt x="170867" y="731"/>
                    <a:pt x="171391" y="707"/>
                    <a:pt x="171772" y="695"/>
                  </a:cubicBezTo>
                  <a:cubicBezTo>
                    <a:pt x="172141" y="671"/>
                    <a:pt x="172379" y="671"/>
                    <a:pt x="172391" y="671"/>
                  </a:cubicBezTo>
                  <a:cubicBezTo>
                    <a:pt x="172391" y="671"/>
                    <a:pt x="172748" y="659"/>
                    <a:pt x="173296" y="624"/>
                  </a:cubicBezTo>
                  <a:cubicBezTo>
                    <a:pt x="173558" y="600"/>
                    <a:pt x="173879" y="588"/>
                    <a:pt x="174213" y="564"/>
                  </a:cubicBezTo>
                  <a:cubicBezTo>
                    <a:pt x="174558" y="540"/>
                    <a:pt x="174915" y="516"/>
                    <a:pt x="175284" y="505"/>
                  </a:cubicBezTo>
                  <a:cubicBezTo>
                    <a:pt x="175999" y="481"/>
                    <a:pt x="176725" y="445"/>
                    <a:pt x="177273" y="433"/>
                  </a:cubicBezTo>
                  <a:cubicBezTo>
                    <a:pt x="177534" y="421"/>
                    <a:pt x="177761" y="409"/>
                    <a:pt x="177927" y="397"/>
                  </a:cubicBezTo>
                  <a:lnTo>
                    <a:pt x="178165" y="397"/>
                  </a:lnTo>
                  <a:cubicBezTo>
                    <a:pt x="178046" y="409"/>
                    <a:pt x="177070" y="457"/>
                    <a:pt x="176308" y="493"/>
                  </a:cubicBezTo>
                  <a:cubicBezTo>
                    <a:pt x="177407" y="442"/>
                    <a:pt x="177798" y="427"/>
                    <a:pt x="177970" y="427"/>
                  </a:cubicBezTo>
                  <a:cubicBezTo>
                    <a:pt x="178041" y="427"/>
                    <a:pt x="178075" y="430"/>
                    <a:pt x="178106" y="433"/>
                  </a:cubicBezTo>
                  <a:cubicBezTo>
                    <a:pt x="178160" y="439"/>
                    <a:pt x="178204" y="445"/>
                    <a:pt x="178413" y="445"/>
                  </a:cubicBezTo>
                  <a:cubicBezTo>
                    <a:pt x="178621" y="445"/>
                    <a:pt x="178993" y="439"/>
                    <a:pt x="179701" y="421"/>
                  </a:cubicBezTo>
                  <a:cubicBezTo>
                    <a:pt x="179320" y="409"/>
                    <a:pt x="179904" y="386"/>
                    <a:pt x="179963" y="386"/>
                  </a:cubicBezTo>
                  <a:cubicBezTo>
                    <a:pt x="180201" y="386"/>
                    <a:pt x="180487" y="380"/>
                    <a:pt x="180810" y="380"/>
                  </a:cubicBezTo>
                  <a:cubicBezTo>
                    <a:pt x="180971" y="380"/>
                    <a:pt x="181142" y="382"/>
                    <a:pt x="181321" y="386"/>
                  </a:cubicBezTo>
                  <a:cubicBezTo>
                    <a:pt x="181856" y="397"/>
                    <a:pt x="182464" y="397"/>
                    <a:pt x="183107" y="409"/>
                  </a:cubicBezTo>
                  <a:cubicBezTo>
                    <a:pt x="183750" y="421"/>
                    <a:pt x="184416" y="445"/>
                    <a:pt x="185071" y="469"/>
                  </a:cubicBezTo>
                  <a:cubicBezTo>
                    <a:pt x="185393" y="481"/>
                    <a:pt x="185726" y="481"/>
                    <a:pt x="186036" y="505"/>
                  </a:cubicBezTo>
                  <a:cubicBezTo>
                    <a:pt x="186357" y="516"/>
                    <a:pt x="186667" y="528"/>
                    <a:pt x="186964" y="552"/>
                  </a:cubicBezTo>
                  <a:lnTo>
                    <a:pt x="186512" y="552"/>
                  </a:lnTo>
                  <a:cubicBezTo>
                    <a:pt x="187048" y="588"/>
                    <a:pt x="187583" y="612"/>
                    <a:pt x="188131" y="647"/>
                  </a:cubicBezTo>
                  <a:cubicBezTo>
                    <a:pt x="188679" y="695"/>
                    <a:pt x="189238" y="743"/>
                    <a:pt x="189798" y="790"/>
                  </a:cubicBezTo>
                  <a:cubicBezTo>
                    <a:pt x="190357" y="826"/>
                    <a:pt x="190917" y="897"/>
                    <a:pt x="191489" y="957"/>
                  </a:cubicBezTo>
                  <a:cubicBezTo>
                    <a:pt x="191774" y="993"/>
                    <a:pt x="192060" y="1017"/>
                    <a:pt x="192346" y="1052"/>
                  </a:cubicBezTo>
                  <a:cubicBezTo>
                    <a:pt x="192632" y="1088"/>
                    <a:pt x="192917" y="1136"/>
                    <a:pt x="193203" y="1171"/>
                  </a:cubicBezTo>
                  <a:cubicBezTo>
                    <a:pt x="195471" y="1489"/>
                    <a:pt x="197797" y="1934"/>
                    <a:pt x="200067" y="2609"/>
                  </a:cubicBezTo>
                  <a:lnTo>
                    <a:pt x="200067" y="2609"/>
                  </a:lnTo>
                  <a:cubicBezTo>
                    <a:pt x="199901" y="2559"/>
                    <a:pt x="199754" y="2510"/>
                    <a:pt x="199632" y="2469"/>
                  </a:cubicBezTo>
                  <a:cubicBezTo>
                    <a:pt x="199490" y="2433"/>
                    <a:pt x="199371" y="2398"/>
                    <a:pt x="199287" y="2374"/>
                  </a:cubicBezTo>
                  <a:cubicBezTo>
                    <a:pt x="199109" y="2314"/>
                    <a:pt x="199049" y="2291"/>
                    <a:pt x="199073" y="2291"/>
                  </a:cubicBezTo>
                  <a:cubicBezTo>
                    <a:pt x="199132" y="2291"/>
                    <a:pt x="199585" y="2374"/>
                    <a:pt x="200252" y="2588"/>
                  </a:cubicBezTo>
                  <a:lnTo>
                    <a:pt x="200775" y="2802"/>
                  </a:lnTo>
                  <a:cubicBezTo>
                    <a:pt x="200913" y="2840"/>
                    <a:pt x="200974" y="2854"/>
                    <a:pt x="200985" y="2854"/>
                  </a:cubicBezTo>
                  <a:cubicBezTo>
                    <a:pt x="201025" y="2854"/>
                    <a:pt x="200431" y="2668"/>
                    <a:pt x="200464" y="2668"/>
                  </a:cubicBezTo>
                  <a:lnTo>
                    <a:pt x="200464" y="2668"/>
                  </a:lnTo>
                  <a:cubicBezTo>
                    <a:pt x="200481" y="2668"/>
                    <a:pt x="200660" y="2716"/>
                    <a:pt x="201168" y="2862"/>
                  </a:cubicBezTo>
                  <a:cubicBezTo>
                    <a:pt x="202008" y="3164"/>
                    <a:pt x="202290" y="3280"/>
                    <a:pt x="202242" y="3280"/>
                  </a:cubicBezTo>
                  <a:cubicBezTo>
                    <a:pt x="202194" y="3280"/>
                    <a:pt x="201808" y="3161"/>
                    <a:pt x="201323" y="2993"/>
                  </a:cubicBezTo>
                  <a:lnTo>
                    <a:pt x="201323" y="2993"/>
                  </a:lnTo>
                  <a:cubicBezTo>
                    <a:pt x="201324" y="2993"/>
                    <a:pt x="201836" y="3172"/>
                    <a:pt x="202347" y="3350"/>
                  </a:cubicBezTo>
                  <a:cubicBezTo>
                    <a:pt x="202478" y="3398"/>
                    <a:pt x="202597" y="3445"/>
                    <a:pt x="202728" y="3481"/>
                  </a:cubicBezTo>
                  <a:cubicBezTo>
                    <a:pt x="202847" y="3529"/>
                    <a:pt x="202954" y="3576"/>
                    <a:pt x="203050" y="3612"/>
                  </a:cubicBezTo>
                  <a:cubicBezTo>
                    <a:pt x="203240" y="3695"/>
                    <a:pt x="203359" y="3743"/>
                    <a:pt x="203359" y="3743"/>
                  </a:cubicBezTo>
                  <a:cubicBezTo>
                    <a:pt x="203378" y="3754"/>
                    <a:pt x="203382" y="3759"/>
                    <a:pt x="203375" y="3759"/>
                  </a:cubicBezTo>
                  <a:cubicBezTo>
                    <a:pt x="203338" y="3759"/>
                    <a:pt x="202982" y="3618"/>
                    <a:pt x="202871" y="3588"/>
                  </a:cubicBezTo>
                  <a:lnTo>
                    <a:pt x="202871" y="3588"/>
                  </a:lnTo>
                  <a:cubicBezTo>
                    <a:pt x="203288" y="3755"/>
                    <a:pt x="204157" y="4100"/>
                    <a:pt x="205026" y="4565"/>
                  </a:cubicBezTo>
                  <a:cubicBezTo>
                    <a:pt x="205478" y="4779"/>
                    <a:pt x="205907" y="5041"/>
                    <a:pt x="206300" y="5267"/>
                  </a:cubicBezTo>
                  <a:cubicBezTo>
                    <a:pt x="206717" y="5493"/>
                    <a:pt x="207050" y="5731"/>
                    <a:pt x="207336" y="5898"/>
                  </a:cubicBezTo>
                  <a:lnTo>
                    <a:pt x="207431" y="5970"/>
                  </a:lnTo>
                  <a:cubicBezTo>
                    <a:pt x="207550" y="6053"/>
                    <a:pt x="207669" y="6136"/>
                    <a:pt x="207788" y="6220"/>
                  </a:cubicBezTo>
                  <a:cubicBezTo>
                    <a:pt x="207907" y="6303"/>
                    <a:pt x="208014" y="6386"/>
                    <a:pt x="208134" y="6470"/>
                  </a:cubicBezTo>
                  <a:cubicBezTo>
                    <a:pt x="208348" y="6648"/>
                    <a:pt x="208562" y="6803"/>
                    <a:pt x="208776" y="6970"/>
                  </a:cubicBezTo>
                  <a:cubicBezTo>
                    <a:pt x="208979" y="7124"/>
                    <a:pt x="209157" y="7303"/>
                    <a:pt x="209348" y="7458"/>
                  </a:cubicBezTo>
                  <a:cubicBezTo>
                    <a:pt x="209538" y="7625"/>
                    <a:pt x="209705" y="7791"/>
                    <a:pt x="209872" y="7946"/>
                  </a:cubicBezTo>
                  <a:cubicBezTo>
                    <a:pt x="210217" y="8267"/>
                    <a:pt x="210503" y="8601"/>
                    <a:pt x="210789" y="8922"/>
                  </a:cubicBezTo>
                  <a:cubicBezTo>
                    <a:pt x="211062" y="9244"/>
                    <a:pt x="211336" y="9565"/>
                    <a:pt x="211563" y="9899"/>
                  </a:cubicBezTo>
                  <a:cubicBezTo>
                    <a:pt x="211813" y="10220"/>
                    <a:pt x="212015" y="10553"/>
                    <a:pt x="212229" y="10887"/>
                  </a:cubicBezTo>
                  <a:cubicBezTo>
                    <a:pt x="212336" y="11053"/>
                    <a:pt x="212432" y="11232"/>
                    <a:pt x="212527" y="11411"/>
                  </a:cubicBezTo>
                  <a:cubicBezTo>
                    <a:pt x="212575" y="11506"/>
                    <a:pt x="212622" y="11589"/>
                    <a:pt x="212670" y="11673"/>
                  </a:cubicBezTo>
                  <a:cubicBezTo>
                    <a:pt x="212717" y="11768"/>
                    <a:pt x="212765" y="11863"/>
                    <a:pt x="212813" y="11946"/>
                  </a:cubicBezTo>
                  <a:cubicBezTo>
                    <a:pt x="213182" y="12685"/>
                    <a:pt x="213479" y="13494"/>
                    <a:pt x="213753" y="14423"/>
                  </a:cubicBezTo>
                  <a:cubicBezTo>
                    <a:pt x="213777" y="14435"/>
                    <a:pt x="213813" y="14542"/>
                    <a:pt x="213860" y="14709"/>
                  </a:cubicBezTo>
                  <a:cubicBezTo>
                    <a:pt x="213884" y="14792"/>
                    <a:pt x="213920" y="14887"/>
                    <a:pt x="213944" y="14994"/>
                  </a:cubicBezTo>
                  <a:cubicBezTo>
                    <a:pt x="213968" y="15102"/>
                    <a:pt x="214003" y="15221"/>
                    <a:pt x="214027" y="15352"/>
                  </a:cubicBezTo>
                  <a:cubicBezTo>
                    <a:pt x="214063" y="15483"/>
                    <a:pt x="214099" y="15625"/>
                    <a:pt x="214122" y="15768"/>
                  </a:cubicBezTo>
                  <a:cubicBezTo>
                    <a:pt x="214158" y="15911"/>
                    <a:pt x="214182" y="16066"/>
                    <a:pt x="214206" y="16209"/>
                  </a:cubicBezTo>
                  <a:cubicBezTo>
                    <a:pt x="214241" y="16364"/>
                    <a:pt x="214265" y="16518"/>
                    <a:pt x="214289" y="16673"/>
                  </a:cubicBezTo>
                  <a:cubicBezTo>
                    <a:pt x="214325" y="16816"/>
                    <a:pt x="214337" y="16971"/>
                    <a:pt x="214360" y="17114"/>
                  </a:cubicBezTo>
                  <a:cubicBezTo>
                    <a:pt x="214372" y="17292"/>
                    <a:pt x="214396" y="17471"/>
                    <a:pt x="214420" y="17650"/>
                  </a:cubicBezTo>
                  <a:cubicBezTo>
                    <a:pt x="214432" y="17828"/>
                    <a:pt x="214444" y="18019"/>
                    <a:pt x="214456" y="18197"/>
                  </a:cubicBezTo>
                  <a:cubicBezTo>
                    <a:pt x="214456" y="18376"/>
                    <a:pt x="214480" y="18566"/>
                    <a:pt x="214480" y="18757"/>
                  </a:cubicBezTo>
                  <a:cubicBezTo>
                    <a:pt x="214480" y="18935"/>
                    <a:pt x="214491" y="19126"/>
                    <a:pt x="214491" y="19316"/>
                  </a:cubicBezTo>
                  <a:cubicBezTo>
                    <a:pt x="214491" y="20078"/>
                    <a:pt x="214503" y="20852"/>
                    <a:pt x="214515" y="21650"/>
                  </a:cubicBezTo>
                  <a:cubicBezTo>
                    <a:pt x="214527" y="23257"/>
                    <a:pt x="214551" y="24924"/>
                    <a:pt x="214575" y="26663"/>
                  </a:cubicBezTo>
                  <a:cubicBezTo>
                    <a:pt x="214624" y="27924"/>
                    <a:pt x="214638" y="28072"/>
                    <a:pt x="214649" y="28072"/>
                  </a:cubicBezTo>
                  <a:cubicBezTo>
                    <a:pt x="214652" y="28072"/>
                    <a:pt x="214655" y="28059"/>
                    <a:pt x="214658" y="28059"/>
                  </a:cubicBezTo>
                  <a:cubicBezTo>
                    <a:pt x="214665" y="28059"/>
                    <a:pt x="214675" y="28117"/>
                    <a:pt x="214694" y="28472"/>
                  </a:cubicBezTo>
                  <a:cubicBezTo>
                    <a:pt x="214665" y="28614"/>
                    <a:pt x="214735" y="30844"/>
                    <a:pt x="214723" y="30844"/>
                  </a:cubicBezTo>
                  <a:cubicBezTo>
                    <a:pt x="214719" y="30844"/>
                    <a:pt x="214711" y="30697"/>
                    <a:pt x="214694" y="30330"/>
                  </a:cubicBezTo>
                  <a:lnTo>
                    <a:pt x="214694" y="30330"/>
                  </a:lnTo>
                  <a:cubicBezTo>
                    <a:pt x="214837" y="34497"/>
                    <a:pt x="214849" y="35664"/>
                    <a:pt x="215111" y="40938"/>
                  </a:cubicBezTo>
                  <a:cubicBezTo>
                    <a:pt x="215101" y="40474"/>
                    <a:pt x="215091" y="39955"/>
                    <a:pt x="215101" y="39955"/>
                  </a:cubicBezTo>
                  <a:lnTo>
                    <a:pt x="215101" y="39955"/>
                  </a:lnTo>
                  <a:cubicBezTo>
                    <a:pt x="215103" y="39955"/>
                    <a:pt x="215106" y="39983"/>
                    <a:pt x="215111" y="40045"/>
                  </a:cubicBezTo>
                  <a:cubicBezTo>
                    <a:pt x="215156" y="40961"/>
                    <a:pt x="215180" y="42103"/>
                    <a:pt x="215161" y="42103"/>
                  </a:cubicBezTo>
                  <a:cubicBezTo>
                    <a:pt x="215161" y="42103"/>
                    <a:pt x="215160" y="42100"/>
                    <a:pt x="215158" y="42094"/>
                  </a:cubicBezTo>
                  <a:lnTo>
                    <a:pt x="215158" y="42094"/>
                  </a:lnTo>
                  <a:cubicBezTo>
                    <a:pt x="215226" y="43500"/>
                    <a:pt x="215293" y="45007"/>
                    <a:pt x="215349" y="46546"/>
                  </a:cubicBezTo>
                  <a:cubicBezTo>
                    <a:pt x="215373" y="47367"/>
                    <a:pt x="215408" y="48189"/>
                    <a:pt x="215432" y="49011"/>
                  </a:cubicBezTo>
                  <a:cubicBezTo>
                    <a:pt x="215468" y="49844"/>
                    <a:pt x="215503" y="50666"/>
                    <a:pt x="215527" y="51487"/>
                  </a:cubicBezTo>
                  <a:cubicBezTo>
                    <a:pt x="215658" y="54749"/>
                    <a:pt x="215789" y="57869"/>
                    <a:pt x="215944" y="60226"/>
                  </a:cubicBezTo>
                  <a:lnTo>
                    <a:pt x="215920" y="59964"/>
                  </a:lnTo>
                  <a:lnTo>
                    <a:pt x="216063" y="62405"/>
                  </a:lnTo>
                  <a:cubicBezTo>
                    <a:pt x="216135" y="63619"/>
                    <a:pt x="216206" y="64846"/>
                    <a:pt x="216206" y="64846"/>
                  </a:cubicBezTo>
                  <a:cubicBezTo>
                    <a:pt x="216236" y="65416"/>
                    <a:pt x="216245" y="65611"/>
                    <a:pt x="216242" y="65611"/>
                  </a:cubicBezTo>
                  <a:cubicBezTo>
                    <a:pt x="216236" y="65611"/>
                    <a:pt x="216177" y="64710"/>
                    <a:pt x="216163" y="64710"/>
                  </a:cubicBezTo>
                  <a:lnTo>
                    <a:pt x="216163" y="64710"/>
                  </a:lnTo>
                  <a:cubicBezTo>
                    <a:pt x="216157" y="64710"/>
                    <a:pt x="216158" y="64832"/>
                    <a:pt x="216170" y="65167"/>
                  </a:cubicBezTo>
                  <a:cubicBezTo>
                    <a:pt x="216349" y="67799"/>
                    <a:pt x="216456" y="69882"/>
                    <a:pt x="216551" y="71847"/>
                  </a:cubicBezTo>
                  <a:cubicBezTo>
                    <a:pt x="216646" y="73811"/>
                    <a:pt x="216742" y="75669"/>
                    <a:pt x="216897" y="77836"/>
                  </a:cubicBezTo>
                  <a:cubicBezTo>
                    <a:pt x="216980" y="81205"/>
                    <a:pt x="217587" y="89754"/>
                    <a:pt x="217837" y="94290"/>
                  </a:cubicBezTo>
                  <a:lnTo>
                    <a:pt x="217849" y="94028"/>
                  </a:lnTo>
                  <a:cubicBezTo>
                    <a:pt x="217944" y="95195"/>
                    <a:pt x="217920" y="95445"/>
                    <a:pt x="217980" y="96314"/>
                  </a:cubicBezTo>
                  <a:cubicBezTo>
                    <a:pt x="217989" y="96214"/>
                    <a:pt x="217950" y="95527"/>
                    <a:pt x="217957" y="95527"/>
                  </a:cubicBezTo>
                  <a:lnTo>
                    <a:pt x="217957" y="95527"/>
                  </a:lnTo>
                  <a:cubicBezTo>
                    <a:pt x="217959" y="95527"/>
                    <a:pt x="217966" y="95594"/>
                    <a:pt x="217980" y="95766"/>
                  </a:cubicBezTo>
                  <a:cubicBezTo>
                    <a:pt x="218301" y="100731"/>
                    <a:pt x="218718" y="105851"/>
                    <a:pt x="219099" y="110994"/>
                  </a:cubicBezTo>
                  <a:cubicBezTo>
                    <a:pt x="219194" y="112280"/>
                    <a:pt x="219230" y="113566"/>
                    <a:pt x="219159" y="114840"/>
                  </a:cubicBezTo>
                  <a:cubicBezTo>
                    <a:pt x="219087" y="116126"/>
                    <a:pt x="218909" y="117400"/>
                    <a:pt x="218575" y="118626"/>
                  </a:cubicBezTo>
                  <a:cubicBezTo>
                    <a:pt x="218242" y="119853"/>
                    <a:pt x="217778" y="121043"/>
                    <a:pt x="217087" y="122103"/>
                  </a:cubicBezTo>
                  <a:cubicBezTo>
                    <a:pt x="216920" y="122365"/>
                    <a:pt x="216754" y="122627"/>
                    <a:pt x="216551" y="122877"/>
                  </a:cubicBezTo>
                  <a:cubicBezTo>
                    <a:pt x="216456" y="122996"/>
                    <a:pt x="216373" y="123127"/>
                    <a:pt x="216265" y="123246"/>
                  </a:cubicBezTo>
                  <a:lnTo>
                    <a:pt x="215956" y="123591"/>
                  </a:lnTo>
                  <a:cubicBezTo>
                    <a:pt x="215527" y="124055"/>
                    <a:pt x="215075" y="124484"/>
                    <a:pt x="214575" y="124877"/>
                  </a:cubicBezTo>
                  <a:cubicBezTo>
                    <a:pt x="213860" y="125437"/>
                    <a:pt x="213360" y="125746"/>
                    <a:pt x="212979" y="125972"/>
                  </a:cubicBezTo>
                  <a:cubicBezTo>
                    <a:pt x="212789" y="126091"/>
                    <a:pt x="212634" y="126175"/>
                    <a:pt x="212491" y="126258"/>
                  </a:cubicBezTo>
                  <a:cubicBezTo>
                    <a:pt x="212336" y="126341"/>
                    <a:pt x="212205" y="126425"/>
                    <a:pt x="212063" y="126496"/>
                  </a:cubicBezTo>
                  <a:cubicBezTo>
                    <a:pt x="211920" y="126568"/>
                    <a:pt x="211777" y="126651"/>
                    <a:pt x="211598" y="126734"/>
                  </a:cubicBezTo>
                  <a:cubicBezTo>
                    <a:pt x="211420" y="126818"/>
                    <a:pt x="211205" y="126925"/>
                    <a:pt x="210943" y="127020"/>
                  </a:cubicBezTo>
                  <a:cubicBezTo>
                    <a:pt x="210431" y="127234"/>
                    <a:pt x="209693" y="127508"/>
                    <a:pt x="208562" y="127806"/>
                  </a:cubicBezTo>
                  <a:cubicBezTo>
                    <a:pt x="208562" y="127806"/>
                    <a:pt x="208884" y="127699"/>
                    <a:pt x="209193" y="127604"/>
                  </a:cubicBezTo>
                  <a:lnTo>
                    <a:pt x="209824" y="127377"/>
                  </a:lnTo>
                  <a:lnTo>
                    <a:pt x="209824" y="127377"/>
                  </a:lnTo>
                  <a:cubicBezTo>
                    <a:pt x="208205" y="127925"/>
                    <a:pt x="206502" y="128294"/>
                    <a:pt x="204788" y="128556"/>
                  </a:cubicBezTo>
                  <a:cubicBezTo>
                    <a:pt x="203073" y="128818"/>
                    <a:pt x="201323" y="128985"/>
                    <a:pt x="199573" y="129080"/>
                  </a:cubicBezTo>
                  <a:cubicBezTo>
                    <a:pt x="197835" y="129175"/>
                    <a:pt x="196084" y="129235"/>
                    <a:pt x="194346" y="129235"/>
                  </a:cubicBezTo>
                  <a:cubicBezTo>
                    <a:pt x="193917" y="129247"/>
                    <a:pt x="193477" y="129247"/>
                    <a:pt x="193048" y="129247"/>
                  </a:cubicBezTo>
                  <a:cubicBezTo>
                    <a:pt x="192620" y="129247"/>
                    <a:pt x="192191" y="129235"/>
                    <a:pt x="191751" y="129235"/>
                  </a:cubicBezTo>
                  <a:cubicBezTo>
                    <a:pt x="190893" y="129235"/>
                    <a:pt x="190024" y="129223"/>
                    <a:pt x="189167" y="129211"/>
                  </a:cubicBezTo>
                  <a:cubicBezTo>
                    <a:pt x="188845" y="129294"/>
                    <a:pt x="188536" y="129366"/>
                    <a:pt x="188226" y="129437"/>
                  </a:cubicBezTo>
                  <a:cubicBezTo>
                    <a:pt x="187917" y="129520"/>
                    <a:pt x="187607" y="129592"/>
                    <a:pt x="187309" y="129687"/>
                  </a:cubicBezTo>
                  <a:cubicBezTo>
                    <a:pt x="187524" y="129616"/>
                    <a:pt x="187631" y="129580"/>
                    <a:pt x="187774" y="129544"/>
                  </a:cubicBezTo>
                  <a:cubicBezTo>
                    <a:pt x="187917" y="129497"/>
                    <a:pt x="188095" y="129437"/>
                    <a:pt x="188441" y="129366"/>
                  </a:cubicBezTo>
                  <a:lnTo>
                    <a:pt x="188441" y="129366"/>
                  </a:lnTo>
                  <a:cubicBezTo>
                    <a:pt x="188250" y="129401"/>
                    <a:pt x="188024" y="129461"/>
                    <a:pt x="187762" y="129520"/>
                  </a:cubicBezTo>
                  <a:cubicBezTo>
                    <a:pt x="187631" y="129556"/>
                    <a:pt x="187500" y="129592"/>
                    <a:pt x="187357" y="129628"/>
                  </a:cubicBezTo>
                  <a:cubicBezTo>
                    <a:pt x="187226" y="129663"/>
                    <a:pt x="187071" y="129711"/>
                    <a:pt x="186928" y="129759"/>
                  </a:cubicBezTo>
                  <a:cubicBezTo>
                    <a:pt x="186333" y="129925"/>
                    <a:pt x="185702" y="130163"/>
                    <a:pt x="185107" y="130390"/>
                  </a:cubicBezTo>
                  <a:cubicBezTo>
                    <a:pt x="184821" y="130509"/>
                    <a:pt x="184547" y="130640"/>
                    <a:pt x="184285" y="130747"/>
                  </a:cubicBezTo>
                  <a:cubicBezTo>
                    <a:pt x="184035" y="130866"/>
                    <a:pt x="183809" y="130973"/>
                    <a:pt x="183619" y="131068"/>
                  </a:cubicBezTo>
                  <a:cubicBezTo>
                    <a:pt x="183428" y="131163"/>
                    <a:pt x="183285" y="131259"/>
                    <a:pt x="183178" y="131306"/>
                  </a:cubicBezTo>
                  <a:cubicBezTo>
                    <a:pt x="183071" y="131366"/>
                    <a:pt x="183011" y="131402"/>
                    <a:pt x="183011" y="131414"/>
                  </a:cubicBezTo>
                  <a:cubicBezTo>
                    <a:pt x="182749" y="131544"/>
                    <a:pt x="182607" y="131616"/>
                    <a:pt x="182535" y="131664"/>
                  </a:cubicBezTo>
                  <a:cubicBezTo>
                    <a:pt x="182452" y="131699"/>
                    <a:pt x="182428" y="131711"/>
                    <a:pt x="182428" y="131711"/>
                  </a:cubicBezTo>
                  <a:cubicBezTo>
                    <a:pt x="182425" y="131711"/>
                    <a:pt x="182424" y="131708"/>
                    <a:pt x="182418" y="131708"/>
                  </a:cubicBezTo>
                  <a:cubicBezTo>
                    <a:pt x="182402" y="131708"/>
                    <a:pt x="182351" y="131726"/>
                    <a:pt x="182130" y="131854"/>
                  </a:cubicBezTo>
                  <a:cubicBezTo>
                    <a:pt x="181452" y="132235"/>
                    <a:pt x="180630" y="132795"/>
                    <a:pt x="179916" y="133342"/>
                  </a:cubicBezTo>
                  <a:cubicBezTo>
                    <a:pt x="179570" y="133628"/>
                    <a:pt x="179237" y="133890"/>
                    <a:pt x="178963" y="134128"/>
                  </a:cubicBezTo>
                  <a:cubicBezTo>
                    <a:pt x="178677" y="134366"/>
                    <a:pt x="178451" y="134569"/>
                    <a:pt x="178296" y="134700"/>
                  </a:cubicBezTo>
                  <a:cubicBezTo>
                    <a:pt x="178285" y="134709"/>
                    <a:pt x="178280" y="134714"/>
                    <a:pt x="178279" y="134714"/>
                  </a:cubicBezTo>
                  <a:cubicBezTo>
                    <a:pt x="178277" y="134714"/>
                    <a:pt x="178310" y="134682"/>
                    <a:pt x="178361" y="134632"/>
                  </a:cubicBezTo>
                  <a:lnTo>
                    <a:pt x="178361" y="134632"/>
                  </a:lnTo>
                  <a:cubicBezTo>
                    <a:pt x="177931" y="135025"/>
                    <a:pt x="177369" y="135561"/>
                    <a:pt x="176939" y="136057"/>
                  </a:cubicBezTo>
                  <a:cubicBezTo>
                    <a:pt x="176431" y="136593"/>
                    <a:pt x="176066" y="137050"/>
                    <a:pt x="176079" y="137050"/>
                  </a:cubicBezTo>
                  <a:cubicBezTo>
                    <a:pt x="176082" y="137050"/>
                    <a:pt x="176117" y="137012"/>
                    <a:pt x="176189" y="136926"/>
                  </a:cubicBezTo>
                  <a:lnTo>
                    <a:pt x="176189" y="136926"/>
                  </a:lnTo>
                  <a:cubicBezTo>
                    <a:pt x="175975" y="137200"/>
                    <a:pt x="175749" y="137462"/>
                    <a:pt x="175534" y="137724"/>
                  </a:cubicBezTo>
                  <a:cubicBezTo>
                    <a:pt x="175320" y="137998"/>
                    <a:pt x="175129" y="138272"/>
                    <a:pt x="174927" y="138533"/>
                  </a:cubicBezTo>
                  <a:cubicBezTo>
                    <a:pt x="174832" y="138664"/>
                    <a:pt x="174736" y="138807"/>
                    <a:pt x="174641" y="138938"/>
                  </a:cubicBezTo>
                  <a:cubicBezTo>
                    <a:pt x="174546" y="139069"/>
                    <a:pt x="174463" y="139212"/>
                    <a:pt x="174367" y="139343"/>
                  </a:cubicBezTo>
                  <a:cubicBezTo>
                    <a:pt x="174189" y="139617"/>
                    <a:pt x="174010" y="139879"/>
                    <a:pt x="173844" y="140141"/>
                  </a:cubicBezTo>
                  <a:cubicBezTo>
                    <a:pt x="173189" y="141224"/>
                    <a:pt x="172629" y="142272"/>
                    <a:pt x="172153" y="143272"/>
                  </a:cubicBezTo>
                  <a:cubicBezTo>
                    <a:pt x="172081" y="143439"/>
                    <a:pt x="171998" y="143629"/>
                    <a:pt x="171903" y="143844"/>
                  </a:cubicBezTo>
                  <a:cubicBezTo>
                    <a:pt x="171879" y="143891"/>
                    <a:pt x="171855" y="143951"/>
                    <a:pt x="171831" y="143998"/>
                  </a:cubicBezTo>
                  <a:cubicBezTo>
                    <a:pt x="171819" y="144034"/>
                    <a:pt x="171808" y="144046"/>
                    <a:pt x="171796" y="144070"/>
                  </a:cubicBezTo>
                  <a:cubicBezTo>
                    <a:pt x="171796" y="144094"/>
                    <a:pt x="171784" y="144106"/>
                    <a:pt x="171760" y="144129"/>
                  </a:cubicBezTo>
                  <a:cubicBezTo>
                    <a:pt x="171712" y="144201"/>
                    <a:pt x="171629" y="144248"/>
                    <a:pt x="171546" y="144284"/>
                  </a:cubicBezTo>
                  <a:cubicBezTo>
                    <a:pt x="171522" y="144296"/>
                    <a:pt x="171498" y="144296"/>
                    <a:pt x="171462" y="144308"/>
                  </a:cubicBezTo>
                  <a:lnTo>
                    <a:pt x="171391" y="144308"/>
                  </a:lnTo>
                  <a:cubicBezTo>
                    <a:pt x="171379" y="144314"/>
                    <a:pt x="171364" y="144317"/>
                    <a:pt x="171349" y="144317"/>
                  </a:cubicBezTo>
                  <a:cubicBezTo>
                    <a:pt x="171334" y="144317"/>
                    <a:pt x="171319" y="144314"/>
                    <a:pt x="171307" y="144308"/>
                  </a:cubicBezTo>
                  <a:lnTo>
                    <a:pt x="171236" y="144308"/>
                  </a:lnTo>
                  <a:cubicBezTo>
                    <a:pt x="171129" y="144284"/>
                    <a:pt x="171046" y="144237"/>
                    <a:pt x="170974" y="144165"/>
                  </a:cubicBezTo>
                  <a:cubicBezTo>
                    <a:pt x="170938" y="144129"/>
                    <a:pt x="170915" y="144082"/>
                    <a:pt x="170891" y="144034"/>
                  </a:cubicBezTo>
                  <a:cubicBezTo>
                    <a:pt x="170867" y="143987"/>
                    <a:pt x="170843" y="143915"/>
                    <a:pt x="170819" y="143856"/>
                  </a:cubicBezTo>
                  <a:cubicBezTo>
                    <a:pt x="170760" y="143736"/>
                    <a:pt x="170712" y="143606"/>
                    <a:pt x="170665" y="143486"/>
                  </a:cubicBezTo>
                  <a:cubicBezTo>
                    <a:pt x="170557" y="143236"/>
                    <a:pt x="170462" y="142998"/>
                    <a:pt x="170367" y="142772"/>
                  </a:cubicBezTo>
                  <a:cubicBezTo>
                    <a:pt x="170260" y="142558"/>
                    <a:pt x="170153" y="142355"/>
                    <a:pt x="170057" y="142177"/>
                  </a:cubicBezTo>
                  <a:cubicBezTo>
                    <a:pt x="169879" y="141820"/>
                    <a:pt x="169736" y="141558"/>
                    <a:pt x="169664" y="141474"/>
                  </a:cubicBezTo>
                  <a:lnTo>
                    <a:pt x="169664" y="141474"/>
                  </a:lnTo>
                  <a:cubicBezTo>
                    <a:pt x="169667" y="141477"/>
                    <a:pt x="169668" y="141478"/>
                    <a:pt x="169669" y="141478"/>
                  </a:cubicBezTo>
                  <a:cubicBezTo>
                    <a:pt x="169683" y="141478"/>
                    <a:pt x="169554" y="141234"/>
                    <a:pt x="169331" y="140843"/>
                  </a:cubicBezTo>
                  <a:cubicBezTo>
                    <a:pt x="169105" y="140427"/>
                    <a:pt x="168712" y="139879"/>
                    <a:pt x="168283" y="139284"/>
                  </a:cubicBezTo>
                  <a:cubicBezTo>
                    <a:pt x="168057" y="138998"/>
                    <a:pt x="167819" y="138700"/>
                    <a:pt x="167581" y="138402"/>
                  </a:cubicBezTo>
                  <a:cubicBezTo>
                    <a:pt x="167331" y="138117"/>
                    <a:pt x="167057" y="137843"/>
                    <a:pt x="166819" y="137569"/>
                  </a:cubicBezTo>
                  <a:cubicBezTo>
                    <a:pt x="166700" y="137438"/>
                    <a:pt x="166569" y="137319"/>
                    <a:pt x="166450" y="137200"/>
                  </a:cubicBezTo>
                  <a:cubicBezTo>
                    <a:pt x="166319" y="137081"/>
                    <a:pt x="166200" y="136974"/>
                    <a:pt x="166093" y="136867"/>
                  </a:cubicBezTo>
                  <a:cubicBezTo>
                    <a:pt x="165985" y="136759"/>
                    <a:pt x="165878" y="136664"/>
                    <a:pt x="165783" y="136569"/>
                  </a:cubicBezTo>
                  <a:cubicBezTo>
                    <a:pt x="165676" y="136486"/>
                    <a:pt x="165581" y="136402"/>
                    <a:pt x="165497" y="136331"/>
                  </a:cubicBezTo>
                  <a:lnTo>
                    <a:pt x="165497" y="136331"/>
                  </a:lnTo>
                  <a:cubicBezTo>
                    <a:pt x="165553" y="136375"/>
                    <a:pt x="165579" y="136395"/>
                    <a:pt x="165582" y="136395"/>
                  </a:cubicBezTo>
                  <a:cubicBezTo>
                    <a:pt x="165598" y="136395"/>
                    <a:pt x="164745" y="135668"/>
                    <a:pt x="164776" y="135668"/>
                  </a:cubicBezTo>
                  <a:cubicBezTo>
                    <a:pt x="164782" y="135668"/>
                    <a:pt x="164816" y="135691"/>
                    <a:pt x="164890" y="135747"/>
                  </a:cubicBezTo>
                  <a:cubicBezTo>
                    <a:pt x="164688" y="135593"/>
                    <a:pt x="164497" y="135450"/>
                    <a:pt x="164295" y="135295"/>
                  </a:cubicBezTo>
                  <a:cubicBezTo>
                    <a:pt x="164104" y="135152"/>
                    <a:pt x="163926" y="134997"/>
                    <a:pt x="163735" y="134878"/>
                  </a:cubicBezTo>
                  <a:cubicBezTo>
                    <a:pt x="163366" y="134628"/>
                    <a:pt x="163033" y="134390"/>
                    <a:pt x="162747" y="134211"/>
                  </a:cubicBezTo>
                  <a:cubicBezTo>
                    <a:pt x="162284" y="133941"/>
                    <a:pt x="161977" y="133765"/>
                    <a:pt x="161953" y="133765"/>
                  </a:cubicBezTo>
                  <a:cubicBezTo>
                    <a:pt x="161948" y="133765"/>
                    <a:pt x="161958" y="133774"/>
                    <a:pt x="161985" y="133795"/>
                  </a:cubicBezTo>
                  <a:cubicBezTo>
                    <a:pt x="160425" y="132807"/>
                    <a:pt x="158711" y="132056"/>
                    <a:pt x="157151" y="131485"/>
                  </a:cubicBezTo>
                  <a:cubicBezTo>
                    <a:pt x="155603" y="130913"/>
                    <a:pt x="154198" y="130532"/>
                    <a:pt x="153210" y="130223"/>
                  </a:cubicBezTo>
                  <a:cubicBezTo>
                    <a:pt x="150317" y="129520"/>
                    <a:pt x="147471" y="129104"/>
                    <a:pt x="144673" y="128997"/>
                  </a:cubicBezTo>
                  <a:lnTo>
                    <a:pt x="144471" y="128997"/>
                  </a:lnTo>
                  <a:lnTo>
                    <a:pt x="144399" y="129008"/>
                  </a:lnTo>
                  <a:lnTo>
                    <a:pt x="144149" y="129020"/>
                  </a:lnTo>
                  <a:cubicBezTo>
                    <a:pt x="143971" y="129032"/>
                    <a:pt x="143804" y="129044"/>
                    <a:pt x="143625" y="129056"/>
                  </a:cubicBezTo>
                  <a:cubicBezTo>
                    <a:pt x="143280" y="129080"/>
                    <a:pt x="142935" y="129104"/>
                    <a:pt x="142602" y="129128"/>
                  </a:cubicBezTo>
                  <a:cubicBezTo>
                    <a:pt x="141911" y="129175"/>
                    <a:pt x="141232" y="129223"/>
                    <a:pt x="140554" y="129270"/>
                  </a:cubicBezTo>
                  <a:cubicBezTo>
                    <a:pt x="139196" y="129366"/>
                    <a:pt x="137863" y="129449"/>
                    <a:pt x="136529" y="129544"/>
                  </a:cubicBezTo>
                  <a:cubicBezTo>
                    <a:pt x="136720" y="129461"/>
                    <a:pt x="142411" y="129151"/>
                    <a:pt x="142185" y="129104"/>
                  </a:cubicBezTo>
                  <a:lnTo>
                    <a:pt x="142185" y="129104"/>
                  </a:lnTo>
                  <a:cubicBezTo>
                    <a:pt x="139661" y="129282"/>
                    <a:pt x="137672" y="129425"/>
                    <a:pt x="135684" y="129580"/>
                  </a:cubicBezTo>
                  <a:cubicBezTo>
                    <a:pt x="133708" y="129747"/>
                    <a:pt x="131731" y="129925"/>
                    <a:pt x="129231" y="130151"/>
                  </a:cubicBezTo>
                  <a:cubicBezTo>
                    <a:pt x="128966" y="130173"/>
                    <a:pt x="128839" y="130182"/>
                    <a:pt x="128809" y="130182"/>
                  </a:cubicBezTo>
                  <a:cubicBezTo>
                    <a:pt x="128694" y="130182"/>
                    <a:pt x="130047" y="130046"/>
                    <a:pt x="130398" y="130009"/>
                  </a:cubicBezTo>
                  <a:lnTo>
                    <a:pt x="130398" y="130009"/>
                  </a:lnTo>
                  <a:cubicBezTo>
                    <a:pt x="125490" y="130426"/>
                    <a:pt x="120910" y="130957"/>
                    <a:pt x="116548" y="131469"/>
                  </a:cubicBezTo>
                  <a:lnTo>
                    <a:pt x="116548" y="131469"/>
                  </a:lnTo>
                  <a:cubicBezTo>
                    <a:pt x="116693" y="131449"/>
                    <a:pt x="116867" y="131422"/>
                    <a:pt x="117050" y="131401"/>
                  </a:cubicBezTo>
                  <a:lnTo>
                    <a:pt x="117050" y="131401"/>
                  </a:lnTo>
                  <a:cubicBezTo>
                    <a:pt x="116184" y="131494"/>
                    <a:pt x="115102" y="131605"/>
                    <a:pt x="115205" y="131628"/>
                  </a:cubicBezTo>
                  <a:cubicBezTo>
                    <a:pt x="115205" y="131628"/>
                    <a:pt x="115420" y="131592"/>
                    <a:pt x="115634" y="131568"/>
                  </a:cubicBezTo>
                  <a:lnTo>
                    <a:pt x="116062" y="131521"/>
                  </a:lnTo>
                  <a:cubicBezTo>
                    <a:pt x="116189" y="131512"/>
                    <a:pt x="116265" y="131508"/>
                    <a:pt x="116298" y="131508"/>
                  </a:cubicBezTo>
                  <a:cubicBezTo>
                    <a:pt x="116359" y="131508"/>
                    <a:pt x="116279" y="131521"/>
                    <a:pt x="116110" y="131544"/>
                  </a:cubicBezTo>
                  <a:cubicBezTo>
                    <a:pt x="115848" y="131592"/>
                    <a:pt x="115360" y="131652"/>
                    <a:pt x="114836" y="131735"/>
                  </a:cubicBezTo>
                  <a:cubicBezTo>
                    <a:pt x="113765" y="131902"/>
                    <a:pt x="112503" y="132092"/>
                    <a:pt x="112431" y="132104"/>
                  </a:cubicBezTo>
                  <a:cubicBezTo>
                    <a:pt x="112650" y="132062"/>
                    <a:pt x="112707" y="132044"/>
                    <a:pt x="112653" y="132044"/>
                  </a:cubicBezTo>
                  <a:cubicBezTo>
                    <a:pt x="112419" y="132044"/>
                    <a:pt x="110090" y="132369"/>
                    <a:pt x="109840" y="132369"/>
                  </a:cubicBezTo>
                  <a:cubicBezTo>
                    <a:pt x="109760" y="132369"/>
                    <a:pt x="109895" y="132336"/>
                    <a:pt x="110383" y="132247"/>
                  </a:cubicBezTo>
                  <a:lnTo>
                    <a:pt x="110383" y="132247"/>
                  </a:lnTo>
                  <a:cubicBezTo>
                    <a:pt x="109800" y="132330"/>
                    <a:pt x="109074" y="132437"/>
                    <a:pt x="109216" y="132449"/>
                  </a:cubicBezTo>
                  <a:cubicBezTo>
                    <a:pt x="108778" y="132504"/>
                    <a:pt x="108492" y="132537"/>
                    <a:pt x="108432" y="132537"/>
                  </a:cubicBezTo>
                  <a:cubicBezTo>
                    <a:pt x="108375" y="132537"/>
                    <a:pt x="108524" y="132507"/>
                    <a:pt x="108943" y="132437"/>
                  </a:cubicBezTo>
                  <a:lnTo>
                    <a:pt x="108943" y="132437"/>
                  </a:lnTo>
                  <a:cubicBezTo>
                    <a:pt x="107371" y="132652"/>
                    <a:pt x="106871" y="132735"/>
                    <a:pt x="106395" y="132807"/>
                  </a:cubicBezTo>
                  <a:cubicBezTo>
                    <a:pt x="105930" y="132890"/>
                    <a:pt x="105502" y="132938"/>
                    <a:pt x="104073" y="133152"/>
                  </a:cubicBezTo>
                  <a:cubicBezTo>
                    <a:pt x="104085" y="133140"/>
                    <a:pt x="104656" y="133045"/>
                    <a:pt x="104954" y="132985"/>
                  </a:cubicBezTo>
                  <a:lnTo>
                    <a:pt x="104954" y="132985"/>
                  </a:lnTo>
                  <a:cubicBezTo>
                    <a:pt x="103513" y="133235"/>
                    <a:pt x="102073" y="133485"/>
                    <a:pt x="99668" y="133842"/>
                  </a:cubicBezTo>
                  <a:cubicBezTo>
                    <a:pt x="99778" y="133815"/>
                    <a:pt x="99632" y="133830"/>
                    <a:pt x="99896" y="133789"/>
                  </a:cubicBezTo>
                  <a:lnTo>
                    <a:pt x="99896" y="133789"/>
                  </a:lnTo>
                  <a:cubicBezTo>
                    <a:pt x="97977" y="134079"/>
                    <a:pt x="96325" y="134359"/>
                    <a:pt x="94619" y="134628"/>
                  </a:cubicBezTo>
                  <a:cubicBezTo>
                    <a:pt x="92821" y="134950"/>
                    <a:pt x="90976" y="135283"/>
                    <a:pt x="88714" y="135652"/>
                  </a:cubicBezTo>
                  <a:cubicBezTo>
                    <a:pt x="88993" y="135592"/>
                    <a:pt x="89085" y="135568"/>
                    <a:pt x="89056" y="135568"/>
                  </a:cubicBezTo>
                  <a:cubicBezTo>
                    <a:pt x="88947" y="135568"/>
                    <a:pt x="87176" y="135890"/>
                    <a:pt x="86937" y="135890"/>
                  </a:cubicBezTo>
                  <a:cubicBezTo>
                    <a:pt x="86934" y="135890"/>
                    <a:pt x="86931" y="135890"/>
                    <a:pt x="86928" y="135890"/>
                  </a:cubicBezTo>
                  <a:lnTo>
                    <a:pt x="84499" y="136319"/>
                  </a:lnTo>
                  <a:lnTo>
                    <a:pt x="85475" y="136176"/>
                  </a:lnTo>
                  <a:lnTo>
                    <a:pt x="85475" y="136176"/>
                  </a:lnTo>
                  <a:cubicBezTo>
                    <a:pt x="84951" y="136271"/>
                    <a:pt x="84428" y="136367"/>
                    <a:pt x="83928" y="136450"/>
                  </a:cubicBezTo>
                  <a:cubicBezTo>
                    <a:pt x="83427" y="136545"/>
                    <a:pt x="82939" y="136640"/>
                    <a:pt x="82463" y="136736"/>
                  </a:cubicBezTo>
                  <a:cubicBezTo>
                    <a:pt x="81499" y="136926"/>
                    <a:pt x="80582" y="137105"/>
                    <a:pt x="79665" y="137271"/>
                  </a:cubicBezTo>
                  <a:lnTo>
                    <a:pt x="81237" y="136950"/>
                  </a:lnTo>
                  <a:lnTo>
                    <a:pt x="77260" y="137712"/>
                  </a:lnTo>
                  <a:lnTo>
                    <a:pt x="77260" y="137712"/>
                  </a:lnTo>
                  <a:lnTo>
                    <a:pt x="79522" y="137307"/>
                  </a:lnTo>
                  <a:lnTo>
                    <a:pt x="79522" y="137307"/>
                  </a:lnTo>
                  <a:cubicBezTo>
                    <a:pt x="77379" y="137748"/>
                    <a:pt x="79760" y="137331"/>
                    <a:pt x="76939" y="137855"/>
                  </a:cubicBezTo>
                  <a:cubicBezTo>
                    <a:pt x="76996" y="137843"/>
                    <a:pt x="77020" y="137837"/>
                    <a:pt x="77017" y="137837"/>
                  </a:cubicBezTo>
                  <a:cubicBezTo>
                    <a:pt x="76986" y="137837"/>
                    <a:pt x="74707" y="138278"/>
                    <a:pt x="73700" y="138438"/>
                  </a:cubicBezTo>
                  <a:lnTo>
                    <a:pt x="73712" y="138426"/>
                  </a:lnTo>
                  <a:lnTo>
                    <a:pt x="73712" y="138426"/>
                  </a:lnTo>
                  <a:cubicBezTo>
                    <a:pt x="73188" y="138533"/>
                    <a:pt x="72664" y="138653"/>
                    <a:pt x="72069" y="138772"/>
                  </a:cubicBezTo>
                  <a:cubicBezTo>
                    <a:pt x="71474" y="138903"/>
                    <a:pt x="70807" y="139034"/>
                    <a:pt x="70033" y="139188"/>
                  </a:cubicBezTo>
                  <a:cubicBezTo>
                    <a:pt x="69969" y="139199"/>
                    <a:pt x="69932" y="139204"/>
                    <a:pt x="69914" y="139204"/>
                  </a:cubicBezTo>
                  <a:cubicBezTo>
                    <a:pt x="69828" y="139204"/>
                    <a:pt x="70188" y="139098"/>
                    <a:pt x="70133" y="139098"/>
                  </a:cubicBezTo>
                  <a:cubicBezTo>
                    <a:pt x="70125" y="139098"/>
                    <a:pt x="70109" y="139100"/>
                    <a:pt x="70081" y="139105"/>
                  </a:cubicBezTo>
                  <a:cubicBezTo>
                    <a:pt x="69100" y="139356"/>
                    <a:pt x="65456" y="140076"/>
                    <a:pt x="64019" y="140408"/>
                  </a:cubicBezTo>
                  <a:lnTo>
                    <a:pt x="64019" y="140408"/>
                  </a:lnTo>
                  <a:cubicBezTo>
                    <a:pt x="64210" y="140360"/>
                    <a:pt x="64249" y="140336"/>
                    <a:pt x="64204" y="140336"/>
                  </a:cubicBezTo>
                  <a:cubicBezTo>
                    <a:pt x="64190" y="140336"/>
                    <a:pt x="64168" y="140338"/>
                    <a:pt x="64139" y="140343"/>
                  </a:cubicBezTo>
                  <a:lnTo>
                    <a:pt x="63282" y="140558"/>
                  </a:lnTo>
                  <a:cubicBezTo>
                    <a:pt x="62608" y="140689"/>
                    <a:pt x="62331" y="140741"/>
                    <a:pt x="62275" y="140741"/>
                  </a:cubicBezTo>
                  <a:cubicBezTo>
                    <a:pt x="62250" y="140741"/>
                    <a:pt x="62270" y="140731"/>
                    <a:pt x="62318" y="140712"/>
                  </a:cubicBezTo>
                  <a:lnTo>
                    <a:pt x="62318" y="140712"/>
                  </a:lnTo>
                  <a:cubicBezTo>
                    <a:pt x="61239" y="140934"/>
                    <a:pt x="61074" y="140978"/>
                    <a:pt x="61128" y="140978"/>
                  </a:cubicBezTo>
                  <a:cubicBezTo>
                    <a:pt x="61164" y="140978"/>
                    <a:pt x="61293" y="140959"/>
                    <a:pt x="61322" y="140959"/>
                  </a:cubicBezTo>
                  <a:cubicBezTo>
                    <a:pt x="61370" y="140959"/>
                    <a:pt x="61142" y="141011"/>
                    <a:pt x="59758" y="141284"/>
                  </a:cubicBezTo>
                  <a:cubicBezTo>
                    <a:pt x="60032" y="141224"/>
                    <a:pt x="59901" y="141248"/>
                    <a:pt x="60472" y="141117"/>
                  </a:cubicBezTo>
                  <a:lnTo>
                    <a:pt x="60472" y="141117"/>
                  </a:lnTo>
                  <a:cubicBezTo>
                    <a:pt x="56972" y="141843"/>
                    <a:pt x="53686" y="142463"/>
                    <a:pt x="50423" y="142891"/>
                  </a:cubicBezTo>
                  <a:cubicBezTo>
                    <a:pt x="50351" y="142896"/>
                    <a:pt x="50306" y="142899"/>
                    <a:pt x="50282" y="142899"/>
                  </a:cubicBezTo>
                  <a:cubicBezTo>
                    <a:pt x="50145" y="142899"/>
                    <a:pt x="50751" y="142818"/>
                    <a:pt x="51340" y="142736"/>
                  </a:cubicBezTo>
                  <a:cubicBezTo>
                    <a:pt x="51903" y="142650"/>
                    <a:pt x="52444" y="142565"/>
                    <a:pt x="52353" y="142565"/>
                  </a:cubicBezTo>
                  <a:cubicBezTo>
                    <a:pt x="52331" y="142565"/>
                    <a:pt x="52270" y="142570"/>
                    <a:pt x="52162" y="142582"/>
                  </a:cubicBezTo>
                  <a:cubicBezTo>
                    <a:pt x="51864" y="142629"/>
                    <a:pt x="51578" y="142677"/>
                    <a:pt x="51281" y="142724"/>
                  </a:cubicBezTo>
                  <a:cubicBezTo>
                    <a:pt x="50983" y="142760"/>
                    <a:pt x="50685" y="142808"/>
                    <a:pt x="50388" y="142844"/>
                  </a:cubicBezTo>
                  <a:cubicBezTo>
                    <a:pt x="49792" y="142927"/>
                    <a:pt x="49197" y="143010"/>
                    <a:pt x="48590" y="143094"/>
                  </a:cubicBezTo>
                  <a:cubicBezTo>
                    <a:pt x="48292" y="143129"/>
                    <a:pt x="47983" y="143165"/>
                    <a:pt x="47685" y="143201"/>
                  </a:cubicBezTo>
                  <a:lnTo>
                    <a:pt x="46780" y="143296"/>
                  </a:lnTo>
                  <a:lnTo>
                    <a:pt x="45863" y="143403"/>
                  </a:lnTo>
                  <a:cubicBezTo>
                    <a:pt x="45566" y="143439"/>
                    <a:pt x="45268" y="143463"/>
                    <a:pt x="44958" y="143486"/>
                  </a:cubicBezTo>
                  <a:cubicBezTo>
                    <a:pt x="43744" y="143582"/>
                    <a:pt x="42541" y="143701"/>
                    <a:pt x="41339" y="143748"/>
                  </a:cubicBezTo>
                  <a:cubicBezTo>
                    <a:pt x="40744" y="143784"/>
                    <a:pt x="40148" y="143820"/>
                    <a:pt x="39565" y="143832"/>
                  </a:cubicBezTo>
                  <a:cubicBezTo>
                    <a:pt x="38981" y="143844"/>
                    <a:pt x="38398" y="143856"/>
                    <a:pt x="37827" y="143856"/>
                  </a:cubicBezTo>
                  <a:lnTo>
                    <a:pt x="38684" y="143856"/>
                  </a:lnTo>
                  <a:cubicBezTo>
                    <a:pt x="38517" y="143879"/>
                    <a:pt x="38231" y="143891"/>
                    <a:pt x="37838" y="143891"/>
                  </a:cubicBezTo>
                  <a:cubicBezTo>
                    <a:pt x="37648" y="143891"/>
                    <a:pt x="37434" y="143903"/>
                    <a:pt x="37195" y="143903"/>
                  </a:cubicBezTo>
                  <a:cubicBezTo>
                    <a:pt x="36957" y="143903"/>
                    <a:pt x="36707" y="143891"/>
                    <a:pt x="36445" y="143891"/>
                  </a:cubicBezTo>
                  <a:cubicBezTo>
                    <a:pt x="35910" y="143879"/>
                    <a:pt x="35326" y="143856"/>
                    <a:pt x="34731" y="143832"/>
                  </a:cubicBezTo>
                  <a:cubicBezTo>
                    <a:pt x="34142" y="143808"/>
                    <a:pt x="33542" y="143785"/>
                    <a:pt x="32965" y="143761"/>
                  </a:cubicBezTo>
                  <a:lnTo>
                    <a:pt x="32965" y="143761"/>
                  </a:lnTo>
                  <a:cubicBezTo>
                    <a:pt x="33099" y="143766"/>
                    <a:pt x="33210" y="143768"/>
                    <a:pt x="33301" y="143768"/>
                  </a:cubicBezTo>
                  <a:cubicBezTo>
                    <a:pt x="33585" y="143768"/>
                    <a:pt x="33656" y="143748"/>
                    <a:pt x="33540" y="143748"/>
                  </a:cubicBezTo>
                  <a:cubicBezTo>
                    <a:pt x="31969" y="143665"/>
                    <a:pt x="30373" y="143534"/>
                    <a:pt x="28575" y="143320"/>
                  </a:cubicBezTo>
                  <a:cubicBezTo>
                    <a:pt x="26778" y="143094"/>
                    <a:pt x="24789" y="142784"/>
                    <a:pt x="22491" y="142201"/>
                  </a:cubicBezTo>
                  <a:lnTo>
                    <a:pt x="22491" y="142201"/>
                  </a:lnTo>
                  <a:cubicBezTo>
                    <a:pt x="22491" y="142201"/>
                    <a:pt x="22634" y="142224"/>
                    <a:pt x="22777" y="142260"/>
                  </a:cubicBezTo>
                  <a:cubicBezTo>
                    <a:pt x="22848" y="142284"/>
                    <a:pt x="22920" y="142296"/>
                    <a:pt x="22968" y="142308"/>
                  </a:cubicBezTo>
                  <a:cubicBezTo>
                    <a:pt x="23027" y="142320"/>
                    <a:pt x="23063" y="142320"/>
                    <a:pt x="23063" y="142320"/>
                  </a:cubicBezTo>
                  <a:cubicBezTo>
                    <a:pt x="22610" y="142201"/>
                    <a:pt x="22098" y="142070"/>
                    <a:pt x="21539" y="141915"/>
                  </a:cubicBezTo>
                  <a:cubicBezTo>
                    <a:pt x="21265" y="141831"/>
                    <a:pt x="20979" y="141748"/>
                    <a:pt x="20693" y="141653"/>
                  </a:cubicBezTo>
                  <a:cubicBezTo>
                    <a:pt x="20408" y="141570"/>
                    <a:pt x="20110" y="141486"/>
                    <a:pt x="19824" y="141379"/>
                  </a:cubicBezTo>
                  <a:cubicBezTo>
                    <a:pt x="19527" y="141272"/>
                    <a:pt x="19241" y="141177"/>
                    <a:pt x="18943" y="141069"/>
                  </a:cubicBezTo>
                  <a:cubicBezTo>
                    <a:pt x="18800" y="141022"/>
                    <a:pt x="18657" y="140962"/>
                    <a:pt x="18515" y="140915"/>
                  </a:cubicBezTo>
                  <a:cubicBezTo>
                    <a:pt x="18372" y="140855"/>
                    <a:pt x="18241" y="140808"/>
                    <a:pt x="18098" y="140748"/>
                  </a:cubicBezTo>
                  <a:cubicBezTo>
                    <a:pt x="17550" y="140522"/>
                    <a:pt x="17026" y="140319"/>
                    <a:pt x="16574" y="140093"/>
                  </a:cubicBezTo>
                  <a:cubicBezTo>
                    <a:pt x="16312" y="139974"/>
                    <a:pt x="15907" y="139807"/>
                    <a:pt x="15657" y="139688"/>
                  </a:cubicBezTo>
                  <a:cubicBezTo>
                    <a:pt x="15531" y="139625"/>
                    <a:pt x="15442" y="139582"/>
                    <a:pt x="15431" y="139582"/>
                  </a:cubicBezTo>
                  <a:cubicBezTo>
                    <a:pt x="15422" y="139582"/>
                    <a:pt x="15476" y="139616"/>
                    <a:pt x="15621" y="139700"/>
                  </a:cubicBezTo>
                  <a:cubicBezTo>
                    <a:pt x="15276" y="139510"/>
                    <a:pt x="14943" y="139331"/>
                    <a:pt x="14609" y="139141"/>
                  </a:cubicBezTo>
                  <a:lnTo>
                    <a:pt x="14359" y="139010"/>
                  </a:lnTo>
                  <a:cubicBezTo>
                    <a:pt x="14276" y="138962"/>
                    <a:pt x="14205" y="138903"/>
                    <a:pt x="14121" y="138855"/>
                  </a:cubicBezTo>
                  <a:cubicBezTo>
                    <a:pt x="13954" y="138760"/>
                    <a:pt x="13800" y="138653"/>
                    <a:pt x="13633" y="138557"/>
                  </a:cubicBezTo>
                  <a:cubicBezTo>
                    <a:pt x="13478" y="138462"/>
                    <a:pt x="13323" y="138355"/>
                    <a:pt x="13157" y="138260"/>
                  </a:cubicBezTo>
                  <a:lnTo>
                    <a:pt x="12919" y="138117"/>
                  </a:lnTo>
                  <a:cubicBezTo>
                    <a:pt x="12847" y="138069"/>
                    <a:pt x="12776" y="138010"/>
                    <a:pt x="12692" y="137950"/>
                  </a:cubicBezTo>
                  <a:cubicBezTo>
                    <a:pt x="12395" y="137736"/>
                    <a:pt x="12085" y="137521"/>
                    <a:pt x="11788" y="137307"/>
                  </a:cubicBezTo>
                  <a:cubicBezTo>
                    <a:pt x="11216" y="136855"/>
                    <a:pt x="10633" y="136402"/>
                    <a:pt x="10121" y="135902"/>
                  </a:cubicBezTo>
                  <a:cubicBezTo>
                    <a:pt x="9585" y="135414"/>
                    <a:pt x="9109" y="134878"/>
                    <a:pt x="8668" y="134319"/>
                  </a:cubicBezTo>
                  <a:lnTo>
                    <a:pt x="8513" y="134116"/>
                  </a:lnTo>
                  <a:lnTo>
                    <a:pt x="8359" y="133890"/>
                  </a:lnTo>
                  <a:lnTo>
                    <a:pt x="8287" y="133783"/>
                  </a:lnTo>
                  <a:cubicBezTo>
                    <a:pt x="8275" y="133759"/>
                    <a:pt x="8263" y="133747"/>
                    <a:pt x="8239" y="133723"/>
                  </a:cubicBezTo>
                  <a:lnTo>
                    <a:pt x="8204" y="133664"/>
                  </a:lnTo>
                  <a:lnTo>
                    <a:pt x="8037" y="133461"/>
                  </a:lnTo>
                  <a:lnTo>
                    <a:pt x="7870" y="133259"/>
                  </a:lnTo>
                  <a:lnTo>
                    <a:pt x="7728" y="133045"/>
                  </a:lnTo>
                  <a:cubicBezTo>
                    <a:pt x="7620" y="132890"/>
                    <a:pt x="7513" y="132759"/>
                    <a:pt x="7430" y="132604"/>
                  </a:cubicBezTo>
                  <a:cubicBezTo>
                    <a:pt x="7037" y="132021"/>
                    <a:pt x="6715" y="131402"/>
                    <a:pt x="6406" y="130782"/>
                  </a:cubicBezTo>
                  <a:cubicBezTo>
                    <a:pt x="5808" y="129552"/>
                    <a:pt x="5337" y="128275"/>
                    <a:pt x="4948" y="126986"/>
                  </a:cubicBezTo>
                  <a:lnTo>
                    <a:pt x="4948" y="126986"/>
                  </a:lnTo>
                  <a:cubicBezTo>
                    <a:pt x="5041" y="127291"/>
                    <a:pt x="5161" y="127619"/>
                    <a:pt x="5239" y="127842"/>
                  </a:cubicBezTo>
                  <a:cubicBezTo>
                    <a:pt x="5288" y="127973"/>
                    <a:pt x="5320" y="128056"/>
                    <a:pt x="5322" y="128056"/>
                  </a:cubicBezTo>
                  <a:cubicBezTo>
                    <a:pt x="5324" y="128056"/>
                    <a:pt x="5310" y="128013"/>
                    <a:pt x="5275" y="127913"/>
                  </a:cubicBezTo>
                  <a:cubicBezTo>
                    <a:pt x="5275" y="127913"/>
                    <a:pt x="5180" y="127627"/>
                    <a:pt x="5037" y="127223"/>
                  </a:cubicBezTo>
                  <a:cubicBezTo>
                    <a:pt x="4965" y="127020"/>
                    <a:pt x="4894" y="126770"/>
                    <a:pt x="4810" y="126508"/>
                  </a:cubicBezTo>
                  <a:cubicBezTo>
                    <a:pt x="4727" y="126246"/>
                    <a:pt x="4644" y="125972"/>
                    <a:pt x="4560" y="125687"/>
                  </a:cubicBezTo>
                  <a:cubicBezTo>
                    <a:pt x="4394" y="125139"/>
                    <a:pt x="4251" y="124567"/>
                    <a:pt x="4144" y="124151"/>
                  </a:cubicBezTo>
                  <a:cubicBezTo>
                    <a:pt x="4037" y="123722"/>
                    <a:pt x="3965" y="123448"/>
                    <a:pt x="3965" y="123448"/>
                  </a:cubicBezTo>
                  <a:lnTo>
                    <a:pt x="3965" y="123448"/>
                  </a:lnTo>
                  <a:cubicBezTo>
                    <a:pt x="4025" y="123805"/>
                    <a:pt x="4084" y="124044"/>
                    <a:pt x="4310" y="124996"/>
                  </a:cubicBezTo>
                  <a:cubicBezTo>
                    <a:pt x="4132" y="124436"/>
                    <a:pt x="3798" y="123163"/>
                    <a:pt x="3548" y="122031"/>
                  </a:cubicBezTo>
                  <a:lnTo>
                    <a:pt x="3548" y="122031"/>
                  </a:lnTo>
                  <a:cubicBezTo>
                    <a:pt x="3700" y="122662"/>
                    <a:pt x="3762" y="122898"/>
                    <a:pt x="3770" y="122898"/>
                  </a:cubicBezTo>
                  <a:cubicBezTo>
                    <a:pt x="3790" y="122898"/>
                    <a:pt x="3544" y="121723"/>
                    <a:pt x="3429" y="121115"/>
                  </a:cubicBezTo>
                  <a:lnTo>
                    <a:pt x="3429" y="121115"/>
                  </a:lnTo>
                  <a:cubicBezTo>
                    <a:pt x="3434" y="121143"/>
                    <a:pt x="3435" y="121154"/>
                    <a:pt x="3434" y="121154"/>
                  </a:cubicBezTo>
                  <a:cubicBezTo>
                    <a:pt x="3428" y="121154"/>
                    <a:pt x="3394" y="121020"/>
                    <a:pt x="3384" y="121020"/>
                  </a:cubicBezTo>
                  <a:cubicBezTo>
                    <a:pt x="3383" y="121020"/>
                    <a:pt x="3382" y="121023"/>
                    <a:pt x="3382" y="121031"/>
                  </a:cubicBezTo>
                  <a:cubicBezTo>
                    <a:pt x="3179" y="119841"/>
                    <a:pt x="3144" y="119734"/>
                    <a:pt x="3084" y="119531"/>
                  </a:cubicBezTo>
                  <a:cubicBezTo>
                    <a:pt x="3036" y="119329"/>
                    <a:pt x="2941" y="119007"/>
                    <a:pt x="2691" y="117364"/>
                  </a:cubicBezTo>
                  <a:lnTo>
                    <a:pt x="2691" y="117364"/>
                  </a:lnTo>
                  <a:lnTo>
                    <a:pt x="2739" y="117543"/>
                  </a:lnTo>
                  <a:cubicBezTo>
                    <a:pt x="2524" y="116316"/>
                    <a:pt x="2334" y="115173"/>
                    <a:pt x="2167" y="113852"/>
                  </a:cubicBezTo>
                  <a:cubicBezTo>
                    <a:pt x="2163" y="113779"/>
                    <a:pt x="2162" y="113747"/>
                    <a:pt x="2166" y="113747"/>
                  </a:cubicBezTo>
                  <a:cubicBezTo>
                    <a:pt x="2187" y="113747"/>
                    <a:pt x="2364" y="115171"/>
                    <a:pt x="2405" y="115233"/>
                  </a:cubicBezTo>
                  <a:cubicBezTo>
                    <a:pt x="2132" y="113376"/>
                    <a:pt x="1846" y="111554"/>
                    <a:pt x="1703" y="109851"/>
                  </a:cubicBezTo>
                  <a:lnTo>
                    <a:pt x="1703" y="109851"/>
                  </a:lnTo>
                  <a:cubicBezTo>
                    <a:pt x="1798" y="110649"/>
                    <a:pt x="1929" y="111792"/>
                    <a:pt x="2036" y="112590"/>
                  </a:cubicBezTo>
                  <a:cubicBezTo>
                    <a:pt x="1941" y="111661"/>
                    <a:pt x="1893" y="111149"/>
                    <a:pt x="1846" y="110697"/>
                  </a:cubicBezTo>
                  <a:cubicBezTo>
                    <a:pt x="1798" y="110232"/>
                    <a:pt x="1762" y="109839"/>
                    <a:pt x="1691" y="109149"/>
                  </a:cubicBezTo>
                  <a:lnTo>
                    <a:pt x="1691" y="109149"/>
                  </a:lnTo>
                  <a:lnTo>
                    <a:pt x="1703" y="109292"/>
                  </a:lnTo>
                  <a:cubicBezTo>
                    <a:pt x="1703" y="109292"/>
                    <a:pt x="1620" y="108494"/>
                    <a:pt x="1560" y="107696"/>
                  </a:cubicBezTo>
                  <a:cubicBezTo>
                    <a:pt x="1524" y="107303"/>
                    <a:pt x="1489" y="106899"/>
                    <a:pt x="1465" y="106601"/>
                  </a:cubicBezTo>
                  <a:cubicBezTo>
                    <a:pt x="1441" y="106303"/>
                    <a:pt x="1417" y="106113"/>
                    <a:pt x="1417" y="106113"/>
                  </a:cubicBezTo>
                  <a:lnTo>
                    <a:pt x="1417" y="106113"/>
                  </a:lnTo>
                  <a:lnTo>
                    <a:pt x="1477" y="106922"/>
                  </a:lnTo>
                  <a:cubicBezTo>
                    <a:pt x="1177" y="104654"/>
                    <a:pt x="1067" y="102297"/>
                    <a:pt x="823" y="99269"/>
                  </a:cubicBezTo>
                  <a:lnTo>
                    <a:pt x="823" y="99269"/>
                  </a:lnTo>
                  <a:cubicBezTo>
                    <a:pt x="899" y="100198"/>
                    <a:pt x="927" y="100487"/>
                    <a:pt x="934" y="100487"/>
                  </a:cubicBezTo>
                  <a:cubicBezTo>
                    <a:pt x="946" y="100487"/>
                    <a:pt x="900" y="99691"/>
                    <a:pt x="922" y="99691"/>
                  </a:cubicBezTo>
                  <a:cubicBezTo>
                    <a:pt x="924" y="99691"/>
                    <a:pt x="926" y="99696"/>
                    <a:pt x="929" y="99707"/>
                  </a:cubicBezTo>
                  <a:cubicBezTo>
                    <a:pt x="887" y="98993"/>
                    <a:pt x="845" y="97945"/>
                    <a:pt x="860" y="97945"/>
                  </a:cubicBezTo>
                  <a:cubicBezTo>
                    <a:pt x="862" y="97945"/>
                    <a:pt x="865" y="97964"/>
                    <a:pt x="870" y="98005"/>
                  </a:cubicBezTo>
                  <a:cubicBezTo>
                    <a:pt x="739" y="96516"/>
                    <a:pt x="762" y="95504"/>
                    <a:pt x="619" y="93385"/>
                  </a:cubicBezTo>
                  <a:cubicBezTo>
                    <a:pt x="630" y="93300"/>
                    <a:pt x="564" y="92072"/>
                    <a:pt x="594" y="92072"/>
                  </a:cubicBezTo>
                  <a:cubicBezTo>
                    <a:pt x="597" y="92072"/>
                    <a:pt x="601" y="92088"/>
                    <a:pt x="608" y="92123"/>
                  </a:cubicBezTo>
                  <a:cubicBezTo>
                    <a:pt x="580" y="91555"/>
                    <a:pt x="567" y="91357"/>
                    <a:pt x="563" y="91357"/>
                  </a:cubicBezTo>
                  <a:lnTo>
                    <a:pt x="563" y="91357"/>
                  </a:lnTo>
                  <a:cubicBezTo>
                    <a:pt x="552" y="91357"/>
                    <a:pt x="585" y="92429"/>
                    <a:pt x="574" y="92429"/>
                  </a:cubicBezTo>
                  <a:cubicBezTo>
                    <a:pt x="573" y="92429"/>
                    <a:pt x="573" y="92426"/>
                    <a:pt x="572" y="92421"/>
                  </a:cubicBezTo>
                  <a:cubicBezTo>
                    <a:pt x="524" y="91671"/>
                    <a:pt x="489" y="90849"/>
                    <a:pt x="453" y="89980"/>
                  </a:cubicBezTo>
                  <a:cubicBezTo>
                    <a:pt x="441" y="89111"/>
                    <a:pt x="417" y="88182"/>
                    <a:pt x="393" y="87218"/>
                  </a:cubicBezTo>
                  <a:cubicBezTo>
                    <a:pt x="346" y="85277"/>
                    <a:pt x="298" y="83181"/>
                    <a:pt x="238" y="81014"/>
                  </a:cubicBezTo>
                  <a:cubicBezTo>
                    <a:pt x="191" y="79145"/>
                    <a:pt x="167" y="78038"/>
                    <a:pt x="131" y="76966"/>
                  </a:cubicBezTo>
                  <a:cubicBezTo>
                    <a:pt x="108" y="75895"/>
                    <a:pt x="84" y="74859"/>
                    <a:pt x="60" y="73121"/>
                  </a:cubicBezTo>
                  <a:cubicBezTo>
                    <a:pt x="62" y="72870"/>
                    <a:pt x="67" y="72771"/>
                    <a:pt x="72" y="72771"/>
                  </a:cubicBezTo>
                  <a:cubicBezTo>
                    <a:pt x="90" y="72771"/>
                    <a:pt x="119" y="74085"/>
                    <a:pt x="119" y="74085"/>
                  </a:cubicBezTo>
                  <a:cubicBezTo>
                    <a:pt x="119" y="73133"/>
                    <a:pt x="119" y="72311"/>
                    <a:pt x="119" y="71501"/>
                  </a:cubicBezTo>
                  <a:cubicBezTo>
                    <a:pt x="119" y="70680"/>
                    <a:pt x="108" y="69882"/>
                    <a:pt x="108" y="68989"/>
                  </a:cubicBezTo>
                  <a:lnTo>
                    <a:pt x="108" y="68989"/>
                  </a:lnTo>
                  <a:cubicBezTo>
                    <a:pt x="111" y="69092"/>
                    <a:pt x="114" y="69138"/>
                    <a:pt x="118" y="69138"/>
                  </a:cubicBezTo>
                  <a:cubicBezTo>
                    <a:pt x="127" y="69138"/>
                    <a:pt x="138" y="68836"/>
                    <a:pt x="155" y="68442"/>
                  </a:cubicBezTo>
                  <a:cubicBezTo>
                    <a:pt x="155" y="67013"/>
                    <a:pt x="96" y="67489"/>
                    <a:pt x="131" y="65608"/>
                  </a:cubicBezTo>
                  <a:lnTo>
                    <a:pt x="131" y="65608"/>
                  </a:lnTo>
                  <a:cubicBezTo>
                    <a:pt x="143" y="65929"/>
                    <a:pt x="167" y="66346"/>
                    <a:pt x="179" y="67025"/>
                  </a:cubicBezTo>
                  <a:cubicBezTo>
                    <a:pt x="167" y="65346"/>
                    <a:pt x="155" y="63691"/>
                    <a:pt x="155" y="61941"/>
                  </a:cubicBezTo>
                  <a:cubicBezTo>
                    <a:pt x="160" y="61883"/>
                    <a:pt x="164" y="61858"/>
                    <a:pt x="167" y="61858"/>
                  </a:cubicBezTo>
                  <a:cubicBezTo>
                    <a:pt x="191" y="61858"/>
                    <a:pt x="192" y="63077"/>
                    <a:pt x="203" y="63608"/>
                  </a:cubicBezTo>
                  <a:cubicBezTo>
                    <a:pt x="203" y="61655"/>
                    <a:pt x="215" y="58536"/>
                    <a:pt x="191" y="57940"/>
                  </a:cubicBezTo>
                  <a:lnTo>
                    <a:pt x="163" y="58910"/>
                  </a:lnTo>
                  <a:lnTo>
                    <a:pt x="163" y="58910"/>
                  </a:lnTo>
                  <a:cubicBezTo>
                    <a:pt x="167" y="58823"/>
                    <a:pt x="172" y="58785"/>
                    <a:pt x="177" y="58785"/>
                  </a:cubicBezTo>
                  <a:cubicBezTo>
                    <a:pt x="190" y="58785"/>
                    <a:pt x="203" y="59034"/>
                    <a:pt x="203" y="59345"/>
                  </a:cubicBezTo>
                  <a:cubicBezTo>
                    <a:pt x="215" y="61024"/>
                    <a:pt x="167" y="61774"/>
                    <a:pt x="155" y="61869"/>
                  </a:cubicBezTo>
                  <a:lnTo>
                    <a:pt x="155" y="60619"/>
                  </a:lnTo>
                  <a:cubicBezTo>
                    <a:pt x="60" y="61893"/>
                    <a:pt x="119" y="65608"/>
                    <a:pt x="119" y="68096"/>
                  </a:cubicBezTo>
                  <a:lnTo>
                    <a:pt x="60" y="67060"/>
                  </a:lnTo>
                  <a:lnTo>
                    <a:pt x="96" y="69620"/>
                  </a:lnTo>
                  <a:cubicBezTo>
                    <a:pt x="90" y="69899"/>
                    <a:pt x="77" y="70131"/>
                    <a:pt x="65" y="70131"/>
                  </a:cubicBezTo>
                  <a:cubicBezTo>
                    <a:pt x="54" y="70131"/>
                    <a:pt x="42" y="69914"/>
                    <a:pt x="36" y="69311"/>
                  </a:cubicBezTo>
                  <a:lnTo>
                    <a:pt x="36" y="69311"/>
                  </a:lnTo>
                  <a:cubicBezTo>
                    <a:pt x="0" y="71097"/>
                    <a:pt x="60" y="70894"/>
                    <a:pt x="36" y="72430"/>
                  </a:cubicBezTo>
                  <a:cubicBezTo>
                    <a:pt x="31" y="72496"/>
                    <a:pt x="28" y="72525"/>
                    <a:pt x="27" y="72525"/>
                  </a:cubicBezTo>
                  <a:cubicBezTo>
                    <a:pt x="27" y="72525"/>
                    <a:pt x="27" y="72525"/>
                    <a:pt x="26" y="72525"/>
                  </a:cubicBezTo>
                  <a:lnTo>
                    <a:pt x="26" y="72525"/>
                  </a:lnTo>
                  <a:lnTo>
                    <a:pt x="48" y="74109"/>
                  </a:lnTo>
                  <a:cubicBezTo>
                    <a:pt x="45" y="74008"/>
                    <a:pt x="40" y="73992"/>
                    <a:pt x="35" y="73992"/>
                  </a:cubicBezTo>
                  <a:cubicBezTo>
                    <a:pt x="33" y="73992"/>
                    <a:pt x="31" y="73996"/>
                    <a:pt x="29" y="73996"/>
                  </a:cubicBezTo>
                  <a:cubicBezTo>
                    <a:pt x="20" y="73996"/>
                    <a:pt x="12" y="73933"/>
                    <a:pt x="12" y="73323"/>
                  </a:cubicBezTo>
                  <a:lnTo>
                    <a:pt x="12" y="73323"/>
                  </a:lnTo>
                  <a:cubicBezTo>
                    <a:pt x="0" y="74895"/>
                    <a:pt x="24" y="76169"/>
                    <a:pt x="36" y="77181"/>
                  </a:cubicBezTo>
                  <a:cubicBezTo>
                    <a:pt x="60" y="78205"/>
                    <a:pt x="84" y="78979"/>
                    <a:pt x="72" y="79574"/>
                  </a:cubicBezTo>
                  <a:lnTo>
                    <a:pt x="60" y="79312"/>
                  </a:lnTo>
                  <a:lnTo>
                    <a:pt x="60" y="79312"/>
                  </a:lnTo>
                  <a:cubicBezTo>
                    <a:pt x="98" y="81322"/>
                    <a:pt x="111" y="81566"/>
                    <a:pt x="125" y="81566"/>
                  </a:cubicBezTo>
                  <a:cubicBezTo>
                    <a:pt x="129" y="81566"/>
                    <a:pt x="134" y="81541"/>
                    <a:pt x="139" y="81541"/>
                  </a:cubicBezTo>
                  <a:cubicBezTo>
                    <a:pt x="153" y="81541"/>
                    <a:pt x="173" y="81716"/>
                    <a:pt x="215" y="82991"/>
                  </a:cubicBezTo>
                  <a:cubicBezTo>
                    <a:pt x="215" y="82991"/>
                    <a:pt x="215" y="83134"/>
                    <a:pt x="203" y="83336"/>
                  </a:cubicBezTo>
                  <a:cubicBezTo>
                    <a:pt x="191" y="83551"/>
                    <a:pt x="179" y="83824"/>
                    <a:pt x="179" y="84098"/>
                  </a:cubicBezTo>
                  <a:cubicBezTo>
                    <a:pt x="167" y="84646"/>
                    <a:pt x="155" y="85194"/>
                    <a:pt x="155" y="85194"/>
                  </a:cubicBezTo>
                  <a:lnTo>
                    <a:pt x="215" y="85622"/>
                  </a:lnTo>
                  <a:cubicBezTo>
                    <a:pt x="226" y="86039"/>
                    <a:pt x="247" y="86819"/>
                    <a:pt x="231" y="86819"/>
                  </a:cubicBezTo>
                  <a:cubicBezTo>
                    <a:pt x="230" y="86819"/>
                    <a:pt x="228" y="86813"/>
                    <a:pt x="227" y="86801"/>
                  </a:cubicBezTo>
                  <a:lnTo>
                    <a:pt x="227" y="86801"/>
                  </a:lnTo>
                  <a:cubicBezTo>
                    <a:pt x="250" y="87345"/>
                    <a:pt x="259" y="87504"/>
                    <a:pt x="263" y="87504"/>
                  </a:cubicBezTo>
                  <a:cubicBezTo>
                    <a:pt x="268" y="87504"/>
                    <a:pt x="262" y="87197"/>
                    <a:pt x="268" y="87197"/>
                  </a:cubicBezTo>
                  <a:lnTo>
                    <a:pt x="268" y="87197"/>
                  </a:lnTo>
                  <a:cubicBezTo>
                    <a:pt x="270" y="87197"/>
                    <a:pt x="276" y="87268"/>
                    <a:pt x="286" y="87480"/>
                  </a:cubicBezTo>
                  <a:cubicBezTo>
                    <a:pt x="298" y="88015"/>
                    <a:pt x="310" y="88658"/>
                    <a:pt x="334" y="89337"/>
                  </a:cubicBezTo>
                  <a:cubicBezTo>
                    <a:pt x="334" y="89670"/>
                    <a:pt x="346" y="90004"/>
                    <a:pt x="358" y="90337"/>
                  </a:cubicBezTo>
                  <a:cubicBezTo>
                    <a:pt x="369" y="90682"/>
                    <a:pt x="393" y="91016"/>
                    <a:pt x="405" y="91337"/>
                  </a:cubicBezTo>
                  <a:cubicBezTo>
                    <a:pt x="465" y="92611"/>
                    <a:pt x="500" y="93683"/>
                    <a:pt x="477" y="93933"/>
                  </a:cubicBezTo>
                  <a:cubicBezTo>
                    <a:pt x="486" y="94030"/>
                    <a:pt x="491" y="94070"/>
                    <a:pt x="495" y="94070"/>
                  </a:cubicBezTo>
                  <a:cubicBezTo>
                    <a:pt x="511" y="94070"/>
                    <a:pt x="479" y="93247"/>
                    <a:pt x="484" y="93247"/>
                  </a:cubicBezTo>
                  <a:lnTo>
                    <a:pt x="484" y="93247"/>
                  </a:lnTo>
                  <a:cubicBezTo>
                    <a:pt x="487" y="93247"/>
                    <a:pt x="500" y="93475"/>
                    <a:pt x="536" y="94171"/>
                  </a:cubicBezTo>
                  <a:cubicBezTo>
                    <a:pt x="489" y="94826"/>
                    <a:pt x="655" y="96838"/>
                    <a:pt x="750" y="98802"/>
                  </a:cubicBezTo>
                  <a:cubicBezTo>
                    <a:pt x="695" y="98403"/>
                    <a:pt x="644" y="97430"/>
                    <a:pt x="638" y="97430"/>
                  </a:cubicBezTo>
                  <a:lnTo>
                    <a:pt x="638" y="97430"/>
                  </a:lnTo>
                  <a:cubicBezTo>
                    <a:pt x="636" y="97430"/>
                    <a:pt x="644" y="97664"/>
                    <a:pt x="667" y="98314"/>
                  </a:cubicBezTo>
                  <a:cubicBezTo>
                    <a:pt x="798" y="99493"/>
                    <a:pt x="881" y="102148"/>
                    <a:pt x="1036" y="103815"/>
                  </a:cubicBezTo>
                  <a:cubicBezTo>
                    <a:pt x="1060" y="103851"/>
                    <a:pt x="1131" y="104755"/>
                    <a:pt x="1251" y="105994"/>
                  </a:cubicBezTo>
                  <a:cubicBezTo>
                    <a:pt x="1358" y="107232"/>
                    <a:pt x="1501" y="108816"/>
                    <a:pt x="1667" y="110197"/>
                  </a:cubicBezTo>
                  <a:cubicBezTo>
                    <a:pt x="1667" y="110194"/>
                    <a:pt x="1666" y="110193"/>
                    <a:pt x="1665" y="110193"/>
                  </a:cubicBezTo>
                  <a:cubicBezTo>
                    <a:pt x="1651" y="110193"/>
                    <a:pt x="1781" y="111473"/>
                    <a:pt x="1977" y="113078"/>
                  </a:cubicBezTo>
                  <a:cubicBezTo>
                    <a:pt x="2179" y="114733"/>
                    <a:pt x="2465" y="116721"/>
                    <a:pt x="2679" y="118007"/>
                  </a:cubicBezTo>
                  <a:lnTo>
                    <a:pt x="2655" y="117924"/>
                  </a:lnTo>
                  <a:lnTo>
                    <a:pt x="2655" y="117924"/>
                  </a:lnTo>
                  <a:cubicBezTo>
                    <a:pt x="2727" y="118174"/>
                    <a:pt x="2870" y="118960"/>
                    <a:pt x="3048" y="119912"/>
                  </a:cubicBezTo>
                  <a:cubicBezTo>
                    <a:pt x="3239" y="120877"/>
                    <a:pt x="3477" y="122020"/>
                    <a:pt x="3703" y="122960"/>
                  </a:cubicBezTo>
                  <a:cubicBezTo>
                    <a:pt x="3656" y="122901"/>
                    <a:pt x="3560" y="122555"/>
                    <a:pt x="3322" y="121519"/>
                  </a:cubicBezTo>
                  <a:lnTo>
                    <a:pt x="3322" y="121519"/>
                  </a:lnTo>
                  <a:cubicBezTo>
                    <a:pt x="3322" y="121520"/>
                    <a:pt x="3346" y="121639"/>
                    <a:pt x="3382" y="121805"/>
                  </a:cubicBezTo>
                  <a:cubicBezTo>
                    <a:pt x="3417" y="121972"/>
                    <a:pt x="3465" y="122198"/>
                    <a:pt x="3525" y="122424"/>
                  </a:cubicBezTo>
                  <a:cubicBezTo>
                    <a:pt x="3572" y="122651"/>
                    <a:pt x="3620" y="122877"/>
                    <a:pt x="3667" y="123043"/>
                  </a:cubicBezTo>
                  <a:cubicBezTo>
                    <a:pt x="3703" y="123210"/>
                    <a:pt x="3727" y="123317"/>
                    <a:pt x="3727" y="123317"/>
                  </a:cubicBezTo>
                  <a:cubicBezTo>
                    <a:pt x="3846" y="123734"/>
                    <a:pt x="3989" y="124294"/>
                    <a:pt x="4310" y="125449"/>
                  </a:cubicBezTo>
                  <a:lnTo>
                    <a:pt x="4227" y="125222"/>
                  </a:lnTo>
                  <a:cubicBezTo>
                    <a:pt x="4191" y="125115"/>
                    <a:pt x="4144" y="125008"/>
                    <a:pt x="4144" y="125008"/>
                  </a:cubicBezTo>
                  <a:lnTo>
                    <a:pt x="4144" y="125008"/>
                  </a:lnTo>
                  <a:cubicBezTo>
                    <a:pt x="4465" y="126187"/>
                    <a:pt x="4846" y="127365"/>
                    <a:pt x="5311" y="128604"/>
                  </a:cubicBezTo>
                  <a:cubicBezTo>
                    <a:pt x="5418" y="128913"/>
                    <a:pt x="5561" y="129223"/>
                    <a:pt x="5680" y="129544"/>
                  </a:cubicBezTo>
                  <a:cubicBezTo>
                    <a:pt x="5823" y="129854"/>
                    <a:pt x="5953" y="130175"/>
                    <a:pt x="6108" y="130509"/>
                  </a:cubicBezTo>
                  <a:cubicBezTo>
                    <a:pt x="6406" y="131152"/>
                    <a:pt x="6751" y="131818"/>
                    <a:pt x="7156" y="132497"/>
                  </a:cubicBezTo>
                  <a:cubicBezTo>
                    <a:pt x="7160" y="132501"/>
                    <a:pt x="7163" y="132503"/>
                    <a:pt x="7165" y="132503"/>
                  </a:cubicBezTo>
                  <a:cubicBezTo>
                    <a:pt x="7178" y="132503"/>
                    <a:pt x="7123" y="132386"/>
                    <a:pt x="7049" y="132259"/>
                  </a:cubicBezTo>
                  <a:cubicBezTo>
                    <a:pt x="6966" y="132092"/>
                    <a:pt x="6870" y="131902"/>
                    <a:pt x="6835" y="131795"/>
                  </a:cubicBezTo>
                  <a:cubicBezTo>
                    <a:pt x="6812" y="131744"/>
                    <a:pt x="6800" y="131712"/>
                    <a:pt x="6806" y="131712"/>
                  </a:cubicBezTo>
                  <a:cubicBezTo>
                    <a:pt x="6813" y="131712"/>
                    <a:pt x="6843" y="131753"/>
                    <a:pt x="6906" y="131854"/>
                  </a:cubicBezTo>
                  <a:cubicBezTo>
                    <a:pt x="7025" y="132033"/>
                    <a:pt x="7239" y="132437"/>
                    <a:pt x="7728" y="133104"/>
                  </a:cubicBezTo>
                  <a:cubicBezTo>
                    <a:pt x="7745" y="133149"/>
                    <a:pt x="7763" y="133193"/>
                    <a:pt x="7751" y="133193"/>
                  </a:cubicBezTo>
                  <a:cubicBezTo>
                    <a:pt x="7747" y="133193"/>
                    <a:pt x="7740" y="133188"/>
                    <a:pt x="7728" y="133176"/>
                  </a:cubicBezTo>
                  <a:cubicBezTo>
                    <a:pt x="7704" y="133164"/>
                    <a:pt x="7668" y="133116"/>
                    <a:pt x="7597" y="133021"/>
                  </a:cubicBezTo>
                  <a:cubicBezTo>
                    <a:pt x="7537" y="132938"/>
                    <a:pt x="7442" y="132818"/>
                    <a:pt x="7323" y="132628"/>
                  </a:cubicBezTo>
                  <a:lnTo>
                    <a:pt x="7323" y="132628"/>
                  </a:lnTo>
                  <a:cubicBezTo>
                    <a:pt x="7394" y="132747"/>
                    <a:pt x="7549" y="132961"/>
                    <a:pt x="7716" y="133199"/>
                  </a:cubicBezTo>
                  <a:cubicBezTo>
                    <a:pt x="7882" y="133438"/>
                    <a:pt x="8109" y="133676"/>
                    <a:pt x="8263" y="133914"/>
                  </a:cubicBezTo>
                  <a:cubicBezTo>
                    <a:pt x="8263" y="133914"/>
                    <a:pt x="8251" y="133902"/>
                    <a:pt x="8228" y="133866"/>
                  </a:cubicBezTo>
                  <a:cubicBezTo>
                    <a:pt x="8204" y="133842"/>
                    <a:pt x="8180" y="133795"/>
                    <a:pt x="8132" y="133747"/>
                  </a:cubicBezTo>
                  <a:lnTo>
                    <a:pt x="7847" y="133402"/>
                  </a:lnTo>
                  <a:cubicBezTo>
                    <a:pt x="7739" y="133271"/>
                    <a:pt x="7644" y="133128"/>
                    <a:pt x="7573" y="133033"/>
                  </a:cubicBezTo>
                  <a:cubicBezTo>
                    <a:pt x="7501" y="132951"/>
                    <a:pt x="7456" y="132887"/>
                    <a:pt x="7445" y="132870"/>
                  </a:cubicBezTo>
                  <a:lnTo>
                    <a:pt x="7445" y="132870"/>
                  </a:lnTo>
                  <a:cubicBezTo>
                    <a:pt x="7847" y="133462"/>
                    <a:pt x="7990" y="133593"/>
                    <a:pt x="8085" y="133711"/>
                  </a:cubicBezTo>
                  <a:cubicBezTo>
                    <a:pt x="8132" y="133771"/>
                    <a:pt x="8168" y="133819"/>
                    <a:pt x="8239" y="133914"/>
                  </a:cubicBezTo>
                  <a:cubicBezTo>
                    <a:pt x="8311" y="134009"/>
                    <a:pt x="8406" y="134152"/>
                    <a:pt x="8573" y="134390"/>
                  </a:cubicBezTo>
                  <a:cubicBezTo>
                    <a:pt x="8572" y="134390"/>
                    <a:pt x="8572" y="134390"/>
                    <a:pt x="8572" y="134390"/>
                  </a:cubicBezTo>
                  <a:cubicBezTo>
                    <a:pt x="8568" y="134390"/>
                    <a:pt x="8684" y="134573"/>
                    <a:pt x="8799" y="134712"/>
                  </a:cubicBezTo>
                  <a:cubicBezTo>
                    <a:pt x="8909" y="134842"/>
                    <a:pt x="9003" y="134963"/>
                    <a:pt x="8994" y="134963"/>
                  </a:cubicBezTo>
                  <a:cubicBezTo>
                    <a:pt x="8992" y="134963"/>
                    <a:pt x="8987" y="134959"/>
                    <a:pt x="8978" y="134950"/>
                  </a:cubicBezTo>
                  <a:cubicBezTo>
                    <a:pt x="8930" y="134890"/>
                    <a:pt x="8859" y="134819"/>
                    <a:pt x="8787" y="134723"/>
                  </a:cubicBezTo>
                  <a:cubicBezTo>
                    <a:pt x="8751" y="134688"/>
                    <a:pt x="8716" y="134640"/>
                    <a:pt x="8668" y="134581"/>
                  </a:cubicBezTo>
                  <a:cubicBezTo>
                    <a:pt x="8632" y="134533"/>
                    <a:pt x="8597" y="134485"/>
                    <a:pt x="8561" y="134426"/>
                  </a:cubicBezTo>
                  <a:cubicBezTo>
                    <a:pt x="8406" y="134226"/>
                    <a:pt x="8261" y="133996"/>
                    <a:pt x="8136" y="133830"/>
                  </a:cubicBezTo>
                  <a:lnTo>
                    <a:pt x="8136" y="133830"/>
                  </a:lnTo>
                  <a:cubicBezTo>
                    <a:pt x="8220" y="133944"/>
                    <a:pt x="8296" y="134081"/>
                    <a:pt x="8382" y="134200"/>
                  </a:cubicBezTo>
                  <a:cubicBezTo>
                    <a:pt x="8490" y="134342"/>
                    <a:pt x="8585" y="134473"/>
                    <a:pt x="8680" y="134616"/>
                  </a:cubicBezTo>
                  <a:cubicBezTo>
                    <a:pt x="8906" y="134866"/>
                    <a:pt x="9109" y="135140"/>
                    <a:pt x="9323" y="135354"/>
                  </a:cubicBezTo>
                  <a:cubicBezTo>
                    <a:pt x="9728" y="135831"/>
                    <a:pt x="10121" y="136176"/>
                    <a:pt x="10299" y="136367"/>
                  </a:cubicBezTo>
                  <a:cubicBezTo>
                    <a:pt x="10282" y="136344"/>
                    <a:pt x="10276" y="136329"/>
                    <a:pt x="10286" y="136329"/>
                  </a:cubicBezTo>
                  <a:cubicBezTo>
                    <a:pt x="10297" y="136329"/>
                    <a:pt x="10327" y="136347"/>
                    <a:pt x="10383" y="136390"/>
                  </a:cubicBezTo>
                  <a:cubicBezTo>
                    <a:pt x="10430" y="136438"/>
                    <a:pt x="10502" y="136509"/>
                    <a:pt x="10609" y="136593"/>
                  </a:cubicBezTo>
                  <a:cubicBezTo>
                    <a:pt x="10728" y="136676"/>
                    <a:pt x="10871" y="136795"/>
                    <a:pt x="11061" y="136950"/>
                  </a:cubicBezTo>
                  <a:cubicBezTo>
                    <a:pt x="11299" y="137140"/>
                    <a:pt x="11478" y="137295"/>
                    <a:pt x="11633" y="137414"/>
                  </a:cubicBezTo>
                  <a:cubicBezTo>
                    <a:pt x="11788" y="137521"/>
                    <a:pt x="11907" y="137605"/>
                    <a:pt x="11990" y="137676"/>
                  </a:cubicBezTo>
                  <a:cubicBezTo>
                    <a:pt x="12169" y="137795"/>
                    <a:pt x="12228" y="137843"/>
                    <a:pt x="12252" y="137879"/>
                  </a:cubicBezTo>
                  <a:cubicBezTo>
                    <a:pt x="12323" y="137926"/>
                    <a:pt x="12264" y="137926"/>
                    <a:pt x="12859" y="138331"/>
                  </a:cubicBezTo>
                  <a:cubicBezTo>
                    <a:pt x="13121" y="138474"/>
                    <a:pt x="13573" y="138760"/>
                    <a:pt x="13978" y="138998"/>
                  </a:cubicBezTo>
                  <a:cubicBezTo>
                    <a:pt x="14085" y="139057"/>
                    <a:pt x="14181" y="139129"/>
                    <a:pt x="14264" y="139176"/>
                  </a:cubicBezTo>
                  <a:cubicBezTo>
                    <a:pt x="14359" y="139224"/>
                    <a:pt x="14443" y="139260"/>
                    <a:pt x="14514" y="139295"/>
                  </a:cubicBezTo>
                  <a:cubicBezTo>
                    <a:pt x="14669" y="139367"/>
                    <a:pt x="14764" y="139415"/>
                    <a:pt x="14776" y="139415"/>
                  </a:cubicBezTo>
                  <a:cubicBezTo>
                    <a:pt x="15097" y="139581"/>
                    <a:pt x="15276" y="139676"/>
                    <a:pt x="15419" y="139760"/>
                  </a:cubicBezTo>
                  <a:cubicBezTo>
                    <a:pt x="15550" y="139843"/>
                    <a:pt x="15633" y="139891"/>
                    <a:pt x="15764" y="139962"/>
                  </a:cubicBezTo>
                  <a:cubicBezTo>
                    <a:pt x="16050" y="140093"/>
                    <a:pt x="16538" y="140307"/>
                    <a:pt x="17074" y="140546"/>
                  </a:cubicBezTo>
                  <a:cubicBezTo>
                    <a:pt x="17348" y="140665"/>
                    <a:pt x="17634" y="140784"/>
                    <a:pt x="17931" y="140891"/>
                  </a:cubicBezTo>
                  <a:cubicBezTo>
                    <a:pt x="18217" y="141010"/>
                    <a:pt x="18503" y="141129"/>
                    <a:pt x="18765" y="141212"/>
                  </a:cubicBezTo>
                  <a:cubicBezTo>
                    <a:pt x="19312" y="141403"/>
                    <a:pt x="19765" y="141570"/>
                    <a:pt x="20015" y="141641"/>
                  </a:cubicBezTo>
                  <a:cubicBezTo>
                    <a:pt x="20124" y="141672"/>
                    <a:pt x="20190" y="141690"/>
                    <a:pt x="20201" y="141690"/>
                  </a:cubicBezTo>
                  <a:cubicBezTo>
                    <a:pt x="20215" y="141690"/>
                    <a:pt x="20138" y="141660"/>
                    <a:pt x="19943" y="141593"/>
                  </a:cubicBezTo>
                  <a:lnTo>
                    <a:pt x="19646" y="141486"/>
                  </a:lnTo>
                  <a:lnTo>
                    <a:pt x="19646" y="141486"/>
                  </a:lnTo>
                  <a:cubicBezTo>
                    <a:pt x="19693" y="141498"/>
                    <a:pt x="19765" y="141522"/>
                    <a:pt x="19836" y="141546"/>
                  </a:cubicBezTo>
                  <a:cubicBezTo>
                    <a:pt x="21813" y="142177"/>
                    <a:pt x="23908" y="142701"/>
                    <a:pt x="26027" y="143082"/>
                  </a:cubicBezTo>
                  <a:cubicBezTo>
                    <a:pt x="28147" y="143475"/>
                    <a:pt x="30278" y="143725"/>
                    <a:pt x="32338" y="143856"/>
                  </a:cubicBezTo>
                  <a:lnTo>
                    <a:pt x="32326" y="143867"/>
                  </a:lnTo>
                  <a:cubicBezTo>
                    <a:pt x="33552" y="143951"/>
                    <a:pt x="34921" y="143987"/>
                    <a:pt x="36207" y="144010"/>
                  </a:cubicBezTo>
                  <a:lnTo>
                    <a:pt x="37148" y="144010"/>
                  </a:lnTo>
                  <a:cubicBezTo>
                    <a:pt x="37446" y="143998"/>
                    <a:pt x="37743" y="143998"/>
                    <a:pt x="38029" y="143987"/>
                  </a:cubicBezTo>
                  <a:cubicBezTo>
                    <a:pt x="38600" y="143975"/>
                    <a:pt x="39112" y="143963"/>
                    <a:pt x="39553" y="143951"/>
                  </a:cubicBezTo>
                  <a:cubicBezTo>
                    <a:pt x="40059" y="143934"/>
                    <a:pt x="40691" y="143912"/>
                    <a:pt x="40924" y="143912"/>
                  </a:cubicBezTo>
                  <a:cubicBezTo>
                    <a:pt x="41026" y="143912"/>
                    <a:pt x="41052" y="143916"/>
                    <a:pt x="40958" y="143927"/>
                  </a:cubicBezTo>
                  <a:cubicBezTo>
                    <a:pt x="41898" y="143879"/>
                    <a:pt x="42422" y="143856"/>
                    <a:pt x="43041" y="143796"/>
                  </a:cubicBezTo>
                  <a:cubicBezTo>
                    <a:pt x="43351" y="143772"/>
                    <a:pt x="43696" y="143748"/>
                    <a:pt x="44125" y="143713"/>
                  </a:cubicBezTo>
                  <a:cubicBezTo>
                    <a:pt x="44339" y="143701"/>
                    <a:pt x="44577" y="143689"/>
                    <a:pt x="44839" y="143665"/>
                  </a:cubicBezTo>
                  <a:cubicBezTo>
                    <a:pt x="45113" y="143641"/>
                    <a:pt x="45411" y="143629"/>
                    <a:pt x="45744" y="143594"/>
                  </a:cubicBezTo>
                  <a:lnTo>
                    <a:pt x="45744" y="143594"/>
                  </a:lnTo>
                  <a:cubicBezTo>
                    <a:pt x="45280" y="143653"/>
                    <a:pt x="45089" y="143665"/>
                    <a:pt x="45018" y="143677"/>
                  </a:cubicBezTo>
                  <a:lnTo>
                    <a:pt x="45042" y="143677"/>
                  </a:lnTo>
                  <a:cubicBezTo>
                    <a:pt x="45091" y="143677"/>
                    <a:pt x="45107" y="143677"/>
                    <a:pt x="44845" y="143697"/>
                  </a:cubicBezTo>
                  <a:lnTo>
                    <a:pt x="44845" y="143697"/>
                  </a:lnTo>
                  <a:cubicBezTo>
                    <a:pt x="45024" y="143684"/>
                    <a:pt x="45192" y="143674"/>
                    <a:pt x="45351" y="143665"/>
                  </a:cubicBezTo>
                  <a:cubicBezTo>
                    <a:pt x="45792" y="143617"/>
                    <a:pt x="46173" y="143582"/>
                    <a:pt x="46554" y="143546"/>
                  </a:cubicBezTo>
                  <a:cubicBezTo>
                    <a:pt x="47316" y="143463"/>
                    <a:pt x="48114" y="143391"/>
                    <a:pt x="49411" y="143189"/>
                  </a:cubicBezTo>
                  <a:lnTo>
                    <a:pt x="49411" y="143189"/>
                  </a:lnTo>
                  <a:cubicBezTo>
                    <a:pt x="49253" y="143219"/>
                    <a:pt x="49210" y="143232"/>
                    <a:pt x="49253" y="143232"/>
                  </a:cubicBezTo>
                  <a:cubicBezTo>
                    <a:pt x="49330" y="143232"/>
                    <a:pt x="49680" y="143190"/>
                    <a:pt x="50138" y="143129"/>
                  </a:cubicBezTo>
                  <a:cubicBezTo>
                    <a:pt x="50495" y="143094"/>
                    <a:pt x="50911" y="143034"/>
                    <a:pt x="51316" y="142986"/>
                  </a:cubicBezTo>
                  <a:cubicBezTo>
                    <a:pt x="51709" y="142915"/>
                    <a:pt x="52090" y="142855"/>
                    <a:pt x="52376" y="142808"/>
                  </a:cubicBezTo>
                  <a:lnTo>
                    <a:pt x="52376" y="142808"/>
                  </a:lnTo>
                  <a:cubicBezTo>
                    <a:pt x="52376" y="142808"/>
                    <a:pt x="51959" y="142867"/>
                    <a:pt x="51531" y="142927"/>
                  </a:cubicBezTo>
                  <a:cubicBezTo>
                    <a:pt x="51330" y="142962"/>
                    <a:pt x="51118" y="142986"/>
                    <a:pt x="50951" y="142998"/>
                  </a:cubicBezTo>
                  <a:lnTo>
                    <a:pt x="50951" y="142998"/>
                  </a:lnTo>
                  <a:cubicBezTo>
                    <a:pt x="51497" y="142921"/>
                    <a:pt x="52017" y="142832"/>
                    <a:pt x="52519" y="142760"/>
                  </a:cubicBezTo>
                  <a:cubicBezTo>
                    <a:pt x="53102" y="142665"/>
                    <a:pt x="53674" y="142582"/>
                    <a:pt x="54245" y="142486"/>
                  </a:cubicBezTo>
                  <a:lnTo>
                    <a:pt x="54245" y="142486"/>
                  </a:lnTo>
                  <a:lnTo>
                    <a:pt x="53638" y="142641"/>
                  </a:lnTo>
                  <a:cubicBezTo>
                    <a:pt x="54257" y="142558"/>
                    <a:pt x="54852" y="142451"/>
                    <a:pt x="55448" y="142343"/>
                  </a:cubicBezTo>
                  <a:cubicBezTo>
                    <a:pt x="56031" y="142236"/>
                    <a:pt x="56603" y="142129"/>
                    <a:pt x="57162" y="142034"/>
                  </a:cubicBezTo>
                  <a:cubicBezTo>
                    <a:pt x="58281" y="141808"/>
                    <a:pt x="59341" y="141570"/>
                    <a:pt x="60377" y="141355"/>
                  </a:cubicBezTo>
                  <a:cubicBezTo>
                    <a:pt x="62425" y="140915"/>
                    <a:pt x="64330" y="140510"/>
                    <a:pt x="66211" y="140177"/>
                  </a:cubicBezTo>
                  <a:cubicBezTo>
                    <a:pt x="66418" y="140127"/>
                    <a:pt x="66489" y="140106"/>
                    <a:pt x="66468" y="140106"/>
                  </a:cubicBezTo>
                  <a:cubicBezTo>
                    <a:pt x="66376" y="140106"/>
                    <a:pt x="64592" y="140475"/>
                    <a:pt x="64489" y="140475"/>
                  </a:cubicBezTo>
                  <a:cubicBezTo>
                    <a:pt x="64467" y="140475"/>
                    <a:pt x="64525" y="140458"/>
                    <a:pt x="64699" y="140415"/>
                  </a:cubicBezTo>
                  <a:cubicBezTo>
                    <a:pt x="66949" y="139962"/>
                    <a:pt x="69307" y="139545"/>
                    <a:pt x="70009" y="139403"/>
                  </a:cubicBezTo>
                  <a:cubicBezTo>
                    <a:pt x="73093" y="138783"/>
                    <a:pt x="72867" y="138748"/>
                    <a:pt x="76105" y="138152"/>
                  </a:cubicBezTo>
                  <a:lnTo>
                    <a:pt x="76105" y="138152"/>
                  </a:lnTo>
                  <a:cubicBezTo>
                    <a:pt x="75978" y="138171"/>
                    <a:pt x="75853" y="138186"/>
                    <a:pt x="75807" y="138186"/>
                  </a:cubicBezTo>
                  <a:cubicBezTo>
                    <a:pt x="75703" y="138186"/>
                    <a:pt x="76018" y="138103"/>
                    <a:pt x="77701" y="137771"/>
                  </a:cubicBezTo>
                  <a:cubicBezTo>
                    <a:pt x="78996" y="137526"/>
                    <a:pt x="79722" y="137413"/>
                    <a:pt x="79839" y="137413"/>
                  </a:cubicBezTo>
                  <a:cubicBezTo>
                    <a:pt x="79926" y="137413"/>
                    <a:pt x="79675" y="137476"/>
                    <a:pt x="79070" y="137593"/>
                  </a:cubicBezTo>
                  <a:cubicBezTo>
                    <a:pt x="78577" y="137689"/>
                    <a:pt x="78315" y="137738"/>
                    <a:pt x="78285" y="137738"/>
                  </a:cubicBezTo>
                  <a:cubicBezTo>
                    <a:pt x="78282" y="137738"/>
                    <a:pt x="78282" y="137737"/>
                    <a:pt x="78284" y="137736"/>
                  </a:cubicBezTo>
                  <a:lnTo>
                    <a:pt x="78284" y="137736"/>
                  </a:lnTo>
                  <a:cubicBezTo>
                    <a:pt x="77749" y="137841"/>
                    <a:pt x="77092" y="137972"/>
                    <a:pt x="77139" y="137972"/>
                  </a:cubicBezTo>
                  <a:cubicBezTo>
                    <a:pt x="77156" y="137972"/>
                    <a:pt x="77263" y="137955"/>
                    <a:pt x="77498" y="137914"/>
                  </a:cubicBezTo>
                  <a:lnTo>
                    <a:pt x="77796" y="137843"/>
                  </a:lnTo>
                  <a:cubicBezTo>
                    <a:pt x="78780" y="137675"/>
                    <a:pt x="81303" y="137195"/>
                    <a:pt x="81402" y="137195"/>
                  </a:cubicBezTo>
                  <a:cubicBezTo>
                    <a:pt x="81416" y="137195"/>
                    <a:pt x="81384" y="137204"/>
                    <a:pt x="81296" y="137224"/>
                  </a:cubicBezTo>
                  <a:cubicBezTo>
                    <a:pt x="81982" y="137089"/>
                    <a:pt x="82233" y="137036"/>
                    <a:pt x="82205" y="137036"/>
                  </a:cubicBezTo>
                  <a:cubicBezTo>
                    <a:pt x="82164" y="137036"/>
                    <a:pt x="81509" y="137153"/>
                    <a:pt x="80749" y="137295"/>
                  </a:cubicBezTo>
                  <a:cubicBezTo>
                    <a:pt x="81475" y="137152"/>
                    <a:pt x="82118" y="137045"/>
                    <a:pt x="82725" y="136926"/>
                  </a:cubicBezTo>
                  <a:cubicBezTo>
                    <a:pt x="83035" y="136867"/>
                    <a:pt x="83332" y="136819"/>
                    <a:pt x="83618" y="136759"/>
                  </a:cubicBezTo>
                  <a:cubicBezTo>
                    <a:pt x="83904" y="136712"/>
                    <a:pt x="84189" y="136664"/>
                    <a:pt x="84475" y="136617"/>
                  </a:cubicBezTo>
                  <a:cubicBezTo>
                    <a:pt x="85618" y="136414"/>
                    <a:pt x="86785" y="136224"/>
                    <a:pt x="88273" y="135962"/>
                  </a:cubicBezTo>
                  <a:lnTo>
                    <a:pt x="88273" y="135962"/>
                  </a:lnTo>
                  <a:cubicBezTo>
                    <a:pt x="87962" y="136008"/>
                    <a:pt x="87666" y="136050"/>
                    <a:pt x="87631" y="136050"/>
                  </a:cubicBezTo>
                  <a:cubicBezTo>
                    <a:pt x="87613" y="136050"/>
                    <a:pt x="87668" y="136038"/>
                    <a:pt x="87833" y="136009"/>
                  </a:cubicBezTo>
                  <a:cubicBezTo>
                    <a:pt x="92214" y="135283"/>
                    <a:pt x="89750" y="135640"/>
                    <a:pt x="92726" y="135128"/>
                  </a:cubicBezTo>
                  <a:cubicBezTo>
                    <a:pt x="93230" y="135050"/>
                    <a:pt x="93378" y="135031"/>
                    <a:pt x="93421" y="135031"/>
                  </a:cubicBezTo>
                  <a:cubicBezTo>
                    <a:pt x="93451" y="135031"/>
                    <a:pt x="93431" y="135040"/>
                    <a:pt x="93441" y="135045"/>
                  </a:cubicBezTo>
                  <a:cubicBezTo>
                    <a:pt x="93441" y="135045"/>
                    <a:pt x="93488" y="135045"/>
                    <a:pt x="93726" y="135009"/>
                  </a:cubicBezTo>
                  <a:cubicBezTo>
                    <a:pt x="93834" y="134985"/>
                    <a:pt x="94000" y="134962"/>
                    <a:pt x="94226" y="134914"/>
                  </a:cubicBezTo>
                  <a:cubicBezTo>
                    <a:pt x="94453" y="134878"/>
                    <a:pt x="94738" y="134831"/>
                    <a:pt x="95119" y="134771"/>
                  </a:cubicBezTo>
                  <a:cubicBezTo>
                    <a:pt x="95706" y="134687"/>
                    <a:pt x="95958" y="134656"/>
                    <a:pt x="96005" y="134656"/>
                  </a:cubicBezTo>
                  <a:cubicBezTo>
                    <a:pt x="96093" y="134656"/>
                    <a:pt x="95448" y="134768"/>
                    <a:pt x="94957" y="134850"/>
                  </a:cubicBezTo>
                  <a:lnTo>
                    <a:pt x="94957" y="134850"/>
                  </a:lnTo>
                  <a:cubicBezTo>
                    <a:pt x="97612" y="134413"/>
                    <a:pt x="99926" y="134111"/>
                    <a:pt x="101454" y="133890"/>
                  </a:cubicBezTo>
                  <a:lnTo>
                    <a:pt x="101454" y="133890"/>
                  </a:lnTo>
                  <a:lnTo>
                    <a:pt x="100025" y="134116"/>
                  </a:lnTo>
                  <a:cubicBezTo>
                    <a:pt x="100882" y="133985"/>
                    <a:pt x="101584" y="133878"/>
                    <a:pt x="102299" y="133759"/>
                  </a:cubicBezTo>
                  <a:lnTo>
                    <a:pt x="102299" y="133759"/>
                  </a:lnTo>
                  <a:lnTo>
                    <a:pt x="101477" y="133854"/>
                  </a:lnTo>
                  <a:cubicBezTo>
                    <a:pt x="101894" y="133795"/>
                    <a:pt x="102287" y="133735"/>
                    <a:pt x="102573" y="133688"/>
                  </a:cubicBezTo>
                  <a:cubicBezTo>
                    <a:pt x="102808" y="133658"/>
                    <a:pt x="102970" y="133637"/>
                    <a:pt x="103014" y="133637"/>
                  </a:cubicBezTo>
                  <a:cubicBezTo>
                    <a:pt x="103023" y="133637"/>
                    <a:pt x="103027" y="133638"/>
                    <a:pt x="103025" y="133640"/>
                  </a:cubicBezTo>
                  <a:cubicBezTo>
                    <a:pt x="103894" y="133485"/>
                    <a:pt x="102346" y="133688"/>
                    <a:pt x="104073" y="133390"/>
                  </a:cubicBezTo>
                  <a:cubicBezTo>
                    <a:pt x="104359" y="133342"/>
                    <a:pt x="104716" y="133295"/>
                    <a:pt x="105097" y="133235"/>
                  </a:cubicBezTo>
                  <a:cubicBezTo>
                    <a:pt x="105478" y="133188"/>
                    <a:pt x="105883" y="133128"/>
                    <a:pt x="106264" y="133068"/>
                  </a:cubicBezTo>
                  <a:cubicBezTo>
                    <a:pt x="107026" y="132973"/>
                    <a:pt x="107704" y="132878"/>
                    <a:pt x="107907" y="132878"/>
                  </a:cubicBezTo>
                  <a:cubicBezTo>
                    <a:pt x="106397" y="133075"/>
                    <a:pt x="106238" y="133105"/>
                    <a:pt x="106328" y="133105"/>
                  </a:cubicBezTo>
                  <a:cubicBezTo>
                    <a:pt x="106367" y="133105"/>
                    <a:pt x="106453" y="133099"/>
                    <a:pt x="106494" y="133099"/>
                  </a:cubicBezTo>
                  <a:cubicBezTo>
                    <a:pt x="106552" y="133099"/>
                    <a:pt x="106525" y="133110"/>
                    <a:pt x="106174" y="133161"/>
                  </a:cubicBezTo>
                  <a:lnTo>
                    <a:pt x="106174" y="133161"/>
                  </a:lnTo>
                  <a:cubicBezTo>
                    <a:pt x="106553" y="133110"/>
                    <a:pt x="106970" y="133055"/>
                    <a:pt x="107430" y="132997"/>
                  </a:cubicBezTo>
                  <a:cubicBezTo>
                    <a:pt x="107448" y="132995"/>
                    <a:pt x="107459" y="132995"/>
                    <a:pt x="107464" y="132995"/>
                  </a:cubicBezTo>
                  <a:cubicBezTo>
                    <a:pt x="107495" y="132995"/>
                    <a:pt x="107281" y="133026"/>
                    <a:pt x="107085" y="133057"/>
                  </a:cubicBezTo>
                  <a:cubicBezTo>
                    <a:pt x="110490" y="132652"/>
                    <a:pt x="108645" y="132795"/>
                    <a:pt x="112169" y="132330"/>
                  </a:cubicBezTo>
                  <a:lnTo>
                    <a:pt x="112169" y="132330"/>
                  </a:lnTo>
                  <a:cubicBezTo>
                    <a:pt x="112073" y="132348"/>
                    <a:pt x="112055" y="132356"/>
                    <a:pt x="112091" y="132356"/>
                  </a:cubicBezTo>
                  <a:cubicBezTo>
                    <a:pt x="112227" y="132356"/>
                    <a:pt x="113112" y="132253"/>
                    <a:pt x="113562" y="132187"/>
                  </a:cubicBezTo>
                  <a:lnTo>
                    <a:pt x="113562" y="132187"/>
                  </a:lnTo>
                  <a:cubicBezTo>
                    <a:pt x="113090" y="132251"/>
                    <a:pt x="112857" y="132277"/>
                    <a:pt x="112805" y="132277"/>
                  </a:cubicBezTo>
                  <a:cubicBezTo>
                    <a:pt x="112700" y="132277"/>
                    <a:pt x="113316" y="132172"/>
                    <a:pt x="114181" y="132045"/>
                  </a:cubicBezTo>
                  <a:cubicBezTo>
                    <a:pt x="114741" y="131973"/>
                    <a:pt x="115181" y="131914"/>
                    <a:pt x="115539" y="131866"/>
                  </a:cubicBezTo>
                  <a:cubicBezTo>
                    <a:pt x="115884" y="131830"/>
                    <a:pt x="116158" y="131795"/>
                    <a:pt x="116408" y="131771"/>
                  </a:cubicBezTo>
                  <a:cubicBezTo>
                    <a:pt x="116884" y="131711"/>
                    <a:pt x="117229" y="131664"/>
                    <a:pt x="117825" y="131592"/>
                  </a:cubicBezTo>
                  <a:lnTo>
                    <a:pt x="117825" y="131592"/>
                  </a:lnTo>
                  <a:lnTo>
                    <a:pt x="116467" y="131735"/>
                  </a:lnTo>
                  <a:cubicBezTo>
                    <a:pt x="116920" y="131664"/>
                    <a:pt x="118051" y="131533"/>
                    <a:pt x="119634" y="131354"/>
                  </a:cubicBezTo>
                  <a:cubicBezTo>
                    <a:pt x="119669" y="131354"/>
                    <a:pt x="119603" y="131364"/>
                    <a:pt x="119491" y="131378"/>
                  </a:cubicBezTo>
                  <a:lnTo>
                    <a:pt x="119491" y="131378"/>
                  </a:lnTo>
                  <a:cubicBezTo>
                    <a:pt x="121111" y="131182"/>
                    <a:pt x="123056" y="131039"/>
                    <a:pt x="125171" y="130771"/>
                  </a:cubicBezTo>
                  <a:cubicBezTo>
                    <a:pt x="125509" y="130742"/>
                    <a:pt x="125657" y="130734"/>
                    <a:pt x="125725" y="130734"/>
                  </a:cubicBezTo>
                  <a:cubicBezTo>
                    <a:pt x="125824" y="130734"/>
                    <a:pt x="125747" y="130752"/>
                    <a:pt x="125841" y="130752"/>
                  </a:cubicBezTo>
                  <a:cubicBezTo>
                    <a:pt x="125899" y="130752"/>
                    <a:pt x="126021" y="130745"/>
                    <a:pt x="126290" y="130723"/>
                  </a:cubicBezTo>
                  <a:cubicBezTo>
                    <a:pt x="129028" y="130449"/>
                    <a:pt x="129267" y="130497"/>
                    <a:pt x="132148" y="130211"/>
                  </a:cubicBezTo>
                  <a:lnTo>
                    <a:pt x="132148" y="130211"/>
                  </a:lnTo>
                  <a:cubicBezTo>
                    <a:pt x="131859" y="130228"/>
                    <a:pt x="131653" y="130240"/>
                    <a:pt x="131592" y="130240"/>
                  </a:cubicBezTo>
                  <a:cubicBezTo>
                    <a:pt x="131476" y="130240"/>
                    <a:pt x="131873" y="130196"/>
                    <a:pt x="133196" y="130056"/>
                  </a:cubicBezTo>
                  <a:lnTo>
                    <a:pt x="133196" y="130056"/>
                  </a:lnTo>
                  <a:lnTo>
                    <a:pt x="128457" y="130509"/>
                  </a:lnTo>
                  <a:lnTo>
                    <a:pt x="128457" y="130509"/>
                  </a:lnTo>
                  <a:lnTo>
                    <a:pt x="131493" y="130187"/>
                  </a:lnTo>
                  <a:lnTo>
                    <a:pt x="131493" y="130187"/>
                  </a:lnTo>
                  <a:cubicBezTo>
                    <a:pt x="130064" y="130306"/>
                    <a:pt x="128481" y="130473"/>
                    <a:pt x="127612" y="130544"/>
                  </a:cubicBezTo>
                  <a:cubicBezTo>
                    <a:pt x="128534" y="130446"/>
                    <a:pt x="128813" y="130420"/>
                    <a:pt x="128717" y="130420"/>
                  </a:cubicBezTo>
                  <a:cubicBezTo>
                    <a:pt x="128662" y="130420"/>
                    <a:pt x="128483" y="130429"/>
                    <a:pt x="128231" y="130437"/>
                  </a:cubicBezTo>
                  <a:cubicBezTo>
                    <a:pt x="130195" y="130318"/>
                    <a:pt x="132112" y="130068"/>
                    <a:pt x="134386" y="129901"/>
                  </a:cubicBezTo>
                  <a:lnTo>
                    <a:pt x="134386" y="129901"/>
                  </a:lnTo>
                  <a:lnTo>
                    <a:pt x="134315" y="129997"/>
                  </a:lnTo>
                  <a:cubicBezTo>
                    <a:pt x="135172" y="129913"/>
                    <a:pt x="135982" y="129878"/>
                    <a:pt x="136779" y="129818"/>
                  </a:cubicBezTo>
                  <a:cubicBezTo>
                    <a:pt x="137565" y="129770"/>
                    <a:pt x="138363" y="129711"/>
                    <a:pt x="139184" y="129651"/>
                  </a:cubicBezTo>
                  <a:cubicBezTo>
                    <a:pt x="140006" y="129592"/>
                    <a:pt x="140851" y="129532"/>
                    <a:pt x="141780" y="129461"/>
                  </a:cubicBezTo>
                  <a:cubicBezTo>
                    <a:pt x="142244" y="129437"/>
                    <a:pt x="142721" y="129401"/>
                    <a:pt x="143221" y="129366"/>
                  </a:cubicBezTo>
                  <a:cubicBezTo>
                    <a:pt x="143471" y="129354"/>
                    <a:pt x="143733" y="129330"/>
                    <a:pt x="143995" y="129318"/>
                  </a:cubicBezTo>
                  <a:cubicBezTo>
                    <a:pt x="144126" y="129306"/>
                    <a:pt x="144268" y="129306"/>
                    <a:pt x="144399" y="129294"/>
                  </a:cubicBezTo>
                  <a:lnTo>
                    <a:pt x="144411" y="129293"/>
                  </a:lnTo>
                  <a:lnTo>
                    <a:pt x="144411" y="129293"/>
                  </a:lnTo>
                  <a:cubicBezTo>
                    <a:pt x="144392" y="129294"/>
                    <a:pt x="144373" y="129294"/>
                    <a:pt x="144352" y="129294"/>
                  </a:cubicBezTo>
                  <a:cubicBezTo>
                    <a:pt x="144268" y="129294"/>
                    <a:pt x="144185" y="129306"/>
                    <a:pt x="144090" y="129306"/>
                  </a:cubicBezTo>
                  <a:cubicBezTo>
                    <a:pt x="143745" y="129330"/>
                    <a:pt x="143387" y="129342"/>
                    <a:pt x="143387" y="129342"/>
                  </a:cubicBezTo>
                  <a:cubicBezTo>
                    <a:pt x="143530" y="129330"/>
                    <a:pt x="143780" y="129306"/>
                    <a:pt x="144078" y="129282"/>
                  </a:cubicBezTo>
                  <a:cubicBezTo>
                    <a:pt x="144161" y="129282"/>
                    <a:pt x="144245" y="129270"/>
                    <a:pt x="144328" y="129270"/>
                  </a:cubicBezTo>
                  <a:cubicBezTo>
                    <a:pt x="144364" y="129270"/>
                    <a:pt x="144411" y="129259"/>
                    <a:pt x="144447" y="129259"/>
                  </a:cubicBezTo>
                  <a:lnTo>
                    <a:pt x="144518" y="129259"/>
                  </a:lnTo>
                  <a:cubicBezTo>
                    <a:pt x="144522" y="129255"/>
                    <a:pt x="144528" y="129253"/>
                    <a:pt x="144534" y="129253"/>
                  </a:cubicBezTo>
                  <a:cubicBezTo>
                    <a:pt x="144546" y="129253"/>
                    <a:pt x="144562" y="129259"/>
                    <a:pt x="144578" y="129259"/>
                  </a:cubicBezTo>
                  <a:cubicBezTo>
                    <a:pt x="144757" y="129259"/>
                    <a:pt x="144947" y="129270"/>
                    <a:pt x="145138" y="129282"/>
                  </a:cubicBezTo>
                  <a:cubicBezTo>
                    <a:pt x="145935" y="129318"/>
                    <a:pt x="146816" y="129413"/>
                    <a:pt x="147531" y="129485"/>
                  </a:cubicBezTo>
                  <a:cubicBezTo>
                    <a:pt x="147459" y="129497"/>
                    <a:pt x="147650" y="129520"/>
                    <a:pt x="147936" y="129568"/>
                  </a:cubicBezTo>
                  <a:cubicBezTo>
                    <a:pt x="148209" y="129616"/>
                    <a:pt x="148590" y="129675"/>
                    <a:pt x="148888" y="129723"/>
                  </a:cubicBezTo>
                  <a:cubicBezTo>
                    <a:pt x="148886" y="129722"/>
                    <a:pt x="148886" y="129722"/>
                    <a:pt x="148888" y="129722"/>
                  </a:cubicBezTo>
                  <a:cubicBezTo>
                    <a:pt x="148926" y="129722"/>
                    <a:pt x="149690" y="129837"/>
                    <a:pt x="150507" y="129985"/>
                  </a:cubicBezTo>
                  <a:cubicBezTo>
                    <a:pt x="151365" y="130140"/>
                    <a:pt x="152269" y="130342"/>
                    <a:pt x="152472" y="130354"/>
                  </a:cubicBezTo>
                  <a:cubicBezTo>
                    <a:pt x="152472" y="130354"/>
                    <a:pt x="152948" y="130485"/>
                    <a:pt x="153424" y="130616"/>
                  </a:cubicBezTo>
                  <a:cubicBezTo>
                    <a:pt x="153901" y="130759"/>
                    <a:pt x="154377" y="130890"/>
                    <a:pt x="154377" y="130890"/>
                  </a:cubicBezTo>
                  <a:cubicBezTo>
                    <a:pt x="156091" y="131402"/>
                    <a:pt x="157044" y="131747"/>
                    <a:pt x="157984" y="132116"/>
                  </a:cubicBezTo>
                  <a:cubicBezTo>
                    <a:pt x="158223" y="132199"/>
                    <a:pt x="158449" y="132283"/>
                    <a:pt x="158687" y="132390"/>
                  </a:cubicBezTo>
                  <a:cubicBezTo>
                    <a:pt x="158925" y="132497"/>
                    <a:pt x="159175" y="132604"/>
                    <a:pt x="159449" y="132723"/>
                  </a:cubicBezTo>
                  <a:cubicBezTo>
                    <a:pt x="159723" y="132830"/>
                    <a:pt x="159997" y="132985"/>
                    <a:pt x="160306" y="133140"/>
                  </a:cubicBezTo>
                  <a:cubicBezTo>
                    <a:pt x="160628" y="133283"/>
                    <a:pt x="160961" y="133473"/>
                    <a:pt x="161342" y="133688"/>
                  </a:cubicBezTo>
                  <a:cubicBezTo>
                    <a:pt x="161052" y="133539"/>
                    <a:pt x="160985" y="133511"/>
                    <a:pt x="160970" y="133511"/>
                  </a:cubicBezTo>
                  <a:cubicBezTo>
                    <a:pt x="160960" y="133511"/>
                    <a:pt x="160970" y="133521"/>
                    <a:pt x="160961" y="133521"/>
                  </a:cubicBezTo>
                  <a:cubicBezTo>
                    <a:pt x="160937" y="133521"/>
                    <a:pt x="160890" y="133497"/>
                    <a:pt x="160723" y="133414"/>
                  </a:cubicBezTo>
                  <a:cubicBezTo>
                    <a:pt x="160544" y="133330"/>
                    <a:pt x="160247" y="133176"/>
                    <a:pt x="159735" y="132926"/>
                  </a:cubicBezTo>
                  <a:lnTo>
                    <a:pt x="159735" y="132926"/>
                  </a:lnTo>
                  <a:cubicBezTo>
                    <a:pt x="160247" y="133188"/>
                    <a:pt x="160735" y="133426"/>
                    <a:pt x="161080" y="133628"/>
                  </a:cubicBezTo>
                  <a:cubicBezTo>
                    <a:pt x="161437" y="133819"/>
                    <a:pt x="161663" y="133950"/>
                    <a:pt x="161675" y="133950"/>
                  </a:cubicBezTo>
                  <a:cubicBezTo>
                    <a:pt x="161949" y="134128"/>
                    <a:pt x="162652" y="134521"/>
                    <a:pt x="163330" y="134997"/>
                  </a:cubicBezTo>
                  <a:cubicBezTo>
                    <a:pt x="163687" y="135235"/>
                    <a:pt x="164033" y="135497"/>
                    <a:pt x="164342" y="135735"/>
                  </a:cubicBezTo>
                  <a:cubicBezTo>
                    <a:pt x="164664" y="135962"/>
                    <a:pt x="164926" y="136212"/>
                    <a:pt x="165116" y="136378"/>
                  </a:cubicBezTo>
                  <a:cubicBezTo>
                    <a:pt x="165307" y="136533"/>
                    <a:pt x="165438" y="136628"/>
                    <a:pt x="165640" y="136795"/>
                  </a:cubicBezTo>
                  <a:cubicBezTo>
                    <a:pt x="165831" y="136974"/>
                    <a:pt x="166104" y="137212"/>
                    <a:pt x="166557" y="137664"/>
                  </a:cubicBezTo>
                  <a:cubicBezTo>
                    <a:pt x="166587" y="137703"/>
                    <a:pt x="166594" y="137715"/>
                    <a:pt x="166590" y="137715"/>
                  </a:cubicBezTo>
                  <a:cubicBezTo>
                    <a:pt x="166584" y="137715"/>
                    <a:pt x="166546" y="137677"/>
                    <a:pt x="166545" y="137676"/>
                  </a:cubicBezTo>
                  <a:lnTo>
                    <a:pt x="166545" y="137676"/>
                  </a:lnTo>
                  <a:cubicBezTo>
                    <a:pt x="166546" y="137677"/>
                    <a:pt x="166569" y="137701"/>
                    <a:pt x="166605" y="137736"/>
                  </a:cubicBezTo>
                  <a:cubicBezTo>
                    <a:pt x="166640" y="137771"/>
                    <a:pt x="166688" y="137831"/>
                    <a:pt x="166747" y="137891"/>
                  </a:cubicBezTo>
                  <a:cubicBezTo>
                    <a:pt x="166866" y="138010"/>
                    <a:pt x="167021" y="138176"/>
                    <a:pt x="167140" y="138307"/>
                  </a:cubicBezTo>
                  <a:cubicBezTo>
                    <a:pt x="167271" y="138438"/>
                    <a:pt x="167367" y="138533"/>
                    <a:pt x="167390" y="138557"/>
                  </a:cubicBezTo>
                  <a:cubicBezTo>
                    <a:pt x="167393" y="138560"/>
                    <a:pt x="167395" y="138562"/>
                    <a:pt x="167396" y="138562"/>
                  </a:cubicBezTo>
                  <a:cubicBezTo>
                    <a:pt x="167401" y="138562"/>
                    <a:pt x="167345" y="138484"/>
                    <a:pt x="167188" y="138295"/>
                  </a:cubicBezTo>
                  <a:lnTo>
                    <a:pt x="167188" y="138295"/>
                  </a:lnTo>
                  <a:cubicBezTo>
                    <a:pt x="167331" y="138462"/>
                    <a:pt x="167474" y="138641"/>
                    <a:pt x="167617" y="138831"/>
                  </a:cubicBezTo>
                  <a:cubicBezTo>
                    <a:pt x="167771" y="139022"/>
                    <a:pt x="167926" y="139224"/>
                    <a:pt x="168081" y="139426"/>
                  </a:cubicBezTo>
                  <a:cubicBezTo>
                    <a:pt x="168236" y="139641"/>
                    <a:pt x="168379" y="139855"/>
                    <a:pt x="168533" y="140081"/>
                  </a:cubicBezTo>
                  <a:cubicBezTo>
                    <a:pt x="168688" y="140307"/>
                    <a:pt x="168855" y="140534"/>
                    <a:pt x="168998" y="140784"/>
                  </a:cubicBezTo>
                  <a:cubicBezTo>
                    <a:pt x="169141" y="141034"/>
                    <a:pt x="169295" y="141272"/>
                    <a:pt x="169438" y="141534"/>
                  </a:cubicBezTo>
                  <a:cubicBezTo>
                    <a:pt x="169522" y="141653"/>
                    <a:pt x="169581" y="141784"/>
                    <a:pt x="169653" y="141915"/>
                  </a:cubicBezTo>
                  <a:cubicBezTo>
                    <a:pt x="169712" y="142046"/>
                    <a:pt x="169783" y="142189"/>
                    <a:pt x="169855" y="142320"/>
                  </a:cubicBezTo>
                  <a:cubicBezTo>
                    <a:pt x="170141" y="142844"/>
                    <a:pt x="170355" y="143415"/>
                    <a:pt x="170593" y="143963"/>
                  </a:cubicBezTo>
                  <a:cubicBezTo>
                    <a:pt x="170629" y="144034"/>
                    <a:pt x="170653" y="144094"/>
                    <a:pt x="170688" y="144177"/>
                  </a:cubicBezTo>
                  <a:cubicBezTo>
                    <a:pt x="170724" y="144248"/>
                    <a:pt x="170784" y="144320"/>
                    <a:pt x="170843" y="144379"/>
                  </a:cubicBezTo>
                  <a:cubicBezTo>
                    <a:pt x="170974" y="144487"/>
                    <a:pt x="171141" y="144546"/>
                    <a:pt x="171307" y="144558"/>
                  </a:cubicBezTo>
                  <a:cubicBezTo>
                    <a:pt x="171462" y="144558"/>
                    <a:pt x="171641" y="144534"/>
                    <a:pt x="171772" y="144439"/>
                  </a:cubicBezTo>
                  <a:cubicBezTo>
                    <a:pt x="171843" y="144391"/>
                    <a:pt x="171915" y="144344"/>
                    <a:pt x="171962" y="144272"/>
                  </a:cubicBezTo>
                  <a:cubicBezTo>
                    <a:pt x="172010" y="144201"/>
                    <a:pt x="172046" y="144129"/>
                    <a:pt x="172069" y="144058"/>
                  </a:cubicBezTo>
                  <a:cubicBezTo>
                    <a:pt x="172189" y="143796"/>
                    <a:pt x="172308" y="143534"/>
                    <a:pt x="172427" y="143272"/>
                  </a:cubicBezTo>
                  <a:cubicBezTo>
                    <a:pt x="172558" y="143022"/>
                    <a:pt x="172677" y="142772"/>
                    <a:pt x="172796" y="142534"/>
                  </a:cubicBezTo>
                  <a:cubicBezTo>
                    <a:pt x="172915" y="142284"/>
                    <a:pt x="173046" y="142058"/>
                    <a:pt x="173165" y="141831"/>
                  </a:cubicBezTo>
                  <a:cubicBezTo>
                    <a:pt x="173296" y="141605"/>
                    <a:pt x="173415" y="141391"/>
                    <a:pt x="173534" y="141189"/>
                  </a:cubicBezTo>
                  <a:cubicBezTo>
                    <a:pt x="173784" y="140784"/>
                    <a:pt x="174010" y="140415"/>
                    <a:pt x="174225" y="140093"/>
                  </a:cubicBezTo>
                  <a:cubicBezTo>
                    <a:pt x="174891" y="139034"/>
                    <a:pt x="175713" y="137926"/>
                    <a:pt x="176582" y="136890"/>
                  </a:cubicBezTo>
                  <a:cubicBezTo>
                    <a:pt x="176808" y="136640"/>
                    <a:pt x="177034" y="136390"/>
                    <a:pt x="177261" y="136152"/>
                  </a:cubicBezTo>
                  <a:cubicBezTo>
                    <a:pt x="177368" y="136021"/>
                    <a:pt x="177487" y="135902"/>
                    <a:pt x="177594" y="135783"/>
                  </a:cubicBezTo>
                  <a:cubicBezTo>
                    <a:pt x="177701" y="135664"/>
                    <a:pt x="177820" y="135557"/>
                    <a:pt x="177939" y="135438"/>
                  </a:cubicBezTo>
                  <a:cubicBezTo>
                    <a:pt x="178165" y="135212"/>
                    <a:pt x="178392" y="134997"/>
                    <a:pt x="178618" y="134795"/>
                  </a:cubicBezTo>
                  <a:cubicBezTo>
                    <a:pt x="178844" y="134592"/>
                    <a:pt x="179070" y="134402"/>
                    <a:pt x="179285" y="134211"/>
                  </a:cubicBezTo>
                  <a:lnTo>
                    <a:pt x="179285" y="134211"/>
                  </a:lnTo>
                  <a:cubicBezTo>
                    <a:pt x="179178" y="134319"/>
                    <a:pt x="179285" y="134235"/>
                    <a:pt x="178963" y="134509"/>
                  </a:cubicBezTo>
                  <a:cubicBezTo>
                    <a:pt x="179261" y="134259"/>
                    <a:pt x="179511" y="134045"/>
                    <a:pt x="179725" y="133878"/>
                  </a:cubicBezTo>
                  <a:cubicBezTo>
                    <a:pt x="179940" y="133711"/>
                    <a:pt x="180106" y="133569"/>
                    <a:pt x="180261" y="133449"/>
                  </a:cubicBezTo>
                  <a:cubicBezTo>
                    <a:pt x="180571" y="133223"/>
                    <a:pt x="180773" y="133057"/>
                    <a:pt x="180987" y="132902"/>
                  </a:cubicBezTo>
                  <a:cubicBezTo>
                    <a:pt x="181202" y="132747"/>
                    <a:pt x="181428" y="132580"/>
                    <a:pt x="181797" y="132342"/>
                  </a:cubicBezTo>
                  <a:cubicBezTo>
                    <a:pt x="181987" y="132223"/>
                    <a:pt x="182202" y="132092"/>
                    <a:pt x="182476" y="131937"/>
                  </a:cubicBezTo>
                  <a:cubicBezTo>
                    <a:pt x="182618" y="131866"/>
                    <a:pt x="182761" y="131771"/>
                    <a:pt x="182928" y="131687"/>
                  </a:cubicBezTo>
                  <a:cubicBezTo>
                    <a:pt x="183095" y="131604"/>
                    <a:pt x="183285" y="131509"/>
                    <a:pt x="183476" y="131402"/>
                  </a:cubicBezTo>
                  <a:cubicBezTo>
                    <a:pt x="183800" y="131253"/>
                    <a:pt x="183937" y="131199"/>
                    <a:pt x="183948" y="131199"/>
                  </a:cubicBezTo>
                  <a:cubicBezTo>
                    <a:pt x="183951" y="131199"/>
                    <a:pt x="183944" y="131203"/>
                    <a:pt x="183928" y="131211"/>
                  </a:cubicBezTo>
                  <a:cubicBezTo>
                    <a:pt x="183869" y="131247"/>
                    <a:pt x="183630" y="131354"/>
                    <a:pt x="183380" y="131485"/>
                  </a:cubicBezTo>
                  <a:cubicBezTo>
                    <a:pt x="183024" y="131676"/>
                    <a:pt x="182630" y="131899"/>
                    <a:pt x="182637" y="131899"/>
                  </a:cubicBezTo>
                  <a:cubicBezTo>
                    <a:pt x="182640" y="131899"/>
                    <a:pt x="182698" y="131869"/>
                    <a:pt x="182833" y="131795"/>
                  </a:cubicBezTo>
                  <a:cubicBezTo>
                    <a:pt x="182952" y="131759"/>
                    <a:pt x="183249" y="131616"/>
                    <a:pt x="183654" y="131402"/>
                  </a:cubicBezTo>
                  <a:cubicBezTo>
                    <a:pt x="183869" y="131306"/>
                    <a:pt x="184107" y="131199"/>
                    <a:pt x="184369" y="131068"/>
                  </a:cubicBezTo>
                  <a:cubicBezTo>
                    <a:pt x="184631" y="130961"/>
                    <a:pt x="184916" y="130830"/>
                    <a:pt x="185226" y="130711"/>
                  </a:cubicBezTo>
                  <a:cubicBezTo>
                    <a:pt x="186440" y="130211"/>
                    <a:pt x="187929" y="129759"/>
                    <a:pt x="189107" y="129544"/>
                  </a:cubicBezTo>
                  <a:lnTo>
                    <a:pt x="189107" y="129544"/>
                  </a:lnTo>
                  <a:lnTo>
                    <a:pt x="188548" y="129675"/>
                  </a:lnTo>
                  <a:cubicBezTo>
                    <a:pt x="188750" y="129640"/>
                    <a:pt x="188964" y="129592"/>
                    <a:pt x="189203" y="129544"/>
                  </a:cubicBezTo>
                  <a:cubicBezTo>
                    <a:pt x="189417" y="129544"/>
                    <a:pt x="189643" y="129544"/>
                    <a:pt x="189881" y="129556"/>
                  </a:cubicBezTo>
                  <a:lnTo>
                    <a:pt x="193144" y="129556"/>
                  </a:lnTo>
                  <a:cubicBezTo>
                    <a:pt x="193441" y="129556"/>
                    <a:pt x="193751" y="129544"/>
                    <a:pt x="194060" y="129544"/>
                  </a:cubicBezTo>
                  <a:cubicBezTo>
                    <a:pt x="194691" y="129532"/>
                    <a:pt x="195334" y="129532"/>
                    <a:pt x="196001" y="129520"/>
                  </a:cubicBezTo>
                  <a:lnTo>
                    <a:pt x="196001" y="129520"/>
                  </a:lnTo>
                  <a:cubicBezTo>
                    <a:pt x="196001" y="129520"/>
                    <a:pt x="195858" y="129532"/>
                    <a:pt x="195977" y="129532"/>
                  </a:cubicBezTo>
                  <a:cubicBezTo>
                    <a:pt x="198037" y="129449"/>
                    <a:pt x="201942" y="129259"/>
                    <a:pt x="204800" y="128794"/>
                  </a:cubicBezTo>
                  <a:lnTo>
                    <a:pt x="204800" y="128794"/>
                  </a:lnTo>
                  <a:cubicBezTo>
                    <a:pt x="204574" y="128842"/>
                    <a:pt x="204383" y="128878"/>
                    <a:pt x="204228" y="128901"/>
                  </a:cubicBezTo>
                  <a:cubicBezTo>
                    <a:pt x="204073" y="128925"/>
                    <a:pt x="203954" y="128937"/>
                    <a:pt x="203883" y="128949"/>
                  </a:cubicBezTo>
                  <a:cubicBezTo>
                    <a:pt x="203799" y="128963"/>
                    <a:pt x="203777" y="128969"/>
                    <a:pt x="203828" y="128969"/>
                  </a:cubicBezTo>
                  <a:cubicBezTo>
                    <a:pt x="203864" y="128969"/>
                    <a:pt x="203936" y="128966"/>
                    <a:pt x="204050" y="128961"/>
                  </a:cubicBezTo>
                  <a:cubicBezTo>
                    <a:pt x="204693" y="128878"/>
                    <a:pt x="204597" y="128866"/>
                    <a:pt x="204657" y="128842"/>
                  </a:cubicBezTo>
                  <a:cubicBezTo>
                    <a:pt x="204693" y="128830"/>
                    <a:pt x="204764" y="128806"/>
                    <a:pt x="204990" y="128770"/>
                  </a:cubicBezTo>
                  <a:cubicBezTo>
                    <a:pt x="205216" y="128723"/>
                    <a:pt x="205586" y="128675"/>
                    <a:pt x="206229" y="128544"/>
                  </a:cubicBezTo>
                  <a:cubicBezTo>
                    <a:pt x="206431" y="128508"/>
                    <a:pt x="206705" y="128461"/>
                    <a:pt x="206991" y="128401"/>
                  </a:cubicBezTo>
                  <a:cubicBezTo>
                    <a:pt x="207288" y="128342"/>
                    <a:pt x="207598" y="128282"/>
                    <a:pt x="207895" y="128211"/>
                  </a:cubicBezTo>
                  <a:cubicBezTo>
                    <a:pt x="208491" y="128080"/>
                    <a:pt x="209003" y="127949"/>
                    <a:pt x="209122" y="127937"/>
                  </a:cubicBezTo>
                  <a:lnTo>
                    <a:pt x="209122" y="127937"/>
                  </a:lnTo>
                  <a:cubicBezTo>
                    <a:pt x="209122" y="127937"/>
                    <a:pt x="208538" y="128104"/>
                    <a:pt x="207943" y="128258"/>
                  </a:cubicBezTo>
                  <a:cubicBezTo>
                    <a:pt x="207645" y="128330"/>
                    <a:pt x="207348" y="128389"/>
                    <a:pt x="207121" y="128449"/>
                  </a:cubicBezTo>
                  <a:cubicBezTo>
                    <a:pt x="206895" y="128497"/>
                    <a:pt x="206740" y="128520"/>
                    <a:pt x="206740" y="128520"/>
                  </a:cubicBezTo>
                  <a:cubicBezTo>
                    <a:pt x="207991" y="128342"/>
                    <a:pt x="209836" y="127770"/>
                    <a:pt x="211039" y="127282"/>
                  </a:cubicBezTo>
                  <a:lnTo>
                    <a:pt x="211039" y="127282"/>
                  </a:lnTo>
                  <a:lnTo>
                    <a:pt x="210884" y="127365"/>
                  </a:lnTo>
                  <a:cubicBezTo>
                    <a:pt x="212634" y="126663"/>
                    <a:pt x="213444" y="126115"/>
                    <a:pt x="214253" y="125544"/>
                  </a:cubicBezTo>
                  <a:cubicBezTo>
                    <a:pt x="214456" y="125413"/>
                    <a:pt x="214646" y="125246"/>
                    <a:pt x="214861" y="125079"/>
                  </a:cubicBezTo>
                  <a:cubicBezTo>
                    <a:pt x="215063" y="124901"/>
                    <a:pt x="215289" y="124722"/>
                    <a:pt x="215515" y="124508"/>
                  </a:cubicBezTo>
                  <a:cubicBezTo>
                    <a:pt x="215563" y="124448"/>
                    <a:pt x="215623" y="124401"/>
                    <a:pt x="215694" y="124341"/>
                  </a:cubicBezTo>
                  <a:cubicBezTo>
                    <a:pt x="215742" y="124282"/>
                    <a:pt x="215801" y="124222"/>
                    <a:pt x="215873" y="124151"/>
                  </a:cubicBezTo>
                  <a:cubicBezTo>
                    <a:pt x="215932" y="124091"/>
                    <a:pt x="215992" y="124020"/>
                    <a:pt x="216063" y="123960"/>
                  </a:cubicBezTo>
                  <a:cubicBezTo>
                    <a:pt x="216123" y="123889"/>
                    <a:pt x="216182" y="123817"/>
                    <a:pt x="216254" y="123746"/>
                  </a:cubicBezTo>
                  <a:cubicBezTo>
                    <a:pt x="216508" y="123457"/>
                    <a:pt x="216774" y="123111"/>
                    <a:pt x="217062" y="122721"/>
                  </a:cubicBezTo>
                  <a:lnTo>
                    <a:pt x="217062" y="122721"/>
                  </a:lnTo>
                  <a:cubicBezTo>
                    <a:pt x="217038" y="122752"/>
                    <a:pt x="216999" y="122803"/>
                    <a:pt x="216956" y="122853"/>
                  </a:cubicBezTo>
                  <a:cubicBezTo>
                    <a:pt x="216885" y="122936"/>
                    <a:pt x="216825" y="123008"/>
                    <a:pt x="216825" y="123008"/>
                  </a:cubicBezTo>
                  <a:cubicBezTo>
                    <a:pt x="216992" y="122793"/>
                    <a:pt x="217111" y="122591"/>
                    <a:pt x="217218" y="122412"/>
                  </a:cubicBezTo>
                  <a:cubicBezTo>
                    <a:pt x="217337" y="122246"/>
                    <a:pt x="217432" y="122091"/>
                    <a:pt x="217504" y="121960"/>
                  </a:cubicBezTo>
                  <a:cubicBezTo>
                    <a:pt x="217647" y="121686"/>
                    <a:pt x="217778" y="121484"/>
                    <a:pt x="217873" y="121281"/>
                  </a:cubicBezTo>
                  <a:cubicBezTo>
                    <a:pt x="217932" y="121174"/>
                    <a:pt x="217980" y="121079"/>
                    <a:pt x="218040" y="120960"/>
                  </a:cubicBezTo>
                  <a:cubicBezTo>
                    <a:pt x="218063" y="120900"/>
                    <a:pt x="218099" y="120853"/>
                    <a:pt x="218123" y="120781"/>
                  </a:cubicBezTo>
                  <a:cubicBezTo>
                    <a:pt x="218159" y="120722"/>
                    <a:pt x="218182" y="120650"/>
                    <a:pt x="218206" y="120579"/>
                  </a:cubicBezTo>
                  <a:cubicBezTo>
                    <a:pt x="218266" y="120436"/>
                    <a:pt x="218337" y="120281"/>
                    <a:pt x="218409" y="120091"/>
                  </a:cubicBezTo>
                  <a:cubicBezTo>
                    <a:pt x="218480" y="119888"/>
                    <a:pt x="218551" y="119662"/>
                    <a:pt x="218635" y="119400"/>
                  </a:cubicBezTo>
                  <a:cubicBezTo>
                    <a:pt x="218635" y="119400"/>
                    <a:pt x="218659" y="119364"/>
                    <a:pt x="218682" y="119305"/>
                  </a:cubicBezTo>
                  <a:cubicBezTo>
                    <a:pt x="218706" y="119257"/>
                    <a:pt x="218730" y="119174"/>
                    <a:pt x="218766" y="119091"/>
                  </a:cubicBezTo>
                  <a:cubicBezTo>
                    <a:pt x="218825" y="118936"/>
                    <a:pt x="218873" y="118781"/>
                    <a:pt x="218873" y="118781"/>
                  </a:cubicBezTo>
                  <a:cubicBezTo>
                    <a:pt x="218897" y="118698"/>
                    <a:pt x="218932" y="118591"/>
                    <a:pt x="218956" y="118495"/>
                  </a:cubicBezTo>
                  <a:cubicBezTo>
                    <a:pt x="218980" y="118388"/>
                    <a:pt x="219004" y="118269"/>
                    <a:pt x="219028" y="118150"/>
                  </a:cubicBezTo>
                  <a:cubicBezTo>
                    <a:pt x="219075" y="117912"/>
                    <a:pt x="219135" y="117650"/>
                    <a:pt x="219183" y="117352"/>
                  </a:cubicBezTo>
                  <a:cubicBezTo>
                    <a:pt x="219218" y="117067"/>
                    <a:pt x="219278" y="116757"/>
                    <a:pt x="219302" y="116424"/>
                  </a:cubicBezTo>
                  <a:cubicBezTo>
                    <a:pt x="219325" y="116257"/>
                    <a:pt x="219349" y="116090"/>
                    <a:pt x="219361" y="115924"/>
                  </a:cubicBezTo>
                  <a:cubicBezTo>
                    <a:pt x="219373" y="115745"/>
                    <a:pt x="219385" y="115578"/>
                    <a:pt x="219397" y="115400"/>
                  </a:cubicBezTo>
                  <a:cubicBezTo>
                    <a:pt x="219492" y="113983"/>
                    <a:pt x="219444" y="112423"/>
                    <a:pt x="219337" y="111125"/>
                  </a:cubicBezTo>
                  <a:lnTo>
                    <a:pt x="219337" y="111125"/>
                  </a:lnTo>
                  <a:cubicBezTo>
                    <a:pt x="219421" y="111852"/>
                    <a:pt x="219492" y="112983"/>
                    <a:pt x="219480" y="114173"/>
                  </a:cubicBezTo>
                  <a:cubicBezTo>
                    <a:pt x="219468" y="115352"/>
                    <a:pt x="219361" y="116590"/>
                    <a:pt x="219183" y="117531"/>
                  </a:cubicBezTo>
                  <a:cubicBezTo>
                    <a:pt x="219325" y="116816"/>
                    <a:pt x="219480" y="115590"/>
                    <a:pt x="219504" y="114447"/>
                  </a:cubicBezTo>
                  <a:cubicBezTo>
                    <a:pt x="219528" y="113876"/>
                    <a:pt x="219516" y="113328"/>
                    <a:pt x="219504" y="112876"/>
                  </a:cubicBezTo>
                  <a:cubicBezTo>
                    <a:pt x="219504" y="113192"/>
                    <a:pt x="219504" y="113496"/>
                    <a:pt x="219504" y="113769"/>
                  </a:cubicBezTo>
                  <a:cubicBezTo>
                    <a:pt x="219492" y="112887"/>
                    <a:pt x="219433" y="111864"/>
                    <a:pt x="219325" y="110709"/>
                  </a:cubicBezTo>
                  <a:cubicBezTo>
                    <a:pt x="219230" y="109554"/>
                    <a:pt x="219123" y="108256"/>
                    <a:pt x="219004" y="106827"/>
                  </a:cubicBezTo>
                  <a:lnTo>
                    <a:pt x="219004" y="106827"/>
                  </a:lnTo>
                  <a:cubicBezTo>
                    <a:pt x="219009" y="106842"/>
                    <a:pt x="219013" y="106850"/>
                    <a:pt x="219016" y="106850"/>
                  </a:cubicBezTo>
                  <a:cubicBezTo>
                    <a:pt x="219116" y="106850"/>
                    <a:pt x="218444" y="99322"/>
                    <a:pt x="218421" y="97302"/>
                  </a:cubicBezTo>
                  <a:cubicBezTo>
                    <a:pt x="218230" y="94778"/>
                    <a:pt x="218075" y="92266"/>
                    <a:pt x="217909" y="89646"/>
                  </a:cubicBezTo>
                  <a:cubicBezTo>
                    <a:pt x="217754" y="87039"/>
                    <a:pt x="217599" y="84324"/>
                    <a:pt x="217432" y="81372"/>
                  </a:cubicBezTo>
                  <a:lnTo>
                    <a:pt x="217432" y="81372"/>
                  </a:lnTo>
                  <a:cubicBezTo>
                    <a:pt x="217440" y="81827"/>
                    <a:pt x="217439" y="82003"/>
                    <a:pt x="217433" y="82003"/>
                  </a:cubicBezTo>
                  <a:cubicBezTo>
                    <a:pt x="217411" y="82003"/>
                    <a:pt x="217321" y="79989"/>
                    <a:pt x="217264" y="79989"/>
                  </a:cubicBezTo>
                  <a:cubicBezTo>
                    <a:pt x="217261" y="79989"/>
                    <a:pt x="217257" y="79997"/>
                    <a:pt x="217254" y="80014"/>
                  </a:cubicBezTo>
                  <a:cubicBezTo>
                    <a:pt x="217170" y="78645"/>
                    <a:pt x="217147" y="78121"/>
                    <a:pt x="217147" y="78002"/>
                  </a:cubicBezTo>
                  <a:cubicBezTo>
                    <a:pt x="217147" y="78002"/>
                    <a:pt x="217099" y="76954"/>
                    <a:pt x="217051" y="75919"/>
                  </a:cubicBezTo>
                  <a:lnTo>
                    <a:pt x="216956" y="73835"/>
                  </a:lnTo>
                  <a:cubicBezTo>
                    <a:pt x="216952" y="73659"/>
                    <a:pt x="216952" y="73587"/>
                    <a:pt x="216955" y="73587"/>
                  </a:cubicBezTo>
                  <a:lnTo>
                    <a:pt x="216955" y="73587"/>
                  </a:lnTo>
                  <a:cubicBezTo>
                    <a:pt x="216971" y="73587"/>
                    <a:pt x="217048" y="75019"/>
                    <a:pt x="217062" y="75019"/>
                  </a:cubicBezTo>
                  <a:cubicBezTo>
                    <a:pt x="217062" y="75019"/>
                    <a:pt x="217063" y="75017"/>
                    <a:pt x="217063" y="75014"/>
                  </a:cubicBezTo>
                  <a:cubicBezTo>
                    <a:pt x="216908" y="72001"/>
                    <a:pt x="217039" y="73752"/>
                    <a:pt x="216956" y="71751"/>
                  </a:cubicBezTo>
                  <a:lnTo>
                    <a:pt x="216956" y="71751"/>
                  </a:lnTo>
                  <a:cubicBezTo>
                    <a:pt x="216955" y="71800"/>
                    <a:pt x="216952" y="71824"/>
                    <a:pt x="216949" y="71824"/>
                  </a:cubicBezTo>
                  <a:cubicBezTo>
                    <a:pt x="216922" y="71824"/>
                    <a:pt x="216840" y="70514"/>
                    <a:pt x="216777" y="69001"/>
                  </a:cubicBezTo>
                  <a:lnTo>
                    <a:pt x="216777" y="69001"/>
                  </a:lnTo>
                  <a:lnTo>
                    <a:pt x="216861" y="71418"/>
                  </a:lnTo>
                  <a:cubicBezTo>
                    <a:pt x="216587" y="67215"/>
                    <a:pt x="216742" y="67775"/>
                    <a:pt x="216468" y="63548"/>
                  </a:cubicBezTo>
                  <a:lnTo>
                    <a:pt x="216468" y="63548"/>
                  </a:lnTo>
                  <a:lnTo>
                    <a:pt x="216575" y="64882"/>
                  </a:lnTo>
                  <a:cubicBezTo>
                    <a:pt x="216432" y="62715"/>
                    <a:pt x="216182" y="56857"/>
                    <a:pt x="216004" y="54737"/>
                  </a:cubicBezTo>
                  <a:cubicBezTo>
                    <a:pt x="215997" y="54511"/>
                    <a:pt x="215994" y="54250"/>
                    <a:pt x="216004" y="54250"/>
                  </a:cubicBezTo>
                  <a:cubicBezTo>
                    <a:pt x="216011" y="54250"/>
                    <a:pt x="216026" y="54392"/>
                    <a:pt x="216051" y="54797"/>
                  </a:cubicBezTo>
                  <a:cubicBezTo>
                    <a:pt x="215980" y="53499"/>
                    <a:pt x="215920" y="52130"/>
                    <a:pt x="215849" y="50737"/>
                  </a:cubicBezTo>
                  <a:cubicBezTo>
                    <a:pt x="215813" y="50034"/>
                    <a:pt x="215777" y="49332"/>
                    <a:pt x="215742" y="48641"/>
                  </a:cubicBezTo>
                  <a:cubicBezTo>
                    <a:pt x="215706" y="47939"/>
                    <a:pt x="215682" y="47248"/>
                    <a:pt x="215646" y="46558"/>
                  </a:cubicBezTo>
                  <a:cubicBezTo>
                    <a:pt x="215515" y="43808"/>
                    <a:pt x="215396" y="41212"/>
                    <a:pt x="215337" y="39188"/>
                  </a:cubicBezTo>
                  <a:lnTo>
                    <a:pt x="215337" y="39188"/>
                  </a:lnTo>
                  <a:lnTo>
                    <a:pt x="215373" y="39581"/>
                  </a:lnTo>
                  <a:cubicBezTo>
                    <a:pt x="215337" y="38616"/>
                    <a:pt x="215265" y="37890"/>
                    <a:pt x="215242" y="36676"/>
                  </a:cubicBezTo>
                  <a:lnTo>
                    <a:pt x="215242" y="36676"/>
                  </a:lnTo>
                  <a:cubicBezTo>
                    <a:pt x="215249" y="36719"/>
                    <a:pt x="215260" y="36853"/>
                    <a:pt x="215266" y="36853"/>
                  </a:cubicBezTo>
                  <a:cubicBezTo>
                    <a:pt x="215269" y="36853"/>
                    <a:pt x="215270" y="36795"/>
                    <a:pt x="215265" y="36616"/>
                  </a:cubicBezTo>
                  <a:cubicBezTo>
                    <a:pt x="215242" y="36104"/>
                    <a:pt x="215134" y="34044"/>
                    <a:pt x="215111" y="32759"/>
                  </a:cubicBezTo>
                  <a:lnTo>
                    <a:pt x="215111" y="32759"/>
                  </a:lnTo>
                  <a:lnTo>
                    <a:pt x="215170" y="33854"/>
                  </a:lnTo>
                  <a:cubicBezTo>
                    <a:pt x="215099" y="31318"/>
                    <a:pt x="215027" y="29377"/>
                    <a:pt x="214944" y="27532"/>
                  </a:cubicBezTo>
                  <a:cubicBezTo>
                    <a:pt x="214932" y="27305"/>
                    <a:pt x="214920" y="27079"/>
                    <a:pt x="214920" y="26841"/>
                  </a:cubicBezTo>
                  <a:cubicBezTo>
                    <a:pt x="214908" y="26615"/>
                    <a:pt x="214896" y="26389"/>
                    <a:pt x="214896" y="26162"/>
                  </a:cubicBezTo>
                  <a:cubicBezTo>
                    <a:pt x="214884" y="25710"/>
                    <a:pt x="214872" y="25246"/>
                    <a:pt x="214861" y="24781"/>
                  </a:cubicBezTo>
                  <a:cubicBezTo>
                    <a:pt x="214837" y="23853"/>
                    <a:pt x="214813" y="22888"/>
                    <a:pt x="214789" y="21829"/>
                  </a:cubicBezTo>
                  <a:cubicBezTo>
                    <a:pt x="214801" y="21829"/>
                    <a:pt x="214813" y="21579"/>
                    <a:pt x="214813" y="21174"/>
                  </a:cubicBezTo>
                  <a:cubicBezTo>
                    <a:pt x="214825" y="20769"/>
                    <a:pt x="214825" y="20209"/>
                    <a:pt x="214825" y="19590"/>
                  </a:cubicBezTo>
                  <a:cubicBezTo>
                    <a:pt x="214813" y="19269"/>
                    <a:pt x="214813" y="18947"/>
                    <a:pt x="214813" y="18614"/>
                  </a:cubicBezTo>
                  <a:cubicBezTo>
                    <a:pt x="214789" y="18281"/>
                    <a:pt x="214765" y="17935"/>
                    <a:pt x="214741" y="17614"/>
                  </a:cubicBezTo>
                  <a:cubicBezTo>
                    <a:pt x="214706" y="17280"/>
                    <a:pt x="214670" y="16959"/>
                    <a:pt x="214646" y="16661"/>
                  </a:cubicBezTo>
                  <a:cubicBezTo>
                    <a:pt x="214601" y="16376"/>
                    <a:pt x="214555" y="16101"/>
                    <a:pt x="214520" y="15858"/>
                  </a:cubicBezTo>
                  <a:lnTo>
                    <a:pt x="214520" y="15858"/>
                  </a:lnTo>
                  <a:cubicBezTo>
                    <a:pt x="213980" y="12937"/>
                    <a:pt x="212769" y="10592"/>
                    <a:pt x="211158" y="8720"/>
                  </a:cubicBezTo>
                  <a:cubicBezTo>
                    <a:pt x="210955" y="8482"/>
                    <a:pt x="210741" y="8267"/>
                    <a:pt x="210527" y="8041"/>
                  </a:cubicBezTo>
                  <a:cubicBezTo>
                    <a:pt x="210312" y="7815"/>
                    <a:pt x="210086" y="7613"/>
                    <a:pt x="209860" y="7386"/>
                  </a:cubicBezTo>
                  <a:cubicBezTo>
                    <a:pt x="209634" y="7184"/>
                    <a:pt x="209396" y="6982"/>
                    <a:pt x="209157" y="6779"/>
                  </a:cubicBezTo>
                  <a:cubicBezTo>
                    <a:pt x="208919" y="6589"/>
                    <a:pt x="208657" y="6398"/>
                    <a:pt x="208407" y="6208"/>
                  </a:cubicBezTo>
                  <a:cubicBezTo>
                    <a:pt x="208288" y="6112"/>
                    <a:pt x="208157" y="6017"/>
                    <a:pt x="208038" y="5922"/>
                  </a:cubicBezTo>
                  <a:cubicBezTo>
                    <a:pt x="207895" y="5839"/>
                    <a:pt x="207764" y="5755"/>
                    <a:pt x="207633" y="5660"/>
                  </a:cubicBezTo>
                  <a:cubicBezTo>
                    <a:pt x="207360" y="5493"/>
                    <a:pt x="207098" y="5315"/>
                    <a:pt x="206824" y="5136"/>
                  </a:cubicBezTo>
                  <a:cubicBezTo>
                    <a:pt x="206252" y="4827"/>
                    <a:pt x="205681" y="4469"/>
                    <a:pt x="205050" y="4184"/>
                  </a:cubicBezTo>
                  <a:cubicBezTo>
                    <a:pt x="204859" y="4088"/>
                    <a:pt x="204657" y="3981"/>
                    <a:pt x="204431" y="3874"/>
                  </a:cubicBezTo>
                  <a:cubicBezTo>
                    <a:pt x="204216" y="3755"/>
                    <a:pt x="203966" y="3660"/>
                    <a:pt x="203716" y="3541"/>
                  </a:cubicBezTo>
                  <a:cubicBezTo>
                    <a:pt x="203454" y="3434"/>
                    <a:pt x="203181" y="3314"/>
                    <a:pt x="202907" y="3195"/>
                  </a:cubicBezTo>
                  <a:cubicBezTo>
                    <a:pt x="202609" y="3088"/>
                    <a:pt x="202311" y="2969"/>
                    <a:pt x="202002" y="2862"/>
                  </a:cubicBezTo>
                  <a:cubicBezTo>
                    <a:pt x="201383" y="2612"/>
                    <a:pt x="200692" y="2421"/>
                    <a:pt x="199990" y="2195"/>
                  </a:cubicBezTo>
                  <a:cubicBezTo>
                    <a:pt x="199811" y="2136"/>
                    <a:pt x="199632" y="2088"/>
                    <a:pt x="199454" y="2040"/>
                  </a:cubicBezTo>
                  <a:cubicBezTo>
                    <a:pt x="199263" y="1993"/>
                    <a:pt x="199085" y="1945"/>
                    <a:pt x="198894" y="1898"/>
                  </a:cubicBezTo>
                  <a:cubicBezTo>
                    <a:pt x="198716" y="1850"/>
                    <a:pt x="198525" y="1802"/>
                    <a:pt x="198335" y="1755"/>
                  </a:cubicBezTo>
                  <a:cubicBezTo>
                    <a:pt x="198239" y="1731"/>
                    <a:pt x="198144" y="1707"/>
                    <a:pt x="198049" y="1671"/>
                  </a:cubicBezTo>
                  <a:cubicBezTo>
                    <a:pt x="197954" y="1659"/>
                    <a:pt x="197858" y="1636"/>
                    <a:pt x="197763" y="1612"/>
                  </a:cubicBezTo>
                  <a:cubicBezTo>
                    <a:pt x="194703" y="909"/>
                    <a:pt x="191310" y="481"/>
                    <a:pt x="188583" y="266"/>
                  </a:cubicBezTo>
                  <a:lnTo>
                    <a:pt x="188583" y="266"/>
                  </a:lnTo>
                  <a:cubicBezTo>
                    <a:pt x="189000" y="314"/>
                    <a:pt x="188964" y="314"/>
                    <a:pt x="188714" y="314"/>
                  </a:cubicBezTo>
                  <a:cubicBezTo>
                    <a:pt x="188583" y="302"/>
                    <a:pt x="188393" y="290"/>
                    <a:pt x="188179" y="278"/>
                  </a:cubicBezTo>
                  <a:cubicBezTo>
                    <a:pt x="187964" y="266"/>
                    <a:pt x="187726" y="266"/>
                    <a:pt x="187476" y="255"/>
                  </a:cubicBezTo>
                  <a:cubicBezTo>
                    <a:pt x="186833" y="207"/>
                    <a:pt x="185952" y="159"/>
                    <a:pt x="185250" y="147"/>
                  </a:cubicBezTo>
                  <a:cubicBezTo>
                    <a:pt x="184547" y="135"/>
                    <a:pt x="184035" y="112"/>
                    <a:pt x="184142" y="88"/>
                  </a:cubicBezTo>
                  <a:lnTo>
                    <a:pt x="184142" y="88"/>
                  </a:lnTo>
                  <a:lnTo>
                    <a:pt x="184595" y="100"/>
                  </a:lnTo>
                  <a:cubicBezTo>
                    <a:pt x="184357" y="88"/>
                    <a:pt x="184011" y="64"/>
                    <a:pt x="183595" y="40"/>
                  </a:cubicBezTo>
                  <a:cubicBezTo>
                    <a:pt x="183178" y="28"/>
                    <a:pt x="182690" y="16"/>
                    <a:pt x="182178" y="16"/>
                  </a:cubicBezTo>
                  <a:cubicBezTo>
                    <a:pt x="181850" y="5"/>
                    <a:pt x="181507" y="1"/>
                    <a:pt x="181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546;p31"/>
            <p:cNvSpPr/>
            <p:nvPr/>
          </p:nvSpPr>
          <p:spPr>
            <a:xfrm>
              <a:off x="3080725" y="1247900"/>
              <a:ext cx="19075" cy="625"/>
            </a:xfrm>
            <a:custGeom>
              <a:avLst/>
              <a:gdLst/>
              <a:ahLst/>
              <a:cxnLst/>
              <a:rect l="l" t="t" r="r" b="b"/>
              <a:pathLst>
                <a:path w="763" h="25" extrusionOk="0">
                  <a:moveTo>
                    <a:pt x="763" y="1"/>
                  </a:moveTo>
                  <a:lnTo>
                    <a:pt x="763" y="1"/>
                  </a:lnTo>
                  <a:cubicBezTo>
                    <a:pt x="620" y="12"/>
                    <a:pt x="465" y="12"/>
                    <a:pt x="334" y="12"/>
                  </a:cubicBezTo>
                  <a:cubicBezTo>
                    <a:pt x="215" y="12"/>
                    <a:pt x="155" y="24"/>
                    <a:pt x="1" y="24"/>
                  </a:cubicBezTo>
                  <a:lnTo>
                    <a:pt x="477" y="24"/>
                  </a:lnTo>
                  <a:cubicBezTo>
                    <a:pt x="584" y="12"/>
                    <a:pt x="679" y="12"/>
                    <a:pt x="7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547;p31"/>
            <p:cNvSpPr/>
            <p:nvPr/>
          </p:nvSpPr>
          <p:spPr>
            <a:xfrm>
              <a:off x="1564775" y="4520025"/>
              <a:ext cx="5375" cy="2125"/>
            </a:xfrm>
            <a:custGeom>
              <a:avLst/>
              <a:gdLst/>
              <a:ahLst/>
              <a:cxnLst/>
              <a:rect l="l" t="t" r="r" b="b"/>
              <a:pathLst>
                <a:path w="215" h="85" extrusionOk="0">
                  <a:moveTo>
                    <a:pt x="0" y="1"/>
                  </a:moveTo>
                  <a:lnTo>
                    <a:pt x="0" y="1"/>
                  </a:lnTo>
                  <a:cubicBezTo>
                    <a:pt x="23" y="12"/>
                    <a:pt x="53" y="23"/>
                    <a:pt x="88" y="36"/>
                  </a:cubicBezTo>
                  <a:lnTo>
                    <a:pt x="88" y="36"/>
                  </a:lnTo>
                  <a:cubicBezTo>
                    <a:pt x="68" y="23"/>
                    <a:pt x="56" y="19"/>
                    <a:pt x="0" y="1"/>
                  </a:cubicBezTo>
                  <a:close/>
                  <a:moveTo>
                    <a:pt x="88" y="36"/>
                  </a:moveTo>
                  <a:lnTo>
                    <a:pt x="88" y="36"/>
                  </a:lnTo>
                  <a:cubicBezTo>
                    <a:pt x="94" y="39"/>
                    <a:pt x="100" y="43"/>
                    <a:pt x="107" y="48"/>
                  </a:cubicBezTo>
                  <a:lnTo>
                    <a:pt x="214" y="84"/>
                  </a:lnTo>
                  <a:cubicBezTo>
                    <a:pt x="171" y="65"/>
                    <a:pt x="127" y="50"/>
                    <a:pt x="88" y="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548;p31"/>
            <p:cNvSpPr/>
            <p:nvPr/>
          </p:nvSpPr>
          <p:spPr>
            <a:xfrm>
              <a:off x="5122650" y="1018400"/>
              <a:ext cx="11050" cy="1525"/>
            </a:xfrm>
            <a:custGeom>
              <a:avLst/>
              <a:gdLst/>
              <a:ahLst/>
              <a:cxnLst/>
              <a:rect l="l" t="t" r="r" b="b"/>
              <a:pathLst>
                <a:path w="442" h="61" extrusionOk="0">
                  <a:moveTo>
                    <a:pt x="441" y="1"/>
                  </a:moveTo>
                  <a:lnTo>
                    <a:pt x="1" y="60"/>
                  </a:lnTo>
                  <a:lnTo>
                    <a:pt x="441" y="13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549;p31"/>
            <p:cNvSpPr/>
            <p:nvPr/>
          </p:nvSpPr>
          <p:spPr>
            <a:xfrm>
              <a:off x="1153100" y="4000025"/>
              <a:ext cx="1525" cy="9250"/>
            </a:xfrm>
            <a:custGeom>
              <a:avLst/>
              <a:gdLst/>
              <a:ahLst/>
              <a:cxnLst/>
              <a:rect l="l" t="t" r="r" b="b"/>
              <a:pathLst>
                <a:path w="61" h="370" extrusionOk="0">
                  <a:moveTo>
                    <a:pt x="1" y="1"/>
                  </a:moveTo>
                  <a:cubicBezTo>
                    <a:pt x="1" y="24"/>
                    <a:pt x="25" y="179"/>
                    <a:pt x="60" y="370"/>
                  </a:cubicBezTo>
                  <a:cubicBezTo>
                    <a:pt x="60" y="310"/>
                    <a:pt x="37" y="2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550;p31"/>
            <p:cNvSpPr/>
            <p:nvPr/>
          </p:nvSpPr>
          <p:spPr>
            <a:xfrm>
              <a:off x="1107275" y="3667550"/>
              <a:ext cx="3900" cy="42575"/>
            </a:xfrm>
            <a:custGeom>
              <a:avLst/>
              <a:gdLst/>
              <a:ahLst/>
              <a:cxnLst/>
              <a:rect l="l" t="t" r="r" b="b"/>
              <a:pathLst>
                <a:path w="156" h="1703" extrusionOk="0">
                  <a:moveTo>
                    <a:pt x="0" y="0"/>
                  </a:moveTo>
                  <a:lnTo>
                    <a:pt x="0" y="0"/>
                  </a:lnTo>
                  <a:cubicBezTo>
                    <a:pt x="60" y="738"/>
                    <a:pt x="107" y="1274"/>
                    <a:pt x="155" y="17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551;p31"/>
            <p:cNvSpPr/>
            <p:nvPr/>
          </p:nvSpPr>
          <p:spPr>
            <a:xfrm>
              <a:off x="1092100" y="3474075"/>
              <a:ext cx="600" cy="4475"/>
            </a:xfrm>
            <a:custGeom>
              <a:avLst/>
              <a:gdLst/>
              <a:ahLst/>
              <a:cxnLst/>
              <a:rect l="l" t="t" r="r" b="b"/>
              <a:pathLst>
                <a:path w="24" h="179" extrusionOk="0">
                  <a:moveTo>
                    <a:pt x="0" y="0"/>
                  </a:moveTo>
                  <a:cubicBezTo>
                    <a:pt x="0" y="0"/>
                    <a:pt x="0" y="12"/>
                    <a:pt x="0" y="12"/>
                  </a:cubicBezTo>
                  <a:lnTo>
                    <a:pt x="24" y="179"/>
                  </a:lnTo>
                  <a:cubicBezTo>
                    <a:pt x="12" y="60"/>
                    <a:pt x="0" y="2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552;p31"/>
            <p:cNvSpPr/>
            <p:nvPr/>
          </p:nvSpPr>
          <p:spPr>
            <a:xfrm>
              <a:off x="3997800" y="4263725"/>
              <a:ext cx="19450" cy="2425"/>
            </a:xfrm>
            <a:custGeom>
              <a:avLst/>
              <a:gdLst/>
              <a:ahLst/>
              <a:cxnLst/>
              <a:rect l="l" t="t" r="r" b="b"/>
              <a:pathLst>
                <a:path w="778" h="97" extrusionOk="0">
                  <a:moveTo>
                    <a:pt x="775" y="0"/>
                  </a:moveTo>
                  <a:lnTo>
                    <a:pt x="775" y="0"/>
                  </a:lnTo>
                  <a:cubicBezTo>
                    <a:pt x="772" y="0"/>
                    <a:pt x="657" y="13"/>
                    <a:pt x="489" y="34"/>
                  </a:cubicBezTo>
                  <a:lnTo>
                    <a:pt x="489" y="34"/>
                  </a:lnTo>
                  <a:cubicBezTo>
                    <a:pt x="695" y="10"/>
                    <a:pt x="778" y="0"/>
                    <a:pt x="775" y="0"/>
                  </a:cubicBezTo>
                  <a:close/>
                  <a:moveTo>
                    <a:pt x="489" y="34"/>
                  </a:moveTo>
                  <a:cubicBezTo>
                    <a:pt x="450" y="39"/>
                    <a:pt x="406" y="44"/>
                    <a:pt x="358" y="49"/>
                  </a:cubicBezTo>
                  <a:cubicBezTo>
                    <a:pt x="295" y="55"/>
                    <a:pt x="232" y="65"/>
                    <a:pt x="168" y="75"/>
                  </a:cubicBezTo>
                  <a:lnTo>
                    <a:pt x="168" y="75"/>
                  </a:lnTo>
                  <a:cubicBezTo>
                    <a:pt x="285" y="59"/>
                    <a:pt x="395" y="46"/>
                    <a:pt x="489" y="34"/>
                  </a:cubicBezTo>
                  <a:close/>
                  <a:moveTo>
                    <a:pt x="168" y="75"/>
                  </a:moveTo>
                  <a:cubicBezTo>
                    <a:pt x="114" y="82"/>
                    <a:pt x="57" y="89"/>
                    <a:pt x="1" y="97"/>
                  </a:cubicBezTo>
                  <a:cubicBezTo>
                    <a:pt x="57" y="91"/>
                    <a:pt x="113" y="83"/>
                    <a:pt x="168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553;p31"/>
            <p:cNvSpPr/>
            <p:nvPr/>
          </p:nvSpPr>
          <p:spPr>
            <a:xfrm>
              <a:off x="2911650" y="4435200"/>
              <a:ext cx="34575" cy="6875"/>
            </a:xfrm>
            <a:custGeom>
              <a:avLst/>
              <a:gdLst/>
              <a:ahLst/>
              <a:cxnLst/>
              <a:rect l="l" t="t" r="r" b="b"/>
              <a:pathLst>
                <a:path w="1383" h="275" extrusionOk="0">
                  <a:moveTo>
                    <a:pt x="1382" y="0"/>
                  </a:moveTo>
                  <a:lnTo>
                    <a:pt x="1382" y="0"/>
                  </a:lnTo>
                  <a:cubicBezTo>
                    <a:pt x="620" y="143"/>
                    <a:pt x="25" y="250"/>
                    <a:pt x="1" y="274"/>
                  </a:cubicBezTo>
                  <a:cubicBezTo>
                    <a:pt x="453" y="191"/>
                    <a:pt x="906" y="96"/>
                    <a:pt x="13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554;p31"/>
            <p:cNvSpPr/>
            <p:nvPr/>
          </p:nvSpPr>
          <p:spPr>
            <a:xfrm>
              <a:off x="5191125" y="43750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12"/>
                  </a:cubicBezTo>
                  <a:lnTo>
                    <a:pt x="226" y="203"/>
                  </a:lnTo>
                  <a:cubicBezTo>
                    <a:pt x="155" y="131"/>
                    <a:pt x="83" y="7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555;p31"/>
            <p:cNvSpPr/>
            <p:nvPr/>
          </p:nvSpPr>
          <p:spPr>
            <a:xfrm>
              <a:off x="2946200" y="4425675"/>
              <a:ext cx="50325" cy="9550"/>
            </a:xfrm>
            <a:custGeom>
              <a:avLst/>
              <a:gdLst/>
              <a:ahLst/>
              <a:cxnLst/>
              <a:rect l="l" t="t" r="r" b="b"/>
              <a:pathLst>
                <a:path w="2013" h="382" extrusionOk="0">
                  <a:moveTo>
                    <a:pt x="2012" y="0"/>
                  </a:moveTo>
                  <a:lnTo>
                    <a:pt x="2012" y="0"/>
                  </a:lnTo>
                  <a:cubicBezTo>
                    <a:pt x="1250" y="131"/>
                    <a:pt x="607" y="262"/>
                    <a:pt x="0" y="381"/>
                  </a:cubicBezTo>
                  <a:cubicBezTo>
                    <a:pt x="643" y="262"/>
                    <a:pt x="1381" y="120"/>
                    <a:pt x="20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556;p31"/>
            <p:cNvSpPr/>
            <p:nvPr/>
          </p:nvSpPr>
          <p:spPr>
            <a:xfrm>
              <a:off x="1075125" y="2458775"/>
              <a:ext cx="25" cy="12525"/>
            </a:xfrm>
            <a:custGeom>
              <a:avLst/>
              <a:gdLst/>
              <a:ahLst/>
              <a:cxnLst/>
              <a:rect l="l" t="t" r="r" b="b"/>
              <a:pathLst>
                <a:path w="1" h="501" extrusionOk="0">
                  <a:moveTo>
                    <a:pt x="0" y="500"/>
                  </a:moveTo>
                  <a:lnTo>
                    <a:pt x="0" y="48"/>
                  </a:lnTo>
                  <a:cubicBezTo>
                    <a:pt x="0" y="60"/>
                    <a:pt x="0" y="3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557;p31"/>
            <p:cNvSpPr/>
            <p:nvPr/>
          </p:nvSpPr>
          <p:spPr>
            <a:xfrm>
              <a:off x="1075125" y="2446275"/>
              <a:ext cx="25" cy="12525"/>
            </a:xfrm>
            <a:custGeom>
              <a:avLst/>
              <a:gdLst/>
              <a:ahLst/>
              <a:cxnLst/>
              <a:rect l="l" t="t" r="r" b="b"/>
              <a:pathLst>
                <a:path w="1" h="501" extrusionOk="0">
                  <a:moveTo>
                    <a:pt x="0" y="500"/>
                  </a:moveTo>
                  <a:lnTo>
                    <a:pt x="0" y="0"/>
                  </a:lnTo>
                  <a:cubicBezTo>
                    <a:pt x="0" y="226"/>
                    <a:pt x="0" y="429"/>
                    <a:pt x="0" y="5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558;p31"/>
            <p:cNvSpPr/>
            <p:nvPr/>
          </p:nvSpPr>
          <p:spPr>
            <a:xfrm>
              <a:off x="1075125" y="2420075"/>
              <a:ext cx="325" cy="26225"/>
            </a:xfrm>
            <a:custGeom>
              <a:avLst/>
              <a:gdLst/>
              <a:ahLst/>
              <a:cxnLst/>
              <a:rect l="l" t="t" r="r" b="b"/>
              <a:pathLst>
                <a:path w="13" h="1049" extrusionOk="0">
                  <a:moveTo>
                    <a:pt x="0" y="0"/>
                  </a:moveTo>
                  <a:lnTo>
                    <a:pt x="0" y="1048"/>
                  </a:lnTo>
                  <a:cubicBezTo>
                    <a:pt x="0" y="691"/>
                    <a:pt x="12" y="23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559;p31"/>
            <p:cNvSpPr/>
            <p:nvPr/>
          </p:nvSpPr>
          <p:spPr>
            <a:xfrm>
              <a:off x="1073050" y="2779050"/>
              <a:ext cx="600" cy="3600"/>
            </a:xfrm>
            <a:custGeom>
              <a:avLst/>
              <a:gdLst/>
              <a:ahLst/>
              <a:cxnLst/>
              <a:rect l="l" t="t" r="r" b="b"/>
              <a:pathLst>
                <a:path w="24" h="144" extrusionOk="0">
                  <a:moveTo>
                    <a:pt x="0" y="0"/>
                  </a:moveTo>
                  <a:lnTo>
                    <a:pt x="24" y="143"/>
                  </a:lnTo>
                  <a:cubicBezTo>
                    <a:pt x="12" y="60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560;p31"/>
            <p:cNvSpPr/>
            <p:nvPr/>
          </p:nvSpPr>
          <p:spPr>
            <a:xfrm>
              <a:off x="1073050" y="2782625"/>
              <a:ext cx="1200" cy="89900"/>
            </a:xfrm>
            <a:custGeom>
              <a:avLst/>
              <a:gdLst/>
              <a:ahLst/>
              <a:cxnLst/>
              <a:rect l="l" t="t" r="r" b="b"/>
              <a:pathLst>
                <a:path w="48" h="3596" extrusionOk="0">
                  <a:moveTo>
                    <a:pt x="24" y="0"/>
                  </a:moveTo>
                  <a:lnTo>
                    <a:pt x="24" y="0"/>
                  </a:lnTo>
                  <a:cubicBezTo>
                    <a:pt x="48" y="583"/>
                    <a:pt x="0" y="2750"/>
                    <a:pt x="36" y="3596"/>
                  </a:cubicBezTo>
                  <a:cubicBezTo>
                    <a:pt x="24" y="2703"/>
                    <a:pt x="48" y="1357"/>
                    <a:pt x="36" y="119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561;p31"/>
            <p:cNvSpPr/>
            <p:nvPr/>
          </p:nvSpPr>
          <p:spPr>
            <a:xfrm>
              <a:off x="1073925" y="3180575"/>
              <a:ext cx="3600" cy="82475"/>
            </a:xfrm>
            <a:custGeom>
              <a:avLst/>
              <a:gdLst/>
              <a:ahLst/>
              <a:cxnLst/>
              <a:rect l="l" t="t" r="r" b="b"/>
              <a:pathLst>
                <a:path w="144" h="3299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1395"/>
                    <a:pt x="33" y="1706"/>
                    <a:pt x="40" y="1706"/>
                  </a:cubicBezTo>
                  <a:cubicBezTo>
                    <a:pt x="42" y="1706"/>
                    <a:pt x="45" y="1650"/>
                    <a:pt x="48" y="1596"/>
                  </a:cubicBezTo>
                  <a:cubicBezTo>
                    <a:pt x="55" y="1543"/>
                    <a:pt x="58" y="1493"/>
                    <a:pt x="61" y="1493"/>
                  </a:cubicBezTo>
                  <a:cubicBezTo>
                    <a:pt x="64" y="1493"/>
                    <a:pt x="67" y="1524"/>
                    <a:pt x="72" y="1608"/>
                  </a:cubicBezTo>
                  <a:cubicBezTo>
                    <a:pt x="84" y="1799"/>
                    <a:pt x="96" y="2275"/>
                    <a:pt x="144" y="3299"/>
                  </a:cubicBezTo>
                  <a:lnTo>
                    <a:pt x="132" y="2811"/>
                  </a:lnTo>
                  <a:cubicBezTo>
                    <a:pt x="108" y="2513"/>
                    <a:pt x="96" y="2120"/>
                    <a:pt x="96" y="1727"/>
                  </a:cubicBezTo>
                  <a:lnTo>
                    <a:pt x="48" y="167"/>
                  </a:lnTo>
                  <a:cubicBezTo>
                    <a:pt x="48" y="477"/>
                    <a:pt x="48" y="839"/>
                    <a:pt x="40" y="839"/>
                  </a:cubicBezTo>
                  <a:cubicBezTo>
                    <a:pt x="33" y="839"/>
                    <a:pt x="21" y="62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562;p31"/>
            <p:cNvSpPr/>
            <p:nvPr/>
          </p:nvSpPr>
          <p:spPr>
            <a:xfrm>
              <a:off x="1087725" y="3487125"/>
              <a:ext cx="2850" cy="39700"/>
            </a:xfrm>
            <a:custGeom>
              <a:avLst/>
              <a:gdLst/>
              <a:ahLst/>
              <a:cxnLst/>
              <a:rect l="l" t="t" r="r" b="b"/>
              <a:pathLst>
                <a:path w="114" h="1588" extrusionOk="0">
                  <a:moveTo>
                    <a:pt x="8" y="1"/>
                  </a:moveTo>
                  <a:cubicBezTo>
                    <a:pt x="1" y="1"/>
                    <a:pt x="37" y="684"/>
                    <a:pt x="33" y="684"/>
                  </a:cubicBezTo>
                  <a:cubicBezTo>
                    <a:pt x="33" y="684"/>
                    <a:pt x="32" y="683"/>
                    <a:pt x="32" y="681"/>
                  </a:cubicBezTo>
                  <a:lnTo>
                    <a:pt x="32" y="681"/>
                  </a:lnTo>
                  <a:cubicBezTo>
                    <a:pt x="77" y="1248"/>
                    <a:pt x="104" y="1587"/>
                    <a:pt x="109" y="1587"/>
                  </a:cubicBezTo>
                  <a:cubicBezTo>
                    <a:pt x="114" y="1587"/>
                    <a:pt x="101" y="1333"/>
                    <a:pt x="68" y="752"/>
                  </a:cubicBezTo>
                  <a:cubicBezTo>
                    <a:pt x="28" y="187"/>
                    <a:pt x="12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563;p31"/>
            <p:cNvSpPr/>
            <p:nvPr/>
          </p:nvSpPr>
          <p:spPr>
            <a:xfrm>
              <a:off x="2106200" y="4579275"/>
              <a:ext cx="16325" cy="1200"/>
            </a:xfrm>
            <a:custGeom>
              <a:avLst/>
              <a:gdLst/>
              <a:ahLst/>
              <a:cxnLst/>
              <a:rect l="l" t="t" r="r" b="b"/>
              <a:pathLst>
                <a:path w="653" h="48" extrusionOk="0">
                  <a:moveTo>
                    <a:pt x="167" y="0"/>
                  </a:moveTo>
                  <a:cubicBezTo>
                    <a:pt x="157" y="2"/>
                    <a:pt x="153" y="3"/>
                    <a:pt x="154" y="4"/>
                  </a:cubicBezTo>
                  <a:lnTo>
                    <a:pt x="154" y="4"/>
                  </a:lnTo>
                  <a:lnTo>
                    <a:pt x="167" y="0"/>
                  </a:lnTo>
                  <a:close/>
                  <a:moveTo>
                    <a:pt x="154" y="4"/>
                  </a:moveTo>
                  <a:lnTo>
                    <a:pt x="1" y="48"/>
                  </a:lnTo>
                  <a:cubicBezTo>
                    <a:pt x="650" y="12"/>
                    <a:pt x="652" y="6"/>
                    <a:pt x="513" y="6"/>
                  </a:cubicBezTo>
                  <a:cubicBezTo>
                    <a:pt x="443" y="6"/>
                    <a:pt x="337" y="8"/>
                    <a:pt x="258" y="8"/>
                  </a:cubicBezTo>
                  <a:cubicBezTo>
                    <a:pt x="200" y="8"/>
                    <a:pt x="157" y="7"/>
                    <a:pt x="154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564;p31"/>
            <p:cNvSpPr/>
            <p:nvPr/>
          </p:nvSpPr>
          <p:spPr>
            <a:xfrm>
              <a:off x="2397300" y="4535200"/>
              <a:ext cx="45875" cy="8075"/>
            </a:xfrm>
            <a:custGeom>
              <a:avLst/>
              <a:gdLst/>
              <a:ahLst/>
              <a:cxnLst/>
              <a:rect l="l" t="t" r="r" b="b"/>
              <a:pathLst>
                <a:path w="1835" h="323" extrusionOk="0">
                  <a:moveTo>
                    <a:pt x="1835" y="1"/>
                  </a:moveTo>
                  <a:cubicBezTo>
                    <a:pt x="1834" y="1"/>
                    <a:pt x="1525" y="49"/>
                    <a:pt x="1215" y="108"/>
                  </a:cubicBezTo>
                  <a:cubicBezTo>
                    <a:pt x="906" y="144"/>
                    <a:pt x="584" y="191"/>
                    <a:pt x="584" y="191"/>
                  </a:cubicBezTo>
                  <a:lnTo>
                    <a:pt x="1" y="322"/>
                  </a:lnTo>
                  <a:cubicBezTo>
                    <a:pt x="1" y="322"/>
                    <a:pt x="465" y="239"/>
                    <a:pt x="918" y="168"/>
                  </a:cubicBezTo>
                  <a:cubicBezTo>
                    <a:pt x="1156" y="132"/>
                    <a:pt x="1382" y="84"/>
                    <a:pt x="1549" y="60"/>
                  </a:cubicBezTo>
                  <a:cubicBezTo>
                    <a:pt x="1727" y="25"/>
                    <a:pt x="1834" y="1"/>
                    <a:pt x="18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565;p31"/>
            <p:cNvSpPr/>
            <p:nvPr/>
          </p:nvSpPr>
          <p:spPr>
            <a:xfrm>
              <a:off x="2625325" y="4495325"/>
              <a:ext cx="53000" cy="11325"/>
            </a:xfrm>
            <a:custGeom>
              <a:avLst/>
              <a:gdLst/>
              <a:ahLst/>
              <a:cxnLst/>
              <a:rect l="l" t="t" r="r" b="b"/>
              <a:pathLst>
                <a:path w="2120" h="453" extrusionOk="0">
                  <a:moveTo>
                    <a:pt x="2119" y="1"/>
                  </a:moveTo>
                  <a:lnTo>
                    <a:pt x="548" y="334"/>
                  </a:lnTo>
                  <a:lnTo>
                    <a:pt x="0" y="453"/>
                  </a:lnTo>
                  <a:lnTo>
                    <a:pt x="0" y="453"/>
                  </a:lnTo>
                  <a:lnTo>
                    <a:pt x="2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566;p31"/>
            <p:cNvSpPr/>
            <p:nvPr/>
          </p:nvSpPr>
          <p:spPr>
            <a:xfrm>
              <a:off x="5379525" y="4543250"/>
              <a:ext cx="12225" cy="23825"/>
            </a:xfrm>
            <a:custGeom>
              <a:avLst/>
              <a:gdLst/>
              <a:ahLst/>
              <a:cxnLst/>
              <a:rect l="l" t="t" r="r" b="b"/>
              <a:pathLst>
                <a:path w="489" h="953" extrusionOk="0">
                  <a:moveTo>
                    <a:pt x="489" y="0"/>
                  </a:moveTo>
                  <a:lnTo>
                    <a:pt x="275" y="322"/>
                  </a:lnTo>
                  <a:cubicBezTo>
                    <a:pt x="179" y="524"/>
                    <a:pt x="108" y="679"/>
                    <a:pt x="60" y="786"/>
                  </a:cubicBezTo>
                  <a:cubicBezTo>
                    <a:pt x="13" y="905"/>
                    <a:pt x="1" y="953"/>
                    <a:pt x="13" y="953"/>
                  </a:cubicBezTo>
                  <a:cubicBezTo>
                    <a:pt x="24" y="929"/>
                    <a:pt x="167" y="643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567;p31"/>
            <p:cNvSpPr/>
            <p:nvPr/>
          </p:nvSpPr>
          <p:spPr>
            <a:xfrm>
              <a:off x="6489775" y="3995550"/>
              <a:ext cx="36050" cy="62550"/>
            </a:xfrm>
            <a:custGeom>
              <a:avLst/>
              <a:gdLst/>
              <a:ahLst/>
              <a:cxnLst/>
              <a:rect l="l" t="t" r="r" b="b"/>
              <a:pathLst>
                <a:path w="1442" h="2502" extrusionOk="0">
                  <a:moveTo>
                    <a:pt x="1442" y="1"/>
                  </a:moveTo>
                  <a:lnTo>
                    <a:pt x="1442" y="1"/>
                  </a:lnTo>
                  <a:cubicBezTo>
                    <a:pt x="1227" y="537"/>
                    <a:pt x="953" y="1049"/>
                    <a:pt x="692" y="1477"/>
                  </a:cubicBezTo>
                  <a:cubicBezTo>
                    <a:pt x="423" y="1909"/>
                    <a:pt x="190" y="2260"/>
                    <a:pt x="12" y="2487"/>
                  </a:cubicBezTo>
                  <a:lnTo>
                    <a:pt x="12" y="2487"/>
                  </a:lnTo>
                  <a:cubicBezTo>
                    <a:pt x="96" y="2381"/>
                    <a:pt x="221" y="2243"/>
                    <a:pt x="334" y="2061"/>
                  </a:cubicBezTo>
                  <a:cubicBezTo>
                    <a:pt x="406" y="1965"/>
                    <a:pt x="477" y="1858"/>
                    <a:pt x="549" y="1751"/>
                  </a:cubicBezTo>
                  <a:cubicBezTo>
                    <a:pt x="584" y="1704"/>
                    <a:pt x="620" y="1644"/>
                    <a:pt x="656" y="1596"/>
                  </a:cubicBezTo>
                  <a:cubicBezTo>
                    <a:pt x="680" y="1537"/>
                    <a:pt x="715" y="1477"/>
                    <a:pt x="751" y="1418"/>
                  </a:cubicBezTo>
                  <a:cubicBezTo>
                    <a:pt x="882" y="1180"/>
                    <a:pt x="1037" y="942"/>
                    <a:pt x="1144" y="692"/>
                  </a:cubicBezTo>
                  <a:cubicBezTo>
                    <a:pt x="1263" y="441"/>
                    <a:pt x="1370" y="215"/>
                    <a:pt x="1442" y="1"/>
                  </a:cubicBezTo>
                  <a:close/>
                  <a:moveTo>
                    <a:pt x="12" y="2487"/>
                  </a:moveTo>
                  <a:lnTo>
                    <a:pt x="12" y="2487"/>
                  </a:lnTo>
                  <a:cubicBezTo>
                    <a:pt x="8" y="2492"/>
                    <a:pt x="5" y="2497"/>
                    <a:pt x="1" y="2501"/>
                  </a:cubicBezTo>
                  <a:cubicBezTo>
                    <a:pt x="5" y="2497"/>
                    <a:pt x="9" y="2492"/>
                    <a:pt x="12" y="24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568;p31"/>
            <p:cNvSpPr/>
            <p:nvPr/>
          </p:nvSpPr>
          <p:spPr>
            <a:xfrm>
              <a:off x="5447100" y="983275"/>
              <a:ext cx="48250" cy="1825"/>
            </a:xfrm>
            <a:custGeom>
              <a:avLst/>
              <a:gdLst/>
              <a:ahLst/>
              <a:cxnLst/>
              <a:rect l="l" t="t" r="r" b="b"/>
              <a:pathLst>
                <a:path w="1930" h="73" extrusionOk="0">
                  <a:moveTo>
                    <a:pt x="1929" y="1"/>
                  </a:moveTo>
                  <a:lnTo>
                    <a:pt x="0" y="72"/>
                  </a:lnTo>
                  <a:lnTo>
                    <a:pt x="905" y="49"/>
                  </a:lnTo>
                  <a:lnTo>
                    <a:pt x="19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569;p31"/>
            <p:cNvSpPr/>
            <p:nvPr/>
          </p:nvSpPr>
          <p:spPr>
            <a:xfrm>
              <a:off x="1040000" y="2146525"/>
              <a:ext cx="1225" cy="42825"/>
            </a:xfrm>
            <a:custGeom>
              <a:avLst/>
              <a:gdLst/>
              <a:ahLst/>
              <a:cxnLst/>
              <a:rect l="l" t="t" r="r" b="b"/>
              <a:pathLst>
                <a:path w="49" h="1713" extrusionOk="0">
                  <a:moveTo>
                    <a:pt x="12" y="0"/>
                  </a:moveTo>
                  <a:lnTo>
                    <a:pt x="0" y="1548"/>
                  </a:lnTo>
                  <a:cubicBezTo>
                    <a:pt x="4" y="1655"/>
                    <a:pt x="10" y="1712"/>
                    <a:pt x="16" y="1712"/>
                  </a:cubicBezTo>
                  <a:cubicBezTo>
                    <a:pt x="31" y="1712"/>
                    <a:pt x="48" y="1403"/>
                    <a:pt x="48" y="70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570;p31"/>
            <p:cNvSpPr/>
            <p:nvPr/>
          </p:nvSpPr>
          <p:spPr>
            <a:xfrm>
              <a:off x="1041475" y="1967225"/>
              <a:ext cx="3300" cy="164750"/>
            </a:xfrm>
            <a:custGeom>
              <a:avLst/>
              <a:gdLst/>
              <a:ahLst/>
              <a:cxnLst/>
              <a:rect l="l" t="t" r="r" b="b"/>
              <a:pathLst>
                <a:path w="132" h="6590" extrusionOk="0">
                  <a:moveTo>
                    <a:pt x="65" y="0"/>
                  </a:moveTo>
                  <a:cubicBezTo>
                    <a:pt x="56" y="0"/>
                    <a:pt x="46" y="67"/>
                    <a:pt x="37" y="219"/>
                  </a:cubicBezTo>
                  <a:cubicBezTo>
                    <a:pt x="84" y="1386"/>
                    <a:pt x="49" y="1672"/>
                    <a:pt x="96" y="2922"/>
                  </a:cubicBezTo>
                  <a:cubicBezTo>
                    <a:pt x="85" y="3828"/>
                    <a:pt x="55" y="4529"/>
                    <a:pt x="41" y="4529"/>
                  </a:cubicBezTo>
                  <a:cubicBezTo>
                    <a:pt x="39" y="4529"/>
                    <a:pt x="38" y="4521"/>
                    <a:pt x="37" y="4505"/>
                  </a:cubicBezTo>
                  <a:lnTo>
                    <a:pt x="37" y="4505"/>
                  </a:lnTo>
                  <a:cubicBezTo>
                    <a:pt x="49" y="4851"/>
                    <a:pt x="1" y="6053"/>
                    <a:pt x="25" y="6589"/>
                  </a:cubicBezTo>
                  <a:cubicBezTo>
                    <a:pt x="84" y="5291"/>
                    <a:pt x="108" y="3648"/>
                    <a:pt x="96" y="1922"/>
                  </a:cubicBezTo>
                  <a:cubicBezTo>
                    <a:pt x="104" y="1801"/>
                    <a:pt x="111" y="1758"/>
                    <a:pt x="116" y="1758"/>
                  </a:cubicBezTo>
                  <a:cubicBezTo>
                    <a:pt x="127" y="1758"/>
                    <a:pt x="132" y="1937"/>
                    <a:pt x="132" y="1993"/>
                  </a:cubicBezTo>
                  <a:cubicBezTo>
                    <a:pt x="132" y="1696"/>
                    <a:pt x="132" y="1398"/>
                    <a:pt x="120" y="1112"/>
                  </a:cubicBezTo>
                  <a:cubicBezTo>
                    <a:pt x="120" y="838"/>
                    <a:pt x="108" y="576"/>
                    <a:pt x="96" y="386"/>
                  </a:cubicBezTo>
                  <a:cubicBezTo>
                    <a:pt x="89" y="150"/>
                    <a:pt x="7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571;p31"/>
            <p:cNvSpPr/>
            <p:nvPr/>
          </p:nvSpPr>
          <p:spPr>
            <a:xfrm>
              <a:off x="2890825" y="1222300"/>
              <a:ext cx="15800" cy="25"/>
            </a:xfrm>
            <a:custGeom>
              <a:avLst/>
              <a:gdLst/>
              <a:ahLst/>
              <a:cxnLst/>
              <a:rect l="l" t="t" r="r" b="b"/>
              <a:pathLst>
                <a:path w="632" h="1" extrusionOk="0">
                  <a:moveTo>
                    <a:pt x="632" y="1"/>
                  </a:moveTo>
                  <a:lnTo>
                    <a:pt x="1" y="1"/>
                  </a:lnTo>
                  <a:cubicBezTo>
                    <a:pt x="179" y="1"/>
                    <a:pt x="393" y="1"/>
                    <a:pt x="6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572;p31"/>
            <p:cNvSpPr/>
            <p:nvPr/>
          </p:nvSpPr>
          <p:spPr>
            <a:xfrm>
              <a:off x="4397275" y="1091225"/>
              <a:ext cx="16900" cy="3400"/>
            </a:xfrm>
            <a:custGeom>
              <a:avLst/>
              <a:gdLst/>
              <a:ahLst/>
              <a:cxnLst/>
              <a:rect l="l" t="t" r="r" b="b"/>
              <a:pathLst>
                <a:path w="676" h="136" extrusionOk="0">
                  <a:moveTo>
                    <a:pt x="675" y="0"/>
                  </a:moveTo>
                  <a:cubicBezTo>
                    <a:pt x="673" y="0"/>
                    <a:pt x="642" y="6"/>
                    <a:pt x="589" y="17"/>
                  </a:cubicBezTo>
                  <a:lnTo>
                    <a:pt x="589" y="17"/>
                  </a:lnTo>
                  <a:cubicBezTo>
                    <a:pt x="611" y="13"/>
                    <a:pt x="632" y="9"/>
                    <a:pt x="655" y="5"/>
                  </a:cubicBezTo>
                  <a:cubicBezTo>
                    <a:pt x="669" y="2"/>
                    <a:pt x="675" y="0"/>
                    <a:pt x="675" y="0"/>
                  </a:cubicBezTo>
                  <a:close/>
                  <a:moveTo>
                    <a:pt x="589" y="17"/>
                  </a:moveTo>
                  <a:lnTo>
                    <a:pt x="589" y="17"/>
                  </a:lnTo>
                  <a:cubicBezTo>
                    <a:pt x="184" y="92"/>
                    <a:pt x="11" y="125"/>
                    <a:pt x="0" y="136"/>
                  </a:cubicBezTo>
                  <a:cubicBezTo>
                    <a:pt x="249" y="86"/>
                    <a:pt x="473" y="40"/>
                    <a:pt x="589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573;p31"/>
            <p:cNvSpPr/>
            <p:nvPr/>
          </p:nvSpPr>
          <p:spPr>
            <a:xfrm>
              <a:off x="4653550" y="1048175"/>
              <a:ext cx="15200" cy="2400"/>
            </a:xfrm>
            <a:custGeom>
              <a:avLst/>
              <a:gdLst/>
              <a:ahLst/>
              <a:cxnLst/>
              <a:rect l="l" t="t" r="r" b="b"/>
              <a:pathLst>
                <a:path w="608" h="96" extrusionOk="0">
                  <a:moveTo>
                    <a:pt x="608" y="1"/>
                  </a:moveTo>
                  <a:cubicBezTo>
                    <a:pt x="381" y="36"/>
                    <a:pt x="203" y="60"/>
                    <a:pt x="0" y="96"/>
                  </a:cubicBezTo>
                  <a:cubicBezTo>
                    <a:pt x="238" y="60"/>
                    <a:pt x="465" y="24"/>
                    <a:pt x="6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574;p31"/>
            <p:cNvSpPr/>
            <p:nvPr/>
          </p:nvSpPr>
          <p:spPr>
            <a:xfrm>
              <a:off x="2906600" y="1222175"/>
              <a:ext cx="41500" cy="150"/>
            </a:xfrm>
            <a:custGeom>
              <a:avLst/>
              <a:gdLst/>
              <a:ahLst/>
              <a:cxnLst/>
              <a:rect l="l" t="t" r="r" b="b"/>
              <a:pathLst>
                <a:path w="1660" h="6" extrusionOk="0">
                  <a:moveTo>
                    <a:pt x="1430" y="0"/>
                  </a:moveTo>
                  <a:cubicBezTo>
                    <a:pt x="1128" y="0"/>
                    <a:pt x="532" y="6"/>
                    <a:pt x="1" y="6"/>
                  </a:cubicBezTo>
                  <a:lnTo>
                    <a:pt x="1620" y="6"/>
                  </a:lnTo>
                  <a:cubicBezTo>
                    <a:pt x="1659" y="2"/>
                    <a:pt x="1581" y="0"/>
                    <a:pt x="1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575;p31"/>
            <p:cNvSpPr/>
            <p:nvPr/>
          </p:nvSpPr>
          <p:spPr>
            <a:xfrm>
              <a:off x="1048325" y="1679800"/>
              <a:ext cx="2125" cy="22050"/>
            </a:xfrm>
            <a:custGeom>
              <a:avLst/>
              <a:gdLst/>
              <a:ahLst/>
              <a:cxnLst/>
              <a:rect l="l" t="t" r="r" b="b"/>
              <a:pathLst>
                <a:path w="85" h="882" extrusionOk="0">
                  <a:moveTo>
                    <a:pt x="84" y="1"/>
                  </a:moveTo>
                  <a:cubicBezTo>
                    <a:pt x="48" y="346"/>
                    <a:pt x="13" y="620"/>
                    <a:pt x="1" y="882"/>
                  </a:cubicBezTo>
                  <a:cubicBezTo>
                    <a:pt x="25" y="608"/>
                    <a:pt x="60" y="334"/>
                    <a:pt x="84" y="60"/>
                  </a:cubicBezTo>
                  <a:cubicBezTo>
                    <a:pt x="84" y="48"/>
                    <a:pt x="84" y="24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576;p31"/>
            <p:cNvSpPr/>
            <p:nvPr/>
          </p:nvSpPr>
          <p:spPr>
            <a:xfrm>
              <a:off x="2216325" y="1217550"/>
              <a:ext cx="22650" cy="325"/>
            </a:xfrm>
            <a:custGeom>
              <a:avLst/>
              <a:gdLst/>
              <a:ahLst/>
              <a:cxnLst/>
              <a:rect l="l" t="t" r="r" b="b"/>
              <a:pathLst>
                <a:path w="906" h="13" extrusionOk="0">
                  <a:moveTo>
                    <a:pt x="418" y="0"/>
                  </a:moveTo>
                  <a:cubicBezTo>
                    <a:pt x="275" y="0"/>
                    <a:pt x="132" y="0"/>
                    <a:pt x="1" y="12"/>
                  </a:cubicBezTo>
                  <a:lnTo>
                    <a:pt x="9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577;p31"/>
            <p:cNvSpPr/>
            <p:nvPr/>
          </p:nvSpPr>
          <p:spPr>
            <a:xfrm>
              <a:off x="1721325" y="1211600"/>
              <a:ext cx="25325" cy="1800"/>
            </a:xfrm>
            <a:custGeom>
              <a:avLst/>
              <a:gdLst/>
              <a:ahLst/>
              <a:cxnLst/>
              <a:rect l="l" t="t" r="r" b="b"/>
              <a:pathLst>
                <a:path w="1013" h="72" extrusionOk="0">
                  <a:moveTo>
                    <a:pt x="1013" y="0"/>
                  </a:moveTo>
                  <a:lnTo>
                    <a:pt x="1013" y="0"/>
                  </a:lnTo>
                  <a:cubicBezTo>
                    <a:pt x="751" y="24"/>
                    <a:pt x="418" y="36"/>
                    <a:pt x="13" y="48"/>
                  </a:cubicBezTo>
                  <a:cubicBezTo>
                    <a:pt x="1" y="60"/>
                    <a:pt x="60" y="71"/>
                    <a:pt x="215" y="71"/>
                  </a:cubicBezTo>
                  <a:cubicBezTo>
                    <a:pt x="680" y="71"/>
                    <a:pt x="846" y="24"/>
                    <a:pt x="10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578;p31"/>
            <p:cNvSpPr/>
            <p:nvPr/>
          </p:nvSpPr>
          <p:spPr>
            <a:xfrm>
              <a:off x="1070950" y="1567575"/>
              <a:ext cx="3300" cy="14025"/>
            </a:xfrm>
            <a:custGeom>
              <a:avLst/>
              <a:gdLst/>
              <a:ahLst/>
              <a:cxnLst/>
              <a:rect l="l" t="t" r="r" b="b"/>
              <a:pathLst>
                <a:path w="132" h="56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132" y="1"/>
                    <a:pt x="84" y="132"/>
                    <a:pt x="60" y="275"/>
                  </a:cubicBezTo>
                  <a:cubicBezTo>
                    <a:pt x="54" y="309"/>
                    <a:pt x="48" y="344"/>
                    <a:pt x="41" y="377"/>
                  </a:cubicBezTo>
                  <a:lnTo>
                    <a:pt x="41" y="377"/>
                  </a:lnTo>
                  <a:cubicBezTo>
                    <a:pt x="69" y="250"/>
                    <a:pt x="100" y="110"/>
                    <a:pt x="132" y="1"/>
                  </a:cubicBezTo>
                  <a:close/>
                  <a:moveTo>
                    <a:pt x="41" y="377"/>
                  </a:moveTo>
                  <a:lnTo>
                    <a:pt x="41" y="377"/>
                  </a:lnTo>
                  <a:cubicBezTo>
                    <a:pt x="27" y="444"/>
                    <a:pt x="13" y="507"/>
                    <a:pt x="1" y="560"/>
                  </a:cubicBezTo>
                  <a:cubicBezTo>
                    <a:pt x="1" y="560"/>
                    <a:pt x="21" y="478"/>
                    <a:pt x="41" y="3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579;p31"/>
            <p:cNvSpPr/>
            <p:nvPr/>
          </p:nvSpPr>
          <p:spPr>
            <a:xfrm>
              <a:off x="2605675" y="1222900"/>
              <a:ext cx="4775" cy="325"/>
            </a:xfrm>
            <a:custGeom>
              <a:avLst/>
              <a:gdLst/>
              <a:ahLst/>
              <a:cxnLst/>
              <a:rect l="l" t="t" r="r" b="b"/>
              <a:pathLst>
                <a:path w="191" h="13" extrusionOk="0">
                  <a:moveTo>
                    <a:pt x="0" y="0"/>
                  </a:moveTo>
                  <a:cubicBezTo>
                    <a:pt x="36" y="0"/>
                    <a:pt x="107" y="12"/>
                    <a:pt x="191" y="12"/>
                  </a:cubicBezTo>
                  <a:cubicBezTo>
                    <a:pt x="191" y="12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580;p31"/>
            <p:cNvSpPr/>
            <p:nvPr/>
          </p:nvSpPr>
          <p:spPr>
            <a:xfrm>
              <a:off x="1032850" y="2775175"/>
              <a:ext cx="25" cy="4500"/>
            </a:xfrm>
            <a:custGeom>
              <a:avLst/>
              <a:gdLst/>
              <a:ahLst/>
              <a:cxnLst/>
              <a:rect l="l" t="t" r="r" b="b"/>
              <a:pathLst>
                <a:path w="1" h="180" extrusionOk="0">
                  <a:moveTo>
                    <a:pt x="1" y="167"/>
                  </a:moveTo>
                  <a:cubicBezTo>
                    <a:pt x="1" y="179"/>
                    <a:pt x="1" y="155"/>
                    <a:pt x="1" y="155"/>
                  </a:cubicBezTo>
                  <a:cubicBezTo>
                    <a:pt x="1" y="36"/>
                    <a:pt x="1" y="0"/>
                    <a:pt x="1" y="1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581;p31"/>
            <p:cNvSpPr/>
            <p:nvPr/>
          </p:nvSpPr>
          <p:spPr>
            <a:xfrm>
              <a:off x="1042675" y="2185225"/>
              <a:ext cx="625" cy="10150"/>
            </a:xfrm>
            <a:custGeom>
              <a:avLst/>
              <a:gdLst/>
              <a:ahLst/>
              <a:cxnLst/>
              <a:rect l="l" t="t" r="r" b="b"/>
              <a:pathLst>
                <a:path w="25" h="406" extrusionOk="0">
                  <a:moveTo>
                    <a:pt x="1" y="0"/>
                  </a:moveTo>
                  <a:lnTo>
                    <a:pt x="1" y="334"/>
                  </a:lnTo>
                  <a:cubicBezTo>
                    <a:pt x="13" y="369"/>
                    <a:pt x="13" y="405"/>
                    <a:pt x="24" y="40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582;p31"/>
            <p:cNvSpPr/>
            <p:nvPr/>
          </p:nvSpPr>
          <p:spPr>
            <a:xfrm>
              <a:off x="5128400" y="984775"/>
              <a:ext cx="8850" cy="850"/>
            </a:xfrm>
            <a:custGeom>
              <a:avLst/>
              <a:gdLst/>
              <a:ahLst/>
              <a:cxnLst/>
              <a:rect l="l" t="t" r="r" b="b"/>
              <a:pathLst>
                <a:path w="354" h="34" extrusionOk="0">
                  <a:moveTo>
                    <a:pt x="271" y="0"/>
                  </a:moveTo>
                  <a:cubicBezTo>
                    <a:pt x="73" y="25"/>
                    <a:pt x="0" y="33"/>
                    <a:pt x="3" y="33"/>
                  </a:cubicBezTo>
                  <a:cubicBezTo>
                    <a:pt x="8" y="33"/>
                    <a:pt x="177" y="15"/>
                    <a:pt x="3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583;p31"/>
            <p:cNvSpPr/>
            <p:nvPr/>
          </p:nvSpPr>
          <p:spPr>
            <a:xfrm>
              <a:off x="6400125" y="4139025"/>
              <a:ext cx="45150" cy="29300"/>
            </a:xfrm>
            <a:custGeom>
              <a:avLst/>
              <a:gdLst/>
              <a:ahLst/>
              <a:cxnLst/>
              <a:rect l="l" t="t" r="r" b="b"/>
              <a:pathLst>
                <a:path w="1806" h="1172" extrusionOk="0">
                  <a:moveTo>
                    <a:pt x="1795" y="0"/>
                  </a:moveTo>
                  <a:cubicBezTo>
                    <a:pt x="1780" y="0"/>
                    <a:pt x="1565" y="139"/>
                    <a:pt x="980" y="525"/>
                  </a:cubicBezTo>
                  <a:cubicBezTo>
                    <a:pt x="1087" y="465"/>
                    <a:pt x="1170" y="417"/>
                    <a:pt x="1230" y="382"/>
                  </a:cubicBezTo>
                  <a:cubicBezTo>
                    <a:pt x="1289" y="334"/>
                    <a:pt x="1325" y="310"/>
                    <a:pt x="1349" y="298"/>
                  </a:cubicBezTo>
                  <a:cubicBezTo>
                    <a:pt x="1361" y="292"/>
                    <a:pt x="1369" y="289"/>
                    <a:pt x="1372" y="289"/>
                  </a:cubicBezTo>
                  <a:cubicBezTo>
                    <a:pt x="1380" y="289"/>
                    <a:pt x="1353" y="311"/>
                    <a:pt x="1301" y="346"/>
                  </a:cubicBezTo>
                  <a:cubicBezTo>
                    <a:pt x="1241" y="382"/>
                    <a:pt x="1146" y="477"/>
                    <a:pt x="1003" y="548"/>
                  </a:cubicBezTo>
                  <a:cubicBezTo>
                    <a:pt x="872" y="632"/>
                    <a:pt x="729" y="727"/>
                    <a:pt x="587" y="810"/>
                  </a:cubicBezTo>
                  <a:cubicBezTo>
                    <a:pt x="301" y="989"/>
                    <a:pt x="39" y="1144"/>
                    <a:pt x="3" y="1168"/>
                  </a:cubicBezTo>
                  <a:cubicBezTo>
                    <a:pt x="1" y="1170"/>
                    <a:pt x="1" y="1172"/>
                    <a:pt x="4" y="1172"/>
                  </a:cubicBezTo>
                  <a:cubicBezTo>
                    <a:pt x="16" y="1172"/>
                    <a:pt x="67" y="1152"/>
                    <a:pt x="170" y="1096"/>
                  </a:cubicBezTo>
                  <a:cubicBezTo>
                    <a:pt x="289" y="1025"/>
                    <a:pt x="503" y="906"/>
                    <a:pt x="825" y="727"/>
                  </a:cubicBezTo>
                  <a:lnTo>
                    <a:pt x="825" y="727"/>
                  </a:lnTo>
                  <a:cubicBezTo>
                    <a:pt x="817" y="730"/>
                    <a:pt x="812" y="732"/>
                    <a:pt x="810" y="732"/>
                  </a:cubicBezTo>
                  <a:cubicBezTo>
                    <a:pt x="794" y="732"/>
                    <a:pt x="894" y="665"/>
                    <a:pt x="1039" y="572"/>
                  </a:cubicBezTo>
                  <a:cubicBezTo>
                    <a:pt x="1218" y="465"/>
                    <a:pt x="1420" y="298"/>
                    <a:pt x="1575" y="179"/>
                  </a:cubicBezTo>
                  <a:cubicBezTo>
                    <a:pt x="1710" y="74"/>
                    <a:pt x="1806" y="0"/>
                    <a:pt x="1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584;p31"/>
            <p:cNvSpPr/>
            <p:nvPr/>
          </p:nvSpPr>
          <p:spPr>
            <a:xfrm>
              <a:off x="1051900" y="1645875"/>
              <a:ext cx="3000" cy="20850"/>
            </a:xfrm>
            <a:custGeom>
              <a:avLst/>
              <a:gdLst/>
              <a:ahLst/>
              <a:cxnLst/>
              <a:rect l="l" t="t" r="r" b="b"/>
              <a:pathLst>
                <a:path w="120" h="834" extrusionOk="0">
                  <a:moveTo>
                    <a:pt x="120" y="0"/>
                  </a:moveTo>
                  <a:cubicBezTo>
                    <a:pt x="90" y="169"/>
                    <a:pt x="66" y="342"/>
                    <a:pt x="43" y="514"/>
                  </a:cubicBezTo>
                  <a:lnTo>
                    <a:pt x="43" y="514"/>
                  </a:lnTo>
                  <a:cubicBezTo>
                    <a:pt x="63" y="372"/>
                    <a:pt x="88" y="205"/>
                    <a:pt x="120" y="0"/>
                  </a:cubicBezTo>
                  <a:close/>
                  <a:moveTo>
                    <a:pt x="43" y="514"/>
                  </a:moveTo>
                  <a:cubicBezTo>
                    <a:pt x="25" y="636"/>
                    <a:pt x="12" y="740"/>
                    <a:pt x="1" y="834"/>
                  </a:cubicBezTo>
                  <a:cubicBezTo>
                    <a:pt x="14" y="728"/>
                    <a:pt x="28" y="622"/>
                    <a:pt x="43" y="5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585;p31"/>
            <p:cNvSpPr/>
            <p:nvPr/>
          </p:nvSpPr>
          <p:spPr>
            <a:xfrm>
              <a:off x="6420725" y="41533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63" y="0"/>
                  </a:moveTo>
                  <a:cubicBezTo>
                    <a:pt x="156" y="60"/>
                    <a:pt x="96" y="96"/>
                    <a:pt x="1" y="155"/>
                  </a:cubicBezTo>
                  <a:lnTo>
                    <a:pt x="26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586;p31"/>
            <p:cNvSpPr/>
            <p:nvPr/>
          </p:nvSpPr>
          <p:spPr>
            <a:xfrm>
              <a:off x="6199575" y="1060075"/>
              <a:ext cx="9850" cy="5100"/>
            </a:xfrm>
            <a:custGeom>
              <a:avLst/>
              <a:gdLst/>
              <a:ahLst/>
              <a:cxnLst/>
              <a:rect l="l" t="t" r="r" b="b"/>
              <a:pathLst>
                <a:path w="394" h="204" extrusionOk="0">
                  <a:moveTo>
                    <a:pt x="0" y="1"/>
                  </a:moveTo>
                  <a:lnTo>
                    <a:pt x="0" y="1"/>
                  </a:lnTo>
                  <a:cubicBezTo>
                    <a:pt x="92" y="50"/>
                    <a:pt x="183" y="95"/>
                    <a:pt x="260" y="134"/>
                  </a:cubicBezTo>
                  <a:lnTo>
                    <a:pt x="260" y="134"/>
                  </a:lnTo>
                  <a:cubicBezTo>
                    <a:pt x="70" y="34"/>
                    <a:pt x="10" y="1"/>
                    <a:pt x="0" y="1"/>
                  </a:cubicBezTo>
                  <a:close/>
                  <a:moveTo>
                    <a:pt x="260" y="134"/>
                  </a:moveTo>
                  <a:lnTo>
                    <a:pt x="260" y="134"/>
                  </a:lnTo>
                  <a:cubicBezTo>
                    <a:pt x="299" y="154"/>
                    <a:pt x="343" y="177"/>
                    <a:pt x="393" y="203"/>
                  </a:cubicBezTo>
                  <a:cubicBezTo>
                    <a:pt x="359" y="184"/>
                    <a:pt x="313" y="160"/>
                    <a:pt x="260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587;p31"/>
            <p:cNvSpPr/>
            <p:nvPr/>
          </p:nvSpPr>
          <p:spPr>
            <a:xfrm>
              <a:off x="5414050" y="959175"/>
              <a:ext cx="20275" cy="925"/>
            </a:xfrm>
            <a:custGeom>
              <a:avLst/>
              <a:gdLst/>
              <a:ahLst/>
              <a:cxnLst/>
              <a:rect l="l" t="t" r="r" b="b"/>
              <a:pathLst>
                <a:path w="811" h="37" extrusionOk="0">
                  <a:moveTo>
                    <a:pt x="810" y="1"/>
                  </a:moveTo>
                  <a:cubicBezTo>
                    <a:pt x="751" y="3"/>
                    <a:pt x="693" y="5"/>
                    <a:pt x="637" y="8"/>
                  </a:cubicBezTo>
                  <a:lnTo>
                    <a:pt x="637" y="8"/>
                  </a:lnTo>
                  <a:lnTo>
                    <a:pt x="810" y="1"/>
                  </a:lnTo>
                  <a:close/>
                  <a:moveTo>
                    <a:pt x="637" y="8"/>
                  </a:moveTo>
                  <a:lnTo>
                    <a:pt x="1" y="36"/>
                  </a:lnTo>
                  <a:cubicBezTo>
                    <a:pt x="185" y="36"/>
                    <a:pt x="393" y="20"/>
                    <a:pt x="637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588;p31"/>
            <p:cNvSpPr/>
            <p:nvPr/>
          </p:nvSpPr>
          <p:spPr>
            <a:xfrm>
              <a:off x="6456150" y="1382150"/>
              <a:ext cx="3900" cy="28900"/>
            </a:xfrm>
            <a:custGeom>
              <a:avLst/>
              <a:gdLst/>
              <a:ahLst/>
              <a:cxnLst/>
              <a:rect l="l" t="t" r="r" b="b"/>
              <a:pathLst>
                <a:path w="156" h="1156" extrusionOk="0">
                  <a:moveTo>
                    <a:pt x="1" y="0"/>
                  </a:moveTo>
                  <a:lnTo>
                    <a:pt x="1" y="0"/>
                  </a:lnTo>
                  <a:cubicBezTo>
                    <a:pt x="31" y="203"/>
                    <a:pt x="61" y="371"/>
                    <a:pt x="84" y="520"/>
                  </a:cubicBezTo>
                  <a:lnTo>
                    <a:pt x="84" y="520"/>
                  </a:lnTo>
                  <a:cubicBezTo>
                    <a:pt x="84" y="517"/>
                    <a:pt x="84" y="515"/>
                    <a:pt x="84" y="512"/>
                  </a:cubicBezTo>
                  <a:cubicBezTo>
                    <a:pt x="60" y="357"/>
                    <a:pt x="36" y="215"/>
                    <a:pt x="1" y="0"/>
                  </a:cubicBezTo>
                  <a:close/>
                  <a:moveTo>
                    <a:pt x="84" y="520"/>
                  </a:moveTo>
                  <a:cubicBezTo>
                    <a:pt x="97" y="685"/>
                    <a:pt x="120" y="874"/>
                    <a:pt x="155" y="1155"/>
                  </a:cubicBezTo>
                  <a:cubicBezTo>
                    <a:pt x="155" y="1108"/>
                    <a:pt x="143" y="1048"/>
                    <a:pt x="143" y="977"/>
                  </a:cubicBezTo>
                  <a:cubicBezTo>
                    <a:pt x="132" y="869"/>
                    <a:pt x="108" y="750"/>
                    <a:pt x="96" y="596"/>
                  </a:cubicBezTo>
                  <a:cubicBezTo>
                    <a:pt x="92" y="571"/>
                    <a:pt x="88" y="545"/>
                    <a:pt x="84" y="5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589;p31"/>
            <p:cNvSpPr/>
            <p:nvPr/>
          </p:nvSpPr>
          <p:spPr>
            <a:xfrm>
              <a:off x="6471325" y="1797975"/>
              <a:ext cx="625" cy="22050"/>
            </a:xfrm>
            <a:custGeom>
              <a:avLst/>
              <a:gdLst/>
              <a:ahLst/>
              <a:cxnLst/>
              <a:rect l="l" t="t" r="r" b="b"/>
              <a:pathLst>
                <a:path w="25" h="882" extrusionOk="0">
                  <a:moveTo>
                    <a:pt x="1" y="0"/>
                  </a:moveTo>
                  <a:lnTo>
                    <a:pt x="25" y="881"/>
                  </a:lnTo>
                  <a:cubicBezTo>
                    <a:pt x="25" y="798"/>
                    <a:pt x="25" y="667"/>
                    <a:pt x="25" y="560"/>
                  </a:cubicBezTo>
                  <a:cubicBezTo>
                    <a:pt x="25" y="393"/>
                    <a:pt x="13" y="17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590;p31"/>
            <p:cNvSpPr/>
            <p:nvPr/>
          </p:nvSpPr>
          <p:spPr>
            <a:xfrm>
              <a:off x="1127550" y="4069750"/>
              <a:ext cx="9500" cy="37750"/>
            </a:xfrm>
            <a:custGeom>
              <a:avLst/>
              <a:gdLst/>
              <a:ahLst/>
              <a:cxnLst/>
              <a:rect l="l" t="t" r="r" b="b"/>
              <a:pathLst>
                <a:path w="380" h="1510" extrusionOk="0">
                  <a:moveTo>
                    <a:pt x="3" y="0"/>
                  </a:moveTo>
                  <a:cubicBezTo>
                    <a:pt x="1" y="0"/>
                    <a:pt x="78" y="346"/>
                    <a:pt x="380" y="1510"/>
                  </a:cubicBezTo>
                  <a:cubicBezTo>
                    <a:pt x="285" y="1141"/>
                    <a:pt x="249" y="902"/>
                    <a:pt x="213" y="712"/>
                  </a:cubicBezTo>
                  <a:lnTo>
                    <a:pt x="213" y="712"/>
                  </a:lnTo>
                  <a:cubicBezTo>
                    <a:pt x="216" y="728"/>
                    <a:pt x="216" y="735"/>
                    <a:pt x="215" y="735"/>
                  </a:cubicBezTo>
                  <a:cubicBezTo>
                    <a:pt x="204" y="735"/>
                    <a:pt x="76" y="272"/>
                    <a:pt x="23" y="81"/>
                  </a:cubicBezTo>
                  <a:cubicBezTo>
                    <a:pt x="12" y="32"/>
                    <a:pt x="4" y="0"/>
                    <a:pt x="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591;p31"/>
            <p:cNvSpPr/>
            <p:nvPr/>
          </p:nvSpPr>
          <p:spPr>
            <a:xfrm>
              <a:off x="1050425" y="1666700"/>
              <a:ext cx="1500" cy="15475"/>
            </a:xfrm>
            <a:custGeom>
              <a:avLst/>
              <a:gdLst/>
              <a:ahLst/>
              <a:cxnLst/>
              <a:rect l="l" t="t" r="r" b="b"/>
              <a:pathLst>
                <a:path w="60" h="619" extrusionOk="0">
                  <a:moveTo>
                    <a:pt x="60" y="1"/>
                  </a:moveTo>
                  <a:cubicBezTo>
                    <a:pt x="36" y="203"/>
                    <a:pt x="12" y="394"/>
                    <a:pt x="0" y="584"/>
                  </a:cubicBezTo>
                  <a:cubicBezTo>
                    <a:pt x="0" y="604"/>
                    <a:pt x="0" y="618"/>
                    <a:pt x="2" y="618"/>
                  </a:cubicBezTo>
                  <a:cubicBezTo>
                    <a:pt x="4" y="618"/>
                    <a:pt x="10" y="593"/>
                    <a:pt x="24" y="525"/>
                  </a:cubicBezTo>
                  <a:cubicBezTo>
                    <a:pt x="24" y="417"/>
                    <a:pt x="36" y="263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592;p31"/>
            <p:cNvSpPr/>
            <p:nvPr/>
          </p:nvSpPr>
          <p:spPr>
            <a:xfrm>
              <a:off x="6466875" y="1398525"/>
              <a:ext cx="4775" cy="70275"/>
            </a:xfrm>
            <a:custGeom>
              <a:avLst/>
              <a:gdLst/>
              <a:ahLst/>
              <a:cxnLst/>
              <a:rect l="l" t="t" r="r" b="b"/>
              <a:pathLst>
                <a:path w="191" h="2811" extrusionOk="0">
                  <a:moveTo>
                    <a:pt x="0" y="0"/>
                  </a:moveTo>
                  <a:cubicBezTo>
                    <a:pt x="0" y="1"/>
                    <a:pt x="8" y="59"/>
                    <a:pt x="21" y="157"/>
                  </a:cubicBezTo>
                  <a:lnTo>
                    <a:pt x="21" y="157"/>
                  </a:lnTo>
                  <a:cubicBezTo>
                    <a:pt x="15" y="105"/>
                    <a:pt x="8" y="53"/>
                    <a:pt x="0" y="0"/>
                  </a:cubicBezTo>
                  <a:close/>
                  <a:moveTo>
                    <a:pt x="21" y="157"/>
                  </a:moveTo>
                  <a:cubicBezTo>
                    <a:pt x="46" y="355"/>
                    <a:pt x="67" y="553"/>
                    <a:pt x="95" y="750"/>
                  </a:cubicBezTo>
                  <a:cubicBezTo>
                    <a:pt x="101" y="810"/>
                    <a:pt x="106" y="870"/>
                    <a:pt x="111" y="929"/>
                  </a:cubicBezTo>
                  <a:lnTo>
                    <a:pt x="111" y="929"/>
                  </a:lnTo>
                  <a:cubicBezTo>
                    <a:pt x="110" y="913"/>
                    <a:pt x="108" y="897"/>
                    <a:pt x="107" y="881"/>
                  </a:cubicBezTo>
                  <a:cubicBezTo>
                    <a:pt x="95" y="715"/>
                    <a:pt x="72" y="572"/>
                    <a:pt x="60" y="441"/>
                  </a:cubicBezTo>
                  <a:cubicBezTo>
                    <a:pt x="44" y="328"/>
                    <a:pt x="31" y="231"/>
                    <a:pt x="21" y="157"/>
                  </a:cubicBezTo>
                  <a:close/>
                  <a:moveTo>
                    <a:pt x="111" y="929"/>
                  </a:moveTo>
                  <a:lnTo>
                    <a:pt x="111" y="929"/>
                  </a:lnTo>
                  <a:cubicBezTo>
                    <a:pt x="115" y="986"/>
                    <a:pt x="119" y="1045"/>
                    <a:pt x="123" y="1105"/>
                  </a:cubicBezTo>
                  <a:lnTo>
                    <a:pt x="123" y="1105"/>
                  </a:lnTo>
                  <a:cubicBezTo>
                    <a:pt x="119" y="1047"/>
                    <a:pt x="115" y="988"/>
                    <a:pt x="111" y="929"/>
                  </a:cubicBezTo>
                  <a:close/>
                  <a:moveTo>
                    <a:pt x="123" y="1105"/>
                  </a:moveTo>
                  <a:lnTo>
                    <a:pt x="123" y="1105"/>
                  </a:lnTo>
                  <a:cubicBezTo>
                    <a:pt x="131" y="1230"/>
                    <a:pt x="137" y="1353"/>
                    <a:pt x="143" y="1477"/>
                  </a:cubicBezTo>
                  <a:cubicBezTo>
                    <a:pt x="146" y="1509"/>
                    <a:pt x="149" y="1542"/>
                    <a:pt x="152" y="1574"/>
                  </a:cubicBezTo>
                  <a:lnTo>
                    <a:pt x="152" y="1574"/>
                  </a:lnTo>
                  <a:cubicBezTo>
                    <a:pt x="150" y="1517"/>
                    <a:pt x="147" y="1460"/>
                    <a:pt x="143" y="1405"/>
                  </a:cubicBezTo>
                  <a:cubicBezTo>
                    <a:pt x="136" y="1304"/>
                    <a:pt x="130" y="1204"/>
                    <a:pt x="123" y="1105"/>
                  </a:cubicBezTo>
                  <a:close/>
                  <a:moveTo>
                    <a:pt x="152" y="1574"/>
                  </a:moveTo>
                  <a:cubicBezTo>
                    <a:pt x="156" y="1689"/>
                    <a:pt x="159" y="1806"/>
                    <a:pt x="167" y="1917"/>
                  </a:cubicBezTo>
                  <a:cubicBezTo>
                    <a:pt x="179" y="2084"/>
                    <a:pt x="179" y="2239"/>
                    <a:pt x="179" y="2369"/>
                  </a:cubicBezTo>
                  <a:cubicBezTo>
                    <a:pt x="182" y="2431"/>
                    <a:pt x="184" y="2488"/>
                    <a:pt x="185" y="2539"/>
                  </a:cubicBezTo>
                  <a:lnTo>
                    <a:pt x="185" y="2539"/>
                  </a:lnTo>
                  <a:cubicBezTo>
                    <a:pt x="182" y="2242"/>
                    <a:pt x="180" y="1917"/>
                    <a:pt x="152" y="1574"/>
                  </a:cubicBezTo>
                  <a:close/>
                  <a:moveTo>
                    <a:pt x="185" y="2539"/>
                  </a:moveTo>
                  <a:lnTo>
                    <a:pt x="185" y="2539"/>
                  </a:lnTo>
                  <a:cubicBezTo>
                    <a:pt x="187" y="2632"/>
                    <a:pt x="188" y="2723"/>
                    <a:pt x="191" y="2810"/>
                  </a:cubicBezTo>
                  <a:cubicBezTo>
                    <a:pt x="191" y="2810"/>
                    <a:pt x="191" y="2706"/>
                    <a:pt x="185" y="25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593;p31"/>
            <p:cNvSpPr/>
            <p:nvPr/>
          </p:nvSpPr>
          <p:spPr>
            <a:xfrm>
              <a:off x="4015375" y="4304525"/>
              <a:ext cx="16100" cy="1825"/>
            </a:xfrm>
            <a:custGeom>
              <a:avLst/>
              <a:gdLst/>
              <a:ahLst/>
              <a:cxnLst/>
              <a:rect l="l" t="t" r="r" b="b"/>
              <a:pathLst>
                <a:path w="644" h="73" extrusionOk="0">
                  <a:moveTo>
                    <a:pt x="643" y="1"/>
                  </a:moveTo>
                  <a:lnTo>
                    <a:pt x="643" y="1"/>
                  </a:lnTo>
                  <a:cubicBezTo>
                    <a:pt x="539" y="8"/>
                    <a:pt x="412" y="25"/>
                    <a:pt x="270" y="42"/>
                  </a:cubicBezTo>
                  <a:lnTo>
                    <a:pt x="270" y="42"/>
                  </a:lnTo>
                  <a:lnTo>
                    <a:pt x="643" y="1"/>
                  </a:lnTo>
                  <a:close/>
                  <a:moveTo>
                    <a:pt x="270" y="42"/>
                  </a:moveTo>
                  <a:lnTo>
                    <a:pt x="0" y="72"/>
                  </a:lnTo>
                  <a:cubicBezTo>
                    <a:pt x="94" y="63"/>
                    <a:pt x="184" y="53"/>
                    <a:pt x="270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594;p31"/>
            <p:cNvSpPr/>
            <p:nvPr/>
          </p:nvSpPr>
          <p:spPr>
            <a:xfrm>
              <a:off x="6475500" y="1675625"/>
              <a:ext cx="1225" cy="47350"/>
            </a:xfrm>
            <a:custGeom>
              <a:avLst/>
              <a:gdLst/>
              <a:ahLst/>
              <a:cxnLst/>
              <a:rect l="l" t="t" r="r" b="b"/>
              <a:pathLst>
                <a:path w="49" h="1894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89"/>
                    <a:pt x="12" y="1025"/>
                    <a:pt x="24" y="1572"/>
                  </a:cubicBezTo>
                  <a:cubicBezTo>
                    <a:pt x="36" y="1680"/>
                    <a:pt x="36" y="1811"/>
                    <a:pt x="48" y="18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595;p31"/>
            <p:cNvSpPr/>
            <p:nvPr/>
          </p:nvSpPr>
          <p:spPr>
            <a:xfrm>
              <a:off x="1132875" y="4087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596;p31"/>
            <p:cNvSpPr/>
            <p:nvPr/>
          </p:nvSpPr>
          <p:spPr>
            <a:xfrm>
              <a:off x="1032850" y="948300"/>
              <a:ext cx="5559650" cy="3820725"/>
            </a:xfrm>
            <a:custGeom>
              <a:avLst/>
              <a:gdLst/>
              <a:ahLst/>
              <a:cxnLst/>
              <a:rect l="l" t="t" r="r" b="b"/>
              <a:pathLst>
                <a:path w="222386" h="152829" extrusionOk="0">
                  <a:moveTo>
                    <a:pt x="188202" y="147"/>
                  </a:moveTo>
                  <a:lnTo>
                    <a:pt x="188202" y="147"/>
                  </a:lnTo>
                  <a:cubicBezTo>
                    <a:pt x="188218" y="148"/>
                    <a:pt x="188234" y="149"/>
                    <a:pt x="188250" y="150"/>
                  </a:cubicBezTo>
                  <a:cubicBezTo>
                    <a:pt x="188236" y="149"/>
                    <a:pt x="188220" y="148"/>
                    <a:pt x="188202" y="147"/>
                  </a:cubicBezTo>
                  <a:close/>
                  <a:moveTo>
                    <a:pt x="174582" y="233"/>
                  </a:moveTo>
                  <a:cubicBezTo>
                    <a:pt x="174570" y="234"/>
                    <a:pt x="174559" y="234"/>
                    <a:pt x="174547" y="235"/>
                  </a:cubicBezTo>
                  <a:lnTo>
                    <a:pt x="174547" y="235"/>
                  </a:lnTo>
                  <a:cubicBezTo>
                    <a:pt x="174559" y="234"/>
                    <a:pt x="174570" y="234"/>
                    <a:pt x="174582" y="233"/>
                  </a:cubicBezTo>
                  <a:close/>
                  <a:moveTo>
                    <a:pt x="173622" y="303"/>
                  </a:moveTo>
                  <a:cubicBezTo>
                    <a:pt x="173611" y="304"/>
                    <a:pt x="173606" y="305"/>
                    <a:pt x="173606" y="305"/>
                  </a:cubicBezTo>
                  <a:cubicBezTo>
                    <a:pt x="173613" y="304"/>
                    <a:pt x="173621" y="304"/>
                    <a:pt x="173628" y="303"/>
                  </a:cubicBezTo>
                  <a:lnTo>
                    <a:pt x="173628" y="303"/>
                  </a:lnTo>
                  <a:cubicBezTo>
                    <a:pt x="173626" y="303"/>
                    <a:pt x="173624" y="303"/>
                    <a:pt x="173622" y="303"/>
                  </a:cubicBezTo>
                  <a:close/>
                  <a:moveTo>
                    <a:pt x="174547" y="235"/>
                  </a:moveTo>
                  <a:cubicBezTo>
                    <a:pt x="174102" y="258"/>
                    <a:pt x="173583" y="281"/>
                    <a:pt x="173189" y="305"/>
                  </a:cubicBezTo>
                  <a:cubicBezTo>
                    <a:pt x="172796" y="328"/>
                    <a:pt x="172522" y="364"/>
                    <a:pt x="172570" y="376"/>
                  </a:cubicBezTo>
                  <a:cubicBezTo>
                    <a:pt x="172570" y="376"/>
                    <a:pt x="172796" y="352"/>
                    <a:pt x="173010" y="340"/>
                  </a:cubicBezTo>
                  <a:cubicBezTo>
                    <a:pt x="173237" y="316"/>
                    <a:pt x="173451" y="305"/>
                    <a:pt x="173451" y="305"/>
                  </a:cubicBezTo>
                  <a:cubicBezTo>
                    <a:pt x="173512" y="304"/>
                    <a:pt x="173562" y="303"/>
                    <a:pt x="173601" y="303"/>
                  </a:cubicBezTo>
                  <a:cubicBezTo>
                    <a:pt x="173609" y="303"/>
                    <a:pt x="173616" y="303"/>
                    <a:pt x="173622" y="303"/>
                  </a:cubicBezTo>
                  <a:lnTo>
                    <a:pt x="173622" y="303"/>
                  </a:lnTo>
                  <a:cubicBezTo>
                    <a:pt x="173663" y="300"/>
                    <a:pt x="173774" y="290"/>
                    <a:pt x="173915" y="281"/>
                  </a:cubicBezTo>
                  <a:cubicBezTo>
                    <a:pt x="174096" y="269"/>
                    <a:pt x="174321" y="247"/>
                    <a:pt x="174547" y="235"/>
                  </a:cubicBezTo>
                  <a:close/>
                  <a:moveTo>
                    <a:pt x="177006" y="365"/>
                  </a:moveTo>
                  <a:lnTo>
                    <a:pt x="177006" y="365"/>
                  </a:lnTo>
                  <a:cubicBezTo>
                    <a:pt x="176737" y="375"/>
                    <a:pt x="176476" y="387"/>
                    <a:pt x="176225" y="400"/>
                  </a:cubicBezTo>
                  <a:cubicBezTo>
                    <a:pt x="176129" y="404"/>
                    <a:pt x="176093" y="405"/>
                    <a:pt x="176098" y="405"/>
                  </a:cubicBezTo>
                  <a:cubicBezTo>
                    <a:pt x="176118" y="405"/>
                    <a:pt x="176738" y="382"/>
                    <a:pt x="177006" y="365"/>
                  </a:cubicBezTo>
                  <a:close/>
                  <a:moveTo>
                    <a:pt x="163343" y="1518"/>
                  </a:moveTo>
                  <a:cubicBezTo>
                    <a:pt x="163339" y="1518"/>
                    <a:pt x="163335" y="1519"/>
                    <a:pt x="163331" y="1519"/>
                  </a:cubicBezTo>
                  <a:cubicBezTo>
                    <a:pt x="163276" y="1526"/>
                    <a:pt x="163222" y="1533"/>
                    <a:pt x="163169" y="1540"/>
                  </a:cubicBezTo>
                  <a:lnTo>
                    <a:pt x="163169" y="1540"/>
                  </a:lnTo>
                  <a:cubicBezTo>
                    <a:pt x="163236" y="1532"/>
                    <a:pt x="163294" y="1524"/>
                    <a:pt x="163343" y="1518"/>
                  </a:cubicBezTo>
                  <a:close/>
                  <a:moveTo>
                    <a:pt x="163169" y="1540"/>
                  </a:moveTo>
                  <a:cubicBezTo>
                    <a:pt x="163066" y="1553"/>
                    <a:pt x="162940" y="1568"/>
                    <a:pt x="162789" y="1586"/>
                  </a:cubicBezTo>
                  <a:lnTo>
                    <a:pt x="162789" y="1586"/>
                  </a:lnTo>
                  <a:cubicBezTo>
                    <a:pt x="162911" y="1572"/>
                    <a:pt x="163038" y="1557"/>
                    <a:pt x="163169" y="1540"/>
                  </a:cubicBezTo>
                  <a:close/>
                  <a:moveTo>
                    <a:pt x="162789" y="1586"/>
                  </a:moveTo>
                  <a:cubicBezTo>
                    <a:pt x="162633" y="1604"/>
                    <a:pt x="162484" y="1621"/>
                    <a:pt x="162342" y="1638"/>
                  </a:cubicBezTo>
                  <a:cubicBezTo>
                    <a:pt x="162512" y="1619"/>
                    <a:pt x="162660" y="1601"/>
                    <a:pt x="162789" y="1586"/>
                  </a:cubicBezTo>
                  <a:close/>
                  <a:moveTo>
                    <a:pt x="157151" y="1960"/>
                  </a:moveTo>
                  <a:cubicBezTo>
                    <a:pt x="156951" y="1985"/>
                    <a:pt x="156826" y="2002"/>
                    <a:pt x="156748" y="2014"/>
                  </a:cubicBezTo>
                  <a:lnTo>
                    <a:pt x="156748" y="2014"/>
                  </a:lnTo>
                  <a:cubicBezTo>
                    <a:pt x="156881" y="1996"/>
                    <a:pt x="157015" y="1978"/>
                    <a:pt x="157151" y="1960"/>
                  </a:cubicBezTo>
                  <a:close/>
                  <a:moveTo>
                    <a:pt x="107740" y="9591"/>
                  </a:moveTo>
                  <a:cubicBezTo>
                    <a:pt x="107681" y="9596"/>
                    <a:pt x="107617" y="9601"/>
                    <a:pt x="107550" y="9607"/>
                  </a:cubicBezTo>
                  <a:lnTo>
                    <a:pt x="107550" y="9607"/>
                  </a:lnTo>
                  <a:cubicBezTo>
                    <a:pt x="107667" y="9598"/>
                    <a:pt x="107740" y="9591"/>
                    <a:pt x="107740" y="9591"/>
                  </a:cubicBezTo>
                  <a:close/>
                  <a:moveTo>
                    <a:pt x="58314" y="10852"/>
                  </a:moveTo>
                  <a:cubicBezTo>
                    <a:pt x="58195" y="10853"/>
                    <a:pt x="58093" y="10854"/>
                    <a:pt x="58020" y="10854"/>
                  </a:cubicBezTo>
                  <a:cubicBezTo>
                    <a:pt x="58134" y="10854"/>
                    <a:pt x="58231" y="10853"/>
                    <a:pt x="58314" y="10852"/>
                  </a:cubicBezTo>
                  <a:close/>
                  <a:moveTo>
                    <a:pt x="4631" y="18237"/>
                  </a:moveTo>
                  <a:cubicBezTo>
                    <a:pt x="4590" y="18282"/>
                    <a:pt x="4561" y="18331"/>
                    <a:pt x="4561" y="18331"/>
                  </a:cubicBezTo>
                  <a:cubicBezTo>
                    <a:pt x="4585" y="18299"/>
                    <a:pt x="4608" y="18268"/>
                    <a:pt x="4631" y="18237"/>
                  </a:cubicBezTo>
                  <a:close/>
                  <a:moveTo>
                    <a:pt x="217242" y="20295"/>
                  </a:moveTo>
                  <a:cubicBezTo>
                    <a:pt x="217242" y="20295"/>
                    <a:pt x="217242" y="20314"/>
                    <a:pt x="217247" y="20342"/>
                  </a:cubicBezTo>
                  <a:lnTo>
                    <a:pt x="217247" y="20342"/>
                  </a:lnTo>
                  <a:cubicBezTo>
                    <a:pt x="217244" y="20322"/>
                    <a:pt x="217242" y="20295"/>
                    <a:pt x="217242" y="20295"/>
                  </a:cubicBezTo>
                  <a:close/>
                  <a:moveTo>
                    <a:pt x="217247" y="20342"/>
                  </a:moveTo>
                  <a:cubicBezTo>
                    <a:pt x="217248" y="20353"/>
                    <a:pt x="217249" y="20362"/>
                    <a:pt x="217251" y="20364"/>
                  </a:cubicBezTo>
                  <a:lnTo>
                    <a:pt x="217251" y="20364"/>
                  </a:lnTo>
                  <a:cubicBezTo>
                    <a:pt x="217249" y="20356"/>
                    <a:pt x="217248" y="20348"/>
                    <a:pt x="217247" y="20342"/>
                  </a:cubicBezTo>
                  <a:close/>
                  <a:moveTo>
                    <a:pt x="2119" y="23220"/>
                  </a:moveTo>
                  <a:cubicBezTo>
                    <a:pt x="2055" y="23413"/>
                    <a:pt x="1992" y="23613"/>
                    <a:pt x="1930" y="23819"/>
                  </a:cubicBezTo>
                  <a:cubicBezTo>
                    <a:pt x="2048" y="23458"/>
                    <a:pt x="2100" y="23294"/>
                    <a:pt x="2119" y="23220"/>
                  </a:cubicBezTo>
                  <a:close/>
                  <a:moveTo>
                    <a:pt x="477" y="38190"/>
                  </a:moveTo>
                  <a:lnTo>
                    <a:pt x="470" y="38572"/>
                  </a:lnTo>
                  <a:lnTo>
                    <a:pt x="470" y="38572"/>
                  </a:lnTo>
                  <a:cubicBezTo>
                    <a:pt x="474" y="38517"/>
                    <a:pt x="477" y="38397"/>
                    <a:pt x="477" y="38190"/>
                  </a:cubicBezTo>
                  <a:close/>
                  <a:moveTo>
                    <a:pt x="217861" y="42119"/>
                  </a:moveTo>
                  <a:lnTo>
                    <a:pt x="217861" y="42119"/>
                  </a:lnTo>
                  <a:cubicBezTo>
                    <a:pt x="217867" y="42315"/>
                    <a:pt x="217869" y="42396"/>
                    <a:pt x="217872" y="42437"/>
                  </a:cubicBezTo>
                  <a:lnTo>
                    <a:pt x="217872" y="42437"/>
                  </a:lnTo>
                  <a:cubicBezTo>
                    <a:pt x="217869" y="42336"/>
                    <a:pt x="217865" y="42230"/>
                    <a:pt x="217861" y="42119"/>
                  </a:cubicBezTo>
                  <a:close/>
                  <a:moveTo>
                    <a:pt x="36" y="64122"/>
                  </a:moveTo>
                  <a:cubicBezTo>
                    <a:pt x="36" y="64291"/>
                    <a:pt x="37" y="64438"/>
                    <a:pt x="39" y="64559"/>
                  </a:cubicBezTo>
                  <a:lnTo>
                    <a:pt x="39" y="64559"/>
                  </a:lnTo>
                  <a:cubicBezTo>
                    <a:pt x="38" y="64406"/>
                    <a:pt x="38" y="64260"/>
                    <a:pt x="36" y="64122"/>
                  </a:cubicBezTo>
                  <a:close/>
                  <a:moveTo>
                    <a:pt x="275" y="89935"/>
                  </a:moveTo>
                  <a:cubicBezTo>
                    <a:pt x="275" y="90025"/>
                    <a:pt x="278" y="90124"/>
                    <a:pt x="284" y="90221"/>
                  </a:cubicBezTo>
                  <a:lnTo>
                    <a:pt x="284" y="90221"/>
                  </a:lnTo>
                  <a:cubicBezTo>
                    <a:pt x="281" y="90129"/>
                    <a:pt x="278" y="90034"/>
                    <a:pt x="275" y="89935"/>
                  </a:cubicBezTo>
                  <a:close/>
                  <a:moveTo>
                    <a:pt x="3975" y="125421"/>
                  </a:moveTo>
                  <a:cubicBezTo>
                    <a:pt x="3982" y="125464"/>
                    <a:pt x="3991" y="125514"/>
                    <a:pt x="4001" y="125570"/>
                  </a:cubicBezTo>
                  <a:cubicBezTo>
                    <a:pt x="4001" y="125540"/>
                    <a:pt x="3992" y="125495"/>
                    <a:pt x="3975" y="125421"/>
                  </a:cubicBezTo>
                  <a:close/>
                  <a:moveTo>
                    <a:pt x="4847" y="128535"/>
                  </a:moveTo>
                  <a:cubicBezTo>
                    <a:pt x="4847" y="128535"/>
                    <a:pt x="4852" y="128555"/>
                    <a:pt x="4862" y="128589"/>
                  </a:cubicBezTo>
                  <a:lnTo>
                    <a:pt x="4862" y="128589"/>
                  </a:lnTo>
                  <a:cubicBezTo>
                    <a:pt x="4857" y="128572"/>
                    <a:pt x="4852" y="128553"/>
                    <a:pt x="4847" y="128535"/>
                  </a:cubicBezTo>
                  <a:close/>
                  <a:moveTo>
                    <a:pt x="180743" y="137373"/>
                  </a:moveTo>
                  <a:lnTo>
                    <a:pt x="180743" y="137373"/>
                  </a:lnTo>
                  <a:cubicBezTo>
                    <a:pt x="180677" y="137435"/>
                    <a:pt x="180612" y="137497"/>
                    <a:pt x="180547" y="137560"/>
                  </a:cubicBezTo>
                  <a:lnTo>
                    <a:pt x="180738" y="137381"/>
                  </a:lnTo>
                  <a:cubicBezTo>
                    <a:pt x="180741" y="137377"/>
                    <a:pt x="180742" y="137374"/>
                    <a:pt x="180743" y="137373"/>
                  </a:cubicBezTo>
                  <a:close/>
                  <a:moveTo>
                    <a:pt x="62925" y="143572"/>
                  </a:moveTo>
                  <a:cubicBezTo>
                    <a:pt x="62733" y="143608"/>
                    <a:pt x="62580" y="143638"/>
                    <a:pt x="62463" y="143663"/>
                  </a:cubicBezTo>
                  <a:lnTo>
                    <a:pt x="62463" y="143663"/>
                  </a:lnTo>
                  <a:cubicBezTo>
                    <a:pt x="62603" y="143635"/>
                    <a:pt x="62756" y="143605"/>
                    <a:pt x="62925" y="143572"/>
                  </a:cubicBezTo>
                  <a:close/>
                  <a:moveTo>
                    <a:pt x="175415" y="143906"/>
                  </a:moveTo>
                  <a:lnTo>
                    <a:pt x="175332" y="144060"/>
                  </a:lnTo>
                  <a:cubicBezTo>
                    <a:pt x="175327" y="144070"/>
                    <a:pt x="175322" y="144080"/>
                    <a:pt x="175317" y="144090"/>
                  </a:cubicBezTo>
                  <a:lnTo>
                    <a:pt x="175317" y="144090"/>
                  </a:lnTo>
                  <a:cubicBezTo>
                    <a:pt x="175350" y="144029"/>
                    <a:pt x="175382" y="143967"/>
                    <a:pt x="175415" y="143906"/>
                  </a:cubicBezTo>
                  <a:close/>
                  <a:moveTo>
                    <a:pt x="49102" y="145882"/>
                  </a:moveTo>
                  <a:lnTo>
                    <a:pt x="49102" y="145882"/>
                  </a:lnTo>
                  <a:cubicBezTo>
                    <a:pt x="49084" y="145884"/>
                    <a:pt x="49064" y="145886"/>
                    <a:pt x="49043" y="145888"/>
                  </a:cubicBezTo>
                  <a:lnTo>
                    <a:pt x="49043" y="145888"/>
                  </a:lnTo>
                  <a:cubicBezTo>
                    <a:pt x="49063" y="145886"/>
                    <a:pt x="49082" y="145884"/>
                    <a:pt x="49102" y="145882"/>
                  </a:cubicBezTo>
                  <a:close/>
                  <a:moveTo>
                    <a:pt x="31873" y="146192"/>
                  </a:moveTo>
                  <a:cubicBezTo>
                    <a:pt x="31930" y="146194"/>
                    <a:pt x="31999" y="146197"/>
                    <a:pt x="32088" y="146203"/>
                  </a:cubicBezTo>
                  <a:cubicBezTo>
                    <a:pt x="32910" y="146263"/>
                    <a:pt x="33183" y="146299"/>
                    <a:pt x="33291" y="146311"/>
                  </a:cubicBezTo>
                  <a:cubicBezTo>
                    <a:pt x="32912" y="146275"/>
                    <a:pt x="32463" y="146240"/>
                    <a:pt x="31873" y="146192"/>
                  </a:cubicBezTo>
                  <a:close/>
                  <a:moveTo>
                    <a:pt x="43101" y="146608"/>
                  </a:moveTo>
                  <a:cubicBezTo>
                    <a:pt x="42470" y="146632"/>
                    <a:pt x="41684" y="146680"/>
                    <a:pt x="40839" y="146715"/>
                  </a:cubicBezTo>
                  <a:cubicBezTo>
                    <a:pt x="40744" y="146704"/>
                    <a:pt x="40756" y="146692"/>
                    <a:pt x="40851" y="146692"/>
                  </a:cubicBezTo>
                  <a:cubicBezTo>
                    <a:pt x="40932" y="146680"/>
                    <a:pt x="41102" y="146680"/>
                    <a:pt x="41350" y="146669"/>
                  </a:cubicBezTo>
                  <a:lnTo>
                    <a:pt x="41350" y="146669"/>
                  </a:lnTo>
                  <a:cubicBezTo>
                    <a:pt x="41339" y="146669"/>
                    <a:pt x="41334" y="146670"/>
                    <a:pt x="41336" y="146670"/>
                  </a:cubicBezTo>
                  <a:cubicBezTo>
                    <a:pt x="41361" y="146670"/>
                    <a:pt x="42411" y="146630"/>
                    <a:pt x="43101" y="146608"/>
                  </a:cubicBezTo>
                  <a:close/>
                  <a:moveTo>
                    <a:pt x="182576" y="1"/>
                  </a:moveTo>
                  <a:cubicBezTo>
                    <a:pt x="181947" y="1"/>
                    <a:pt x="181322" y="7"/>
                    <a:pt x="180702" y="19"/>
                  </a:cubicBezTo>
                  <a:cubicBezTo>
                    <a:pt x="180404" y="19"/>
                    <a:pt x="180095" y="19"/>
                    <a:pt x="179797" y="31"/>
                  </a:cubicBezTo>
                  <a:lnTo>
                    <a:pt x="179345" y="31"/>
                  </a:lnTo>
                  <a:cubicBezTo>
                    <a:pt x="179190" y="43"/>
                    <a:pt x="179047" y="43"/>
                    <a:pt x="178892" y="55"/>
                  </a:cubicBezTo>
                  <a:cubicBezTo>
                    <a:pt x="178297" y="66"/>
                    <a:pt x="177690" y="90"/>
                    <a:pt x="177106" y="114"/>
                  </a:cubicBezTo>
                  <a:cubicBezTo>
                    <a:pt x="176809" y="126"/>
                    <a:pt x="176511" y="138"/>
                    <a:pt x="176213" y="150"/>
                  </a:cubicBezTo>
                  <a:cubicBezTo>
                    <a:pt x="175927" y="162"/>
                    <a:pt x="175630" y="186"/>
                    <a:pt x="175344" y="197"/>
                  </a:cubicBezTo>
                  <a:cubicBezTo>
                    <a:pt x="174768" y="233"/>
                    <a:pt x="174193" y="268"/>
                    <a:pt x="173628" y="303"/>
                  </a:cubicBezTo>
                  <a:lnTo>
                    <a:pt x="173628" y="303"/>
                  </a:lnTo>
                  <a:cubicBezTo>
                    <a:pt x="173987" y="306"/>
                    <a:pt x="173168" y="364"/>
                    <a:pt x="172177" y="459"/>
                  </a:cubicBezTo>
                  <a:cubicBezTo>
                    <a:pt x="171112" y="552"/>
                    <a:pt x="169844" y="667"/>
                    <a:pt x="169709" y="684"/>
                  </a:cubicBezTo>
                  <a:lnTo>
                    <a:pt x="169709" y="684"/>
                  </a:lnTo>
                  <a:cubicBezTo>
                    <a:pt x="169941" y="652"/>
                    <a:pt x="169991" y="639"/>
                    <a:pt x="169919" y="639"/>
                  </a:cubicBezTo>
                  <a:cubicBezTo>
                    <a:pt x="169633" y="639"/>
                    <a:pt x="167406" y="847"/>
                    <a:pt x="167054" y="847"/>
                  </a:cubicBezTo>
                  <a:cubicBezTo>
                    <a:pt x="166926" y="847"/>
                    <a:pt x="167045" y="820"/>
                    <a:pt x="167593" y="745"/>
                  </a:cubicBezTo>
                  <a:lnTo>
                    <a:pt x="167593" y="745"/>
                  </a:lnTo>
                  <a:cubicBezTo>
                    <a:pt x="166986" y="805"/>
                    <a:pt x="166248" y="888"/>
                    <a:pt x="166379" y="900"/>
                  </a:cubicBezTo>
                  <a:cubicBezTo>
                    <a:pt x="165938" y="942"/>
                    <a:pt x="165646" y="965"/>
                    <a:pt x="165578" y="965"/>
                  </a:cubicBezTo>
                  <a:cubicBezTo>
                    <a:pt x="165509" y="965"/>
                    <a:pt x="165664" y="942"/>
                    <a:pt x="166117" y="888"/>
                  </a:cubicBezTo>
                  <a:lnTo>
                    <a:pt x="166117" y="888"/>
                  </a:lnTo>
                  <a:cubicBezTo>
                    <a:pt x="162866" y="1233"/>
                    <a:pt x="164021" y="1138"/>
                    <a:pt x="161092" y="1483"/>
                  </a:cubicBezTo>
                  <a:cubicBezTo>
                    <a:pt x="161092" y="1471"/>
                    <a:pt x="161247" y="1448"/>
                    <a:pt x="161438" y="1424"/>
                  </a:cubicBezTo>
                  <a:cubicBezTo>
                    <a:pt x="161616" y="1388"/>
                    <a:pt x="161842" y="1364"/>
                    <a:pt x="161997" y="1340"/>
                  </a:cubicBezTo>
                  <a:lnTo>
                    <a:pt x="161997" y="1340"/>
                  </a:lnTo>
                  <a:cubicBezTo>
                    <a:pt x="161247" y="1436"/>
                    <a:pt x="160509" y="1531"/>
                    <a:pt x="159640" y="1650"/>
                  </a:cubicBezTo>
                  <a:cubicBezTo>
                    <a:pt x="158782" y="1769"/>
                    <a:pt x="157782" y="1900"/>
                    <a:pt x="156544" y="2055"/>
                  </a:cubicBezTo>
                  <a:cubicBezTo>
                    <a:pt x="156657" y="2037"/>
                    <a:pt x="156536" y="2045"/>
                    <a:pt x="156748" y="2014"/>
                  </a:cubicBezTo>
                  <a:lnTo>
                    <a:pt x="156748" y="2014"/>
                  </a:lnTo>
                  <a:cubicBezTo>
                    <a:pt x="154791" y="2280"/>
                    <a:pt x="153104" y="2538"/>
                    <a:pt x="151365" y="2817"/>
                  </a:cubicBezTo>
                  <a:cubicBezTo>
                    <a:pt x="149507" y="3114"/>
                    <a:pt x="147602" y="3412"/>
                    <a:pt x="145281" y="3781"/>
                  </a:cubicBezTo>
                  <a:cubicBezTo>
                    <a:pt x="145572" y="3720"/>
                    <a:pt x="145666" y="3696"/>
                    <a:pt x="145630" y="3696"/>
                  </a:cubicBezTo>
                  <a:cubicBezTo>
                    <a:pt x="145501" y="3696"/>
                    <a:pt x="143696" y="4008"/>
                    <a:pt x="143457" y="4008"/>
                  </a:cubicBezTo>
                  <a:cubicBezTo>
                    <a:pt x="143453" y="4008"/>
                    <a:pt x="143450" y="4008"/>
                    <a:pt x="143447" y="4007"/>
                  </a:cubicBezTo>
                  <a:lnTo>
                    <a:pt x="140959" y="4448"/>
                  </a:lnTo>
                  <a:lnTo>
                    <a:pt x="141959" y="4305"/>
                  </a:lnTo>
                  <a:lnTo>
                    <a:pt x="141959" y="4305"/>
                  </a:lnTo>
                  <a:cubicBezTo>
                    <a:pt x="140875" y="4496"/>
                    <a:pt x="139852" y="4686"/>
                    <a:pt x="138863" y="4865"/>
                  </a:cubicBezTo>
                  <a:cubicBezTo>
                    <a:pt x="137875" y="5043"/>
                    <a:pt x="136923" y="5222"/>
                    <a:pt x="135982" y="5389"/>
                  </a:cubicBezTo>
                  <a:lnTo>
                    <a:pt x="137601" y="5067"/>
                  </a:lnTo>
                  <a:lnTo>
                    <a:pt x="133529" y="5829"/>
                  </a:lnTo>
                  <a:lnTo>
                    <a:pt x="135839" y="5424"/>
                  </a:lnTo>
                  <a:lnTo>
                    <a:pt x="135839" y="5424"/>
                  </a:lnTo>
                  <a:cubicBezTo>
                    <a:pt x="133636" y="5853"/>
                    <a:pt x="136089" y="5448"/>
                    <a:pt x="133184" y="5972"/>
                  </a:cubicBezTo>
                  <a:cubicBezTo>
                    <a:pt x="133246" y="5960"/>
                    <a:pt x="133271" y="5954"/>
                    <a:pt x="133266" y="5954"/>
                  </a:cubicBezTo>
                  <a:cubicBezTo>
                    <a:pt x="133246" y="5954"/>
                    <a:pt x="132776" y="6037"/>
                    <a:pt x="132172" y="6151"/>
                  </a:cubicBezTo>
                  <a:cubicBezTo>
                    <a:pt x="131410" y="6293"/>
                    <a:pt x="130434" y="6448"/>
                    <a:pt x="129862" y="6532"/>
                  </a:cubicBezTo>
                  <a:lnTo>
                    <a:pt x="129874" y="6532"/>
                  </a:lnTo>
                  <a:cubicBezTo>
                    <a:pt x="128803" y="6734"/>
                    <a:pt x="127695" y="6972"/>
                    <a:pt x="126076" y="7198"/>
                  </a:cubicBezTo>
                  <a:cubicBezTo>
                    <a:pt x="126018" y="7205"/>
                    <a:pt x="125982" y="7207"/>
                    <a:pt x="125962" y="7207"/>
                  </a:cubicBezTo>
                  <a:cubicBezTo>
                    <a:pt x="125842" y="7207"/>
                    <a:pt x="126277" y="7112"/>
                    <a:pt x="126168" y="7112"/>
                  </a:cubicBezTo>
                  <a:cubicBezTo>
                    <a:pt x="126158" y="7112"/>
                    <a:pt x="126143" y="7113"/>
                    <a:pt x="126124" y="7115"/>
                  </a:cubicBezTo>
                  <a:cubicBezTo>
                    <a:pt x="125600" y="7222"/>
                    <a:pt x="124314" y="7436"/>
                    <a:pt x="123004" y="7627"/>
                  </a:cubicBezTo>
                  <a:cubicBezTo>
                    <a:pt x="121804" y="7800"/>
                    <a:pt x="120575" y="7973"/>
                    <a:pt x="119860" y="8092"/>
                  </a:cubicBezTo>
                  <a:lnTo>
                    <a:pt x="119860" y="8092"/>
                  </a:lnTo>
                  <a:cubicBezTo>
                    <a:pt x="120072" y="8052"/>
                    <a:pt x="120095" y="8029"/>
                    <a:pt x="120026" y="8029"/>
                  </a:cubicBezTo>
                  <a:cubicBezTo>
                    <a:pt x="120014" y="8029"/>
                    <a:pt x="119998" y="8030"/>
                    <a:pt x="119980" y="8032"/>
                  </a:cubicBezTo>
                  <a:lnTo>
                    <a:pt x="119087" y="8187"/>
                  </a:lnTo>
                  <a:cubicBezTo>
                    <a:pt x="118422" y="8264"/>
                    <a:pt x="118129" y="8296"/>
                    <a:pt x="118047" y="8296"/>
                  </a:cubicBezTo>
                  <a:cubicBezTo>
                    <a:pt x="118003" y="8296"/>
                    <a:pt x="118021" y="8287"/>
                    <a:pt x="118075" y="8270"/>
                  </a:cubicBezTo>
                  <a:lnTo>
                    <a:pt x="118075" y="8270"/>
                  </a:lnTo>
                  <a:cubicBezTo>
                    <a:pt x="116875" y="8415"/>
                    <a:pt x="116768" y="8438"/>
                    <a:pt x="116862" y="8438"/>
                  </a:cubicBezTo>
                  <a:cubicBezTo>
                    <a:pt x="116908" y="8438"/>
                    <a:pt x="117003" y="8433"/>
                    <a:pt x="117040" y="8433"/>
                  </a:cubicBezTo>
                  <a:cubicBezTo>
                    <a:pt x="117118" y="8433"/>
                    <a:pt x="116929" y="8459"/>
                    <a:pt x="115420" y="8627"/>
                  </a:cubicBezTo>
                  <a:cubicBezTo>
                    <a:pt x="115706" y="8591"/>
                    <a:pt x="115575" y="8603"/>
                    <a:pt x="116158" y="8532"/>
                  </a:cubicBezTo>
                  <a:lnTo>
                    <a:pt x="116158" y="8532"/>
                  </a:lnTo>
                  <a:cubicBezTo>
                    <a:pt x="115706" y="8579"/>
                    <a:pt x="115253" y="8639"/>
                    <a:pt x="114801" y="8687"/>
                  </a:cubicBezTo>
                  <a:cubicBezTo>
                    <a:pt x="114360" y="8734"/>
                    <a:pt x="113908" y="8782"/>
                    <a:pt x="113467" y="8829"/>
                  </a:cubicBezTo>
                  <a:cubicBezTo>
                    <a:pt x="112586" y="8925"/>
                    <a:pt x="111705" y="9020"/>
                    <a:pt x="110848" y="9103"/>
                  </a:cubicBezTo>
                  <a:cubicBezTo>
                    <a:pt x="109979" y="9187"/>
                    <a:pt x="109121" y="9270"/>
                    <a:pt x="108276" y="9353"/>
                  </a:cubicBezTo>
                  <a:cubicBezTo>
                    <a:pt x="107419" y="9425"/>
                    <a:pt x="106585" y="9508"/>
                    <a:pt x="105740" y="9568"/>
                  </a:cubicBezTo>
                  <a:cubicBezTo>
                    <a:pt x="105240" y="9568"/>
                    <a:pt x="105978" y="9520"/>
                    <a:pt x="106693" y="9449"/>
                  </a:cubicBezTo>
                  <a:cubicBezTo>
                    <a:pt x="107274" y="9400"/>
                    <a:pt x="107848" y="9344"/>
                    <a:pt x="107733" y="9344"/>
                  </a:cubicBezTo>
                  <a:cubicBezTo>
                    <a:pt x="107706" y="9344"/>
                    <a:pt x="107644" y="9347"/>
                    <a:pt x="107538" y="9353"/>
                  </a:cubicBezTo>
                  <a:cubicBezTo>
                    <a:pt x="102692" y="9782"/>
                    <a:pt x="97489" y="10163"/>
                    <a:pt x="92774" y="10365"/>
                  </a:cubicBezTo>
                  <a:lnTo>
                    <a:pt x="93655" y="10330"/>
                  </a:lnTo>
                  <a:lnTo>
                    <a:pt x="93655" y="10330"/>
                  </a:lnTo>
                  <a:cubicBezTo>
                    <a:pt x="93000" y="10437"/>
                    <a:pt x="90143" y="10449"/>
                    <a:pt x="87762" y="10568"/>
                  </a:cubicBezTo>
                  <a:cubicBezTo>
                    <a:pt x="88267" y="10537"/>
                    <a:pt x="88477" y="10506"/>
                    <a:pt x="88417" y="10506"/>
                  </a:cubicBezTo>
                  <a:cubicBezTo>
                    <a:pt x="88407" y="10506"/>
                    <a:pt x="88391" y="10507"/>
                    <a:pt x="88369" y="10508"/>
                  </a:cubicBezTo>
                  <a:cubicBezTo>
                    <a:pt x="85142" y="10603"/>
                    <a:pt x="81785" y="10723"/>
                    <a:pt x="76891" y="10806"/>
                  </a:cubicBezTo>
                  <a:lnTo>
                    <a:pt x="77498" y="10782"/>
                  </a:lnTo>
                  <a:lnTo>
                    <a:pt x="77498" y="10782"/>
                  </a:lnTo>
                  <a:cubicBezTo>
                    <a:pt x="75957" y="10792"/>
                    <a:pt x="73629" y="10809"/>
                    <a:pt x="71705" y="10809"/>
                  </a:cubicBezTo>
                  <a:cubicBezTo>
                    <a:pt x="71251" y="10809"/>
                    <a:pt x="70820" y="10808"/>
                    <a:pt x="70426" y="10806"/>
                  </a:cubicBezTo>
                  <a:cubicBezTo>
                    <a:pt x="69819" y="10830"/>
                    <a:pt x="68652" y="10818"/>
                    <a:pt x="69367" y="10854"/>
                  </a:cubicBezTo>
                  <a:cubicBezTo>
                    <a:pt x="63032" y="10687"/>
                    <a:pt x="57282" y="10842"/>
                    <a:pt x="51662" y="10627"/>
                  </a:cubicBezTo>
                  <a:lnTo>
                    <a:pt x="51662" y="10627"/>
                  </a:lnTo>
                  <a:cubicBezTo>
                    <a:pt x="51995" y="10633"/>
                    <a:pt x="52394" y="10636"/>
                    <a:pt x="52643" y="10636"/>
                  </a:cubicBezTo>
                  <a:cubicBezTo>
                    <a:pt x="52891" y="10636"/>
                    <a:pt x="52989" y="10633"/>
                    <a:pt x="52722" y="10627"/>
                  </a:cubicBezTo>
                  <a:lnTo>
                    <a:pt x="47935" y="10568"/>
                  </a:lnTo>
                  <a:lnTo>
                    <a:pt x="47935" y="10568"/>
                  </a:lnTo>
                  <a:cubicBezTo>
                    <a:pt x="48316" y="10615"/>
                    <a:pt x="48566" y="10603"/>
                    <a:pt x="49566" y="10639"/>
                  </a:cubicBezTo>
                  <a:cubicBezTo>
                    <a:pt x="49315" y="10644"/>
                    <a:pt x="48937" y="10647"/>
                    <a:pt x="48495" y="10647"/>
                  </a:cubicBezTo>
                  <a:cubicBezTo>
                    <a:pt x="47871" y="10647"/>
                    <a:pt x="47121" y="10641"/>
                    <a:pt x="46423" y="10627"/>
                  </a:cubicBezTo>
                  <a:lnTo>
                    <a:pt x="46423" y="10627"/>
                  </a:lnTo>
                  <a:cubicBezTo>
                    <a:pt x="46587" y="10628"/>
                    <a:pt x="46726" y="10629"/>
                    <a:pt x="46842" y="10629"/>
                  </a:cubicBezTo>
                  <a:cubicBezTo>
                    <a:pt x="48256" y="10629"/>
                    <a:pt x="46341" y="10566"/>
                    <a:pt x="45483" y="10544"/>
                  </a:cubicBezTo>
                  <a:lnTo>
                    <a:pt x="45483" y="10544"/>
                  </a:lnTo>
                  <a:cubicBezTo>
                    <a:pt x="45637" y="10556"/>
                    <a:pt x="45316" y="10556"/>
                    <a:pt x="45399" y="10568"/>
                  </a:cubicBezTo>
                  <a:cubicBezTo>
                    <a:pt x="44802" y="10545"/>
                    <a:pt x="44466" y="10537"/>
                    <a:pt x="44253" y="10537"/>
                  </a:cubicBezTo>
                  <a:cubicBezTo>
                    <a:pt x="43789" y="10537"/>
                    <a:pt x="43916" y="10574"/>
                    <a:pt x="43205" y="10574"/>
                  </a:cubicBezTo>
                  <a:cubicBezTo>
                    <a:pt x="42880" y="10574"/>
                    <a:pt x="42379" y="10567"/>
                    <a:pt x="41565" y="10544"/>
                  </a:cubicBezTo>
                  <a:lnTo>
                    <a:pt x="41744" y="10532"/>
                  </a:lnTo>
                  <a:cubicBezTo>
                    <a:pt x="40458" y="10520"/>
                    <a:pt x="39279" y="10532"/>
                    <a:pt x="37910" y="10508"/>
                  </a:cubicBezTo>
                  <a:cubicBezTo>
                    <a:pt x="37699" y="10491"/>
                    <a:pt x="37829" y="10486"/>
                    <a:pt x="38081" y="10486"/>
                  </a:cubicBezTo>
                  <a:cubicBezTo>
                    <a:pt x="38357" y="10486"/>
                    <a:pt x="38779" y="10492"/>
                    <a:pt x="39061" y="10492"/>
                  </a:cubicBezTo>
                  <a:cubicBezTo>
                    <a:pt x="39218" y="10492"/>
                    <a:pt x="39332" y="10490"/>
                    <a:pt x="39351" y="10484"/>
                  </a:cubicBezTo>
                  <a:cubicBezTo>
                    <a:pt x="38869" y="10478"/>
                    <a:pt x="38389" y="10477"/>
                    <a:pt x="37914" y="10477"/>
                  </a:cubicBezTo>
                  <a:cubicBezTo>
                    <a:pt x="37439" y="10477"/>
                    <a:pt x="36968" y="10478"/>
                    <a:pt x="36502" y="10478"/>
                  </a:cubicBezTo>
                  <a:cubicBezTo>
                    <a:pt x="35571" y="10478"/>
                    <a:pt x="34660" y="10473"/>
                    <a:pt x="33779" y="10437"/>
                  </a:cubicBezTo>
                  <a:lnTo>
                    <a:pt x="33779" y="10437"/>
                  </a:lnTo>
                  <a:cubicBezTo>
                    <a:pt x="34600" y="10449"/>
                    <a:pt x="35791" y="10449"/>
                    <a:pt x="36612" y="10461"/>
                  </a:cubicBezTo>
                  <a:cubicBezTo>
                    <a:pt x="34707" y="10389"/>
                    <a:pt x="34481" y="10389"/>
                    <a:pt x="33064" y="10365"/>
                  </a:cubicBezTo>
                  <a:lnTo>
                    <a:pt x="33207" y="10365"/>
                  </a:lnTo>
                  <a:cubicBezTo>
                    <a:pt x="33207" y="10365"/>
                    <a:pt x="32993" y="10365"/>
                    <a:pt x="32695" y="10353"/>
                  </a:cubicBezTo>
                  <a:cubicBezTo>
                    <a:pt x="32386" y="10353"/>
                    <a:pt x="31969" y="10342"/>
                    <a:pt x="31564" y="10342"/>
                  </a:cubicBezTo>
                  <a:lnTo>
                    <a:pt x="29921" y="10342"/>
                  </a:lnTo>
                  <a:lnTo>
                    <a:pt x="30755" y="10353"/>
                  </a:lnTo>
                  <a:cubicBezTo>
                    <a:pt x="30159" y="10389"/>
                    <a:pt x="29540" y="10401"/>
                    <a:pt x="28921" y="10413"/>
                  </a:cubicBezTo>
                  <a:cubicBezTo>
                    <a:pt x="28290" y="10437"/>
                    <a:pt x="27647" y="10449"/>
                    <a:pt x="26980" y="10461"/>
                  </a:cubicBezTo>
                  <a:cubicBezTo>
                    <a:pt x="25826" y="10501"/>
                    <a:pt x="24601" y="10551"/>
                    <a:pt x="23253" y="10670"/>
                  </a:cubicBezTo>
                  <a:lnTo>
                    <a:pt x="23253" y="10670"/>
                  </a:lnTo>
                  <a:cubicBezTo>
                    <a:pt x="24046" y="10593"/>
                    <a:pt x="24204" y="10572"/>
                    <a:pt x="24113" y="10572"/>
                  </a:cubicBezTo>
                  <a:cubicBezTo>
                    <a:pt x="24003" y="10572"/>
                    <a:pt x="23527" y="10603"/>
                    <a:pt x="23364" y="10603"/>
                  </a:cubicBezTo>
                  <a:cubicBezTo>
                    <a:pt x="23313" y="10603"/>
                    <a:pt x="23293" y="10600"/>
                    <a:pt x="23325" y="10592"/>
                  </a:cubicBezTo>
                  <a:lnTo>
                    <a:pt x="23325" y="10592"/>
                  </a:lnTo>
                  <a:cubicBezTo>
                    <a:pt x="22617" y="10622"/>
                    <a:pt x="21600" y="10721"/>
                    <a:pt x="21529" y="10721"/>
                  </a:cubicBezTo>
                  <a:cubicBezTo>
                    <a:pt x="21516" y="10721"/>
                    <a:pt x="21533" y="10718"/>
                    <a:pt x="21587" y="10711"/>
                  </a:cubicBezTo>
                  <a:lnTo>
                    <a:pt x="21587" y="10711"/>
                  </a:lnTo>
                  <a:cubicBezTo>
                    <a:pt x="20063" y="10913"/>
                    <a:pt x="19015" y="10961"/>
                    <a:pt x="16884" y="11425"/>
                  </a:cubicBezTo>
                  <a:cubicBezTo>
                    <a:pt x="16882" y="11425"/>
                    <a:pt x="16880" y="11425"/>
                    <a:pt x="16878" y="11425"/>
                  </a:cubicBezTo>
                  <a:cubicBezTo>
                    <a:pt x="16760" y="11425"/>
                    <a:pt x="15659" y="11687"/>
                    <a:pt x="15558" y="11687"/>
                  </a:cubicBezTo>
                  <a:cubicBezTo>
                    <a:pt x="15541" y="11687"/>
                    <a:pt x="15551" y="11680"/>
                    <a:pt x="15598" y="11663"/>
                  </a:cubicBezTo>
                  <a:lnTo>
                    <a:pt x="15598" y="11663"/>
                  </a:lnTo>
                  <a:cubicBezTo>
                    <a:pt x="15110" y="11770"/>
                    <a:pt x="14895" y="11854"/>
                    <a:pt x="14848" y="11866"/>
                  </a:cubicBezTo>
                  <a:cubicBezTo>
                    <a:pt x="14840" y="11868"/>
                    <a:pt x="14836" y="11869"/>
                    <a:pt x="14837" y="11869"/>
                  </a:cubicBezTo>
                  <a:cubicBezTo>
                    <a:pt x="14839" y="11869"/>
                    <a:pt x="14938" y="11845"/>
                    <a:pt x="15086" y="11806"/>
                  </a:cubicBezTo>
                  <a:cubicBezTo>
                    <a:pt x="15387" y="11731"/>
                    <a:pt x="15883" y="11636"/>
                    <a:pt x="15914" y="11636"/>
                  </a:cubicBezTo>
                  <a:cubicBezTo>
                    <a:pt x="15917" y="11636"/>
                    <a:pt x="15915" y="11637"/>
                    <a:pt x="15907" y="11639"/>
                  </a:cubicBezTo>
                  <a:cubicBezTo>
                    <a:pt x="14407" y="12008"/>
                    <a:pt x="12645" y="12485"/>
                    <a:pt x="10800" y="13270"/>
                  </a:cubicBezTo>
                  <a:cubicBezTo>
                    <a:pt x="9895" y="13687"/>
                    <a:pt x="8966" y="14152"/>
                    <a:pt x="8073" y="14759"/>
                  </a:cubicBezTo>
                  <a:cubicBezTo>
                    <a:pt x="7180" y="15354"/>
                    <a:pt x="6335" y="16068"/>
                    <a:pt x="5573" y="16890"/>
                  </a:cubicBezTo>
                  <a:cubicBezTo>
                    <a:pt x="5406" y="17069"/>
                    <a:pt x="5251" y="17235"/>
                    <a:pt x="5108" y="17402"/>
                  </a:cubicBezTo>
                  <a:cubicBezTo>
                    <a:pt x="4978" y="17569"/>
                    <a:pt x="4847" y="17735"/>
                    <a:pt x="4727" y="17890"/>
                  </a:cubicBezTo>
                  <a:cubicBezTo>
                    <a:pt x="4477" y="18188"/>
                    <a:pt x="4287" y="18497"/>
                    <a:pt x="4096" y="18771"/>
                  </a:cubicBezTo>
                  <a:cubicBezTo>
                    <a:pt x="4049" y="18843"/>
                    <a:pt x="4001" y="18914"/>
                    <a:pt x="3954" y="18974"/>
                  </a:cubicBezTo>
                  <a:cubicBezTo>
                    <a:pt x="3918" y="19045"/>
                    <a:pt x="3882" y="19116"/>
                    <a:pt x="3835" y="19176"/>
                  </a:cubicBezTo>
                  <a:cubicBezTo>
                    <a:pt x="3763" y="19307"/>
                    <a:pt x="3680" y="19438"/>
                    <a:pt x="3608" y="19569"/>
                  </a:cubicBezTo>
                  <a:cubicBezTo>
                    <a:pt x="3454" y="19819"/>
                    <a:pt x="3334" y="20069"/>
                    <a:pt x="3215" y="20319"/>
                  </a:cubicBezTo>
                  <a:cubicBezTo>
                    <a:pt x="3156" y="20438"/>
                    <a:pt x="3096" y="20557"/>
                    <a:pt x="3025" y="20688"/>
                  </a:cubicBezTo>
                  <a:cubicBezTo>
                    <a:pt x="2965" y="20807"/>
                    <a:pt x="2918" y="20938"/>
                    <a:pt x="2858" y="21069"/>
                  </a:cubicBezTo>
                  <a:cubicBezTo>
                    <a:pt x="2799" y="21200"/>
                    <a:pt x="2751" y="21331"/>
                    <a:pt x="2692" y="21462"/>
                  </a:cubicBezTo>
                  <a:cubicBezTo>
                    <a:pt x="2656" y="21533"/>
                    <a:pt x="2632" y="21605"/>
                    <a:pt x="2596" y="21676"/>
                  </a:cubicBezTo>
                  <a:cubicBezTo>
                    <a:pt x="2572" y="21748"/>
                    <a:pt x="2549" y="21819"/>
                    <a:pt x="2525" y="21891"/>
                  </a:cubicBezTo>
                  <a:cubicBezTo>
                    <a:pt x="2418" y="22188"/>
                    <a:pt x="2287" y="22498"/>
                    <a:pt x="2180" y="22843"/>
                  </a:cubicBezTo>
                  <a:cubicBezTo>
                    <a:pt x="2120" y="23022"/>
                    <a:pt x="2060" y="23200"/>
                    <a:pt x="2001" y="23391"/>
                  </a:cubicBezTo>
                  <a:cubicBezTo>
                    <a:pt x="1941" y="23581"/>
                    <a:pt x="1870" y="23784"/>
                    <a:pt x="1822" y="23998"/>
                  </a:cubicBezTo>
                  <a:cubicBezTo>
                    <a:pt x="1751" y="24249"/>
                    <a:pt x="1719" y="24348"/>
                    <a:pt x="1713" y="24348"/>
                  </a:cubicBezTo>
                  <a:cubicBezTo>
                    <a:pt x="1705" y="24348"/>
                    <a:pt x="1744" y="24174"/>
                    <a:pt x="1799" y="23950"/>
                  </a:cubicBezTo>
                  <a:cubicBezTo>
                    <a:pt x="1846" y="23760"/>
                    <a:pt x="1918" y="23534"/>
                    <a:pt x="1965" y="23355"/>
                  </a:cubicBezTo>
                  <a:cubicBezTo>
                    <a:pt x="2025" y="23177"/>
                    <a:pt x="2060" y="23046"/>
                    <a:pt x="2060" y="23045"/>
                  </a:cubicBezTo>
                  <a:lnTo>
                    <a:pt x="2060" y="23045"/>
                  </a:lnTo>
                  <a:cubicBezTo>
                    <a:pt x="1989" y="23284"/>
                    <a:pt x="1906" y="23498"/>
                    <a:pt x="1834" y="23724"/>
                  </a:cubicBezTo>
                  <a:cubicBezTo>
                    <a:pt x="1775" y="23938"/>
                    <a:pt x="1715" y="24153"/>
                    <a:pt x="1656" y="24367"/>
                  </a:cubicBezTo>
                  <a:cubicBezTo>
                    <a:pt x="1596" y="24581"/>
                    <a:pt x="1537" y="24784"/>
                    <a:pt x="1489" y="24986"/>
                  </a:cubicBezTo>
                  <a:cubicBezTo>
                    <a:pt x="1441" y="25201"/>
                    <a:pt x="1394" y="25403"/>
                    <a:pt x="1346" y="25605"/>
                  </a:cubicBezTo>
                  <a:cubicBezTo>
                    <a:pt x="1251" y="26010"/>
                    <a:pt x="1179" y="26427"/>
                    <a:pt x="1108" y="26844"/>
                  </a:cubicBezTo>
                  <a:cubicBezTo>
                    <a:pt x="1037" y="27260"/>
                    <a:pt x="977" y="27689"/>
                    <a:pt x="917" y="28141"/>
                  </a:cubicBezTo>
                  <a:cubicBezTo>
                    <a:pt x="927" y="28040"/>
                    <a:pt x="930" y="27995"/>
                    <a:pt x="927" y="27995"/>
                  </a:cubicBezTo>
                  <a:cubicBezTo>
                    <a:pt x="918" y="27995"/>
                    <a:pt x="867" y="28304"/>
                    <a:pt x="798" y="28701"/>
                  </a:cubicBezTo>
                  <a:cubicBezTo>
                    <a:pt x="727" y="29427"/>
                    <a:pt x="715" y="29677"/>
                    <a:pt x="691" y="29975"/>
                  </a:cubicBezTo>
                  <a:cubicBezTo>
                    <a:pt x="667" y="30284"/>
                    <a:pt x="644" y="30642"/>
                    <a:pt x="572" y="31606"/>
                  </a:cubicBezTo>
                  <a:cubicBezTo>
                    <a:pt x="572" y="31273"/>
                    <a:pt x="584" y="30844"/>
                    <a:pt x="620" y="30142"/>
                  </a:cubicBezTo>
                  <a:lnTo>
                    <a:pt x="620" y="30142"/>
                  </a:lnTo>
                  <a:cubicBezTo>
                    <a:pt x="477" y="31868"/>
                    <a:pt x="453" y="33571"/>
                    <a:pt x="453" y="35368"/>
                  </a:cubicBezTo>
                  <a:cubicBezTo>
                    <a:pt x="450" y="35426"/>
                    <a:pt x="447" y="35452"/>
                    <a:pt x="444" y="35452"/>
                  </a:cubicBezTo>
                  <a:cubicBezTo>
                    <a:pt x="436" y="35452"/>
                    <a:pt x="429" y="35230"/>
                    <a:pt x="429" y="34928"/>
                  </a:cubicBezTo>
                  <a:cubicBezTo>
                    <a:pt x="417" y="34511"/>
                    <a:pt x="429" y="33963"/>
                    <a:pt x="429" y="33654"/>
                  </a:cubicBezTo>
                  <a:lnTo>
                    <a:pt x="429" y="33654"/>
                  </a:lnTo>
                  <a:cubicBezTo>
                    <a:pt x="394" y="34654"/>
                    <a:pt x="417" y="35964"/>
                    <a:pt x="417" y="37083"/>
                  </a:cubicBezTo>
                  <a:cubicBezTo>
                    <a:pt x="429" y="38214"/>
                    <a:pt x="429" y="39167"/>
                    <a:pt x="453" y="39476"/>
                  </a:cubicBezTo>
                  <a:lnTo>
                    <a:pt x="470" y="38572"/>
                  </a:lnTo>
                  <a:lnTo>
                    <a:pt x="470" y="38572"/>
                  </a:lnTo>
                  <a:cubicBezTo>
                    <a:pt x="468" y="38597"/>
                    <a:pt x="466" y="38608"/>
                    <a:pt x="463" y="38608"/>
                  </a:cubicBezTo>
                  <a:cubicBezTo>
                    <a:pt x="452" y="38608"/>
                    <a:pt x="436" y="38350"/>
                    <a:pt x="429" y="38024"/>
                  </a:cubicBezTo>
                  <a:cubicBezTo>
                    <a:pt x="406" y="36309"/>
                    <a:pt x="453" y="35547"/>
                    <a:pt x="465" y="35452"/>
                  </a:cubicBezTo>
                  <a:lnTo>
                    <a:pt x="465" y="36726"/>
                  </a:lnTo>
                  <a:cubicBezTo>
                    <a:pt x="525" y="36071"/>
                    <a:pt x="501" y="34785"/>
                    <a:pt x="536" y="33356"/>
                  </a:cubicBezTo>
                  <a:cubicBezTo>
                    <a:pt x="572" y="31916"/>
                    <a:pt x="632" y="30320"/>
                    <a:pt x="798" y="29058"/>
                  </a:cubicBezTo>
                  <a:lnTo>
                    <a:pt x="798" y="29058"/>
                  </a:lnTo>
                  <a:cubicBezTo>
                    <a:pt x="798" y="29058"/>
                    <a:pt x="786" y="29320"/>
                    <a:pt x="775" y="29582"/>
                  </a:cubicBezTo>
                  <a:cubicBezTo>
                    <a:pt x="763" y="29725"/>
                    <a:pt x="763" y="29856"/>
                    <a:pt x="751" y="29951"/>
                  </a:cubicBezTo>
                  <a:cubicBezTo>
                    <a:pt x="751" y="29973"/>
                    <a:pt x="751" y="29993"/>
                    <a:pt x="751" y="30011"/>
                  </a:cubicBezTo>
                  <a:cubicBezTo>
                    <a:pt x="763" y="29939"/>
                    <a:pt x="775" y="29832"/>
                    <a:pt x="787" y="29713"/>
                  </a:cubicBezTo>
                  <a:cubicBezTo>
                    <a:pt x="798" y="29463"/>
                    <a:pt x="834" y="29141"/>
                    <a:pt x="858" y="28808"/>
                  </a:cubicBezTo>
                  <a:cubicBezTo>
                    <a:pt x="894" y="28487"/>
                    <a:pt x="941" y="28165"/>
                    <a:pt x="965" y="27915"/>
                  </a:cubicBezTo>
                  <a:cubicBezTo>
                    <a:pt x="1001" y="27665"/>
                    <a:pt x="1013" y="27510"/>
                    <a:pt x="1013" y="27510"/>
                  </a:cubicBezTo>
                  <a:cubicBezTo>
                    <a:pt x="1060" y="27225"/>
                    <a:pt x="1120" y="26998"/>
                    <a:pt x="1132" y="26998"/>
                  </a:cubicBezTo>
                  <a:cubicBezTo>
                    <a:pt x="1144" y="26998"/>
                    <a:pt x="1132" y="27046"/>
                    <a:pt x="1120" y="27177"/>
                  </a:cubicBezTo>
                  <a:cubicBezTo>
                    <a:pt x="1096" y="27308"/>
                    <a:pt x="1072" y="27522"/>
                    <a:pt x="1025" y="27832"/>
                  </a:cubicBezTo>
                  <a:cubicBezTo>
                    <a:pt x="1346" y="26034"/>
                    <a:pt x="1263" y="26224"/>
                    <a:pt x="1656" y="24700"/>
                  </a:cubicBezTo>
                  <a:cubicBezTo>
                    <a:pt x="1675" y="24633"/>
                    <a:pt x="1684" y="24605"/>
                    <a:pt x="1687" y="24605"/>
                  </a:cubicBezTo>
                  <a:lnTo>
                    <a:pt x="1687" y="24605"/>
                  </a:lnTo>
                  <a:cubicBezTo>
                    <a:pt x="1690" y="24605"/>
                    <a:pt x="1677" y="24668"/>
                    <a:pt x="1656" y="24760"/>
                  </a:cubicBezTo>
                  <a:cubicBezTo>
                    <a:pt x="1656" y="24760"/>
                    <a:pt x="1763" y="24331"/>
                    <a:pt x="1882" y="23903"/>
                  </a:cubicBezTo>
                  <a:cubicBezTo>
                    <a:pt x="1930" y="23677"/>
                    <a:pt x="2013" y="23474"/>
                    <a:pt x="2060" y="23307"/>
                  </a:cubicBezTo>
                  <a:cubicBezTo>
                    <a:pt x="2108" y="23153"/>
                    <a:pt x="2144" y="23046"/>
                    <a:pt x="2144" y="23045"/>
                  </a:cubicBezTo>
                  <a:lnTo>
                    <a:pt x="2144" y="23045"/>
                  </a:lnTo>
                  <a:cubicBezTo>
                    <a:pt x="2114" y="23148"/>
                    <a:pt x="2116" y="23162"/>
                    <a:pt x="2121" y="23162"/>
                  </a:cubicBezTo>
                  <a:cubicBezTo>
                    <a:pt x="2123" y="23162"/>
                    <a:pt x="2126" y="23160"/>
                    <a:pt x="2128" y="23160"/>
                  </a:cubicBezTo>
                  <a:cubicBezTo>
                    <a:pt x="2132" y="23160"/>
                    <a:pt x="2133" y="23168"/>
                    <a:pt x="2119" y="23220"/>
                  </a:cubicBezTo>
                  <a:lnTo>
                    <a:pt x="2119" y="23220"/>
                  </a:lnTo>
                  <a:cubicBezTo>
                    <a:pt x="2534" y="21969"/>
                    <a:pt x="2983" y="20968"/>
                    <a:pt x="3406" y="20164"/>
                  </a:cubicBezTo>
                  <a:cubicBezTo>
                    <a:pt x="3465" y="20045"/>
                    <a:pt x="3513" y="19938"/>
                    <a:pt x="3584" y="19831"/>
                  </a:cubicBezTo>
                  <a:cubicBezTo>
                    <a:pt x="3644" y="19724"/>
                    <a:pt x="3704" y="19616"/>
                    <a:pt x="3763" y="19521"/>
                  </a:cubicBezTo>
                  <a:cubicBezTo>
                    <a:pt x="3882" y="19319"/>
                    <a:pt x="3989" y="19140"/>
                    <a:pt x="4096" y="18962"/>
                  </a:cubicBezTo>
                  <a:cubicBezTo>
                    <a:pt x="4216" y="18807"/>
                    <a:pt x="4323" y="18652"/>
                    <a:pt x="4430" y="18509"/>
                  </a:cubicBezTo>
                  <a:cubicBezTo>
                    <a:pt x="4519" y="18375"/>
                    <a:pt x="4609" y="18241"/>
                    <a:pt x="4708" y="18137"/>
                  </a:cubicBezTo>
                  <a:lnTo>
                    <a:pt x="4708" y="18137"/>
                  </a:lnTo>
                  <a:cubicBezTo>
                    <a:pt x="4683" y="18169"/>
                    <a:pt x="4657" y="18203"/>
                    <a:pt x="4631" y="18237"/>
                  </a:cubicBezTo>
                  <a:lnTo>
                    <a:pt x="4631" y="18237"/>
                  </a:lnTo>
                  <a:cubicBezTo>
                    <a:pt x="4635" y="18232"/>
                    <a:pt x="4640" y="18228"/>
                    <a:pt x="4644" y="18223"/>
                  </a:cubicBezTo>
                  <a:lnTo>
                    <a:pt x="4727" y="18116"/>
                  </a:lnTo>
                  <a:lnTo>
                    <a:pt x="4727" y="18116"/>
                  </a:lnTo>
                  <a:cubicBezTo>
                    <a:pt x="4721" y="18123"/>
                    <a:pt x="4714" y="18130"/>
                    <a:pt x="4708" y="18137"/>
                  </a:cubicBezTo>
                  <a:lnTo>
                    <a:pt x="4708" y="18137"/>
                  </a:lnTo>
                  <a:cubicBezTo>
                    <a:pt x="5291" y="17377"/>
                    <a:pt x="5671" y="17015"/>
                    <a:pt x="5847" y="16795"/>
                  </a:cubicBezTo>
                  <a:cubicBezTo>
                    <a:pt x="6033" y="16619"/>
                    <a:pt x="6066" y="16578"/>
                    <a:pt x="6056" y="16578"/>
                  </a:cubicBezTo>
                  <a:cubicBezTo>
                    <a:pt x="6055" y="16578"/>
                    <a:pt x="6052" y="16579"/>
                    <a:pt x="6049" y="16580"/>
                  </a:cubicBezTo>
                  <a:cubicBezTo>
                    <a:pt x="6046" y="16580"/>
                    <a:pt x="6039" y="16582"/>
                    <a:pt x="6035" y="16582"/>
                  </a:cubicBezTo>
                  <a:cubicBezTo>
                    <a:pt x="6024" y="16582"/>
                    <a:pt x="6024" y="16570"/>
                    <a:pt x="6109" y="16485"/>
                  </a:cubicBezTo>
                  <a:cubicBezTo>
                    <a:pt x="6156" y="16426"/>
                    <a:pt x="6251" y="16330"/>
                    <a:pt x="6406" y="16176"/>
                  </a:cubicBezTo>
                  <a:cubicBezTo>
                    <a:pt x="6561" y="16021"/>
                    <a:pt x="6799" y="15830"/>
                    <a:pt x="7121" y="15556"/>
                  </a:cubicBezTo>
                  <a:cubicBezTo>
                    <a:pt x="7121" y="15556"/>
                    <a:pt x="7228" y="15461"/>
                    <a:pt x="7406" y="15354"/>
                  </a:cubicBezTo>
                  <a:cubicBezTo>
                    <a:pt x="7585" y="15235"/>
                    <a:pt x="7823" y="15080"/>
                    <a:pt x="8049" y="14925"/>
                  </a:cubicBezTo>
                  <a:cubicBezTo>
                    <a:pt x="8299" y="14794"/>
                    <a:pt x="8549" y="14652"/>
                    <a:pt x="8728" y="14544"/>
                  </a:cubicBezTo>
                  <a:cubicBezTo>
                    <a:pt x="8823" y="14497"/>
                    <a:pt x="8895" y="14449"/>
                    <a:pt x="8954" y="14425"/>
                  </a:cubicBezTo>
                  <a:cubicBezTo>
                    <a:pt x="9002" y="14390"/>
                    <a:pt x="9038" y="14378"/>
                    <a:pt x="9038" y="14378"/>
                  </a:cubicBezTo>
                  <a:lnTo>
                    <a:pt x="9395" y="14128"/>
                  </a:lnTo>
                  <a:cubicBezTo>
                    <a:pt x="9502" y="14068"/>
                    <a:pt x="9621" y="13997"/>
                    <a:pt x="9752" y="13937"/>
                  </a:cubicBezTo>
                  <a:cubicBezTo>
                    <a:pt x="9883" y="13866"/>
                    <a:pt x="10026" y="13806"/>
                    <a:pt x="10145" y="13747"/>
                  </a:cubicBezTo>
                  <a:cubicBezTo>
                    <a:pt x="10332" y="13653"/>
                    <a:pt x="10475" y="13589"/>
                    <a:pt x="10493" y="13589"/>
                  </a:cubicBezTo>
                  <a:cubicBezTo>
                    <a:pt x="10498" y="13589"/>
                    <a:pt x="10493" y="13594"/>
                    <a:pt x="10478" y="13604"/>
                  </a:cubicBezTo>
                  <a:cubicBezTo>
                    <a:pt x="10859" y="13401"/>
                    <a:pt x="11038" y="13330"/>
                    <a:pt x="11109" y="13306"/>
                  </a:cubicBezTo>
                  <a:cubicBezTo>
                    <a:pt x="11131" y="13293"/>
                    <a:pt x="11137" y="13288"/>
                    <a:pt x="11132" y="13288"/>
                  </a:cubicBezTo>
                  <a:cubicBezTo>
                    <a:pt x="11123" y="13288"/>
                    <a:pt x="11083" y="13303"/>
                    <a:pt x="11038" y="13318"/>
                  </a:cubicBezTo>
                  <a:cubicBezTo>
                    <a:pt x="10954" y="13350"/>
                    <a:pt x="10845" y="13393"/>
                    <a:pt x="10836" y="13393"/>
                  </a:cubicBezTo>
                  <a:cubicBezTo>
                    <a:pt x="10828" y="13393"/>
                    <a:pt x="10891" y="13363"/>
                    <a:pt x="11097" y="13270"/>
                  </a:cubicBezTo>
                  <a:cubicBezTo>
                    <a:pt x="11359" y="13163"/>
                    <a:pt x="11633" y="13044"/>
                    <a:pt x="11943" y="12937"/>
                  </a:cubicBezTo>
                  <a:cubicBezTo>
                    <a:pt x="12240" y="12830"/>
                    <a:pt x="12550" y="12723"/>
                    <a:pt x="12883" y="12604"/>
                  </a:cubicBezTo>
                  <a:cubicBezTo>
                    <a:pt x="13205" y="12497"/>
                    <a:pt x="13538" y="12401"/>
                    <a:pt x="13871" y="12294"/>
                  </a:cubicBezTo>
                  <a:cubicBezTo>
                    <a:pt x="14193" y="12187"/>
                    <a:pt x="14526" y="12116"/>
                    <a:pt x="14848" y="12020"/>
                  </a:cubicBezTo>
                  <a:cubicBezTo>
                    <a:pt x="15003" y="11985"/>
                    <a:pt x="15157" y="11937"/>
                    <a:pt x="15312" y="11901"/>
                  </a:cubicBezTo>
                  <a:cubicBezTo>
                    <a:pt x="15467" y="11866"/>
                    <a:pt x="15610" y="11830"/>
                    <a:pt x="15753" y="11806"/>
                  </a:cubicBezTo>
                  <a:cubicBezTo>
                    <a:pt x="16038" y="11735"/>
                    <a:pt x="16300" y="11687"/>
                    <a:pt x="16527" y="11627"/>
                  </a:cubicBezTo>
                  <a:cubicBezTo>
                    <a:pt x="16991" y="11544"/>
                    <a:pt x="17324" y="11496"/>
                    <a:pt x="17455" y="11485"/>
                  </a:cubicBezTo>
                  <a:cubicBezTo>
                    <a:pt x="17571" y="11458"/>
                    <a:pt x="17605" y="11447"/>
                    <a:pt x="17587" y="11447"/>
                  </a:cubicBezTo>
                  <a:cubicBezTo>
                    <a:pt x="17523" y="11447"/>
                    <a:pt x="16793" y="11581"/>
                    <a:pt x="16756" y="11581"/>
                  </a:cubicBezTo>
                  <a:cubicBezTo>
                    <a:pt x="16735" y="11581"/>
                    <a:pt x="16952" y="11535"/>
                    <a:pt x="17681" y="11389"/>
                  </a:cubicBezTo>
                  <a:cubicBezTo>
                    <a:pt x="17860" y="11377"/>
                    <a:pt x="18110" y="11342"/>
                    <a:pt x="18432" y="11294"/>
                  </a:cubicBezTo>
                  <a:cubicBezTo>
                    <a:pt x="18741" y="11246"/>
                    <a:pt x="19122" y="11187"/>
                    <a:pt x="19539" y="11127"/>
                  </a:cubicBezTo>
                  <a:cubicBezTo>
                    <a:pt x="19967" y="11068"/>
                    <a:pt x="20432" y="10996"/>
                    <a:pt x="20920" y="10937"/>
                  </a:cubicBezTo>
                  <a:cubicBezTo>
                    <a:pt x="21396" y="10877"/>
                    <a:pt x="21908" y="10830"/>
                    <a:pt x="22408" y="10782"/>
                  </a:cubicBezTo>
                  <a:lnTo>
                    <a:pt x="22408" y="10782"/>
                  </a:lnTo>
                  <a:cubicBezTo>
                    <a:pt x="21987" y="10856"/>
                    <a:pt x="20936" y="10965"/>
                    <a:pt x="21007" y="10965"/>
                  </a:cubicBezTo>
                  <a:cubicBezTo>
                    <a:pt x="21038" y="10965"/>
                    <a:pt x="21288" y="10944"/>
                    <a:pt x="21908" y="10889"/>
                  </a:cubicBezTo>
                  <a:cubicBezTo>
                    <a:pt x="22051" y="10865"/>
                    <a:pt x="22230" y="10842"/>
                    <a:pt x="22420" y="10818"/>
                  </a:cubicBezTo>
                  <a:cubicBezTo>
                    <a:pt x="22623" y="10794"/>
                    <a:pt x="22837" y="10782"/>
                    <a:pt x="23051" y="10770"/>
                  </a:cubicBezTo>
                  <a:cubicBezTo>
                    <a:pt x="23516" y="10734"/>
                    <a:pt x="24016" y="10687"/>
                    <a:pt x="24539" y="10663"/>
                  </a:cubicBezTo>
                  <a:cubicBezTo>
                    <a:pt x="25587" y="10627"/>
                    <a:pt x="26695" y="10592"/>
                    <a:pt x="27552" y="10580"/>
                  </a:cubicBezTo>
                  <a:cubicBezTo>
                    <a:pt x="27564" y="10568"/>
                    <a:pt x="27814" y="10556"/>
                    <a:pt x="28207" y="10544"/>
                  </a:cubicBezTo>
                  <a:cubicBezTo>
                    <a:pt x="28600" y="10520"/>
                    <a:pt x="29159" y="10508"/>
                    <a:pt x="29790" y="10508"/>
                  </a:cubicBezTo>
                  <a:cubicBezTo>
                    <a:pt x="30433" y="10508"/>
                    <a:pt x="31159" y="10496"/>
                    <a:pt x="31909" y="10496"/>
                  </a:cubicBezTo>
                  <a:cubicBezTo>
                    <a:pt x="32648" y="10508"/>
                    <a:pt x="33410" y="10508"/>
                    <a:pt x="34136" y="10520"/>
                  </a:cubicBezTo>
                  <a:cubicBezTo>
                    <a:pt x="33945" y="10532"/>
                    <a:pt x="39529" y="10615"/>
                    <a:pt x="42196" y="10675"/>
                  </a:cubicBezTo>
                  <a:lnTo>
                    <a:pt x="42125" y="10687"/>
                  </a:lnTo>
                  <a:cubicBezTo>
                    <a:pt x="42309" y="10670"/>
                    <a:pt x="42783" y="10663"/>
                    <a:pt x="43407" y="10663"/>
                  </a:cubicBezTo>
                  <a:cubicBezTo>
                    <a:pt x="44520" y="10663"/>
                    <a:pt x="46111" y="10683"/>
                    <a:pt x="47399" y="10699"/>
                  </a:cubicBezTo>
                  <a:cubicBezTo>
                    <a:pt x="47316" y="10734"/>
                    <a:pt x="46959" y="10734"/>
                    <a:pt x="45864" y="10734"/>
                  </a:cubicBezTo>
                  <a:lnTo>
                    <a:pt x="47757" y="10770"/>
                  </a:lnTo>
                  <a:cubicBezTo>
                    <a:pt x="47977" y="10764"/>
                    <a:pt x="48236" y="10761"/>
                    <a:pt x="48592" y="10761"/>
                  </a:cubicBezTo>
                  <a:cubicBezTo>
                    <a:pt x="48947" y="10761"/>
                    <a:pt x="49400" y="10764"/>
                    <a:pt x="50007" y="10770"/>
                  </a:cubicBezTo>
                  <a:lnTo>
                    <a:pt x="49531" y="10806"/>
                  </a:lnTo>
                  <a:cubicBezTo>
                    <a:pt x="52043" y="10842"/>
                    <a:pt x="54591" y="10842"/>
                    <a:pt x="57817" y="10925"/>
                  </a:cubicBezTo>
                  <a:cubicBezTo>
                    <a:pt x="57901" y="10901"/>
                    <a:pt x="57270" y="10865"/>
                    <a:pt x="57032" y="10842"/>
                  </a:cubicBezTo>
                  <a:cubicBezTo>
                    <a:pt x="56794" y="10806"/>
                    <a:pt x="56960" y="10794"/>
                    <a:pt x="58663" y="10794"/>
                  </a:cubicBezTo>
                  <a:cubicBezTo>
                    <a:pt x="58777" y="10815"/>
                    <a:pt x="58882" y="10845"/>
                    <a:pt x="58314" y="10852"/>
                  </a:cubicBezTo>
                  <a:lnTo>
                    <a:pt x="58314" y="10852"/>
                  </a:lnTo>
                  <a:cubicBezTo>
                    <a:pt x="58517" y="10850"/>
                    <a:pt x="58772" y="10848"/>
                    <a:pt x="59035" y="10848"/>
                  </a:cubicBezTo>
                  <a:cubicBezTo>
                    <a:pt x="59244" y="10848"/>
                    <a:pt x="59457" y="10850"/>
                    <a:pt x="59651" y="10854"/>
                  </a:cubicBezTo>
                  <a:lnTo>
                    <a:pt x="58294" y="10877"/>
                  </a:lnTo>
                  <a:cubicBezTo>
                    <a:pt x="58708" y="10887"/>
                    <a:pt x="58949" y="10891"/>
                    <a:pt x="59108" y="10891"/>
                  </a:cubicBezTo>
                  <a:cubicBezTo>
                    <a:pt x="59446" y="10891"/>
                    <a:pt x="59415" y="10875"/>
                    <a:pt x="59893" y="10875"/>
                  </a:cubicBezTo>
                  <a:cubicBezTo>
                    <a:pt x="59986" y="10875"/>
                    <a:pt x="60097" y="10876"/>
                    <a:pt x="60234" y="10877"/>
                  </a:cubicBezTo>
                  <a:cubicBezTo>
                    <a:pt x="60211" y="10901"/>
                    <a:pt x="61104" y="10901"/>
                    <a:pt x="60937" y="10925"/>
                  </a:cubicBezTo>
                  <a:cubicBezTo>
                    <a:pt x="60699" y="10925"/>
                    <a:pt x="60186" y="10910"/>
                    <a:pt x="59759" y="10910"/>
                  </a:cubicBezTo>
                  <a:cubicBezTo>
                    <a:pt x="59652" y="10910"/>
                    <a:pt x="59551" y="10911"/>
                    <a:pt x="59461" y="10913"/>
                  </a:cubicBezTo>
                  <a:cubicBezTo>
                    <a:pt x="60782" y="10925"/>
                    <a:pt x="62389" y="10949"/>
                    <a:pt x="62913" y="10984"/>
                  </a:cubicBezTo>
                  <a:cubicBezTo>
                    <a:pt x="62826" y="10965"/>
                    <a:pt x="62881" y="10946"/>
                    <a:pt x="63436" y="10946"/>
                  </a:cubicBezTo>
                  <a:cubicBezTo>
                    <a:pt x="63561" y="10946"/>
                    <a:pt x="63710" y="10947"/>
                    <a:pt x="63890" y="10949"/>
                  </a:cubicBezTo>
                  <a:cubicBezTo>
                    <a:pt x="66390" y="10961"/>
                    <a:pt x="64747" y="10984"/>
                    <a:pt x="66211" y="11008"/>
                  </a:cubicBezTo>
                  <a:cubicBezTo>
                    <a:pt x="66309" y="11006"/>
                    <a:pt x="66432" y="11006"/>
                    <a:pt x="66569" y="11006"/>
                  </a:cubicBezTo>
                  <a:cubicBezTo>
                    <a:pt x="66918" y="11006"/>
                    <a:pt x="67364" y="11010"/>
                    <a:pt x="67735" y="11010"/>
                  </a:cubicBezTo>
                  <a:cubicBezTo>
                    <a:pt x="68130" y="11010"/>
                    <a:pt x="68441" y="11005"/>
                    <a:pt x="68462" y="10984"/>
                  </a:cubicBezTo>
                  <a:cubicBezTo>
                    <a:pt x="69188" y="10996"/>
                    <a:pt x="69331" y="11008"/>
                    <a:pt x="69617" y="11032"/>
                  </a:cubicBezTo>
                  <a:cubicBezTo>
                    <a:pt x="70259" y="11020"/>
                    <a:pt x="71783" y="11008"/>
                    <a:pt x="72950" y="11008"/>
                  </a:cubicBezTo>
                  <a:cubicBezTo>
                    <a:pt x="74117" y="10984"/>
                    <a:pt x="74951" y="10973"/>
                    <a:pt x="74212" y="10961"/>
                  </a:cubicBezTo>
                  <a:lnTo>
                    <a:pt x="73879" y="10961"/>
                  </a:lnTo>
                  <a:cubicBezTo>
                    <a:pt x="73939" y="10961"/>
                    <a:pt x="74022" y="10949"/>
                    <a:pt x="74093" y="10949"/>
                  </a:cubicBezTo>
                  <a:cubicBezTo>
                    <a:pt x="78344" y="10877"/>
                    <a:pt x="82940" y="10877"/>
                    <a:pt x="87154" y="10723"/>
                  </a:cubicBezTo>
                  <a:lnTo>
                    <a:pt x="87154" y="10734"/>
                  </a:lnTo>
                  <a:cubicBezTo>
                    <a:pt x="88405" y="10675"/>
                    <a:pt x="89810" y="10639"/>
                    <a:pt x="91119" y="10580"/>
                  </a:cubicBezTo>
                  <a:cubicBezTo>
                    <a:pt x="92429" y="10508"/>
                    <a:pt x="93655" y="10449"/>
                    <a:pt x="94548" y="10401"/>
                  </a:cubicBezTo>
                  <a:cubicBezTo>
                    <a:pt x="95048" y="10369"/>
                    <a:pt x="95665" y="10348"/>
                    <a:pt x="95925" y="10348"/>
                  </a:cubicBezTo>
                  <a:cubicBezTo>
                    <a:pt x="96055" y="10348"/>
                    <a:pt x="96096" y="10353"/>
                    <a:pt x="95989" y="10365"/>
                  </a:cubicBezTo>
                  <a:cubicBezTo>
                    <a:pt x="97918" y="10246"/>
                    <a:pt x="98132" y="10234"/>
                    <a:pt x="100906" y="10068"/>
                  </a:cubicBezTo>
                  <a:lnTo>
                    <a:pt x="100906" y="10068"/>
                  </a:lnTo>
                  <a:cubicBezTo>
                    <a:pt x="100166" y="10122"/>
                    <a:pt x="100094" y="10132"/>
                    <a:pt x="100136" y="10132"/>
                  </a:cubicBezTo>
                  <a:cubicBezTo>
                    <a:pt x="100157" y="10132"/>
                    <a:pt x="100209" y="10129"/>
                    <a:pt x="100216" y="10129"/>
                  </a:cubicBezTo>
                  <a:cubicBezTo>
                    <a:pt x="100232" y="10129"/>
                    <a:pt x="100046" y="10140"/>
                    <a:pt x="98930" y="10211"/>
                  </a:cubicBezTo>
                  <a:cubicBezTo>
                    <a:pt x="101430" y="10056"/>
                    <a:pt x="102002" y="10056"/>
                    <a:pt x="104680" y="9806"/>
                  </a:cubicBezTo>
                  <a:lnTo>
                    <a:pt x="104680" y="9806"/>
                  </a:lnTo>
                  <a:cubicBezTo>
                    <a:pt x="104493" y="9830"/>
                    <a:pt x="104459" y="9840"/>
                    <a:pt x="104533" y="9840"/>
                  </a:cubicBezTo>
                  <a:cubicBezTo>
                    <a:pt x="104643" y="9840"/>
                    <a:pt x="104990" y="9817"/>
                    <a:pt x="105431" y="9782"/>
                  </a:cubicBezTo>
                  <a:cubicBezTo>
                    <a:pt x="105788" y="9758"/>
                    <a:pt x="106228" y="9722"/>
                    <a:pt x="106633" y="9699"/>
                  </a:cubicBezTo>
                  <a:cubicBezTo>
                    <a:pt x="106966" y="9661"/>
                    <a:pt x="107284" y="9630"/>
                    <a:pt x="107550" y="9607"/>
                  </a:cubicBezTo>
                  <a:lnTo>
                    <a:pt x="107550" y="9607"/>
                  </a:lnTo>
                  <a:cubicBezTo>
                    <a:pt x="107384" y="9621"/>
                    <a:pt x="107130" y="9642"/>
                    <a:pt x="106871" y="9663"/>
                  </a:cubicBezTo>
                  <a:cubicBezTo>
                    <a:pt x="106657" y="9675"/>
                    <a:pt x="106431" y="9687"/>
                    <a:pt x="106264" y="9699"/>
                  </a:cubicBezTo>
                  <a:cubicBezTo>
                    <a:pt x="106109" y="9711"/>
                    <a:pt x="105990" y="9711"/>
                    <a:pt x="105990" y="9711"/>
                  </a:cubicBezTo>
                  <a:cubicBezTo>
                    <a:pt x="107324" y="9603"/>
                    <a:pt x="108490" y="9496"/>
                    <a:pt x="109681" y="9389"/>
                  </a:cubicBezTo>
                  <a:lnTo>
                    <a:pt x="109681" y="9389"/>
                  </a:lnTo>
                  <a:lnTo>
                    <a:pt x="109038" y="9496"/>
                  </a:lnTo>
                  <a:cubicBezTo>
                    <a:pt x="109681" y="9449"/>
                    <a:pt x="110300" y="9401"/>
                    <a:pt x="110907" y="9341"/>
                  </a:cubicBezTo>
                  <a:cubicBezTo>
                    <a:pt x="111515" y="9270"/>
                    <a:pt x="112110" y="9210"/>
                    <a:pt x="112693" y="9151"/>
                  </a:cubicBezTo>
                  <a:cubicBezTo>
                    <a:pt x="113860" y="9020"/>
                    <a:pt x="114967" y="8901"/>
                    <a:pt x="116039" y="8758"/>
                  </a:cubicBezTo>
                  <a:cubicBezTo>
                    <a:pt x="117099" y="8615"/>
                    <a:pt x="118135" y="8484"/>
                    <a:pt x="119147" y="8365"/>
                  </a:cubicBezTo>
                  <a:cubicBezTo>
                    <a:pt x="120147" y="8222"/>
                    <a:pt x="121135" y="8103"/>
                    <a:pt x="122099" y="7984"/>
                  </a:cubicBezTo>
                  <a:cubicBezTo>
                    <a:pt x="122316" y="7949"/>
                    <a:pt x="122389" y="7935"/>
                    <a:pt x="122365" y="7935"/>
                  </a:cubicBezTo>
                  <a:cubicBezTo>
                    <a:pt x="122264" y="7935"/>
                    <a:pt x="120446" y="8183"/>
                    <a:pt x="120322" y="8183"/>
                  </a:cubicBezTo>
                  <a:cubicBezTo>
                    <a:pt x="120294" y="8183"/>
                    <a:pt x="120353" y="8170"/>
                    <a:pt x="120540" y="8139"/>
                  </a:cubicBezTo>
                  <a:cubicBezTo>
                    <a:pt x="121123" y="8067"/>
                    <a:pt x="121706" y="7984"/>
                    <a:pt x="122278" y="7913"/>
                  </a:cubicBezTo>
                  <a:cubicBezTo>
                    <a:pt x="122849" y="7841"/>
                    <a:pt x="123397" y="7782"/>
                    <a:pt x="123885" y="7710"/>
                  </a:cubicBezTo>
                  <a:cubicBezTo>
                    <a:pt x="124885" y="7579"/>
                    <a:pt x="125671" y="7472"/>
                    <a:pt x="126040" y="7413"/>
                  </a:cubicBezTo>
                  <a:cubicBezTo>
                    <a:pt x="127636" y="7186"/>
                    <a:pt x="128374" y="7020"/>
                    <a:pt x="129136" y="6865"/>
                  </a:cubicBezTo>
                  <a:cubicBezTo>
                    <a:pt x="129886" y="6710"/>
                    <a:pt x="130672" y="6567"/>
                    <a:pt x="132327" y="6270"/>
                  </a:cubicBezTo>
                  <a:lnTo>
                    <a:pt x="132327" y="6270"/>
                  </a:lnTo>
                  <a:cubicBezTo>
                    <a:pt x="132203" y="6287"/>
                    <a:pt x="132081" y="6301"/>
                    <a:pt x="132030" y="6301"/>
                  </a:cubicBezTo>
                  <a:cubicBezTo>
                    <a:pt x="131905" y="6301"/>
                    <a:pt x="132210" y="6215"/>
                    <a:pt x="133970" y="5877"/>
                  </a:cubicBezTo>
                  <a:cubicBezTo>
                    <a:pt x="135292" y="5639"/>
                    <a:pt x="136039" y="5529"/>
                    <a:pt x="136166" y="5529"/>
                  </a:cubicBezTo>
                  <a:cubicBezTo>
                    <a:pt x="136263" y="5529"/>
                    <a:pt x="136005" y="5592"/>
                    <a:pt x="135375" y="5710"/>
                  </a:cubicBezTo>
                  <a:cubicBezTo>
                    <a:pt x="134815" y="5817"/>
                    <a:pt x="134553" y="5853"/>
                    <a:pt x="134577" y="5853"/>
                  </a:cubicBezTo>
                  <a:cubicBezTo>
                    <a:pt x="134025" y="5958"/>
                    <a:pt x="133343" y="6089"/>
                    <a:pt x="133393" y="6089"/>
                  </a:cubicBezTo>
                  <a:cubicBezTo>
                    <a:pt x="133411" y="6089"/>
                    <a:pt x="133523" y="6072"/>
                    <a:pt x="133767" y="6031"/>
                  </a:cubicBezTo>
                  <a:lnTo>
                    <a:pt x="134065" y="5960"/>
                  </a:lnTo>
                  <a:cubicBezTo>
                    <a:pt x="135085" y="5781"/>
                    <a:pt x="137693" y="5315"/>
                    <a:pt x="137772" y="5315"/>
                  </a:cubicBezTo>
                  <a:cubicBezTo>
                    <a:pt x="137782" y="5315"/>
                    <a:pt x="137748" y="5323"/>
                    <a:pt x="137661" y="5341"/>
                  </a:cubicBezTo>
                  <a:cubicBezTo>
                    <a:pt x="138360" y="5213"/>
                    <a:pt x="138620" y="5162"/>
                    <a:pt x="138597" y="5162"/>
                  </a:cubicBezTo>
                  <a:cubicBezTo>
                    <a:pt x="138571" y="5162"/>
                    <a:pt x="138168" y="5229"/>
                    <a:pt x="137627" y="5322"/>
                  </a:cubicBezTo>
                  <a:lnTo>
                    <a:pt x="137627" y="5322"/>
                  </a:lnTo>
                  <a:cubicBezTo>
                    <a:pt x="140295" y="4861"/>
                    <a:pt x="141941" y="4550"/>
                    <a:pt x="144828" y="4091"/>
                  </a:cubicBezTo>
                  <a:lnTo>
                    <a:pt x="144828" y="4091"/>
                  </a:lnTo>
                  <a:cubicBezTo>
                    <a:pt x="144524" y="4135"/>
                    <a:pt x="144233" y="4171"/>
                    <a:pt x="144176" y="4171"/>
                  </a:cubicBezTo>
                  <a:cubicBezTo>
                    <a:pt x="144142" y="4171"/>
                    <a:pt x="144192" y="4158"/>
                    <a:pt x="144376" y="4126"/>
                  </a:cubicBezTo>
                  <a:cubicBezTo>
                    <a:pt x="146626" y="3769"/>
                    <a:pt x="147126" y="3686"/>
                    <a:pt x="147436" y="3626"/>
                  </a:cubicBezTo>
                  <a:cubicBezTo>
                    <a:pt x="147745" y="3555"/>
                    <a:pt x="147876" y="3519"/>
                    <a:pt x="149400" y="3281"/>
                  </a:cubicBezTo>
                  <a:cubicBezTo>
                    <a:pt x="149910" y="3208"/>
                    <a:pt x="150071" y="3191"/>
                    <a:pt x="150120" y="3191"/>
                  </a:cubicBezTo>
                  <a:cubicBezTo>
                    <a:pt x="150164" y="3191"/>
                    <a:pt x="150115" y="3205"/>
                    <a:pt x="150149" y="3205"/>
                  </a:cubicBezTo>
                  <a:cubicBezTo>
                    <a:pt x="150206" y="3205"/>
                    <a:pt x="150499" y="3165"/>
                    <a:pt x="151865" y="2948"/>
                  </a:cubicBezTo>
                  <a:cubicBezTo>
                    <a:pt x="152464" y="2864"/>
                    <a:pt x="152722" y="2833"/>
                    <a:pt x="152773" y="2833"/>
                  </a:cubicBezTo>
                  <a:cubicBezTo>
                    <a:pt x="152881" y="2833"/>
                    <a:pt x="152035" y="2978"/>
                    <a:pt x="151532" y="3067"/>
                  </a:cubicBezTo>
                  <a:cubicBezTo>
                    <a:pt x="152234" y="2948"/>
                    <a:pt x="152901" y="2841"/>
                    <a:pt x="153556" y="2757"/>
                  </a:cubicBezTo>
                  <a:cubicBezTo>
                    <a:pt x="154199" y="2662"/>
                    <a:pt x="154818" y="2579"/>
                    <a:pt x="155401" y="2507"/>
                  </a:cubicBezTo>
                  <a:cubicBezTo>
                    <a:pt x="156568" y="2352"/>
                    <a:pt x="157580" y="2233"/>
                    <a:pt x="158390" y="2138"/>
                  </a:cubicBezTo>
                  <a:lnTo>
                    <a:pt x="158390" y="2138"/>
                  </a:lnTo>
                  <a:lnTo>
                    <a:pt x="156901" y="2341"/>
                  </a:lnTo>
                  <a:cubicBezTo>
                    <a:pt x="157794" y="2221"/>
                    <a:pt x="158521" y="2126"/>
                    <a:pt x="159259" y="2031"/>
                  </a:cubicBezTo>
                  <a:lnTo>
                    <a:pt x="159259" y="2031"/>
                  </a:lnTo>
                  <a:lnTo>
                    <a:pt x="158401" y="2102"/>
                  </a:lnTo>
                  <a:cubicBezTo>
                    <a:pt x="158842" y="2055"/>
                    <a:pt x="159247" y="2007"/>
                    <a:pt x="159533" y="1971"/>
                  </a:cubicBezTo>
                  <a:cubicBezTo>
                    <a:pt x="159777" y="1942"/>
                    <a:pt x="159942" y="1921"/>
                    <a:pt x="159986" y="1921"/>
                  </a:cubicBezTo>
                  <a:cubicBezTo>
                    <a:pt x="159995" y="1921"/>
                    <a:pt x="159999" y="1922"/>
                    <a:pt x="159997" y="1924"/>
                  </a:cubicBezTo>
                  <a:cubicBezTo>
                    <a:pt x="160890" y="1793"/>
                    <a:pt x="159306" y="1948"/>
                    <a:pt x="161080" y="1710"/>
                  </a:cubicBezTo>
                  <a:cubicBezTo>
                    <a:pt x="161664" y="1650"/>
                    <a:pt x="162545" y="1543"/>
                    <a:pt x="163331" y="1448"/>
                  </a:cubicBezTo>
                  <a:cubicBezTo>
                    <a:pt x="164128" y="1364"/>
                    <a:pt x="164819" y="1293"/>
                    <a:pt x="165021" y="1293"/>
                  </a:cubicBezTo>
                  <a:cubicBezTo>
                    <a:pt x="163564" y="1445"/>
                    <a:pt x="163333" y="1476"/>
                    <a:pt x="163391" y="1476"/>
                  </a:cubicBezTo>
                  <a:cubicBezTo>
                    <a:pt x="163405" y="1476"/>
                    <a:pt x="163438" y="1474"/>
                    <a:pt x="163474" y="1471"/>
                  </a:cubicBezTo>
                  <a:cubicBezTo>
                    <a:pt x="163493" y="1471"/>
                    <a:pt x="163514" y="1471"/>
                    <a:pt x="163533" y="1471"/>
                  </a:cubicBezTo>
                  <a:cubicBezTo>
                    <a:pt x="163622" y="1471"/>
                    <a:pt x="163669" y="1475"/>
                    <a:pt x="163343" y="1518"/>
                  </a:cubicBezTo>
                  <a:lnTo>
                    <a:pt x="163343" y="1518"/>
                  </a:lnTo>
                  <a:cubicBezTo>
                    <a:pt x="163709" y="1483"/>
                    <a:pt x="164109" y="1447"/>
                    <a:pt x="164545" y="1400"/>
                  </a:cubicBezTo>
                  <a:cubicBezTo>
                    <a:pt x="164563" y="1398"/>
                    <a:pt x="164574" y="1398"/>
                    <a:pt x="164578" y="1398"/>
                  </a:cubicBezTo>
                  <a:cubicBezTo>
                    <a:pt x="164605" y="1398"/>
                    <a:pt x="164382" y="1427"/>
                    <a:pt x="164176" y="1448"/>
                  </a:cubicBezTo>
                  <a:cubicBezTo>
                    <a:pt x="167688" y="1138"/>
                    <a:pt x="165783" y="1221"/>
                    <a:pt x="169415" y="900"/>
                  </a:cubicBezTo>
                  <a:lnTo>
                    <a:pt x="169415" y="900"/>
                  </a:lnTo>
                  <a:cubicBezTo>
                    <a:pt x="169313" y="916"/>
                    <a:pt x="169298" y="922"/>
                    <a:pt x="169344" y="922"/>
                  </a:cubicBezTo>
                  <a:cubicBezTo>
                    <a:pt x="169400" y="922"/>
                    <a:pt x="169547" y="913"/>
                    <a:pt x="169736" y="900"/>
                  </a:cubicBezTo>
                  <a:cubicBezTo>
                    <a:pt x="170081" y="888"/>
                    <a:pt x="170558" y="852"/>
                    <a:pt x="170855" y="828"/>
                  </a:cubicBezTo>
                  <a:lnTo>
                    <a:pt x="170855" y="828"/>
                  </a:lnTo>
                  <a:cubicBezTo>
                    <a:pt x="170407" y="861"/>
                    <a:pt x="170168" y="875"/>
                    <a:pt x="170089" y="875"/>
                  </a:cubicBezTo>
                  <a:cubicBezTo>
                    <a:pt x="169911" y="875"/>
                    <a:pt x="170561" y="804"/>
                    <a:pt x="171486" y="721"/>
                  </a:cubicBezTo>
                  <a:cubicBezTo>
                    <a:pt x="172653" y="638"/>
                    <a:pt x="173296" y="602"/>
                    <a:pt x="173784" y="567"/>
                  </a:cubicBezTo>
                  <a:cubicBezTo>
                    <a:pt x="174284" y="531"/>
                    <a:pt x="174642" y="507"/>
                    <a:pt x="175249" y="471"/>
                  </a:cubicBezTo>
                  <a:lnTo>
                    <a:pt x="175249" y="471"/>
                  </a:lnTo>
                  <a:lnTo>
                    <a:pt x="173856" y="543"/>
                  </a:lnTo>
                  <a:cubicBezTo>
                    <a:pt x="174094" y="519"/>
                    <a:pt x="174499" y="483"/>
                    <a:pt x="175058" y="459"/>
                  </a:cubicBezTo>
                  <a:cubicBezTo>
                    <a:pt x="175606" y="424"/>
                    <a:pt x="176308" y="376"/>
                    <a:pt x="177118" y="352"/>
                  </a:cubicBezTo>
                  <a:lnTo>
                    <a:pt x="177118" y="352"/>
                  </a:lnTo>
                  <a:cubicBezTo>
                    <a:pt x="177149" y="355"/>
                    <a:pt x="177098" y="360"/>
                    <a:pt x="177006" y="365"/>
                  </a:cubicBezTo>
                  <a:lnTo>
                    <a:pt x="177006" y="365"/>
                  </a:lnTo>
                  <a:cubicBezTo>
                    <a:pt x="177705" y="339"/>
                    <a:pt x="178462" y="322"/>
                    <a:pt x="179261" y="305"/>
                  </a:cubicBezTo>
                  <a:cubicBezTo>
                    <a:pt x="179821" y="305"/>
                    <a:pt x="180392" y="293"/>
                    <a:pt x="180988" y="293"/>
                  </a:cubicBezTo>
                  <a:cubicBezTo>
                    <a:pt x="181285" y="293"/>
                    <a:pt x="181595" y="293"/>
                    <a:pt x="181904" y="281"/>
                  </a:cubicBezTo>
                  <a:lnTo>
                    <a:pt x="182833" y="281"/>
                  </a:lnTo>
                  <a:cubicBezTo>
                    <a:pt x="184000" y="305"/>
                    <a:pt x="182952" y="328"/>
                    <a:pt x="183976" y="352"/>
                  </a:cubicBezTo>
                  <a:cubicBezTo>
                    <a:pt x="186798" y="376"/>
                    <a:pt x="187036" y="447"/>
                    <a:pt x="190001" y="626"/>
                  </a:cubicBezTo>
                  <a:cubicBezTo>
                    <a:pt x="189593" y="575"/>
                    <a:pt x="189347" y="548"/>
                    <a:pt x="189425" y="548"/>
                  </a:cubicBezTo>
                  <a:cubicBezTo>
                    <a:pt x="189510" y="548"/>
                    <a:pt x="189990" y="581"/>
                    <a:pt x="191084" y="650"/>
                  </a:cubicBezTo>
                  <a:cubicBezTo>
                    <a:pt x="191084" y="650"/>
                    <a:pt x="190775" y="626"/>
                    <a:pt x="190322" y="590"/>
                  </a:cubicBezTo>
                  <a:cubicBezTo>
                    <a:pt x="189870" y="555"/>
                    <a:pt x="189262" y="507"/>
                    <a:pt x="188643" y="483"/>
                  </a:cubicBezTo>
                  <a:cubicBezTo>
                    <a:pt x="188036" y="447"/>
                    <a:pt x="187429" y="412"/>
                    <a:pt x="186965" y="400"/>
                  </a:cubicBezTo>
                  <a:cubicBezTo>
                    <a:pt x="186512" y="388"/>
                    <a:pt x="186203" y="376"/>
                    <a:pt x="186203" y="376"/>
                  </a:cubicBezTo>
                  <a:lnTo>
                    <a:pt x="186203" y="376"/>
                  </a:lnTo>
                  <a:cubicBezTo>
                    <a:pt x="186203" y="376"/>
                    <a:pt x="186405" y="376"/>
                    <a:pt x="186703" y="388"/>
                  </a:cubicBezTo>
                  <a:cubicBezTo>
                    <a:pt x="186988" y="388"/>
                    <a:pt x="187381" y="400"/>
                    <a:pt x="187774" y="424"/>
                  </a:cubicBezTo>
                  <a:cubicBezTo>
                    <a:pt x="188560" y="447"/>
                    <a:pt x="189346" y="483"/>
                    <a:pt x="189346" y="483"/>
                  </a:cubicBezTo>
                  <a:cubicBezTo>
                    <a:pt x="188608" y="447"/>
                    <a:pt x="187822" y="400"/>
                    <a:pt x="187119" y="364"/>
                  </a:cubicBezTo>
                  <a:cubicBezTo>
                    <a:pt x="186417" y="352"/>
                    <a:pt x="185786" y="328"/>
                    <a:pt x="185345" y="316"/>
                  </a:cubicBezTo>
                  <a:lnTo>
                    <a:pt x="185345" y="316"/>
                  </a:lnTo>
                  <a:cubicBezTo>
                    <a:pt x="185927" y="326"/>
                    <a:pt x="186259" y="331"/>
                    <a:pt x="186408" y="331"/>
                  </a:cubicBezTo>
                  <a:cubicBezTo>
                    <a:pt x="186643" y="331"/>
                    <a:pt x="186419" y="317"/>
                    <a:pt x="185988" y="281"/>
                  </a:cubicBezTo>
                  <a:lnTo>
                    <a:pt x="185988" y="281"/>
                  </a:lnTo>
                  <a:cubicBezTo>
                    <a:pt x="188000" y="400"/>
                    <a:pt x="189989" y="436"/>
                    <a:pt x="192299" y="721"/>
                  </a:cubicBezTo>
                  <a:lnTo>
                    <a:pt x="192227" y="793"/>
                  </a:lnTo>
                  <a:cubicBezTo>
                    <a:pt x="192656" y="852"/>
                    <a:pt x="193084" y="900"/>
                    <a:pt x="193501" y="948"/>
                  </a:cubicBezTo>
                  <a:cubicBezTo>
                    <a:pt x="193906" y="1007"/>
                    <a:pt x="194323" y="1055"/>
                    <a:pt x="194727" y="1114"/>
                  </a:cubicBezTo>
                  <a:cubicBezTo>
                    <a:pt x="195537" y="1209"/>
                    <a:pt x="196335" y="1364"/>
                    <a:pt x="197168" y="1495"/>
                  </a:cubicBezTo>
                  <a:cubicBezTo>
                    <a:pt x="197371" y="1519"/>
                    <a:pt x="197585" y="1567"/>
                    <a:pt x="197787" y="1614"/>
                  </a:cubicBezTo>
                  <a:cubicBezTo>
                    <a:pt x="198002" y="1650"/>
                    <a:pt x="198216" y="1698"/>
                    <a:pt x="198430" y="1733"/>
                  </a:cubicBezTo>
                  <a:cubicBezTo>
                    <a:pt x="198656" y="1781"/>
                    <a:pt x="198871" y="1829"/>
                    <a:pt x="199097" y="1876"/>
                  </a:cubicBezTo>
                  <a:cubicBezTo>
                    <a:pt x="199323" y="1924"/>
                    <a:pt x="199538" y="1983"/>
                    <a:pt x="199776" y="2031"/>
                  </a:cubicBezTo>
                  <a:cubicBezTo>
                    <a:pt x="200228" y="2150"/>
                    <a:pt x="200716" y="2257"/>
                    <a:pt x="201216" y="2400"/>
                  </a:cubicBezTo>
                  <a:cubicBezTo>
                    <a:pt x="201704" y="2555"/>
                    <a:pt x="202216" y="2710"/>
                    <a:pt x="202764" y="2876"/>
                  </a:cubicBezTo>
                  <a:lnTo>
                    <a:pt x="201371" y="2436"/>
                  </a:lnTo>
                  <a:lnTo>
                    <a:pt x="201371" y="2436"/>
                  </a:lnTo>
                  <a:cubicBezTo>
                    <a:pt x="201514" y="2472"/>
                    <a:pt x="201764" y="2543"/>
                    <a:pt x="202062" y="2626"/>
                  </a:cubicBezTo>
                  <a:cubicBezTo>
                    <a:pt x="202216" y="2674"/>
                    <a:pt x="202383" y="2722"/>
                    <a:pt x="202562" y="2769"/>
                  </a:cubicBezTo>
                  <a:cubicBezTo>
                    <a:pt x="202645" y="2805"/>
                    <a:pt x="202740" y="2829"/>
                    <a:pt x="202824" y="2853"/>
                  </a:cubicBezTo>
                  <a:cubicBezTo>
                    <a:pt x="202919" y="2888"/>
                    <a:pt x="203014" y="2924"/>
                    <a:pt x="203109" y="2960"/>
                  </a:cubicBezTo>
                  <a:cubicBezTo>
                    <a:pt x="203490" y="3091"/>
                    <a:pt x="203895" y="3234"/>
                    <a:pt x="204288" y="3376"/>
                  </a:cubicBezTo>
                  <a:cubicBezTo>
                    <a:pt x="204491" y="3448"/>
                    <a:pt x="204681" y="3531"/>
                    <a:pt x="204872" y="3615"/>
                  </a:cubicBezTo>
                  <a:cubicBezTo>
                    <a:pt x="205062" y="3686"/>
                    <a:pt x="205241" y="3757"/>
                    <a:pt x="205407" y="3829"/>
                  </a:cubicBezTo>
                  <a:cubicBezTo>
                    <a:pt x="205403" y="3828"/>
                    <a:pt x="205399" y="3828"/>
                    <a:pt x="205397" y="3828"/>
                  </a:cubicBezTo>
                  <a:cubicBezTo>
                    <a:pt x="205359" y="3828"/>
                    <a:pt x="205531" y="3908"/>
                    <a:pt x="205776" y="4019"/>
                  </a:cubicBezTo>
                  <a:cubicBezTo>
                    <a:pt x="205848" y="4055"/>
                    <a:pt x="205919" y="4079"/>
                    <a:pt x="205991" y="4115"/>
                  </a:cubicBezTo>
                  <a:cubicBezTo>
                    <a:pt x="206074" y="4150"/>
                    <a:pt x="206146" y="4198"/>
                    <a:pt x="206217" y="4234"/>
                  </a:cubicBezTo>
                  <a:cubicBezTo>
                    <a:pt x="206372" y="4317"/>
                    <a:pt x="206527" y="4388"/>
                    <a:pt x="206669" y="4460"/>
                  </a:cubicBezTo>
                  <a:cubicBezTo>
                    <a:pt x="206669" y="4460"/>
                    <a:pt x="206668" y="4460"/>
                    <a:pt x="206668" y="4460"/>
                  </a:cubicBezTo>
                  <a:lnTo>
                    <a:pt x="206668" y="4460"/>
                  </a:lnTo>
                  <a:cubicBezTo>
                    <a:pt x="206660" y="4460"/>
                    <a:pt x="207409" y="4789"/>
                    <a:pt x="208158" y="5234"/>
                  </a:cubicBezTo>
                  <a:cubicBezTo>
                    <a:pt x="208360" y="5341"/>
                    <a:pt x="208551" y="5448"/>
                    <a:pt x="208741" y="5555"/>
                  </a:cubicBezTo>
                  <a:cubicBezTo>
                    <a:pt x="208932" y="5662"/>
                    <a:pt x="209098" y="5781"/>
                    <a:pt x="209265" y="5889"/>
                  </a:cubicBezTo>
                  <a:cubicBezTo>
                    <a:pt x="209575" y="6079"/>
                    <a:pt x="209825" y="6234"/>
                    <a:pt x="209920" y="6282"/>
                  </a:cubicBezTo>
                  <a:cubicBezTo>
                    <a:pt x="209920" y="6282"/>
                    <a:pt x="209944" y="6293"/>
                    <a:pt x="209991" y="6329"/>
                  </a:cubicBezTo>
                  <a:cubicBezTo>
                    <a:pt x="210039" y="6365"/>
                    <a:pt x="210098" y="6412"/>
                    <a:pt x="210170" y="6472"/>
                  </a:cubicBezTo>
                  <a:cubicBezTo>
                    <a:pt x="210325" y="6591"/>
                    <a:pt x="210515" y="6746"/>
                    <a:pt x="210718" y="6901"/>
                  </a:cubicBezTo>
                  <a:cubicBezTo>
                    <a:pt x="210908" y="7067"/>
                    <a:pt x="211122" y="7210"/>
                    <a:pt x="211253" y="7341"/>
                  </a:cubicBezTo>
                  <a:cubicBezTo>
                    <a:pt x="211396" y="7472"/>
                    <a:pt x="211491" y="7555"/>
                    <a:pt x="211491" y="7555"/>
                  </a:cubicBezTo>
                  <a:cubicBezTo>
                    <a:pt x="211658" y="7710"/>
                    <a:pt x="211825" y="7841"/>
                    <a:pt x="211968" y="7984"/>
                  </a:cubicBezTo>
                  <a:cubicBezTo>
                    <a:pt x="212122" y="8127"/>
                    <a:pt x="212253" y="8270"/>
                    <a:pt x="212396" y="8401"/>
                  </a:cubicBezTo>
                  <a:cubicBezTo>
                    <a:pt x="212456" y="8460"/>
                    <a:pt x="212527" y="8520"/>
                    <a:pt x="212587" y="8579"/>
                  </a:cubicBezTo>
                  <a:cubicBezTo>
                    <a:pt x="212646" y="8651"/>
                    <a:pt x="212706" y="8710"/>
                    <a:pt x="212765" y="8770"/>
                  </a:cubicBezTo>
                  <a:cubicBezTo>
                    <a:pt x="212873" y="8901"/>
                    <a:pt x="212980" y="9020"/>
                    <a:pt x="213087" y="9127"/>
                  </a:cubicBezTo>
                  <a:cubicBezTo>
                    <a:pt x="213146" y="9187"/>
                    <a:pt x="213194" y="9234"/>
                    <a:pt x="213242" y="9294"/>
                  </a:cubicBezTo>
                  <a:cubicBezTo>
                    <a:pt x="213289" y="9353"/>
                    <a:pt x="213337" y="9401"/>
                    <a:pt x="213385" y="9460"/>
                  </a:cubicBezTo>
                  <a:cubicBezTo>
                    <a:pt x="213468" y="9568"/>
                    <a:pt x="213563" y="9675"/>
                    <a:pt x="213646" y="9782"/>
                  </a:cubicBezTo>
                  <a:cubicBezTo>
                    <a:pt x="213825" y="9984"/>
                    <a:pt x="213980" y="10199"/>
                    <a:pt x="214135" y="10401"/>
                  </a:cubicBezTo>
                  <a:cubicBezTo>
                    <a:pt x="214206" y="10496"/>
                    <a:pt x="214289" y="10603"/>
                    <a:pt x="214361" y="10711"/>
                  </a:cubicBezTo>
                  <a:cubicBezTo>
                    <a:pt x="214444" y="10818"/>
                    <a:pt x="214504" y="10925"/>
                    <a:pt x="214575" y="11032"/>
                  </a:cubicBezTo>
                  <a:cubicBezTo>
                    <a:pt x="214718" y="11258"/>
                    <a:pt x="214885" y="11485"/>
                    <a:pt x="215028" y="11746"/>
                  </a:cubicBezTo>
                  <a:cubicBezTo>
                    <a:pt x="215099" y="11877"/>
                    <a:pt x="215182" y="12020"/>
                    <a:pt x="215254" y="12163"/>
                  </a:cubicBezTo>
                  <a:cubicBezTo>
                    <a:pt x="215337" y="12294"/>
                    <a:pt x="215420" y="12449"/>
                    <a:pt x="215492" y="12616"/>
                  </a:cubicBezTo>
                  <a:cubicBezTo>
                    <a:pt x="215575" y="12770"/>
                    <a:pt x="215647" y="12949"/>
                    <a:pt x="215730" y="13128"/>
                  </a:cubicBezTo>
                  <a:cubicBezTo>
                    <a:pt x="215797" y="13271"/>
                    <a:pt x="215856" y="13422"/>
                    <a:pt x="215926" y="13581"/>
                  </a:cubicBezTo>
                  <a:lnTo>
                    <a:pt x="215926" y="13581"/>
                  </a:lnTo>
                  <a:cubicBezTo>
                    <a:pt x="215824" y="13358"/>
                    <a:pt x="215801" y="13330"/>
                    <a:pt x="215792" y="13330"/>
                  </a:cubicBezTo>
                  <a:cubicBezTo>
                    <a:pt x="215788" y="13330"/>
                    <a:pt x="215786" y="13333"/>
                    <a:pt x="215783" y="13333"/>
                  </a:cubicBezTo>
                  <a:cubicBezTo>
                    <a:pt x="215782" y="13333"/>
                    <a:pt x="215780" y="13332"/>
                    <a:pt x="215778" y="13330"/>
                  </a:cubicBezTo>
                  <a:cubicBezTo>
                    <a:pt x="215766" y="13318"/>
                    <a:pt x="215742" y="13270"/>
                    <a:pt x="215659" y="13092"/>
                  </a:cubicBezTo>
                  <a:cubicBezTo>
                    <a:pt x="215611" y="13009"/>
                    <a:pt x="215551" y="12878"/>
                    <a:pt x="215468" y="12723"/>
                  </a:cubicBezTo>
                  <a:cubicBezTo>
                    <a:pt x="215385" y="12556"/>
                    <a:pt x="215290" y="12342"/>
                    <a:pt x="215135" y="12093"/>
                  </a:cubicBezTo>
                  <a:lnTo>
                    <a:pt x="215135" y="12093"/>
                  </a:lnTo>
                  <a:cubicBezTo>
                    <a:pt x="215290" y="12342"/>
                    <a:pt x="215409" y="12604"/>
                    <a:pt x="215516" y="12842"/>
                  </a:cubicBezTo>
                  <a:cubicBezTo>
                    <a:pt x="215575" y="12961"/>
                    <a:pt x="215623" y="13080"/>
                    <a:pt x="215682" y="13187"/>
                  </a:cubicBezTo>
                  <a:cubicBezTo>
                    <a:pt x="215730" y="13294"/>
                    <a:pt x="215766" y="13401"/>
                    <a:pt x="215801" y="13497"/>
                  </a:cubicBezTo>
                  <a:cubicBezTo>
                    <a:pt x="215885" y="13687"/>
                    <a:pt x="215956" y="13842"/>
                    <a:pt x="215992" y="13949"/>
                  </a:cubicBezTo>
                  <a:cubicBezTo>
                    <a:pt x="216040" y="14056"/>
                    <a:pt x="216075" y="14128"/>
                    <a:pt x="216075" y="14128"/>
                  </a:cubicBezTo>
                  <a:cubicBezTo>
                    <a:pt x="216123" y="14294"/>
                    <a:pt x="216218" y="14568"/>
                    <a:pt x="216337" y="14902"/>
                  </a:cubicBezTo>
                  <a:cubicBezTo>
                    <a:pt x="216397" y="15068"/>
                    <a:pt x="216444" y="15247"/>
                    <a:pt x="216504" y="15449"/>
                  </a:cubicBezTo>
                  <a:cubicBezTo>
                    <a:pt x="216552" y="15640"/>
                    <a:pt x="216623" y="15842"/>
                    <a:pt x="216671" y="16057"/>
                  </a:cubicBezTo>
                  <a:cubicBezTo>
                    <a:pt x="216766" y="16473"/>
                    <a:pt x="216873" y="16902"/>
                    <a:pt x="216933" y="17307"/>
                  </a:cubicBezTo>
                  <a:cubicBezTo>
                    <a:pt x="216968" y="17509"/>
                    <a:pt x="216992" y="17688"/>
                    <a:pt x="217028" y="17866"/>
                  </a:cubicBezTo>
                  <a:cubicBezTo>
                    <a:pt x="217040" y="18045"/>
                    <a:pt x="217064" y="18200"/>
                    <a:pt x="217075" y="18331"/>
                  </a:cubicBezTo>
                  <a:cubicBezTo>
                    <a:pt x="217147" y="18819"/>
                    <a:pt x="217206" y="18985"/>
                    <a:pt x="217254" y="20295"/>
                  </a:cubicBezTo>
                  <a:cubicBezTo>
                    <a:pt x="217254" y="20347"/>
                    <a:pt x="217253" y="20364"/>
                    <a:pt x="217251" y="20364"/>
                  </a:cubicBezTo>
                  <a:cubicBezTo>
                    <a:pt x="217251" y="20364"/>
                    <a:pt x="217251" y="20364"/>
                    <a:pt x="217251" y="20364"/>
                  </a:cubicBezTo>
                  <a:lnTo>
                    <a:pt x="217251" y="20364"/>
                  </a:lnTo>
                  <a:cubicBezTo>
                    <a:pt x="217252" y="20369"/>
                    <a:pt x="217253" y="20373"/>
                    <a:pt x="217254" y="20378"/>
                  </a:cubicBezTo>
                  <a:cubicBezTo>
                    <a:pt x="217254" y="20438"/>
                    <a:pt x="217254" y="20509"/>
                    <a:pt x="217254" y="20605"/>
                  </a:cubicBezTo>
                  <a:cubicBezTo>
                    <a:pt x="217266" y="20783"/>
                    <a:pt x="217278" y="20998"/>
                    <a:pt x="217278" y="21188"/>
                  </a:cubicBezTo>
                  <a:cubicBezTo>
                    <a:pt x="217285" y="21397"/>
                    <a:pt x="217291" y="21564"/>
                    <a:pt x="217298" y="21564"/>
                  </a:cubicBezTo>
                  <a:cubicBezTo>
                    <a:pt x="217303" y="21564"/>
                    <a:pt x="217308" y="21465"/>
                    <a:pt x="217314" y="21212"/>
                  </a:cubicBezTo>
                  <a:lnTo>
                    <a:pt x="217314" y="21212"/>
                  </a:lnTo>
                  <a:cubicBezTo>
                    <a:pt x="217302" y="23034"/>
                    <a:pt x="217337" y="25570"/>
                    <a:pt x="217385" y="28058"/>
                  </a:cubicBezTo>
                  <a:cubicBezTo>
                    <a:pt x="217468" y="30534"/>
                    <a:pt x="217552" y="32963"/>
                    <a:pt x="217564" y="34547"/>
                  </a:cubicBezTo>
                  <a:cubicBezTo>
                    <a:pt x="217611" y="35833"/>
                    <a:pt x="217659" y="37262"/>
                    <a:pt x="217718" y="38643"/>
                  </a:cubicBezTo>
                  <a:cubicBezTo>
                    <a:pt x="217778" y="40036"/>
                    <a:pt x="217837" y="41393"/>
                    <a:pt x="217885" y="42560"/>
                  </a:cubicBezTo>
                  <a:cubicBezTo>
                    <a:pt x="217878" y="42480"/>
                    <a:pt x="217876" y="42489"/>
                    <a:pt x="217872" y="42437"/>
                  </a:cubicBezTo>
                  <a:lnTo>
                    <a:pt x="217872" y="42437"/>
                  </a:lnTo>
                  <a:cubicBezTo>
                    <a:pt x="217973" y="45266"/>
                    <a:pt x="218032" y="44222"/>
                    <a:pt x="218147" y="47763"/>
                  </a:cubicBezTo>
                  <a:cubicBezTo>
                    <a:pt x="218152" y="48146"/>
                    <a:pt x="218150" y="48293"/>
                    <a:pt x="218145" y="48293"/>
                  </a:cubicBezTo>
                  <a:cubicBezTo>
                    <a:pt x="218127" y="48293"/>
                    <a:pt x="218070" y="46763"/>
                    <a:pt x="218062" y="46763"/>
                  </a:cubicBezTo>
                  <a:lnTo>
                    <a:pt x="218062" y="46763"/>
                  </a:lnTo>
                  <a:cubicBezTo>
                    <a:pt x="218060" y="46763"/>
                    <a:pt x="218060" y="46829"/>
                    <a:pt x="218064" y="46989"/>
                  </a:cubicBezTo>
                  <a:cubicBezTo>
                    <a:pt x="218028" y="47239"/>
                    <a:pt x="218076" y="48358"/>
                    <a:pt x="218147" y="49704"/>
                  </a:cubicBezTo>
                  <a:cubicBezTo>
                    <a:pt x="218218" y="51061"/>
                    <a:pt x="218302" y="52656"/>
                    <a:pt x="218338" y="53895"/>
                  </a:cubicBezTo>
                  <a:lnTo>
                    <a:pt x="218302" y="53287"/>
                  </a:lnTo>
                  <a:lnTo>
                    <a:pt x="218302" y="53287"/>
                  </a:lnTo>
                  <a:cubicBezTo>
                    <a:pt x="218361" y="55180"/>
                    <a:pt x="218552" y="57895"/>
                    <a:pt x="218695" y="60979"/>
                  </a:cubicBezTo>
                  <a:cubicBezTo>
                    <a:pt x="218695" y="60979"/>
                    <a:pt x="218689" y="60906"/>
                    <a:pt x="218686" y="60906"/>
                  </a:cubicBezTo>
                  <a:cubicBezTo>
                    <a:pt x="218684" y="60906"/>
                    <a:pt x="218683" y="60922"/>
                    <a:pt x="218683" y="60967"/>
                  </a:cubicBezTo>
                  <a:cubicBezTo>
                    <a:pt x="218826" y="63074"/>
                    <a:pt x="219064" y="67063"/>
                    <a:pt x="219230" y="70027"/>
                  </a:cubicBezTo>
                  <a:cubicBezTo>
                    <a:pt x="219173" y="69386"/>
                    <a:pt x="219149" y="68989"/>
                    <a:pt x="219140" y="68989"/>
                  </a:cubicBezTo>
                  <a:cubicBezTo>
                    <a:pt x="219136" y="68989"/>
                    <a:pt x="219135" y="69069"/>
                    <a:pt x="219135" y="69242"/>
                  </a:cubicBezTo>
                  <a:cubicBezTo>
                    <a:pt x="219207" y="70575"/>
                    <a:pt x="219171" y="68849"/>
                    <a:pt x="219326" y="71504"/>
                  </a:cubicBezTo>
                  <a:cubicBezTo>
                    <a:pt x="219350" y="72361"/>
                    <a:pt x="219433" y="74278"/>
                    <a:pt x="219409" y="74540"/>
                  </a:cubicBezTo>
                  <a:lnTo>
                    <a:pt x="219266" y="72040"/>
                  </a:lnTo>
                  <a:lnTo>
                    <a:pt x="219266" y="72040"/>
                  </a:lnTo>
                  <a:cubicBezTo>
                    <a:pt x="219290" y="73325"/>
                    <a:pt x="219445" y="75278"/>
                    <a:pt x="219504" y="76600"/>
                  </a:cubicBezTo>
                  <a:lnTo>
                    <a:pt x="219469" y="76421"/>
                  </a:lnTo>
                  <a:lnTo>
                    <a:pt x="219469" y="76421"/>
                  </a:lnTo>
                  <a:cubicBezTo>
                    <a:pt x="219707" y="80267"/>
                    <a:pt x="219766" y="80314"/>
                    <a:pt x="220004" y="84434"/>
                  </a:cubicBezTo>
                  <a:lnTo>
                    <a:pt x="220004" y="84005"/>
                  </a:lnTo>
                  <a:cubicBezTo>
                    <a:pt x="220195" y="86256"/>
                    <a:pt x="220076" y="85898"/>
                    <a:pt x="220254" y="88137"/>
                  </a:cubicBezTo>
                  <a:lnTo>
                    <a:pt x="220243" y="88827"/>
                  </a:lnTo>
                  <a:cubicBezTo>
                    <a:pt x="220338" y="90304"/>
                    <a:pt x="220635" y="94018"/>
                    <a:pt x="220826" y="96685"/>
                  </a:cubicBezTo>
                  <a:cubicBezTo>
                    <a:pt x="220683" y="95185"/>
                    <a:pt x="220445" y="92066"/>
                    <a:pt x="220290" y="90137"/>
                  </a:cubicBezTo>
                  <a:lnTo>
                    <a:pt x="220290" y="90137"/>
                  </a:lnTo>
                  <a:cubicBezTo>
                    <a:pt x="220385" y="91613"/>
                    <a:pt x="220635" y="95138"/>
                    <a:pt x="220707" y="95912"/>
                  </a:cubicBezTo>
                  <a:cubicBezTo>
                    <a:pt x="220671" y="95316"/>
                    <a:pt x="220600" y="94566"/>
                    <a:pt x="220576" y="93983"/>
                  </a:cubicBezTo>
                  <a:lnTo>
                    <a:pt x="220576" y="93983"/>
                  </a:lnTo>
                  <a:cubicBezTo>
                    <a:pt x="220743" y="95781"/>
                    <a:pt x="220921" y="98162"/>
                    <a:pt x="221112" y="101091"/>
                  </a:cubicBezTo>
                  <a:cubicBezTo>
                    <a:pt x="221108" y="101077"/>
                    <a:pt x="221104" y="101070"/>
                    <a:pt x="221101" y="101070"/>
                  </a:cubicBezTo>
                  <a:lnTo>
                    <a:pt x="221101" y="101070"/>
                  </a:lnTo>
                  <a:cubicBezTo>
                    <a:pt x="221079" y="101070"/>
                    <a:pt x="221093" y="101461"/>
                    <a:pt x="221135" y="102103"/>
                  </a:cubicBezTo>
                  <a:cubicBezTo>
                    <a:pt x="221171" y="102829"/>
                    <a:pt x="221255" y="103877"/>
                    <a:pt x="221338" y="104996"/>
                  </a:cubicBezTo>
                  <a:cubicBezTo>
                    <a:pt x="221516" y="107234"/>
                    <a:pt x="221719" y="109806"/>
                    <a:pt x="221755" y="110878"/>
                  </a:cubicBezTo>
                  <a:cubicBezTo>
                    <a:pt x="221862" y="112175"/>
                    <a:pt x="221993" y="113461"/>
                    <a:pt x="222017" y="114747"/>
                  </a:cubicBezTo>
                  <a:cubicBezTo>
                    <a:pt x="222028" y="116057"/>
                    <a:pt x="221933" y="117367"/>
                    <a:pt x="221719" y="118676"/>
                  </a:cubicBezTo>
                  <a:cubicBezTo>
                    <a:pt x="221612" y="119331"/>
                    <a:pt x="221457" y="119986"/>
                    <a:pt x="221278" y="120641"/>
                  </a:cubicBezTo>
                  <a:cubicBezTo>
                    <a:pt x="221088" y="121296"/>
                    <a:pt x="220850" y="121950"/>
                    <a:pt x="220564" y="122582"/>
                  </a:cubicBezTo>
                  <a:cubicBezTo>
                    <a:pt x="220278" y="123213"/>
                    <a:pt x="219933" y="123844"/>
                    <a:pt x="219540" y="124439"/>
                  </a:cubicBezTo>
                  <a:cubicBezTo>
                    <a:pt x="219135" y="125034"/>
                    <a:pt x="218671" y="125606"/>
                    <a:pt x="218147" y="126141"/>
                  </a:cubicBezTo>
                  <a:cubicBezTo>
                    <a:pt x="218349" y="125975"/>
                    <a:pt x="218457" y="125844"/>
                    <a:pt x="218540" y="125772"/>
                  </a:cubicBezTo>
                  <a:cubicBezTo>
                    <a:pt x="218581" y="125723"/>
                    <a:pt x="218606" y="125702"/>
                    <a:pt x="218612" y="125702"/>
                  </a:cubicBezTo>
                  <a:cubicBezTo>
                    <a:pt x="218615" y="125702"/>
                    <a:pt x="218615" y="125706"/>
                    <a:pt x="218611" y="125713"/>
                  </a:cubicBezTo>
                  <a:cubicBezTo>
                    <a:pt x="218588" y="125737"/>
                    <a:pt x="218540" y="125796"/>
                    <a:pt x="218457" y="125891"/>
                  </a:cubicBezTo>
                  <a:cubicBezTo>
                    <a:pt x="218421" y="125927"/>
                    <a:pt x="218373" y="125987"/>
                    <a:pt x="218326" y="126034"/>
                  </a:cubicBezTo>
                  <a:cubicBezTo>
                    <a:pt x="218278" y="126082"/>
                    <a:pt x="218218" y="126141"/>
                    <a:pt x="218159" y="126201"/>
                  </a:cubicBezTo>
                  <a:cubicBezTo>
                    <a:pt x="218040" y="126320"/>
                    <a:pt x="217921" y="126439"/>
                    <a:pt x="217790" y="126558"/>
                  </a:cubicBezTo>
                  <a:cubicBezTo>
                    <a:pt x="217671" y="126677"/>
                    <a:pt x="217564" y="126808"/>
                    <a:pt x="217445" y="126892"/>
                  </a:cubicBezTo>
                  <a:cubicBezTo>
                    <a:pt x="217266" y="127049"/>
                    <a:pt x="217144" y="127160"/>
                    <a:pt x="217174" y="127160"/>
                  </a:cubicBezTo>
                  <a:cubicBezTo>
                    <a:pt x="217178" y="127160"/>
                    <a:pt x="217185" y="127158"/>
                    <a:pt x="217195" y="127154"/>
                  </a:cubicBezTo>
                  <a:lnTo>
                    <a:pt x="217195" y="127154"/>
                  </a:lnTo>
                  <a:cubicBezTo>
                    <a:pt x="217064" y="127261"/>
                    <a:pt x="216944" y="127368"/>
                    <a:pt x="216825" y="127463"/>
                  </a:cubicBezTo>
                  <a:cubicBezTo>
                    <a:pt x="216718" y="127558"/>
                    <a:pt x="216599" y="127630"/>
                    <a:pt x="216492" y="127701"/>
                  </a:cubicBezTo>
                  <a:cubicBezTo>
                    <a:pt x="216290" y="127844"/>
                    <a:pt x="216123" y="127963"/>
                    <a:pt x="215992" y="128058"/>
                  </a:cubicBezTo>
                  <a:cubicBezTo>
                    <a:pt x="215921" y="128106"/>
                    <a:pt x="215861" y="128142"/>
                    <a:pt x="215813" y="128177"/>
                  </a:cubicBezTo>
                  <a:cubicBezTo>
                    <a:pt x="215766" y="128213"/>
                    <a:pt x="215718" y="128237"/>
                    <a:pt x="215671" y="128261"/>
                  </a:cubicBezTo>
                  <a:cubicBezTo>
                    <a:pt x="215599" y="128308"/>
                    <a:pt x="215551" y="128332"/>
                    <a:pt x="215516" y="128344"/>
                  </a:cubicBezTo>
                  <a:cubicBezTo>
                    <a:pt x="215516" y="128344"/>
                    <a:pt x="215290" y="128475"/>
                    <a:pt x="214944" y="128678"/>
                  </a:cubicBezTo>
                  <a:cubicBezTo>
                    <a:pt x="214897" y="128701"/>
                    <a:pt x="214861" y="128725"/>
                    <a:pt x="214813" y="128749"/>
                  </a:cubicBezTo>
                  <a:cubicBezTo>
                    <a:pt x="214766" y="128773"/>
                    <a:pt x="214706" y="128797"/>
                    <a:pt x="214658" y="128820"/>
                  </a:cubicBezTo>
                  <a:cubicBezTo>
                    <a:pt x="214551" y="128880"/>
                    <a:pt x="214444" y="128928"/>
                    <a:pt x="214337" y="128975"/>
                  </a:cubicBezTo>
                  <a:cubicBezTo>
                    <a:pt x="214111" y="129082"/>
                    <a:pt x="213873" y="129201"/>
                    <a:pt x="213623" y="129309"/>
                  </a:cubicBezTo>
                  <a:cubicBezTo>
                    <a:pt x="213385" y="129404"/>
                    <a:pt x="213134" y="129511"/>
                    <a:pt x="212896" y="129594"/>
                  </a:cubicBezTo>
                  <a:cubicBezTo>
                    <a:pt x="212789" y="129642"/>
                    <a:pt x="212670" y="129690"/>
                    <a:pt x="212563" y="129725"/>
                  </a:cubicBezTo>
                  <a:cubicBezTo>
                    <a:pt x="212456" y="129773"/>
                    <a:pt x="212361" y="129797"/>
                    <a:pt x="212265" y="129832"/>
                  </a:cubicBezTo>
                  <a:cubicBezTo>
                    <a:pt x="211884" y="129951"/>
                    <a:pt x="211634" y="130035"/>
                    <a:pt x="211634" y="130035"/>
                  </a:cubicBezTo>
                  <a:cubicBezTo>
                    <a:pt x="211472" y="130086"/>
                    <a:pt x="211399" y="130108"/>
                    <a:pt x="211390" y="130108"/>
                  </a:cubicBezTo>
                  <a:cubicBezTo>
                    <a:pt x="211371" y="130108"/>
                    <a:pt x="211607" y="130023"/>
                    <a:pt x="211884" y="129928"/>
                  </a:cubicBezTo>
                  <a:cubicBezTo>
                    <a:pt x="212087" y="129856"/>
                    <a:pt x="212325" y="129773"/>
                    <a:pt x="212503" y="129713"/>
                  </a:cubicBezTo>
                  <a:cubicBezTo>
                    <a:pt x="212670" y="129642"/>
                    <a:pt x="212777" y="129594"/>
                    <a:pt x="212753" y="129594"/>
                  </a:cubicBezTo>
                  <a:cubicBezTo>
                    <a:pt x="212658" y="129630"/>
                    <a:pt x="212575" y="129666"/>
                    <a:pt x="212492" y="129701"/>
                  </a:cubicBezTo>
                  <a:cubicBezTo>
                    <a:pt x="212420" y="129725"/>
                    <a:pt x="212337" y="129749"/>
                    <a:pt x="212265" y="129773"/>
                  </a:cubicBezTo>
                  <a:cubicBezTo>
                    <a:pt x="212111" y="129832"/>
                    <a:pt x="211980" y="129868"/>
                    <a:pt x="211861" y="129916"/>
                  </a:cubicBezTo>
                  <a:cubicBezTo>
                    <a:pt x="211634" y="129987"/>
                    <a:pt x="211444" y="130047"/>
                    <a:pt x="211313" y="130094"/>
                  </a:cubicBezTo>
                  <a:cubicBezTo>
                    <a:pt x="211027" y="130178"/>
                    <a:pt x="210896" y="130202"/>
                    <a:pt x="210801" y="130225"/>
                  </a:cubicBezTo>
                  <a:cubicBezTo>
                    <a:pt x="210706" y="130249"/>
                    <a:pt x="210646" y="130249"/>
                    <a:pt x="210479" y="130297"/>
                  </a:cubicBezTo>
                  <a:cubicBezTo>
                    <a:pt x="210408" y="130309"/>
                    <a:pt x="210301" y="130344"/>
                    <a:pt x="210146" y="130380"/>
                  </a:cubicBezTo>
                  <a:cubicBezTo>
                    <a:pt x="210003" y="130416"/>
                    <a:pt x="209813" y="130463"/>
                    <a:pt x="209563" y="130511"/>
                  </a:cubicBezTo>
                  <a:cubicBezTo>
                    <a:pt x="209590" y="130508"/>
                    <a:pt x="209610" y="130507"/>
                    <a:pt x="209622" y="130507"/>
                  </a:cubicBezTo>
                  <a:cubicBezTo>
                    <a:pt x="209705" y="130507"/>
                    <a:pt x="209447" y="130574"/>
                    <a:pt x="208991" y="130678"/>
                  </a:cubicBezTo>
                  <a:cubicBezTo>
                    <a:pt x="208860" y="130713"/>
                    <a:pt x="208717" y="130737"/>
                    <a:pt x="208551" y="130785"/>
                  </a:cubicBezTo>
                  <a:cubicBezTo>
                    <a:pt x="208479" y="130797"/>
                    <a:pt x="208384" y="130821"/>
                    <a:pt x="208301" y="130833"/>
                  </a:cubicBezTo>
                  <a:cubicBezTo>
                    <a:pt x="208217" y="130856"/>
                    <a:pt x="208122" y="130868"/>
                    <a:pt x="208027" y="130880"/>
                  </a:cubicBezTo>
                  <a:cubicBezTo>
                    <a:pt x="207658" y="130952"/>
                    <a:pt x="207241" y="131023"/>
                    <a:pt x="206812" y="131094"/>
                  </a:cubicBezTo>
                  <a:cubicBezTo>
                    <a:pt x="206812" y="131094"/>
                    <a:pt x="207419" y="130999"/>
                    <a:pt x="208027" y="130904"/>
                  </a:cubicBezTo>
                  <a:cubicBezTo>
                    <a:pt x="208336" y="130856"/>
                    <a:pt x="208634" y="130785"/>
                    <a:pt x="208860" y="130749"/>
                  </a:cubicBezTo>
                  <a:cubicBezTo>
                    <a:pt x="209086" y="130702"/>
                    <a:pt x="209241" y="130666"/>
                    <a:pt x="209241" y="130666"/>
                  </a:cubicBezTo>
                  <a:lnTo>
                    <a:pt x="209241" y="130666"/>
                  </a:lnTo>
                  <a:cubicBezTo>
                    <a:pt x="208193" y="130928"/>
                    <a:pt x="207431" y="131035"/>
                    <a:pt x="206824" y="131154"/>
                  </a:cubicBezTo>
                  <a:cubicBezTo>
                    <a:pt x="206217" y="131237"/>
                    <a:pt x="205753" y="131285"/>
                    <a:pt x="205288" y="131344"/>
                  </a:cubicBezTo>
                  <a:cubicBezTo>
                    <a:pt x="204360" y="131440"/>
                    <a:pt x="203419" y="131535"/>
                    <a:pt x="201264" y="131702"/>
                  </a:cubicBezTo>
                  <a:lnTo>
                    <a:pt x="202621" y="131571"/>
                  </a:lnTo>
                  <a:lnTo>
                    <a:pt x="202621" y="131571"/>
                  </a:lnTo>
                  <a:cubicBezTo>
                    <a:pt x="202074" y="131618"/>
                    <a:pt x="201288" y="131690"/>
                    <a:pt x="200371" y="131737"/>
                  </a:cubicBezTo>
                  <a:cubicBezTo>
                    <a:pt x="199919" y="131749"/>
                    <a:pt x="199430" y="131785"/>
                    <a:pt x="198942" y="131809"/>
                  </a:cubicBezTo>
                  <a:cubicBezTo>
                    <a:pt x="198442" y="131821"/>
                    <a:pt x="197930" y="131833"/>
                    <a:pt x="197418" y="131845"/>
                  </a:cubicBezTo>
                  <a:cubicBezTo>
                    <a:pt x="196906" y="131868"/>
                    <a:pt x="196394" y="131868"/>
                    <a:pt x="195894" y="131880"/>
                  </a:cubicBezTo>
                  <a:cubicBezTo>
                    <a:pt x="195394" y="131892"/>
                    <a:pt x="194918" y="131892"/>
                    <a:pt x="194465" y="131904"/>
                  </a:cubicBezTo>
                  <a:cubicBezTo>
                    <a:pt x="193561" y="131904"/>
                    <a:pt x="192775" y="131904"/>
                    <a:pt x="192227" y="131916"/>
                  </a:cubicBezTo>
                  <a:cubicBezTo>
                    <a:pt x="191822" y="131904"/>
                    <a:pt x="191310" y="131880"/>
                    <a:pt x="192287" y="131880"/>
                  </a:cubicBezTo>
                  <a:cubicBezTo>
                    <a:pt x="191953" y="131880"/>
                    <a:pt x="191620" y="131868"/>
                    <a:pt x="191275" y="131868"/>
                  </a:cubicBezTo>
                  <a:lnTo>
                    <a:pt x="190739" y="131868"/>
                  </a:lnTo>
                  <a:cubicBezTo>
                    <a:pt x="190620" y="131880"/>
                    <a:pt x="190548" y="131904"/>
                    <a:pt x="190465" y="131928"/>
                  </a:cubicBezTo>
                  <a:lnTo>
                    <a:pt x="190203" y="131987"/>
                  </a:lnTo>
                  <a:cubicBezTo>
                    <a:pt x="190036" y="132035"/>
                    <a:pt x="189858" y="132071"/>
                    <a:pt x="189691" y="132118"/>
                  </a:cubicBezTo>
                  <a:cubicBezTo>
                    <a:pt x="189512" y="132154"/>
                    <a:pt x="189346" y="132190"/>
                    <a:pt x="189179" y="132249"/>
                  </a:cubicBezTo>
                  <a:cubicBezTo>
                    <a:pt x="188834" y="132357"/>
                    <a:pt x="188489" y="132464"/>
                    <a:pt x="188143" y="132571"/>
                  </a:cubicBezTo>
                  <a:cubicBezTo>
                    <a:pt x="186786" y="133047"/>
                    <a:pt x="185452" y="133666"/>
                    <a:pt x="184226" y="134392"/>
                  </a:cubicBezTo>
                  <a:cubicBezTo>
                    <a:pt x="183012" y="135119"/>
                    <a:pt x="181892" y="135952"/>
                    <a:pt x="180928" y="136809"/>
                  </a:cubicBezTo>
                  <a:cubicBezTo>
                    <a:pt x="179964" y="137655"/>
                    <a:pt x="179154" y="138536"/>
                    <a:pt x="178475" y="139334"/>
                  </a:cubicBezTo>
                  <a:lnTo>
                    <a:pt x="178725" y="139012"/>
                  </a:lnTo>
                  <a:lnTo>
                    <a:pt x="178725" y="139012"/>
                  </a:lnTo>
                  <a:cubicBezTo>
                    <a:pt x="178559" y="139203"/>
                    <a:pt x="178416" y="139381"/>
                    <a:pt x="178273" y="139560"/>
                  </a:cubicBezTo>
                  <a:cubicBezTo>
                    <a:pt x="178118" y="139738"/>
                    <a:pt x="177999" y="139929"/>
                    <a:pt x="177856" y="140119"/>
                  </a:cubicBezTo>
                  <a:cubicBezTo>
                    <a:pt x="177713" y="140298"/>
                    <a:pt x="177571" y="140500"/>
                    <a:pt x="177416" y="140715"/>
                  </a:cubicBezTo>
                  <a:cubicBezTo>
                    <a:pt x="177273" y="140929"/>
                    <a:pt x="177094" y="141143"/>
                    <a:pt x="176928" y="141405"/>
                  </a:cubicBezTo>
                  <a:cubicBezTo>
                    <a:pt x="176942" y="141369"/>
                    <a:pt x="177014" y="141249"/>
                    <a:pt x="177009" y="141249"/>
                  </a:cubicBezTo>
                  <a:lnTo>
                    <a:pt x="177009" y="141249"/>
                  </a:lnTo>
                  <a:cubicBezTo>
                    <a:pt x="177006" y="141249"/>
                    <a:pt x="176971" y="141299"/>
                    <a:pt x="176868" y="141453"/>
                  </a:cubicBezTo>
                  <a:cubicBezTo>
                    <a:pt x="176797" y="141560"/>
                    <a:pt x="176678" y="141762"/>
                    <a:pt x="176523" y="142001"/>
                  </a:cubicBezTo>
                  <a:cubicBezTo>
                    <a:pt x="176368" y="142263"/>
                    <a:pt x="176177" y="142560"/>
                    <a:pt x="175987" y="142894"/>
                  </a:cubicBezTo>
                  <a:cubicBezTo>
                    <a:pt x="175606" y="143560"/>
                    <a:pt x="175225" y="144334"/>
                    <a:pt x="174927" y="144930"/>
                  </a:cubicBezTo>
                  <a:lnTo>
                    <a:pt x="175165" y="144418"/>
                  </a:lnTo>
                  <a:cubicBezTo>
                    <a:pt x="175219" y="144300"/>
                    <a:pt x="175272" y="144182"/>
                    <a:pt x="175317" y="144090"/>
                  </a:cubicBezTo>
                  <a:lnTo>
                    <a:pt x="175317" y="144090"/>
                  </a:lnTo>
                  <a:cubicBezTo>
                    <a:pt x="174747" y="145174"/>
                    <a:pt x="174312" y="146174"/>
                    <a:pt x="173963" y="147132"/>
                  </a:cubicBezTo>
                  <a:cubicBezTo>
                    <a:pt x="173772" y="147632"/>
                    <a:pt x="173618" y="148108"/>
                    <a:pt x="173463" y="148585"/>
                  </a:cubicBezTo>
                  <a:cubicBezTo>
                    <a:pt x="173320" y="149073"/>
                    <a:pt x="173189" y="149525"/>
                    <a:pt x="173106" y="150013"/>
                  </a:cubicBezTo>
                  <a:cubicBezTo>
                    <a:pt x="173022" y="150478"/>
                    <a:pt x="172927" y="150930"/>
                    <a:pt x="172832" y="151383"/>
                  </a:cubicBezTo>
                  <a:cubicBezTo>
                    <a:pt x="172772" y="151609"/>
                    <a:pt x="172725" y="151835"/>
                    <a:pt x="172665" y="152061"/>
                  </a:cubicBezTo>
                  <a:lnTo>
                    <a:pt x="172629" y="152168"/>
                  </a:lnTo>
                  <a:cubicBezTo>
                    <a:pt x="172618" y="152192"/>
                    <a:pt x="172618" y="152216"/>
                    <a:pt x="172606" y="152240"/>
                  </a:cubicBezTo>
                  <a:cubicBezTo>
                    <a:pt x="172594" y="152264"/>
                    <a:pt x="172582" y="152288"/>
                    <a:pt x="172570" y="152311"/>
                  </a:cubicBezTo>
                  <a:cubicBezTo>
                    <a:pt x="172558" y="152323"/>
                    <a:pt x="172558" y="152335"/>
                    <a:pt x="172546" y="152347"/>
                  </a:cubicBezTo>
                  <a:cubicBezTo>
                    <a:pt x="172522" y="152347"/>
                    <a:pt x="172522" y="152335"/>
                    <a:pt x="172510" y="152323"/>
                  </a:cubicBezTo>
                  <a:cubicBezTo>
                    <a:pt x="172439" y="152240"/>
                    <a:pt x="172320" y="151621"/>
                    <a:pt x="172248" y="151156"/>
                  </a:cubicBezTo>
                  <a:cubicBezTo>
                    <a:pt x="172201" y="150906"/>
                    <a:pt x="172165" y="150656"/>
                    <a:pt x="172141" y="150394"/>
                  </a:cubicBezTo>
                  <a:cubicBezTo>
                    <a:pt x="172117" y="150263"/>
                    <a:pt x="172106" y="150133"/>
                    <a:pt x="172094" y="150002"/>
                  </a:cubicBezTo>
                  <a:lnTo>
                    <a:pt x="172082" y="149906"/>
                  </a:lnTo>
                  <a:cubicBezTo>
                    <a:pt x="172070" y="149859"/>
                    <a:pt x="172070" y="149835"/>
                    <a:pt x="172058" y="149799"/>
                  </a:cubicBezTo>
                  <a:cubicBezTo>
                    <a:pt x="172046" y="149728"/>
                    <a:pt x="172034" y="149668"/>
                    <a:pt x="172022" y="149597"/>
                  </a:cubicBezTo>
                  <a:cubicBezTo>
                    <a:pt x="172034" y="149597"/>
                    <a:pt x="172010" y="149335"/>
                    <a:pt x="171939" y="148930"/>
                  </a:cubicBezTo>
                  <a:cubicBezTo>
                    <a:pt x="171867" y="148513"/>
                    <a:pt x="171748" y="147954"/>
                    <a:pt x="171582" y="147323"/>
                  </a:cubicBezTo>
                  <a:cubicBezTo>
                    <a:pt x="171415" y="146704"/>
                    <a:pt x="171177" y="146037"/>
                    <a:pt x="170927" y="145406"/>
                  </a:cubicBezTo>
                  <a:cubicBezTo>
                    <a:pt x="170796" y="145084"/>
                    <a:pt x="170665" y="144787"/>
                    <a:pt x="170534" y="144501"/>
                  </a:cubicBezTo>
                  <a:cubicBezTo>
                    <a:pt x="170403" y="144215"/>
                    <a:pt x="170260" y="143965"/>
                    <a:pt x="170141" y="143727"/>
                  </a:cubicBezTo>
                  <a:lnTo>
                    <a:pt x="170141" y="143727"/>
                  </a:lnTo>
                  <a:lnTo>
                    <a:pt x="170189" y="143787"/>
                  </a:lnTo>
                  <a:cubicBezTo>
                    <a:pt x="169820" y="143120"/>
                    <a:pt x="169439" y="142489"/>
                    <a:pt x="169022" y="141905"/>
                  </a:cubicBezTo>
                  <a:cubicBezTo>
                    <a:pt x="168605" y="141322"/>
                    <a:pt x="168176" y="140774"/>
                    <a:pt x="167724" y="140274"/>
                  </a:cubicBezTo>
                  <a:cubicBezTo>
                    <a:pt x="167272" y="139774"/>
                    <a:pt x="166795" y="139310"/>
                    <a:pt x="166319" y="138869"/>
                  </a:cubicBezTo>
                  <a:cubicBezTo>
                    <a:pt x="165843" y="138429"/>
                    <a:pt x="165343" y="138036"/>
                    <a:pt x="164831" y="137655"/>
                  </a:cubicBezTo>
                  <a:cubicBezTo>
                    <a:pt x="162795" y="136131"/>
                    <a:pt x="160568" y="134988"/>
                    <a:pt x="157925" y="134011"/>
                  </a:cubicBezTo>
                  <a:cubicBezTo>
                    <a:pt x="157104" y="133690"/>
                    <a:pt x="155984" y="133309"/>
                    <a:pt x="154675" y="132952"/>
                  </a:cubicBezTo>
                  <a:cubicBezTo>
                    <a:pt x="153353" y="132607"/>
                    <a:pt x="151841" y="132273"/>
                    <a:pt x="150246" y="132035"/>
                  </a:cubicBezTo>
                  <a:cubicBezTo>
                    <a:pt x="149436" y="131916"/>
                    <a:pt x="148626" y="131821"/>
                    <a:pt x="147805" y="131749"/>
                  </a:cubicBezTo>
                  <a:cubicBezTo>
                    <a:pt x="147388" y="131714"/>
                    <a:pt x="146971" y="131678"/>
                    <a:pt x="146567" y="131654"/>
                  </a:cubicBezTo>
                  <a:lnTo>
                    <a:pt x="146257" y="131642"/>
                  </a:lnTo>
                  <a:lnTo>
                    <a:pt x="146102" y="131630"/>
                  </a:lnTo>
                  <a:lnTo>
                    <a:pt x="145936" y="131630"/>
                  </a:lnTo>
                  <a:cubicBezTo>
                    <a:pt x="145721" y="131642"/>
                    <a:pt x="145519" y="131654"/>
                    <a:pt x="145316" y="131678"/>
                  </a:cubicBezTo>
                  <a:cubicBezTo>
                    <a:pt x="143697" y="131773"/>
                    <a:pt x="142138" y="131868"/>
                    <a:pt x="140733" y="131952"/>
                  </a:cubicBezTo>
                  <a:cubicBezTo>
                    <a:pt x="140880" y="131944"/>
                    <a:pt x="140973" y="131940"/>
                    <a:pt x="141021" y="131940"/>
                  </a:cubicBezTo>
                  <a:cubicBezTo>
                    <a:pt x="141249" y="131940"/>
                    <a:pt x="140430" y="132024"/>
                    <a:pt x="139601" y="132083"/>
                  </a:cubicBezTo>
                  <a:cubicBezTo>
                    <a:pt x="138475" y="132144"/>
                    <a:pt x="136607" y="132311"/>
                    <a:pt x="136237" y="132311"/>
                  </a:cubicBezTo>
                  <a:cubicBezTo>
                    <a:pt x="136177" y="132311"/>
                    <a:pt x="136156" y="132307"/>
                    <a:pt x="136184" y="132297"/>
                  </a:cubicBezTo>
                  <a:cubicBezTo>
                    <a:pt x="136184" y="132297"/>
                    <a:pt x="136303" y="132297"/>
                    <a:pt x="136423" y="132285"/>
                  </a:cubicBezTo>
                  <a:cubicBezTo>
                    <a:pt x="136530" y="132273"/>
                    <a:pt x="136649" y="132261"/>
                    <a:pt x="136649" y="132261"/>
                  </a:cubicBezTo>
                  <a:lnTo>
                    <a:pt x="136649" y="132261"/>
                  </a:lnTo>
                  <a:cubicBezTo>
                    <a:pt x="135661" y="132285"/>
                    <a:pt x="132970" y="132547"/>
                    <a:pt x="130862" y="132738"/>
                  </a:cubicBezTo>
                  <a:lnTo>
                    <a:pt x="130529" y="132845"/>
                  </a:lnTo>
                  <a:cubicBezTo>
                    <a:pt x="129838" y="132892"/>
                    <a:pt x="129100" y="132940"/>
                    <a:pt x="128314" y="133011"/>
                  </a:cubicBezTo>
                  <a:cubicBezTo>
                    <a:pt x="127933" y="133035"/>
                    <a:pt x="127529" y="133071"/>
                    <a:pt x="127136" y="133107"/>
                  </a:cubicBezTo>
                  <a:cubicBezTo>
                    <a:pt x="126731" y="133142"/>
                    <a:pt x="126314" y="133190"/>
                    <a:pt x="125909" y="133238"/>
                  </a:cubicBezTo>
                  <a:cubicBezTo>
                    <a:pt x="124254" y="133416"/>
                    <a:pt x="122540" y="133619"/>
                    <a:pt x="120897" y="133797"/>
                  </a:cubicBezTo>
                  <a:cubicBezTo>
                    <a:pt x="120075" y="133892"/>
                    <a:pt x="119278" y="133988"/>
                    <a:pt x="118516" y="134071"/>
                  </a:cubicBezTo>
                  <a:cubicBezTo>
                    <a:pt x="117742" y="134166"/>
                    <a:pt x="117015" y="134238"/>
                    <a:pt x="116349" y="134333"/>
                  </a:cubicBezTo>
                  <a:cubicBezTo>
                    <a:pt x="115015" y="134512"/>
                    <a:pt x="113896" y="134654"/>
                    <a:pt x="113146" y="134726"/>
                  </a:cubicBezTo>
                  <a:cubicBezTo>
                    <a:pt x="111836" y="134916"/>
                    <a:pt x="110193" y="135143"/>
                    <a:pt x="108895" y="135333"/>
                  </a:cubicBezTo>
                  <a:lnTo>
                    <a:pt x="108955" y="135274"/>
                  </a:lnTo>
                  <a:lnTo>
                    <a:pt x="108955" y="135274"/>
                  </a:lnTo>
                  <a:cubicBezTo>
                    <a:pt x="108038" y="135405"/>
                    <a:pt x="107240" y="135500"/>
                    <a:pt x="106490" y="135607"/>
                  </a:cubicBezTo>
                  <a:cubicBezTo>
                    <a:pt x="105728" y="135726"/>
                    <a:pt x="105014" y="135833"/>
                    <a:pt x="104276" y="135940"/>
                  </a:cubicBezTo>
                  <a:cubicBezTo>
                    <a:pt x="102811" y="136167"/>
                    <a:pt x="101228" y="136417"/>
                    <a:pt x="98965" y="136762"/>
                  </a:cubicBezTo>
                  <a:lnTo>
                    <a:pt x="99882" y="136583"/>
                  </a:lnTo>
                  <a:lnTo>
                    <a:pt x="99882" y="136583"/>
                  </a:lnTo>
                  <a:cubicBezTo>
                    <a:pt x="97346" y="136988"/>
                    <a:pt x="96691" y="137179"/>
                    <a:pt x="94346" y="137595"/>
                  </a:cubicBezTo>
                  <a:lnTo>
                    <a:pt x="93643" y="137655"/>
                  </a:lnTo>
                  <a:cubicBezTo>
                    <a:pt x="91429" y="138036"/>
                    <a:pt x="89202" y="138405"/>
                    <a:pt x="86976" y="138786"/>
                  </a:cubicBezTo>
                  <a:cubicBezTo>
                    <a:pt x="86428" y="138881"/>
                    <a:pt x="85869" y="138976"/>
                    <a:pt x="85309" y="139060"/>
                  </a:cubicBezTo>
                  <a:cubicBezTo>
                    <a:pt x="84761" y="139167"/>
                    <a:pt x="84214" y="139274"/>
                    <a:pt x="83666" y="139381"/>
                  </a:cubicBezTo>
                  <a:cubicBezTo>
                    <a:pt x="82559" y="139596"/>
                    <a:pt x="81463" y="139810"/>
                    <a:pt x="80380" y="140024"/>
                  </a:cubicBezTo>
                  <a:cubicBezTo>
                    <a:pt x="80451" y="140000"/>
                    <a:pt x="80570" y="139965"/>
                    <a:pt x="81285" y="139822"/>
                  </a:cubicBezTo>
                  <a:lnTo>
                    <a:pt x="81285" y="139822"/>
                  </a:lnTo>
                  <a:cubicBezTo>
                    <a:pt x="79278" y="140202"/>
                    <a:pt x="73617" y="141231"/>
                    <a:pt x="73969" y="141252"/>
                  </a:cubicBezTo>
                  <a:lnTo>
                    <a:pt x="73969" y="141252"/>
                  </a:lnTo>
                  <a:cubicBezTo>
                    <a:pt x="73862" y="141263"/>
                    <a:pt x="73604" y="141308"/>
                    <a:pt x="73248" y="141381"/>
                  </a:cubicBezTo>
                  <a:cubicBezTo>
                    <a:pt x="72784" y="141477"/>
                    <a:pt x="72141" y="141608"/>
                    <a:pt x="71438" y="141762"/>
                  </a:cubicBezTo>
                  <a:cubicBezTo>
                    <a:pt x="70009" y="142060"/>
                    <a:pt x="68295" y="142429"/>
                    <a:pt x="67116" y="142691"/>
                  </a:cubicBezTo>
                  <a:lnTo>
                    <a:pt x="67473" y="142572"/>
                  </a:lnTo>
                  <a:lnTo>
                    <a:pt x="67473" y="142572"/>
                  </a:lnTo>
                  <a:cubicBezTo>
                    <a:pt x="65485" y="143036"/>
                    <a:pt x="65426" y="143060"/>
                    <a:pt x="62628" y="143656"/>
                  </a:cubicBezTo>
                  <a:cubicBezTo>
                    <a:pt x="62366" y="143707"/>
                    <a:pt x="62218" y="143731"/>
                    <a:pt x="62189" y="143731"/>
                  </a:cubicBezTo>
                  <a:cubicBezTo>
                    <a:pt x="62159" y="143731"/>
                    <a:pt x="62249" y="143707"/>
                    <a:pt x="62463" y="143663"/>
                  </a:cubicBezTo>
                  <a:lnTo>
                    <a:pt x="62463" y="143663"/>
                  </a:lnTo>
                  <a:cubicBezTo>
                    <a:pt x="61686" y="143816"/>
                    <a:pt x="61315" y="143898"/>
                    <a:pt x="60901" y="143989"/>
                  </a:cubicBezTo>
                  <a:cubicBezTo>
                    <a:pt x="60651" y="144048"/>
                    <a:pt x="60401" y="144096"/>
                    <a:pt x="60032" y="144179"/>
                  </a:cubicBezTo>
                  <a:cubicBezTo>
                    <a:pt x="59663" y="144251"/>
                    <a:pt x="59199" y="144358"/>
                    <a:pt x="58520" y="144465"/>
                  </a:cubicBezTo>
                  <a:cubicBezTo>
                    <a:pt x="58520" y="144465"/>
                    <a:pt x="58770" y="144418"/>
                    <a:pt x="59020" y="144370"/>
                  </a:cubicBezTo>
                  <a:cubicBezTo>
                    <a:pt x="59270" y="144310"/>
                    <a:pt x="59520" y="144251"/>
                    <a:pt x="59520" y="144251"/>
                  </a:cubicBezTo>
                  <a:lnTo>
                    <a:pt x="59520" y="144251"/>
                  </a:lnTo>
                  <a:cubicBezTo>
                    <a:pt x="58949" y="144370"/>
                    <a:pt x="58532" y="144441"/>
                    <a:pt x="58210" y="144501"/>
                  </a:cubicBezTo>
                  <a:cubicBezTo>
                    <a:pt x="57889" y="144560"/>
                    <a:pt x="57651" y="144608"/>
                    <a:pt x="57460" y="144644"/>
                  </a:cubicBezTo>
                  <a:cubicBezTo>
                    <a:pt x="57055" y="144727"/>
                    <a:pt x="56794" y="144775"/>
                    <a:pt x="56162" y="144906"/>
                  </a:cubicBezTo>
                  <a:cubicBezTo>
                    <a:pt x="55448" y="145049"/>
                    <a:pt x="54365" y="145203"/>
                    <a:pt x="53412" y="145346"/>
                  </a:cubicBezTo>
                  <a:cubicBezTo>
                    <a:pt x="53174" y="145370"/>
                    <a:pt x="52948" y="145406"/>
                    <a:pt x="52733" y="145441"/>
                  </a:cubicBezTo>
                  <a:cubicBezTo>
                    <a:pt x="52519" y="145465"/>
                    <a:pt x="52317" y="145489"/>
                    <a:pt x="52150" y="145501"/>
                  </a:cubicBezTo>
                  <a:cubicBezTo>
                    <a:pt x="51805" y="145549"/>
                    <a:pt x="51555" y="145561"/>
                    <a:pt x="51471" y="145572"/>
                  </a:cubicBezTo>
                  <a:cubicBezTo>
                    <a:pt x="51317" y="145596"/>
                    <a:pt x="50924" y="145668"/>
                    <a:pt x="50400" y="145739"/>
                  </a:cubicBezTo>
                  <a:cubicBezTo>
                    <a:pt x="50150" y="145775"/>
                    <a:pt x="49852" y="145822"/>
                    <a:pt x="49543" y="145858"/>
                  </a:cubicBezTo>
                  <a:cubicBezTo>
                    <a:pt x="49221" y="145894"/>
                    <a:pt x="48888" y="145930"/>
                    <a:pt x="48554" y="145965"/>
                  </a:cubicBezTo>
                  <a:cubicBezTo>
                    <a:pt x="48378" y="145965"/>
                    <a:pt x="48784" y="145914"/>
                    <a:pt x="49043" y="145888"/>
                  </a:cubicBezTo>
                  <a:lnTo>
                    <a:pt x="49043" y="145888"/>
                  </a:lnTo>
                  <a:cubicBezTo>
                    <a:pt x="48104" y="145981"/>
                    <a:pt x="47289" y="146062"/>
                    <a:pt x="46542" y="146132"/>
                  </a:cubicBezTo>
                  <a:cubicBezTo>
                    <a:pt x="45780" y="146203"/>
                    <a:pt x="45102" y="146263"/>
                    <a:pt x="44459" y="146311"/>
                  </a:cubicBezTo>
                  <a:cubicBezTo>
                    <a:pt x="43816" y="146370"/>
                    <a:pt x="43208" y="146394"/>
                    <a:pt x="42601" y="146430"/>
                  </a:cubicBezTo>
                  <a:cubicBezTo>
                    <a:pt x="42292" y="146442"/>
                    <a:pt x="41982" y="146453"/>
                    <a:pt x="41673" y="146477"/>
                  </a:cubicBezTo>
                  <a:cubicBezTo>
                    <a:pt x="41351" y="146489"/>
                    <a:pt x="41030" y="146501"/>
                    <a:pt x="40696" y="146501"/>
                  </a:cubicBezTo>
                  <a:cubicBezTo>
                    <a:pt x="40649" y="146489"/>
                    <a:pt x="40470" y="146477"/>
                    <a:pt x="40244" y="146477"/>
                  </a:cubicBezTo>
                  <a:cubicBezTo>
                    <a:pt x="41018" y="146477"/>
                    <a:pt x="41756" y="146430"/>
                    <a:pt x="42411" y="146406"/>
                  </a:cubicBezTo>
                  <a:cubicBezTo>
                    <a:pt x="42744" y="146382"/>
                    <a:pt x="43054" y="146370"/>
                    <a:pt x="43351" y="146358"/>
                  </a:cubicBezTo>
                  <a:cubicBezTo>
                    <a:pt x="43637" y="146346"/>
                    <a:pt x="43911" y="146334"/>
                    <a:pt x="44149" y="146311"/>
                  </a:cubicBezTo>
                  <a:cubicBezTo>
                    <a:pt x="44949" y="146252"/>
                    <a:pt x="45469" y="146210"/>
                    <a:pt x="45565" y="146203"/>
                  </a:cubicBezTo>
                  <a:lnTo>
                    <a:pt x="45565" y="146203"/>
                  </a:lnTo>
                  <a:cubicBezTo>
                    <a:pt x="45566" y="146203"/>
                    <a:pt x="45566" y="146203"/>
                    <a:pt x="45566" y="146203"/>
                  </a:cubicBezTo>
                  <a:cubicBezTo>
                    <a:pt x="45578" y="146202"/>
                    <a:pt x="45583" y="146202"/>
                    <a:pt x="45581" y="146202"/>
                  </a:cubicBezTo>
                  <a:cubicBezTo>
                    <a:pt x="45580" y="146202"/>
                    <a:pt x="45575" y="146202"/>
                    <a:pt x="45565" y="146203"/>
                  </a:cubicBezTo>
                  <a:lnTo>
                    <a:pt x="45565" y="146203"/>
                  </a:lnTo>
                  <a:cubicBezTo>
                    <a:pt x="45562" y="146200"/>
                    <a:pt x="45543" y="146199"/>
                    <a:pt x="45510" y="146199"/>
                  </a:cubicBezTo>
                  <a:cubicBezTo>
                    <a:pt x="45301" y="146199"/>
                    <a:pt x="44558" y="146248"/>
                    <a:pt x="44351" y="146248"/>
                  </a:cubicBezTo>
                  <a:cubicBezTo>
                    <a:pt x="44206" y="146248"/>
                    <a:pt x="44320" y="146224"/>
                    <a:pt x="45054" y="146144"/>
                  </a:cubicBezTo>
                  <a:lnTo>
                    <a:pt x="45054" y="146144"/>
                  </a:lnTo>
                  <a:cubicBezTo>
                    <a:pt x="44804" y="146168"/>
                    <a:pt x="44530" y="146192"/>
                    <a:pt x="44244" y="146227"/>
                  </a:cubicBezTo>
                  <a:cubicBezTo>
                    <a:pt x="44101" y="146239"/>
                    <a:pt x="43959" y="146251"/>
                    <a:pt x="43804" y="146263"/>
                  </a:cubicBezTo>
                  <a:cubicBezTo>
                    <a:pt x="43649" y="146275"/>
                    <a:pt x="43494" y="146287"/>
                    <a:pt x="43339" y="146287"/>
                  </a:cubicBezTo>
                  <a:cubicBezTo>
                    <a:pt x="42697" y="146334"/>
                    <a:pt x="42006" y="146370"/>
                    <a:pt x="41303" y="146418"/>
                  </a:cubicBezTo>
                  <a:cubicBezTo>
                    <a:pt x="40601" y="146453"/>
                    <a:pt x="39887" y="146465"/>
                    <a:pt x="39196" y="146477"/>
                  </a:cubicBezTo>
                  <a:cubicBezTo>
                    <a:pt x="38851" y="146489"/>
                    <a:pt x="38517" y="146501"/>
                    <a:pt x="38184" y="146501"/>
                  </a:cubicBezTo>
                  <a:cubicBezTo>
                    <a:pt x="37851" y="146489"/>
                    <a:pt x="37541" y="146489"/>
                    <a:pt x="37232" y="146477"/>
                  </a:cubicBezTo>
                  <a:cubicBezTo>
                    <a:pt x="37112" y="146477"/>
                    <a:pt x="37005" y="146477"/>
                    <a:pt x="36910" y="146465"/>
                  </a:cubicBezTo>
                  <a:lnTo>
                    <a:pt x="37160" y="146465"/>
                  </a:lnTo>
                  <a:cubicBezTo>
                    <a:pt x="36601" y="146453"/>
                    <a:pt x="36100" y="146442"/>
                    <a:pt x="35636" y="146430"/>
                  </a:cubicBezTo>
                  <a:cubicBezTo>
                    <a:pt x="34862" y="146406"/>
                    <a:pt x="34374" y="146370"/>
                    <a:pt x="33636" y="146323"/>
                  </a:cubicBezTo>
                  <a:cubicBezTo>
                    <a:pt x="33564" y="146311"/>
                    <a:pt x="33350" y="146299"/>
                    <a:pt x="33052" y="146275"/>
                  </a:cubicBezTo>
                  <a:cubicBezTo>
                    <a:pt x="32755" y="146239"/>
                    <a:pt x="32362" y="146215"/>
                    <a:pt x="31945" y="146180"/>
                  </a:cubicBezTo>
                  <a:cubicBezTo>
                    <a:pt x="31540" y="146144"/>
                    <a:pt x="31100" y="146096"/>
                    <a:pt x="30683" y="146049"/>
                  </a:cubicBezTo>
                  <a:cubicBezTo>
                    <a:pt x="30266" y="146001"/>
                    <a:pt x="29873" y="145965"/>
                    <a:pt x="29564" y="145918"/>
                  </a:cubicBezTo>
                  <a:lnTo>
                    <a:pt x="29564" y="145918"/>
                  </a:lnTo>
                  <a:cubicBezTo>
                    <a:pt x="29576" y="145925"/>
                    <a:pt x="29561" y="145928"/>
                    <a:pt x="29530" y="145928"/>
                  </a:cubicBezTo>
                  <a:cubicBezTo>
                    <a:pt x="29399" y="145928"/>
                    <a:pt x="28979" y="145878"/>
                    <a:pt x="28917" y="145878"/>
                  </a:cubicBezTo>
                  <a:cubicBezTo>
                    <a:pt x="28873" y="145878"/>
                    <a:pt x="29008" y="145903"/>
                    <a:pt x="29552" y="145989"/>
                  </a:cubicBezTo>
                  <a:cubicBezTo>
                    <a:pt x="29517" y="145983"/>
                    <a:pt x="29503" y="145980"/>
                    <a:pt x="29508" y="145980"/>
                  </a:cubicBezTo>
                  <a:cubicBezTo>
                    <a:pt x="29530" y="145980"/>
                    <a:pt x="29939" y="146040"/>
                    <a:pt x="30612" y="146108"/>
                  </a:cubicBezTo>
                  <a:cubicBezTo>
                    <a:pt x="30790" y="146120"/>
                    <a:pt x="31016" y="146144"/>
                    <a:pt x="31136" y="146156"/>
                  </a:cubicBezTo>
                  <a:lnTo>
                    <a:pt x="31052" y="146156"/>
                  </a:lnTo>
                  <a:cubicBezTo>
                    <a:pt x="31457" y="146203"/>
                    <a:pt x="31921" y="146239"/>
                    <a:pt x="32433" y="146275"/>
                  </a:cubicBezTo>
                  <a:cubicBezTo>
                    <a:pt x="32695" y="146299"/>
                    <a:pt x="32969" y="146323"/>
                    <a:pt x="33243" y="146346"/>
                  </a:cubicBezTo>
                  <a:cubicBezTo>
                    <a:pt x="33529" y="146358"/>
                    <a:pt x="33814" y="146370"/>
                    <a:pt x="34124" y="146394"/>
                  </a:cubicBezTo>
                  <a:cubicBezTo>
                    <a:pt x="33636" y="146370"/>
                    <a:pt x="33136" y="146358"/>
                    <a:pt x="32588" y="146311"/>
                  </a:cubicBezTo>
                  <a:cubicBezTo>
                    <a:pt x="32314" y="146287"/>
                    <a:pt x="32017" y="146263"/>
                    <a:pt x="31719" y="146239"/>
                  </a:cubicBezTo>
                  <a:cubicBezTo>
                    <a:pt x="31421" y="146215"/>
                    <a:pt x="31100" y="146180"/>
                    <a:pt x="30755" y="146132"/>
                  </a:cubicBezTo>
                  <a:cubicBezTo>
                    <a:pt x="30445" y="146108"/>
                    <a:pt x="30112" y="146096"/>
                    <a:pt x="29802" y="146061"/>
                  </a:cubicBezTo>
                  <a:cubicBezTo>
                    <a:pt x="29504" y="146037"/>
                    <a:pt x="29231" y="146013"/>
                    <a:pt x="29028" y="145989"/>
                  </a:cubicBezTo>
                  <a:cubicBezTo>
                    <a:pt x="28826" y="145953"/>
                    <a:pt x="28588" y="145918"/>
                    <a:pt x="28338" y="145870"/>
                  </a:cubicBezTo>
                  <a:cubicBezTo>
                    <a:pt x="28088" y="145822"/>
                    <a:pt x="27826" y="145775"/>
                    <a:pt x="27552" y="145727"/>
                  </a:cubicBezTo>
                  <a:cubicBezTo>
                    <a:pt x="27278" y="145668"/>
                    <a:pt x="27004" y="145620"/>
                    <a:pt x="26730" y="145561"/>
                  </a:cubicBezTo>
                  <a:cubicBezTo>
                    <a:pt x="26456" y="145501"/>
                    <a:pt x="26171" y="145441"/>
                    <a:pt x="25909" y="145382"/>
                  </a:cubicBezTo>
                  <a:cubicBezTo>
                    <a:pt x="25373" y="145275"/>
                    <a:pt x="24897" y="145144"/>
                    <a:pt x="24504" y="145049"/>
                  </a:cubicBezTo>
                  <a:cubicBezTo>
                    <a:pt x="24313" y="145001"/>
                    <a:pt x="24147" y="144965"/>
                    <a:pt x="24016" y="144930"/>
                  </a:cubicBezTo>
                  <a:cubicBezTo>
                    <a:pt x="23885" y="144894"/>
                    <a:pt x="23789" y="144858"/>
                    <a:pt x="23742" y="144834"/>
                  </a:cubicBezTo>
                  <a:cubicBezTo>
                    <a:pt x="21896" y="144394"/>
                    <a:pt x="19777" y="143703"/>
                    <a:pt x="17896" y="142882"/>
                  </a:cubicBezTo>
                  <a:cubicBezTo>
                    <a:pt x="17789" y="142834"/>
                    <a:pt x="17670" y="142786"/>
                    <a:pt x="17551" y="142739"/>
                  </a:cubicBezTo>
                  <a:cubicBezTo>
                    <a:pt x="17431" y="142679"/>
                    <a:pt x="17324" y="142632"/>
                    <a:pt x="17205" y="142572"/>
                  </a:cubicBezTo>
                  <a:cubicBezTo>
                    <a:pt x="16979" y="142465"/>
                    <a:pt x="16765" y="142370"/>
                    <a:pt x="16538" y="142263"/>
                  </a:cubicBezTo>
                  <a:cubicBezTo>
                    <a:pt x="16110" y="142048"/>
                    <a:pt x="15705" y="141834"/>
                    <a:pt x="15312" y="141631"/>
                  </a:cubicBezTo>
                  <a:cubicBezTo>
                    <a:pt x="14550" y="141215"/>
                    <a:pt x="13895" y="140822"/>
                    <a:pt x="13395" y="140500"/>
                  </a:cubicBezTo>
                  <a:cubicBezTo>
                    <a:pt x="12943" y="140203"/>
                    <a:pt x="12705" y="140000"/>
                    <a:pt x="12526" y="139869"/>
                  </a:cubicBezTo>
                  <a:cubicBezTo>
                    <a:pt x="12347" y="139726"/>
                    <a:pt x="12252" y="139631"/>
                    <a:pt x="12097" y="139500"/>
                  </a:cubicBezTo>
                  <a:lnTo>
                    <a:pt x="12097" y="139500"/>
                  </a:lnTo>
                  <a:cubicBezTo>
                    <a:pt x="12586" y="139881"/>
                    <a:pt x="13181" y="140310"/>
                    <a:pt x="13467" y="140488"/>
                  </a:cubicBezTo>
                  <a:cubicBezTo>
                    <a:pt x="13240" y="140334"/>
                    <a:pt x="12990" y="140167"/>
                    <a:pt x="12740" y="139977"/>
                  </a:cubicBezTo>
                  <a:cubicBezTo>
                    <a:pt x="12609" y="139881"/>
                    <a:pt x="12467" y="139786"/>
                    <a:pt x="12336" y="139679"/>
                  </a:cubicBezTo>
                  <a:cubicBezTo>
                    <a:pt x="12205" y="139584"/>
                    <a:pt x="12074" y="139476"/>
                    <a:pt x="11931" y="139357"/>
                  </a:cubicBezTo>
                  <a:cubicBezTo>
                    <a:pt x="11383" y="138917"/>
                    <a:pt x="10823" y="138429"/>
                    <a:pt x="10335" y="137929"/>
                  </a:cubicBezTo>
                  <a:cubicBezTo>
                    <a:pt x="9859" y="137440"/>
                    <a:pt x="9442" y="136952"/>
                    <a:pt x="9133" y="136559"/>
                  </a:cubicBezTo>
                  <a:cubicBezTo>
                    <a:pt x="8978" y="136369"/>
                    <a:pt x="8859" y="136190"/>
                    <a:pt x="8764" y="136059"/>
                  </a:cubicBezTo>
                  <a:cubicBezTo>
                    <a:pt x="8716" y="135988"/>
                    <a:pt x="8680" y="135928"/>
                    <a:pt x="8633" y="135869"/>
                  </a:cubicBezTo>
                  <a:cubicBezTo>
                    <a:pt x="8597" y="135821"/>
                    <a:pt x="8561" y="135786"/>
                    <a:pt x="8537" y="135762"/>
                  </a:cubicBezTo>
                  <a:cubicBezTo>
                    <a:pt x="8442" y="135631"/>
                    <a:pt x="8347" y="135512"/>
                    <a:pt x="8276" y="135428"/>
                  </a:cubicBezTo>
                  <a:cubicBezTo>
                    <a:pt x="8216" y="135333"/>
                    <a:pt x="8156" y="135250"/>
                    <a:pt x="8121" y="135190"/>
                  </a:cubicBezTo>
                  <a:cubicBezTo>
                    <a:pt x="8037" y="135059"/>
                    <a:pt x="7990" y="135000"/>
                    <a:pt x="7990" y="134976"/>
                  </a:cubicBezTo>
                  <a:cubicBezTo>
                    <a:pt x="7987" y="134972"/>
                    <a:pt x="7986" y="134970"/>
                    <a:pt x="7986" y="134970"/>
                  </a:cubicBezTo>
                  <a:lnTo>
                    <a:pt x="7986" y="134970"/>
                  </a:lnTo>
                  <a:cubicBezTo>
                    <a:pt x="7988" y="134970"/>
                    <a:pt x="8069" y="135082"/>
                    <a:pt x="8133" y="135166"/>
                  </a:cubicBezTo>
                  <a:cubicBezTo>
                    <a:pt x="8184" y="135232"/>
                    <a:pt x="8226" y="135285"/>
                    <a:pt x="8229" y="135285"/>
                  </a:cubicBezTo>
                  <a:cubicBezTo>
                    <a:pt x="8231" y="135285"/>
                    <a:pt x="8217" y="135264"/>
                    <a:pt x="8180" y="135214"/>
                  </a:cubicBezTo>
                  <a:cubicBezTo>
                    <a:pt x="8085" y="135071"/>
                    <a:pt x="7811" y="134726"/>
                    <a:pt x="7347" y="133928"/>
                  </a:cubicBezTo>
                  <a:lnTo>
                    <a:pt x="7347" y="133928"/>
                  </a:lnTo>
                  <a:lnTo>
                    <a:pt x="7621" y="134345"/>
                  </a:lnTo>
                  <a:cubicBezTo>
                    <a:pt x="7156" y="133559"/>
                    <a:pt x="6775" y="132785"/>
                    <a:pt x="6430" y="132011"/>
                  </a:cubicBezTo>
                  <a:cubicBezTo>
                    <a:pt x="6097" y="131249"/>
                    <a:pt x="5799" y="130487"/>
                    <a:pt x="5525" y="129749"/>
                  </a:cubicBezTo>
                  <a:cubicBezTo>
                    <a:pt x="5001" y="128249"/>
                    <a:pt x="4573" y="126796"/>
                    <a:pt x="4180" y="125308"/>
                  </a:cubicBezTo>
                  <a:cubicBezTo>
                    <a:pt x="3418" y="122320"/>
                    <a:pt x="2822" y="119188"/>
                    <a:pt x="2346" y="115152"/>
                  </a:cubicBezTo>
                  <a:lnTo>
                    <a:pt x="2346" y="115152"/>
                  </a:lnTo>
                  <a:cubicBezTo>
                    <a:pt x="2406" y="115712"/>
                    <a:pt x="2441" y="115985"/>
                    <a:pt x="2453" y="116105"/>
                  </a:cubicBezTo>
                  <a:cubicBezTo>
                    <a:pt x="1846" y="111509"/>
                    <a:pt x="1394" y="106746"/>
                    <a:pt x="1084" y="101984"/>
                  </a:cubicBezTo>
                  <a:cubicBezTo>
                    <a:pt x="1025" y="100793"/>
                    <a:pt x="953" y="99603"/>
                    <a:pt x="882" y="98424"/>
                  </a:cubicBezTo>
                  <a:cubicBezTo>
                    <a:pt x="846" y="97828"/>
                    <a:pt x="810" y="97233"/>
                    <a:pt x="787" y="96650"/>
                  </a:cubicBezTo>
                  <a:cubicBezTo>
                    <a:pt x="751" y="96054"/>
                    <a:pt x="739" y="95471"/>
                    <a:pt x="715" y="94876"/>
                  </a:cubicBezTo>
                  <a:cubicBezTo>
                    <a:pt x="632" y="92518"/>
                    <a:pt x="525" y="90197"/>
                    <a:pt x="501" y="87899"/>
                  </a:cubicBezTo>
                  <a:cubicBezTo>
                    <a:pt x="453" y="85303"/>
                    <a:pt x="417" y="85017"/>
                    <a:pt x="346" y="83434"/>
                  </a:cubicBezTo>
                  <a:lnTo>
                    <a:pt x="394" y="82862"/>
                  </a:lnTo>
                  <a:lnTo>
                    <a:pt x="298" y="80148"/>
                  </a:lnTo>
                  <a:cubicBezTo>
                    <a:pt x="263" y="78219"/>
                    <a:pt x="263" y="76552"/>
                    <a:pt x="286" y="74766"/>
                  </a:cubicBezTo>
                  <a:cubicBezTo>
                    <a:pt x="298" y="73861"/>
                    <a:pt x="310" y="72933"/>
                    <a:pt x="310" y="71921"/>
                  </a:cubicBezTo>
                  <a:cubicBezTo>
                    <a:pt x="298" y="70908"/>
                    <a:pt x="298" y="69825"/>
                    <a:pt x="286" y="68599"/>
                  </a:cubicBezTo>
                  <a:lnTo>
                    <a:pt x="251" y="69230"/>
                  </a:lnTo>
                  <a:cubicBezTo>
                    <a:pt x="262" y="67545"/>
                    <a:pt x="263" y="63963"/>
                    <a:pt x="294" y="63963"/>
                  </a:cubicBezTo>
                  <a:cubicBezTo>
                    <a:pt x="296" y="63963"/>
                    <a:pt x="297" y="63968"/>
                    <a:pt x="298" y="63979"/>
                  </a:cubicBezTo>
                  <a:cubicBezTo>
                    <a:pt x="286" y="63800"/>
                    <a:pt x="263" y="63396"/>
                    <a:pt x="286" y="62717"/>
                  </a:cubicBezTo>
                  <a:lnTo>
                    <a:pt x="310" y="62657"/>
                  </a:lnTo>
                  <a:lnTo>
                    <a:pt x="322" y="58359"/>
                  </a:lnTo>
                  <a:cubicBezTo>
                    <a:pt x="370" y="55026"/>
                    <a:pt x="394" y="58883"/>
                    <a:pt x="465" y="54014"/>
                  </a:cubicBezTo>
                  <a:cubicBezTo>
                    <a:pt x="487" y="52367"/>
                    <a:pt x="479" y="49447"/>
                    <a:pt x="459" y="49447"/>
                  </a:cubicBezTo>
                  <a:cubicBezTo>
                    <a:pt x="457" y="49447"/>
                    <a:pt x="455" y="49476"/>
                    <a:pt x="453" y="49537"/>
                  </a:cubicBezTo>
                  <a:cubicBezTo>
                    <a:pt x="441" y="50275"/>
                    <a:pt x="406" y="51406"/>
                    <a:pt x="382" y="51466"/>
                  </a:cubicBezTo>
                  <a:lnTo>
                    <a:pt x="394" y="49811"/>
                  </a:lnTo>
                  <a:cubicBezTo>
                    <a:pt x="368" y="49680"/>
                    <a:pt x="343" y="49377"/>
                    <a:pt x="315" y="49377"/>
                  </a:cubicBezTo>
                  <a:cubicBezTo>
                    <a:pt x="275" y="49377"/>
                    <a:pt x="229" y="49943"/>
                    <a:pt x="167" y="52287"/>
                  </a:cubicBezTo>
                  <a:lnTo>
                    <a:pt x="167" y="55121"/>
                  </a:lnTo>
                  <a:lnTo>
                    <a:pt x="132" y="56038"/>
                  </a:lnTo>
                  <a:lnTo>
                    <a:pt x="155" y="53656"/>
                  </a:lnTo>
                  <a:lnTo>
                    <a:pt x="155" y="53656"/>
                  </a:lnTo>
                  <a:cubicBezTo>
                    <a:pt x="108" y="55002"/>
                    <a:pt x="120" y="55859"/>
                    <a:pt x="132" y="56823"/>
                  </a:cubicBezTo>
                  <a:cubicBezTo>
                    <a:pt x="108" y="57050"/>
                    <a:pt x="96" y="57443"/>
                    <a:pt x="84" y="58002"/>
                  </a:cubicBezTo>
                  <a:lnTo>
                    <a:pt x="120" y="60788"/>
                  </a:lnTo>
                  <a:cubicBezTo>
                    <a:pt x="116" y="60822"/>
                    <a:pt x="113" y="60836"/>
                    <a:pt x="110" y="60836"/>
                  </a:cubicBezTo>
                  <a:cubicBezTo>
                    <a:pt x="94" y="60836"/>
                    <a:pt x="83" y="60477"/>
                    <a:pt x="73" y="60477"/>
                  </a:cubicBezTo>
                  <a:cubicBezTo>
                    <a:pt x="65" y="60477"/>
                    <a:pt x="58" y="60683"/>
                    <a:pt x="48" y="61407"/>
                  </a:cubicBezTo>
                  <a:cubicBezTo>
                    <a:pt x="51" y="61699"/>
                    <a:pt x="56" y="61797"/>
                    <a:pt x="62" y="61797"/>
                  </a:cubicBezTo>
                  <a:cubicBezTo>
                    <a:pt x="75" y="61797"/>
                    <a:pt x="92" y="61408"/>
                    <a:pt x="105" y="61408"/>
                  </a:cubicBezTo>
                  <a:cubicBezTo>
                    <a:pt x="113" y="61408"/>
                    <a:pt x="120" y="61611"/>
                    <a:pt x="120" y="62312"/>
                  </a:cubicBezTo>
                  <a:cubicBezTo>
                    <a:pt x="72" y="63670"/>
                    <a:pt x="48" y="63277"/>
                    <a:pt x="72" y="64860"/>
                  </a:cubicBezTo>
                  <a:cubicBezTo>
                    <a:pt x="67" y="64908"/>
                    <a:pt x="63" y="64931"/>
                    <a:pt x="59" y="64931"/>
                  </a:cubicBezTo>
                  <a:cubicBezTo>
                    <a:pt x="49" y="64931"/>
                    <a:pt x="42" y="64795"/>
                    <a:pt x="39" y="64559"/>
                  </a:cubicBezTo>
                  <a:lnTo>
                    <a:pt x="39" y="64559"/>
                  </a:lnTo>
                  <a:cubicBezTo>
                    <a:pt x="44" y="65976"/>
                    <a:pt x="28" y="67932"/>
                    <a:pt x="60" y="68599"/>
                  </a:cubicBezTo>
                  <a:cubicBezTo>
                    <a:pt x="2" y="69975"/>
                    <a:pt x="69" y="73235"/>
                    <a:pt x="5" y="73235"/>
                  </a:cubicBezTo>
                  <a:cubicBezTo>
                    <a:pt x="4" y="73235"/>
                    <a:pt x="2" y="73233"/>
                    <a:pt x="1" y="73230"/>
                  </a:cubicBezTo>
                  <a:lnTo>
                    <a:pt x="1" y="73230"/>
                  </a:lnTo>
                  <a:cubicBezTo>
                    <a:pt x="25" y="73683"/>
                    <a:pt x="60" y="75731"/>
                    <a:pt x="72" y="77028"/>
                  </a:cubicBezTo>
                  <a:cubicBezTo>
                    <a:pt x="57" y="76690"/>
                    <a:pt x="47" y="76546"/>
                    <a:pt x="41" y="76546"/>
                  </a:cubicBezTo>
                  <a:cubicBezTo>
                    <a:pt x="9" y="76546"/>
                    <a:pt x="108" y="81305"/>
                    <a:pt x="47" y="81305"/>
                  </a:cubicBezTo>
                  <a:cubicBezTo>
                    <a:pt x="44" y="81305"/>
                    <a:pt x="40" y="81292"/>
                    <a:pt x="36" y="81267"/>
                  </a:cubicBezTo>
                  <a:lnTo>
                    <a:pt x="36" y="81267"/>
                  </a:lnTo>
                  <a:cubicBezTo>
                    <a:pt x="60" y="81707"/>
                    <a:pt x="72" y="82315"/>
                    <a:pt x="96" y="83041"/>
                  </a:cubicBezTo>
                  <a:cubicBezTo>
                    <a:pt x="108" y="83767"/>
                    <a:pt x="132" y="84613"/>
                    <a:pt x="155" y="85482"/>
                  </a:cubicBezTo>
                  <a:cubicBezTo>
                    <a:pt x="179" y="86363"/>
                    <a:pt x="203" y="87280"/>
                    <a:pt x="227" y="88184"/>
                  </a:cubicBezTo>
                  <a:cubicBezTo>
                    <a:pt x="263" y="89077"/>
                    <a:pt x="275" y="89947"/>
                    <a:pt x="322" y="90720"/>
                  </a:cubicBezTo>
                  <a:cubicBezTo>
                    <a:pt x="314" y="90609"/>
                    <a:pt x="296" y="90417"/>
                    <a:pt x="284" y="90221"/>
                  </a:cubicBezTo>
                  <a:lnTo>
                    <a:pt x="284" y="90221"/>
                  </a:lnTo>
                  <a:cubicBezTo>
                    <a:pt x="334" y="91745"/>
                    <a:pt x="336" y="92260"/>
                    <a:pt x="370" y="93316"/>
                  </a:cubicBezTo>
                  <a:cubicBezTo>
                    <a:pt x="394" y="93435"/>
                    <a:pt x="441" y="94173"/>
                    <a:pt x="489" y="95066"/>
                  </a:cubicBezTo>
                  <a:cubicBezTo>
                    <a:pt x="525" y="95507"/>
                    <a:pt x="548" y="95995"/>
                    <a:pt x="572" y="96459"/>
                  </a:cubicBezTo>
                  <a:cubicBezTo>
                    <a:pt x="608" y="96924"/>
                    <a:pt x="644" y="97376"/>
                    <a:pt x="667" y="97733"/>
                  </a:cubicBezTo>
                  <a:cubicBezTo>
                    <a:pt x="682" y="98258"/>
                    <a:pt x="681" y="98451"/>
                    <a:pt x="671" y="98451"/>
                  </a:cubicBezTo>
                  <a:cubicBezTo>
                    <a:pt x="643" y="98451"/>
                    <a:pt x="549" y="97024"/>
                    <a:pt x="520" y="97024"/>
                  </a:cubicBezTo>
                  <a:cubicBezTo>
                    <a:pt x="516" y="97024"/>
                    <a:pt x="514" y="97052"/>
                    <a:pt x="513" y="97114"/>
                  </a:cubicBezTo>
                  <a:cubicBezTo>
                    <a:pt x="513" y="97113"/>
                    <a:pt x="514" y="97112"/>
                    <a:pt x="514" y="97112"/>
                  </a:cubicBezTo>
                  <a:cubicBezTo>
                    <a:pt x="551" y="97112"/>
                    <a:pt x="727" y="100197"/>
                    <a:pt x="758" y="100197"/>
                  </a:cubicBezTo>
                  <a:cubicBezTo>
                    <a:pt x="761" y="100197"/>
                    <a:pt x="763" y="100167"/>
                    <a:pt x="763" y="100103"/>
                  </a:cubicBezTo>
                  <a:cubicBezTo>
                    <a:pt x="822" y="101746"/>
                    <a:pt x="822" y="101519"/>
                    <a:pt x="822" y="102377"/>
                  </a:cubicBezTo>
                  <a:cubicBezTo>
                    <a:pt x="917" y="102650"/>
                    <a:pt x="941" y="103901"/>
                    <a:pt x="1096" y="105258"/>
                  </a:cubicBezTo>
                  <a:cubicBezTo>
                    <a:pt x="1168" y="106437"/>
                    <a:pt x="1168" y="106591"/>
                    <a:pt x="1168" y="106782"/>
                  </a:cubicBezTo>
                  <a:cubicBezTo>
                    <a:pt x="1179" y="106961"/>
                    <a:pt x="1191" y="107175"/>
                    <a:pt x="1322" y="108473"/>
                  </a:cubicBezTo>
                  <a:cubicBezTo>
                    <a:pt x="1340" y="108734"/>
                    <a:pt x="1343" y="108838"/>
                    <a:pt x="1337" y="108838"/>
                  </a:cubicBezTo>
                  <a:cubicBezTo>
                    <a:pt x="1316" y="108838"/>
                    <a:pt x="1168" y="107402"/>
                    <a:pt x="1168" y="107401"/>
                  </a:cubicBezTo>
                  <a:lnTo>
                    <a:pt x="1168" y="107401"/>
                  </a:lnTo>
                  <a:cubicBezTo>
                    <a:pt x="1299" y="108872"/>
                    <a:pt x="1340" y="109093"/>
                    <a:pt x="1362" y="109093"/>
                  </a:cubicBezTo>
                  <a:cubicBezTo>
                    <a:pt x="1372" y="109093"/>
                    <a:pt x="1378" y="109052"/>
                    <a:pt x="1386" y="109052"/>
                  </a:cubicBezTo>
                  <a:cubicBezTo>
                    <a:pt x="1394" y="109052"/>
                    <a:pt x="1403" y="109083"/>
                    <a:pt x="1418" y="109199"/>
                  </a:cubicBezTo>
                  <a:cubicBezTo>
                    <a:pt x="1751" y="112354"/>
                    <a:pt x="1537" y="110663"/>
                    <a:pt x="1608" y="111747"/>
                  </a:cubicBezTo>
                  <a:cubicBezTo>
                    <a:pt x="1846" y="113711"/>
                    <a:pt x="2096" y="115223"/>
                    <a:pt x="2299" y="116688"/>
                  </a:cubicBezTo>
                  <a:cubicBezTo>
                    <a:pt x="2306" y="116758"/>
                    <a:pt x="2324" y="116904"/>
                    <a:pt x="2319" y="116904"/>
                  </a:cubicBezTo>
                  <a:cubicBezTo>
                    <a:pt x="2317" y="116904"/>
                    <a:pt x="2307" y="116863"/>
                    <a:pt x="2287" y="116747"/>
                  </a:cubicBezTo>
                  <a:lnTo>
                    <a:pt x="2287" y="116747"/>
                  </a:lnTo>
                  <a:cubicBezTo>
                    <a:pt x="2453" y="117783"/>
                    <a:pt x="2692" y="119319"/>
                    <a:pt x="2977" y="120891"/>
                  </a:cubicBezTo>
                  <a:cubicBezTo>
                    <a:pt x="3275" y="122462"/>
                    <a:pt x="3620" y="124070"/>
                    <a:pt x="3942" y="125260"/>
                  </a:cubicBezTo>
                  <a:cubicBezTo>
                    <a:pt x="3955" y="125326"/>
                    <a:pt x="3966" y="125378"/>
                    <a:pt x="3975" y="125421"/>
                  </a:cubicBezTo>
                  <a:lnTo>
                    <a:pt x="3975" y="125421"/>
                  </a:lnTo>
                  <a:cubicBezTo>
                    <a:pt x="3945" y="125232"/>
                    <a:pt x="3945" y="125163"/>
                    <a:pt x="3963" y="125163"/>
                  </a:cubicBezTo>
                  <a:cubicBezTo>
                    <a:pt x="3969" y="125163"/>
                    <a:pt x="3978" y="125172"/>
                    <a:pt x="3989" y="125189"/>
                  </a:cubicBezTo>
                  <a:cubicBezTo>
                    <a:pt x="4263" y="126344"/>
                    <a:pt x="4585" y="127320"/>
                    <a:pt x="4668" y="127761"/>
                  </a:cubicBezTo>
                  <a:cubicBezTo>
                    <a:pt x="4466" y="127058"/>
                    <a:pt x="4442" y="126999"/>
                    <a:pt x="4346" y="126677"/>
                  </a:cubicBezTo>
                  <a:lnTo>
                    <a:pt x="4346" y="126677"/>
                  </a:lnTo>
                  <a:cubicBezTo>
                    <a:pt x="4346" y="126677"/>
                    <a:pt x="4358" y="126749"/>
                    <a:pt x="4394" y="126868"/>
                  </a:cubicBezTo>
                  <a:cubicBezTo>
                    <a:pt x="4430" y="126975"/>
                    <a:pt x="4466" y="127130"/>
                    <a:pt x="4513" y="127273"/>
                  </a:cubicBezTo>
                  <a:lnTo>
                    <a:pt x="4692" y="127868"/>
                  </a:lnTo>
                  <a:cubicBezTo>
                    <a:pt x="4740" y="128052"/>
                    <a:pt x="4757" y="128128"/>
                    <a:pt x="4753" y="128128"/>
                  </a:cubicBezTo>
                  <a:cubicBezTo>
                    <a:pt x="4744" y="128128"/>
                    <a:pt x="4652" y="127827"/>
                    <a:pt x="4549" y="127463"/>
                  </a:cubicBezTo>
                  <a:cubicBezTo>
                    <a:pt x="4466" y="127201"/>
                    <a:pt x="4382" y="126892"/>
                    <a:pt x="4311" y="126653"/>
                  </a:cubicBezTo>
                  <a:cubicBezTo>
                    <a:pt x="4242" y="126423"/>
                    <a:pt x="4195" y="126248"/>
                    <a:pt x="4181" y="126248"/>
                  </a:cubicBezTo>
                  <a:cubicBezTo>
                    <a:pt x="4181" y="126248"/>
                    <a:pt x="4180" y="126248"/>
                    <a:pt x="4180" y="126249"/>
                  </a:cubicBezTo>
                  <a:cubicBezTo>
                    <a:pt x="4501" y="127427"/>
                    <a:pt x="4894" y="128689"/>
                    <a:pt x="5323" y="129856"/>
                  </a:cubicBezTo>
                  <a:cubicBezTo>
                    <a:pt x="5751" y="131035"/>
                    <a:pt x="6216" y="132118"/>
                    <a:pt x="6621" y="132964"/>
                  </a:cubicBezTo>
                  <a:cubicBezTo>
                    <a:pt x="6627" y="132980"/>
                    <a:pt x="6629" y="132987"/>
                    <a:pt x="6627" y="132987"/>
                  </a:cubicBezTo>
                  <a:cubicBezTo>
                    <a:pt x="6619" y="132987"/>
                    <a:pt x="6523" y="132802"/>
                    <a:pt x="6394" y="132535"/>
                  </a:cubicBezTo>
                  <a:cubicBezTo>
                    <a:pt x="6311" y="132380"/>
                    <a:pt x="6228" y="132190"/>
                    <a:pt x="6132" y="131999"/>
                  </a:cubicBezTo>
                  <a:cubicBezTo>
                    <a:pt x="6049" y="131797"/>
                    <a:pt x="5966" y="131595"/>
                    <a:pt x="5882" y="131392"/>
                  </a:cubicBezTo>
                  <a:cubicBezTo>
                    <a:pt x="5703" y="130951"/>
                    <a:pt x="5560" y="130585"/>
                    <a:pt x="5554" y="130585"/>
                  </a:cubicBezTo>
                  <a:cubicBezTo>
                    <a:pt x="5550" y="130585"/>
                    <a:pt x="5619" y="130777"/>
                    <a:pt x="5799" y="131273"/>
                  </a:cubicBezTo>
                  <a:cubicBezTo>
                    <a:pt x="5799" y="131273"/>
                    <a:pt x="5728" y="131106"/>
                    <a:pt x="5632" y="130844"/>
                  </a:cubicBezTo>
                  <a:cubicBezTo>
                    <a:pt x="5585" y="130725"/>
                    <a:pt x="5525" y="130571"/>
                    <a:pt x="5466" y="130416"/>
                  </a:cubicBezTo>
                  <a:cubicBezTo>
                    <a:pt x="5418" y="130249"/>
                    <a:pt x="5359" y="130082"/>
                    <a:pt x="5299" y="129916"/>
                  </a:cubicBezTo>
                  <a:cubicBezTo>
                    <a:pt x="5168" y="129570"/>
                    <a:pt x="5061" y="129225"/>
                    <a:pt x="4978" y="128963"/>
                  </a:cubicBezTo>
                  <a:cubicBezTo>
                    <a:pt x="4930" y="128832"/>
                    <a:pt x="4906" y="128725"/>
                    <a:pt x="4882" y="128654"/>
                  </a:cubicBezTo>
                  <a:cubicBezTo>
                    <a:pt x="4874" y="128629"/>
                    <a:pt x="4867" y="128607"/>
                    <a:pt x="4862" y="128589"/>
                  </a:cubicBezTo>
                  <a:lnTo>
                    <a:pt x="4862" y="128589"/>
                  </a:lnTo>
                  <a:cubicBezTo>
                    <a:pt x="4988" y="129041"/>
                    <a:pt x="5031" y="129201"/>
                    <a:pt x="5026" y="129201"/>
                  </a:cubicBezTo>
                  <a:cubicBezTo>
                    <a:pt x="5020" y="129201"/>
                    <a:pt x="4947" y="128973"/>
                    <a:pt x="4870" y="128737"/>
                  </a:cubicBezTo>
                  <a:cubicBezTo>
                    <a:pt x="4790" y="128489"/>
                    <a:pt x="4710" y="128234"/>
                    <a:pt x="4701" y="128234"/>
                  </a:cubicBezTo>
                  <a:cubicBezTo>
                    <a:pt x="4695" y="128234"/>
                    <a:pt x="4732" y="128388"/>
                    <a:pt x="4847" y="128820"/>
                  </a:cubicBezTo>
                  <a:cubicBezTo>
                    <a:pt x="5442" y="130642"/>
                    <a:pt x="5859" y="131618"/>
                    <a:pt x="6311" y="132595"/>
                  </a:cubicBezTo>
                  <a:cubicBezTo>
                    <a:pt x="6430" y="132833"/>
                    <a:pt x="6549" y="133071"/>
                    <a:pt x="6680" y="133321"/>
                  </a:cubicBezTo>
                  <a:cubicBezTo>
                    <a:pt x="6811" y="133571"/>
                    <a:pt x="6942" y="133833"/>
                    <a:pt x="7109" y="134107"/>
                  </a:cubicBezTo>
                  <a:cubicBezTo>
                    <a:pt x="7192" y="134250"/>
                    <a:pt x="7275" y="134392"/>
                    <a:pt x="7371" y="134535"/>
                  </a:cubicBezTo>
                  <a:cubicBezTo>
                    <a:pt x="7466" y="134690"/>
                    <a:pt x="7561" y="134845"/>
                    <a:pt x="7668" y="135000"/>
                  </a:cubicBezTo>
                  <a:cubicBezTo>
                    <a:pt x="7775" y="135166"/>
                    <a:pt x="7895" y="135333"/>
                    <a:pt x="8014" y="135512"/>
                  </a:cubicBezTo>
                  <a:cubicBezTo>
                    <a:pt x="8145" y="135678"/>
                    <a:pt x="8276" y="135857"/>
                    <a:pt x="8418" y="136047"/>
                  </a:cubicBezTo>
                  <a:cubicBezTo>
                    <a:pt x="8442" y="136071"/>
                    <a:pt x="8466" y="136107"/>
                    <a:pt x="8490" y="136143"/>
                  </a:cubicBezTo>
                  <a:cubicBezTo>
                    <a:pt x="8514" y="136178"/>
                    <a:pt x="8537" y="136202"/>
                    <a:pt x="8549" y="136226"/>
                  </a:cubicBezTo>
                  <a:cubicBezTo>
                    <a:pt x="8585" y="136274"/>
                    <a:pt x="8597" y="136297"/>
                    <a:pt x="8609" y="136297"/>
                  </a:cubicBezTo>
                  <a:cubicBezTo>
                    <a:pt x="8614" y="136303"/>
                    <a:pt x="8618" y="136305"/>
                    <a:pt x="8620" y="136305"/>
                  </a:cubicBezTo>
                  <a:cubicBezTo>
                    <a:pt x="8627" y="136305"/>
                    <a:pt x="8615" y="136280"/>
                    <a:pt x="8597" y="136262"/>
                  </a:cubicBezTo>
                  <a:cubicBezTo>
                    <a:pt x="8588" y="136233"/>
                    <a:pt x="8576" y="136207"/>
                    <a:pt x="8582" y="136207"/>
                  </a:cubicBezTo>
                  <a:cubicBezTo>
                    <a:pt x="8592" y="136207"/>
                    <a:pt x="8642" y="136268"/>
                    <a:pt x="8799" y="136476"/>
                  </a:cubicBezTo>
                  <a:cubicBezTo>
                    <a:pt x="9609" y="137571"/>
                    <a:pt x="10300" y="138226"/>
                    <a:pt x="10812" y="138714"/>
                  </a:cubicBezTo>
                  <a:cubicBezTo>
                    <a:pt x="10943" y="138845"/>
                    <a:pt x="11062" y="138953"/>
                    <a:pt x="11181" y="139060"/>
                  </a:cubicBezTo>
                  <a:cubicBezTo>
                    <a:pt x="11288" y="139167"/>
                    <a:pt x="11395" y="139250"/>
                    <a:pt x="11502" y="139345"/>
                  </a:cubicBezTo>
                  <a:cubicBezTo>
                    <a:pt x="11693" y="139524"/>
                    <a:pt x="11883" y="139667"/>
                    <a:pt x="12050" y="139810"/>
                  </a:cubicBezTo>
                  <a:cubicBezTo>
                    <a:pt x="12217" y="139965"/>
                    <a:pt x="12383" y="140096"/>
                    <a:pt x="12562" y="140227"/>
                  </a:cubicBezTo>
                  <a:cubicBezTo>
                    <a:pt x="12645" y="140298"/>
                    <a:pt x="12740" y="140369"/>
                    <a:pt x="12836" y="140441"/>
                  </a:cubicBezTo>
                  <a:cubicBezTo>
                    <a:pt x="12931" y="140512"/>
                    <a:pt x="13026" y="140584"/>
                    <a:pt x="13145" y="140655"/>
                  </a:cubicBezTo>
                  <a:cubicBezTo>
                    <a:pt x="13252" y="140739"/>
                    <a:pt x="13371" y="140822"/>
                    <a:pt x="13490" y="140905"/>
                  </a:cubicBezTo>
                  <a:cubicBezTo>
                    <a:pt x="13621" y="140989"/>
                    <a:pt x="13764" y="141084"/>
                    <a:pt x="13919" y="141179"/>
                  </a:cubicBezTo>
                  <a:cubicBezTo>
                    <a:pt x="14217" y="141370"/>
                    <a:pt x="14586" y="141584"/>
                    <a:pt x="15026" y="141822"/>
                  </a:cubicBezTo>
                  <a:cubicBezTo>
                    <a:pt x="15479" y="142060"/>
                    <a:pt x="15812" y="142203"/>
                    <a:pt x="16336" y="142453"/>
                  </a:cubicBezTo>
                  <a:cubicBezTo>
                    <a:pt x="16598" y="142572"/>
                    <a:pt x="16919" y="142715"/>
                    <a:pt x="17324" y="142917"/>
                  </a:cubicBezTo>
                  <a:cubicBezTo>
                    <a:pt x="17527" y="143013"/>
                    <a:pt x="17765" y="143108"/>
                    <a:pt x="18015" y="143215"/>
                  </a:cubicBezTo>
                  <a:cubicBezTo>
                    <a:pt x="18146" y="143275"/>
                    <a:pt x="18289" y="143334"/>
                    <a:pt x="18432" y="143406"/>
                  </a:cubicBezTo>
                  <a:cubicBezTo>
                    <a:pt x="18503" y="143429"/>
                    <a:pt x="18574" y="143465"/>
                    <a:pt x="18658" y="143501"/>
                  </a:cubicBezTo>
                  <a:cubicBezTo>
                    <a:pt x="18729" y="143525"/>
                    <a:pt x="18813" y="143560"/>
                    <a:pt x="18896" y="143596"/>
                  </a:cubicBezTo>
                  <a:cubicBezTo>
                    <a:pt x="18896" y="143596"/>
                    <a:pt x="18670" y="143525"/>
                    <a:pt x="18443" y="143441"/>
                  </a:cubicBezTo>
                  <a:lnTo>
                    <a:pt x="17979" y="143275"/>
                  </a:lnTo>
                  <a:lnTo>
                    <a:pt x="17979" y="143275"/>
                  </a:lnTo>
                  <a:cubicBezTo>
                    <a:pt x="19682" y="144001"/>
                    <a:pt x="20206" y="144120"/>
                    <a:pt x="20729" y="144287"/>
                  </a:cubicBezTo>
                  <a:cubicBezTo>
                    <a:pt x="20860" y="144322"/>
                    <a:pt x="20991" y="144370"/>
                    <a:pt x="21146" y="144418"/>
                  </a:cubicBezTo>
                  <a:cubicBezTo>
                    <a:pt x="21301" y="144465"/>
                    <a:pt x="21480" y="144513"/>
                    <a:pt x="21694" y="144572"/>
                  </a:cubicBezTo>
                  <a:cubicBezTo>
                    <a:pt x="21908" y="144644"/>
                    <a:pt x="22170" y="144715"/>
                    <a:pt x="22480" y="144810"/>
                  </a:cubicBezTo>
                  <a:cubicBezTo>
                    <a:pt x="22813" y="144906"/>
                    <a:pt x="23194" y="145013"/>
                    <a:pt x="23658" y="145132"/>
                  </a:cubicBezTo>
                  <a:cubicBezTo>
                    <a:pt x="23492" y="145096"/>
                    <a:pt x="23230" y="145037"/>
                    <a:pt x="22944" y="144965"/>
                  </a:cubicBezTo>
                  <a:cubicBezTo>
                    <a:pt x="22801" y="144930"/>
                    <a:pt x="22646" y="144894"/>
                    <a:pt x="22504" y="144846"/>
                  </a:cubicBezTo>
                  <a:cubicBezTo>
                    <a:pt x="22361" y="144799"/>
                    <a:pt x="22206" y="144763"/>
                    <a:pt x="22075" y="144715"/>
                  </a:cubicBezTo>
                  <a:cubicBezTo>
                    <a:pt x="21652" y="144596"/>
                    <a:pt x="21321" y="144497"/>
                    <a:pt x="21313" y="144497"/>
                  </a:cubicBezTo>
                  <a:cubicBezTo>
                    <a:pt x="21311" y="144497"/>
                    <a:pt x="21337" y="144506"/>
                    <a:pt x="21396" y="144525"/>
                  </a:cubicBezTo>
                  <a:cubicBezTo>
                    <a:pt x="21992" y="144715"/>
                    <a:pt x="22396" y="144846"/>
                    <a:pt x="22706" y="144930"/>
                  </a:cubicBezTo>
                  <a:cubicBezTo>
                    <a:pt x="23004" y="145001"/>
                    <a:pt x="23206" y="145049"/>
                    <a:pt x="23385" y="145096"/>
                  </a:cubicBezTo>
                  <a:cubicBezTo>
                    <a:pt x="23742" y="145168"/>
                    <a:pt x="24039" y="145239"/>
                    <a:pt x="24980" y="145441"/>
                  </a:cubicBezTo>
                  <a:lnTo>
                    <a:pt x="25349" y="145584"/>
                  </a:lnTo>
                  <a:cubicBezTo>
                    <a:pt x="29207" y="146394"/>
                    <a:pt x="33529" y="146751"/>
                    <a:pt x="37874" y="146763"/>
                  </a:cubicBezTo>
                  <a:cubicBezTo>
                    <a:pt x="37636" y="146775"/>
                    <a:pt x="36886" y="146787"/>
                    <a:pt x="37910" y="146811"/>
                  </a:cubicBezTo>
                  <a:cubicBezTo>
                    <a:pt x="40649" y="146799"/>
                    <a:pt x="43578" y="146680"/>
                    <a:pt x="46459" y="146430"/>
                  </a:cubicBezTo>
                  <a:cubicBezTo>
                    <a:pt x="47185" y="146370"/>
                    <a:pt x="47900" y="146287"/>
                    <a:pt x="48614" y="146215"/>
                  </a:cubicBezTo>
                  <a:cubicBezTo>
                    <a:pt x="48971" y="146180"/>
                    <a:pt x="49328" y="146144"/>
                    <a:pt x="49685" y="146108"/>
                  </a:cubicBezTo>
                  <a:cubicBezTo>
                    <a:pt x="50043" y="146072"/>
                    <a:pt x="50388" y="146025"/>
                    <a:pt x="50745" y="145977"/>
                  </a:cubicBezTo>
                  <a:cubicBezTo>
                    <a:pt x="51448" y="145894"/>
                    <a:pt x="52138" y="145799"/>
                    <a:pt x="52817" y="145715"/>
                  </a:cubicBezTo>
                  <a:cubicBezTo>
                    <a:pt x="53495" y="145620"/>
                    <a:pt x="54162" y="145513"/>
                    <a:pt x="54817" y="145418"/>
                  </a:cubicBezTo>
                  <a:cubicBezTo>
                    <a:pt x="54817" y="145418"/>
                    <a:pt x="55317" y="145334"/>
                    <a:pt x="55805" y="145239"/>
                  </a:cubicBezTo>
                  <a:cubicBezTo>
                    <a:pt x="56305" y="145144"/>
                    <a:pt x="56805" y="145037"/>
                    <a:pt x="56805" y="145037"/>
                  </a:cubicBezTo>
                  <a:cubicBezTo>
                    <a:pt x="57090" y="144992"/>
                    <a:pt x="57355" y="144952"/>
                    <a:pt x="57389" y="144952"/>
                  </a:cubicBezTo>
                  <a:cubicBezTo>
                    <a:pt x="57409" y="144952"/>
                    <a:pt x="57348" y="144966"/>
                    <a:pt x="57163" y="145001"/>
                  </a:cubicBezTo>
                  <a:cubicBezTo>
                    <a:pt x="58019" y="144855"/>
                    <a:pt x="58168" y="144826"/>
                    <a:pt x="58128" y="144826"/>
                  </a:cubicBezTo>
                  <a:cubicBezTo>
                    <a:pt x="58103" y="144826"/>
                    <a:pt x="57997" y="144838"/>
                    <a:pt x="57955" y="144838"/>
                  </a:cubicBezTo>
                  <a:cubicBezTo>
                    <a:pt x="57910" y="144838"/>
                    <a:pt x="57941" y="144824"/>
                    <a:pt x="58234" y="144763"/>
                  </a:cubicBezTo>
                  <a:cubicBezTo>
                    <a:pt x="58930" y="144641"/>
                    <a:pt x="59341" y="144571"/>
                    <a:pt x="59398" y="144571"/>
                  </a:cubicBezTo>
                  <a:cubicBezTo>
                    <a:pt x="59436" y="144571"/>
                    <a:pt x="59321" y="144601"/>
                    <a:pt x="59032" y="144668"/>
                  </a:cubicBezTo>
                  <a:cubicBezTo>
                    <a:pt x="60806" y="144287"/>
                    <a:pt x="63342" y="143751"/>
                    <a:pt x="65890" y="143215"/>
                  </a:cubicBezTo>
                  <a:cubicBezTo>
                    <a:pt x="68450" y="142679"/>
                    <a:pt x="71021" y="142143"/>
                    <a:pt x="72903" y="141786"/>
                  </a:cubicBezTo>
                  <a:lnTo>
                    <a:pt x="72903" y="141786"/>
                  </a:lnTo>
                  <a:lnTo>
                    <a:pt x="72176" y="141953"/>
                  </a:lnTo>
                  <a:cubicBezTo>
                    <a:pt x="72903" y="141798"/>
                    <a:pt x="73474" y="141679"/>
                    <a:pt x="73962" y="141572"/>
                  </a:cubicBezTo>
                  <a:cubicBezTo>
                    <a:pt x="74450" y="141477"/>
                    <a:pt x="74855" y="141381"/>
                    <a:pt x="75248" y="141298"/>
                  </a:cubicBezTo>
                  <a:cubicBezTo>
                    <a:pt x="76046" y="141131"/>
                    <a:pt x="76808" y="140965"/>
                    <a:pt x="78177" y="140727"/>
                  </a:cubicBezTo>
                  <a:lnTo>
                    <a:pt x="78177" y="140727"/>
                  </a:lnTo>
                  <a:lnTo>
                    <a:pt x="77653" y="140834"/>
                  </a:lnTo>
                  <a:cubicBezTo>
                    <a:pt x="79237" y="140536"/>
                    <a:pt x="80868" y="140227"/>
                    <a:pt x="82499" y="139929"/>
                  </a:cubicBezTo>
                  <a:cubicBezTo>
                    <a:pt x="83309" y="139774"/>
                    <a:pt x="84118" y="139619"/>
                    <a:pt x="84928" y="139465"/>
                  </a:cubicBezTo>
                  <a:cubicBezTo>
                    <a:pt x="85738" y="139310"/>
                    <a:pt x="86535" y="139179"/>
                    <a:pt x="87321" y="139048"/>
                  </a:cubicBezTo>
                  <a:cubicBezTo>
                    <a:pt x="90488" y="138500"/>
                    <a:pt x="93465" y="138000"/>
                    <a:pt x="95894" y="137607"/>
                  </a:cubicBezTo>
                  <a:cubicBezTo>
                    <a:pt x="96810" y="137393"/>
                    <a:pt x="102228" y="136667"/>
                    <a:pt x="102621" y="136512"/>
                  </a:cubicBezTo>
                  <a:cubicBezTo>
                    <a:pt x="104442" y="136262"/>
                    <a:pt x="105097" y="136167"/>
                    <a:pt x="105943" y="136059"/>
                  </a:cubicBezTo>
                  <a:cubicBezTo>
                    <a:pt x="106776" y="135928"/>
                    <a:pt x="107800" y="135809"/>
                    <a:pt x="110384" y="135488"/>
                  </a:cubicBezTo>
                  <a:cubicBezTo>
                    <a:pt x="111753" y="135309"/>
                    <a:pt x="112420" y="135154"/>
                    <a:pt x="114122" y="134916"/>
                  </a:cubicBezTo>
                  <a:lnTo>
                    <a:pt x="114170" y="134964"/>
                  </a:lnTo>
                  <a:lnTo>
                    <a:pt x="116468" y="134607"/>
                  </a:lnTo>
                  <a:cubicBezTo>
                    <a:pt x="116468" y="134607"/>
                    <a:pt x="116777" y="134583"/>
                    <a:pt x="117087" y="134547"/>
                  </a:cubicBezTo>
                  <a:cubicBezTo>
                    <a:pt x="117396" y="134535"/>
                    <a:pt x="117706" y="134512"/>
                    <a:pt x="117706" y="134512"/>
                  </a:cubicBezTo>
                  <a:lnTo>
                    <a:pt x="119301" y="134321"/>
                  </a:lnTo>
                  <a:lnTo>
                    <a:pt x="119301" y="134321"/>
                  </a:lnTo>
                  <a:cubicBezTo>
                    <a:pt x="118767" y="134382"/>
                    <a:pt x="118164" y="134434"/>
                    <a:pt x="118050" y="134434"/>
                  </a:cubicBezTo>
                  <a:cubicBezTo>
                    <a:pt x="118029" y="134434"/>
                    <a:pt x="118025" y="134432"/>
                    <a:pt x="118039" y="134428"/>
                  </a:cubicBezTo>
                  <a:cubicBezTo>
                    <a:pt x="119289" y="134273"/>
                    <a:pt x="120813" y="134119"/>
                    <a:pt x="122028" y="133988"/>
                  </a:cubicBezTo>
                  <a:cubicBezTo>
                    <a:pt x="122647" y="133928"/>
                    <a:pt x="123183" y="133881"/>
                    <a:pt x="123564" y="133845"/>
                  </a:cubicBezTo>
                  <a:cubicBezTo>
                    <a:pt x="123877" y="133815"/>
                    <a:pt x="124094" y="133794"/>
                    <a:pt x="124168" y="133794"/>
                  </a:cubicBezTo>
                  <a:cubicBezTo>
                    <a:pt x="124183" y="133794"/>
                    <a:pt x="124193" y="133795"/>
                    <a:pt x="124195" y="133797"/>
                  </a:cubicBezTo>
                  <a:cubicBezTo>
                    <a:pt x="124195" y="133797"/>
                    <a:pt x="125671" y="133619"/>
                    <a:pt x="127148" y="133452"/>
                  </a:cubicBezTo>
                  <a:cubicBezTo>
                    <a:pt x="128636" y="133309"/>
                    <a:pt x="130112" y="133166"/>
                    <a:pt x="130112" y="133166"/>
                  </a:cubicBezTo>
                  <a:lnTo>
                    <a:pt x="130112" y="133166"/>
                  </a:lnTo>
                  <a:cubicBezTo>
                    <a:pt x="129981" y="133202"/>
                    <a:pt x="128993" y="133285"/>
                    <a:pt x="128207" y="133369"/>
                  </a:cubicBezTo>
                  <a:cubicBezTo>
                    <a:pt x="129596" y="133227"/>
                    <a:pt x="129875" y="133210"/>
                    <a:pt x="129999" y="133210"/>
                  </a:cubicBezTo>
                  <a:cubicBezTo>
                    <a:pt x="130038" y="133210"/>
                    <a:pt x="130062" y="133212"/>
                    <a:pt x="130100" y="133212"/>
                  </a:cubicBezTo>
                  <a:cubicBezTo>
                    <a:pt x="130216" y="133212"/>
                    <a:pt x="130465" y="133196"/>
                    <a:pt x="131684" y="133071"/>
                  </a:cubicBezTo>
                  <a:lnTo>
                    <a:pt x="131684" y="133071"/>
                  </a:lnTo>
                  <a:cubicBezTo>
                    <a:pt x="131628" y="133074"/>
                    <a:pt x="131593" y="133076"/>
                    <a:pt x="131572" y="133076"/>
                  </a:cubicBezTo>
                  <a:cubicBezTo>
                    <a:pt x="131448" y="133076"/>
                    <a:pt x="131895" y="133022"/>
                    <a:pt x="131946" y="133011"/>
                  </a:cubicBezTo>
                  <a:cubicBezTo>
                    <a:pt x="133398" y="132916"/>
                    <a:pt x="136684" y="132583"/>
                    <a:pt x="139125" y="132440"/>
                  </a:cubicBezTo>
                  <a:lnTo>
                    <a:pt x="139125" y="132440"/>
                  </a:lnTo>
                  <a:lnTo>
                    <a:pt x="138649" y="132511"/>
                  </a:lnTo>
                  <a:cubicBezTo>
                    <a:pt x="140852" y="132368"/>
                    <a:pt x="143173" y="132214"/>
                    <a:pt x="145555" y="132059"/>
                  </a:cubicBezTo>
                  <a:cubicBezTo>
                    <a:pt x="145709" y="132047"/>
                    <a:pt x="145852" y="132035"/>
                    <a:pt x="145995" y="132023"/>
                  </a:cubicBezTo>
                  <a:lnTo>
                    <a:pt x="146436" y="132047"/>
                  </a:lnTo>
                  <a:cubicBezTo>
                    <a:pt x="146733" y="132059"/>
                    <a:pt x="147031" y="132071"/>
                    <a:pt x="147341" y="132095"/>
                  </a:cubicBezTo>
                  <a:cubicBezTo>
                    <a:pt x="147936" y="132142"/>
                    <a:pt x="148543" y="132202"/>
                    <a:pt x="149138" y="132273"/>
                  </a:cubicBezTo>
                  <a:cubicBezTo>
                    <a:pt x="150353" y="132428"/>
                    <a:pt x="151567" y="132618"/>
                    <a:pt x="152770" y="132880"/>
                  </a:cubicBezTo>
                  <a:cubicBezTo>
                    <a:pt x="151913" y="132690"/>
                    <a:pt x="151567" y="132618"/>
                    <a:pt x="151639" y="132618"/>
                  </a:cubicBezTo>
                  <a:cubicBezTo>
                    <a:pt x="151643" y="132618"/>
                    <a:pt x="151649" y="132617"/>
                    <a:pt x="151658" y="132617"/>
                  </a:cubicBezTo>
                  <a:cubicBezTo>
                    <a:pt x="151766" y="132617"/>
                    <a:pt x="152213" y="132688"/>
                    <a:pt x="152865" y="132821"/>
                  </a:cubicBezTo>
                  <a:lnTo>
                    <a:pt x="153425" y="132999"/>
                  </a:lnTo>
                  <a:cubicBezTo>
                    <a:pt x="153563" y="133026"/>
                    <a:pt x="153626" y="133037"/>
                    <a:pt x="153640" y="133037"/>
                  </a:cubicBezTo>
                  <a:cubicBezTo>
                    <a:pt x="153690" y="133037"/>
                    <a:pt x="153045" y="132887"/>
                    <a:pt x="153088" y="132887"/>
                  </a:cubicBezTo>
                  <a:cubicBezTo>
                    <a:pt x="153109" y="132887"/>
                    <a:pt x="153299" y="132924"/>
                    <a:pt x="153829" y="133035"/>
                  </a:cubicBezTo>
                  <a:cubicBezTo>
                    <a:pt x="154722" y="133261"/>
                    <a:pt x="155020" y="133369"/>
                    <a:pt x="154961" y="133369"/>
                  </a:cubicBezTo>
                  <a:cubicBezTo>
                    <a:pt x="154913" y="133369"/>
                    <a:pt x="154508" y="133273"/>
                    <a:pt x="153984" y="133154"/>
                  </a:cubicBezTo>
                  <a:lnTo>
                    <a:pt x="153984" y="133154"/>
                  </a:lnTo>
                  <a:cubicBezTo>
                    <a:pt x="153985" y="133154"/>
                    <a:pt x="154532" y="133285"/>
                    <a:pt x="155068" y="133428"/>
                  </a:cubicBezTo>
                  <a:cubicBezTo>
                    <a:pt x="155615" y="133571"/>
                    <a:pt x="156151" y="133738"/>
                    <a:pt x="156151" y="133738"/>
                  </a:cubicBezTo>
                  <a:cubicBezTo>
                    <a:pt x="156168" y="133744"/>
                    <a:pt x="156172" y="133747"/>
                    <a:pt x="156167" y="133747"/>
                  </a:cubicBezTo>
                  <a:cubicBezTo>
                    <a:pt x="156136" y="133747"/>
                    <a:pt x="155750" y="133639"/>
                    <a:pt x="155627" y="133619"/>
                  </a:cubicBezTo>
                  <a:lnTo>
                    <a:pt x="155627" y="133619"/>
                  </a:lnTo>
                  <a:cubicBezTo>
                    <a:pt x="156068" y="133738"/>
                    <a:pt x="156997" y="134035"/>
                    <a:pt x="157937" y="134404"/>
                  </a:cubicBezTo>
                  <a:cubicBezTo>
                    <a:pt x="158890" y="134762"/>
                    <a:pt x="159854" y="135202"/>
                    <a:pt x="160461" y="135464"/>
                  </a:cubicBezTo>
                  <a:lnTo>
                    <a:pt x="160568" y="135535"/>
                  </a:lnTo>
                  <a:cubicBezTo>
                    <a:pt x="161676" y="136071"/>
                    <a:pt x="162592" y="136607"/>
                    <a:pt x="163390" y="137131"/>
                  </a:cubicBezTo>
                  <a:cubicBezTo>
                    <a:pt x="164200" y="137655"/>
                    <a:pt x="164890" y="138179"/>
                    <a:pt x="165521" y="138714"/>
                  </a:cubicBezTo>
                  <a:cubicBezTo>
                    <a:pt x="166152" y="139250"/>
                    <a:pt x="166736" y="139810"/>
                    <a:pt x="167307" y="140441"/>
                  </a:cubicBezTo>
                  <a:cubicBezTo>
                    <a:pt x="167879" y="141060"/>
                    <a:pt x="168438" y="141751"/>
                    <a:pt x="168986" y="142584"/>
                  </a:cubicBezTo>
                  <a:cubicBezTo>
                    <a:pt x="169010" y="142596"/>
                    <a:pt x="169069" y="142679"/>
                    <a:pt x="169177" y="142834"/>
                  </a:cubicBezTo>
                  <a:cubicBezTo>
                    <a:pt x="169272" y="142977"/>
                    <a:pt x="169403" y="143179"/>
                    <a:pt x="169546" y="143417"/>
                  </a:cubicBezTo>
                  <a:cubicBezTo>
                    <a:pt x="169831" y="143882"/>
                    <a:pt x="170141" y="144489"/>
                    <a:pt x="170403" y="145025"/>
                  </a:cubicBezTo>
                  <a:cubicBezTo>
                    <a:pt x="170998" y="146370"/>
                    <a:pt x="171463" y="147870"/>
                    <a:pt x="171725" y="149466"/>
                  </a:cubicBezTo>
                  <a:cubicBezTo>
                    <a:pt x="171748" y="149573"/>
                    <a:pt x="171760" y="149668"/>
                    <a:pt x="171784" y="149775"/>
                  </a:cubicBezTo>
                  <a:lnTo>
                    <a:pt x="171808" y="149918"/>
                  </a:lnTo>
                  <a:lnTo>
                    <a:pt x="171820" y="150073"/>
                  </a:lnTo>
                  <a:cubicBezTo>
                    <a:pt x="171844" y="150275"/>
                    <a:pt x="171867" y="150490"/>
                    <a:pt x="171891" y="150692"/>
                  </a:cubicBezTo>
                  <a:cubicBezTo>
                    <a:pt x="171951" y="151109"/>
                    <a:pt x="172010" y="151537"/>
                    <a:pt x="172094" y="151966"/>
                  </a:cubicBezTo>
                  <a:lnTo>
                    <a:pt x="172129" y="152121"/>
                  </a:lnTo>
                  <a:lnTo>
                    <a:pt x="172153" y="152216"/>
                  </a:lnTo>
                  <a:cubicBezTo>
                    <a:pt x="172153" y="152264"/>
                    <a:pt x="172165" y="152311"/>
                    <a:pt x="172189" y="152347"/>
                  </a:cubicBezTo>
                  <a:cubicBezTo>
                    <a:pt x="172237" y="152526"/>
                    <a:pt x="172308" y="152692"/>
                    <a:pt x="172391" y="152764"/>
                  </a:cubicBezTo>
                  <a:cubicBezTo>
                    <a:pt x="172415" y="152776"/>
                    <a:pt x="172439" y="152788"/>
                    <a:pt x="172463" y="152800"/>
                  </a:cubicBezTo>
                  <a:cubicBezTo>
                    <a:pt x="172475" y="152811"/>
                    <a:pt x="172487" y="152811"/>
                    <a:pt x="172498" y="152823"/>
                  </a:cubicBezTo>
                  <a:cubicBezTo>
                    <a:pt x="172514" y="152823"/>
                    <a:pt x="172525" y="152829"/>
                    <a:pt x="172537" y="152829"/>
                  </a:cubicBezTo>
                  <a:cubicBezTo>
                    <a:pt x="172543" y="152829"/>
                    <a:pt x="172550" y="152827"/>
                    <a:pt x="172558" y="152823"/>
                  </a:cubicBezTo>
                  <a:cubicBezTo>
                    <a:pt x="172618" y="152800"/>
                    <a:pt x="172653" y="152788"/>
                    <a:pt x="172701" y="152740"/>
                  </a:cubicBezTo>
                  <a:cubicBezTo>
                    <a:pt x="172784" y="152657"/>
                    <a:pt x="172856" y="152478"/>
                    <a:pt x="172915" y="152299"/>
                  </a:cubicBezTo>
                  <a:cubicBezTo>
                    <a:pt x="172951" y="152192"/>
                    <a:pt x="172963" y="152157"/>
                    <a:pt x="172975" y="152109"/>
                  </a:cubicBezTo>
                  <a:lnTo>
                    <a:pt x="173022" y="151942"/>
                  </a:lnTo>
                  <a:cubicBezTo>
                    <a:pt x="173046" y="151835"/>
                    <a:pt x="173082" y="151728"/>
                    <a:pt x="173106" y="151621"/>
                  </a:cubicBezTo>
                  <a:cubicBezTo>
                    <a:pt x="173165" y="151406"/>
                    <a:pt x="173213" y="151180"/>
                    <a:pt x="173260" y="150966"/>
                  </a:cubicBezTo>
                  <a:cubicBezTo>
                    <a:pt x="173320" y="150656"/>
                    <a:pt x="173368" y="150406"/>
                    <a:pt x="173403" y="150216"/>
                  </a:cubicBezTo>
                  <a:cubicBezTo>
                    <a:pt x="173415" y="150121"/>
                    <a:pt x="173427" y="150037"/>
                    <a:pt x="173451" y="149966"/>
                  </a:cubicBezTo>
                  <a:cubicBezTo>
                    <a:pt x="173463" y="149906"/>
                    <a:pt x="173475" y="149847"/>
                    <a:pt x="173487" y="149799"/>
                  </a:cubicBezTo>
                  <a:cubicBezTo>
                    <a:pt x="173522" y="149609"/>
                    <a:pt x="173534" y="149549"/>
                    <a:pt x="173534" y="149549"/>
                  </a:cubicBezTo>
                  <a:cubicBezTo>
                    <a:pt x="173534" y="149549"/>
                    <a:pt x="173533" y="149548"/>
                    <a:pt x="173533" y="149548"/>
                  </a:cubicBezTo>
                  <a:cubicBezTo>
                    <a:pt x="173528" y="149548"/>
                    <a:pt x="173521" y="149561"/>
                    <a:pt x="173518" y="149561"/>
                  </a:cubicBezTo>
                  <a:cubicBezTo>
                    <a:pt x="173511" y="149561"/>
                    <a:pt x="173520" y="149504"/>
                    <a:pt x="173606" y="149144"/>
                  </a:cubicBezTo>
                  <a:cubicBezTo>
                    <a:pt x="173653" y="149061"/>
                    <a:pt x="173927" y="148168"/>
                    <a:pt x="174177" y="147537"/>
                  </a:cubicBezTo>
                  <a:cubicBezTo>
                    <a:pt x="174296" y="147227"/>
                    <a:pt x="174392" y="146965"/>
                    <a:pt x="174427" y="146894"/>
                  </a:cubicBezTo>
                  <a:cubicBezTo>
                    <a:pt x="174434" y="146881"/>
                    <a:pt x="174437" y="146875"/>
                    <a:pt x="174438" y="146875"/>
                  </a:cubicBezTo>
                  <a:lnTo>
                    <a:pt x="174438" y="146875"/>
                  </a:lnTo>
                  <a:cubicBezTo>
                    <a:pt x="174443" y="146875"/>
                    <a:pt x="174388" y="147018"/>
                    <a:pt x="174261" y="147370"/>
                  </a:cubicBezTo>
                  <a:cubicBezTo>
                    <a:pt x="174642" y="146370"/>
                    <a:pt x="174987" y="145572"/>
                    <a:pt x="175332" y="144858"/>
                  </a:cubicBezTo>
                  <a:cubicBezTo>
                    <a:pt x="175677" y="144144"/>
                    <a:pt x="176023" y="143525"/>
                    <a:pt x="176404" y="142870"/>
                  </a:cubicBezTo>
                  <a:cubicBezTo>
                    <a:pt x="176594" y="142548"/>
                    <a:pt x="176785" y="142215"/>
                    <a:pt x="177011" y="141882"/>
                  </a:cubicBezTo>
                  <a:cubicBezTo>
                    <a:pt x="177118" y="141703"/>
                    <a:pt x="177237" y="141536"/>
                    <a:pt x="177356" y="141358"/>
                  </a:cubicBezTo>
                  <a:cubicBezTo>
                    <a:pt x="177487" y="141179"/>
                    <a:pt x="177606" y="140989"/>
                    <a:pt x="177749" y="140798"/>
                  </a:cubicBezTo>
                  <a:cubicBezTo>
                    <a:pt x="178297" y="140048"/>
                    <a:pt x="178964" y="139191"/>
                    <a:pt x="179892" y="138214"/>
                  </a:cubicBezTo>
                  <a:lnTo>
                    <a:pt x="179892" y="138214"/>
                  </a:lnTo>
                  <a:cubicBezTo>
                    <a:pt x="179785" y="138310"/>
                    <a:pt x="179678" y="138417"/>
                    <a:pt x="179583" y="138524"/>
                  </a:cubicBezTo>
                  <a:cubicBezTo>
                    <a:pt x="179487" y="138619"/>
                    <a:pt x="179404" y="138714"/>
                    <a:pt x="179333" y="138786"/>
                  </a:cubicBezTo>
                  <a:cubicBezTo>
                    <a:pt x="179255" y="138871"/>
                    <a:pt x="179202" y="138922"/>
                    <a:pt x="179195" y="138922"/>
                  </a:cubicBezTo>
                  <a:cubicBezTo>
                    <a:pt x="179190" y="138922"/>
                    <a:pt x="179206" y="138898"/>
                    <a:pt x="179249" y="138845"/>
                  </a:cubicBezTo>
                  <a:cubicBezTo>
                    <a:pt x="179843" y="138151"/>
                    <a:pt x="180711" y="137372"/>
                    <a:pt x="180742" y="137372"/>
                  </a:cubicBezTo>
                  <a:lnTo>
                    <a:pt x="180742" y="137372"/>
                  </a:lnTo>
                  <a:cubicBezTo>
                    <a:pt x="180743" y="137372"/>
                    <a:pt x="180743" y="137372"/>
                    <a:pt x="180743" y="137373"/>
                  </a:cubicBezTo>
                  <a:lnTo>
                    <a:pt x="180743" y="137373"/>
                  </a:lnTo>
                  <a:cubicBezTo>
                    <a:pt x="181785" y="136392"/>
                    <a:pt x="183013" y="135450"/>
                    <a:pt x="184357" y="134666"/>
                  </a:cubicBezTo>
                  <a:cubicBezTo>
                    <a:pt x="185798" y="133821"/>
                    <a:pt x="187381" y="133154"/>
                    <a:pt x="188977" y="132690"/>
                  </a:cubicBezTo>
                  <a:lnTo>
                    <a:pt x="189274" y="132595"/>
                  </a:lnTo>
                  <a:lnTo>
                    <a:pt x="189429" y="132559"/>
                  </a:lnTo>
                  <a:lnTo>
                    <a:pt x="189572" y="132523"/>
                  </a:lnTo>
                  <a:cubicBezTo>
                    <a:pt x="189774" y="132476"/>
                    <a:pt x="189977" y="132428"/>
                    <a:pt x="190179" y="132380"/>
                  </a:cubicBezTo>
                  <a:lnTo>
                    <a:pt x="190477" y="132309"/>
                  </a:lnTo>
                  <a:lnTo>
                    <a:pt x="190620" y="132273"/>
                  </a:lnTo>
                  <a:lnTo>
                    <a:pt x="190703" y="132249"/>
                  </a:lnTo>
                  <a:lnTo>
                    <a:pt x="190763" y="132249"/>
                  </a:lnTo>
                  <a:lnTo>
                    <a:pt x="190810" y="132237"/>
                  </a:lnTo>
                  <a:lnTo>
                    <a:pt x="190882" y="132237"/>
                  </a:lnTo>
                  <a:lnTo>
                    <a:pt x="191036" y="132249"/>
                  </a:lnTo>
                  <a:lnTo>
                    <a:pt x="191346" y="132249"/>
                  </a:lnTo>
                  <a:cubicBezTo>
                    <a:pt x="192156" y="132261"/>
                    <a:pt x="192941" y="132273"/>
                    <a:pt x="193703" y="132285"/>
                  </a:cubicBezTo>
                  <a:cubicBezTo>
                    <a:pt x="193927" y="132289"/>
                    <a:pt x="194148" y="132290"/>
                    <a:pt x="194366" y="132290"/>
                  </a:cubicBezTo>
                  <a:cubicBezTo>
                    <a:pt x="194894" y="132290"/>
                    <a:pt x="195406" y="132282"/>
                    <a:pt x="195894" y="132273"/>
                  </a:cubicBezTo>
                  <a:cubicBezTo>
                    <a:pt x="196240" y="132273"/>
                    <a:pt x="196585" y="132261"/>
                    <a:pt x="196906" y="132261"/>
                  </a:cubicBezTo>
                  <a:cubicBezTo>
                    <a:pt x="197228" y="132249"/>
                    <a:pt x="197549" y="132237"/>
                    <a:pt x="197847" y="132226"/>
                  </a:cubicBezTo>
                  <a:lnTo>
                    <a:pt x="197847" y="132226"/>
                  </a:lnTo>
                  <a:lnTo>
                    <a:pt x="197573" y="132237"/>
                  </a:lnTo>
                  <a:cubicBezTo>
                    <a:pt x="197573" y="132237"/>
                    <a:pt x="197894" y="132226"/>
                    <a:pt x="198359" y="132202"/>
                  </a:cubicBezTo>
                  <a:cubicBezTo>
                    <a:pt x="198597" y="132202"/>
                    <a:pt x="198871" y="132190"/>
                    <a:pt x="199168" y="132178"/>
                  </a:cubicBezTo>
                  <a:cubicBezTo>
                    <a:pt x="199466" y="132154"/>
                    <a:pt x="199776" y="132142"/>
                    <a:pt x="200085" y="132118"/>
                  </a:cubicBezTo>
                  <a:cubicBezTo>
                    <a:pt x="200716" y="132083"/>
                    <a:pt x="201347" y="132047"/>
                    <a:pt x="201812" y="132011"/>
                  </a:cubicBezTo>
                  <a:cubicBezTo>
                    <a:pt x="202288" y="131964"/>
                    <a:pt x="202597" y="131940"/>
                    <a:pt x="202597" y="131940"/>
                  </a:cubicBezTo>
                  <a:cubicBezTo>
                    <a:pt x="202883" y="131916"/>
                    <a:pt x="203086" y="131904"/>
                    <a:pt x="203205" y="131892"/>
                  </a:cubicBezTo>
                  <a:cubicBezTo>
                    <a:pt x="203264" y="131892"/>
                    <a:pt x="203312" y="131892"/>
                    <a:pt x="203336" y="131880"/>
                  </a:cubicBezTo>
                  <a:lnTo>
                    <a:pt x="203383" y="131880"/>
                  </a:lnTo>
                  <a:cubicBezTo>
                    <a:pt x="203383" y="131880"/>
                    <a:pt x="203336" y="131892"/>
                    <a:pt x="203264" y="131904"/>
                  </a:cubicBezTo>
                  <a:cubicBezTo>
                    <a:pt x="203193" y="131916"/>
                    <a:pt x="203098" y="131916"/>
                    <a:pt x="202990" y="131928"/>
                  </a:cubicBezTo>
                  <a:cubicBezTo>
                    <a:pt x="202713" y="131960"/>
                    <a:pt x="202398" y="131991"/>
                    <a:pt x="202473" y="131991"/>
                  </a:cubicBezTo>
                  <a:cubicBezTo>
                    <a:pt x="202510" y="131991"/>
                    <a:pt x="202645" y="131983"/>
                    <a:pt x="202931" y="131964"/>
                  </a:cubicBezTo>
                  <a:cubicBezTo>
                    <a:pt x="205634" y="131702"/>
                    <a:pt x="207753" y="131368"/>
                    <a:pt x="209729" y="130892"/>
                  </a:cubicBezTo>
                  <a:cubicBezTo>
                    <a:pt x="210229" y="130773"/>
                    <a:pt x="210706" y="130630"/>
                    <a:pt x="211194" y="130511"/>
                  </a:cubicBezTo>
                  <a:cubicBezTo>
                    <a:pt x="211670" y="130356"/>
                    <a:pt x="212146" y="130190"/>
                    <a:pt x="212623" y="130035"/>
                  </a:cubicBezTo>
                  <a:cubicBezTo>
                    <a:pt x="213563" y="129654"/>
                    <a:pt x="214528" y="129249"/>
                    <a:pt x="215492" y="128654"/>
                  </a:cubicBezTo>
                  <a:cubicBezTo>
                    <a:pt x="215587" y="128594"/>
                    <a:pt x="215682" y="128547"/>
                    <a:pt x="215790" y="128487"/>
                  </a:cubicBezTo>
                  <a:cubicBezTo>
                    <a:pt x="215837" y="128451"/>
                    <a:pt x="215897" y="128427"/>
                    <a:pt x="215944" y="128392"/>
                  </a:cubicBezTo>
                  <a:cubicBezTo>
                    <a:pt x="216004" y="128368"/>
                    <a:pt x="216052" y="128332"/>
                    <a:pt x="216111" y="128297"/>
                  </a:cubicBezTo>
                  <a:cubicBezTo>
                    <a:pt x="216325" y="128142"/>
                    <a:pt x="216552" y="127987"/>
                    <a:pt x="216790" y="127820"/>
                  </a:cubicBezTo>
                  <a:cubicBezTo>
                    <a:pt x="216921" y="127749"/>
                    <a:pt x="217028" y="127642"/>
                    <a:pt x="217159" y="127546"/>
                  </a:cubicBezTo>
                  <a:cubicBezTo>
                    <a:pt x="217278" y="127451"/>
                    <a:pt x="217397" y="127356"/>
                    <a:pt x="217528" y="127249"/>
                  </a:cubicBezTo>
                  <a:cubicBezTo>
                    <a:pt x="217790" y="127046"/>
                    <a:pt x="218016" y="126808"/>
                    <a:pt x="218266" y="126558"/>
                  </a:cubicBezTo>
                  <a:cubicBezTo>
                    <a:pt x="218778" y="126082"/>
                    <a:pt x="219266" y="125499"/>
                    <a:pt x="219707" y="124856"/>
                  </a:cubicBezTo>
                  <a:cubicBezTo>
                    <a:pt x="220159" y="124225"/>
                    <a:pt x="220564" y="123522"/>
                    <a:pt x="220897" y="122772"/>
                  </a:cubicBezTo>
                  <a:cubicBezTo>
                    <a:pt x="221564" y="121284"/>
                    <a:pt x="221969" y="119653"/>
                    <a:pt x="222159" y="118117"/>
                  </a:cubicBezTo>
                  <a:cubicBezTo>
                    <a:pt x="222183" y="117926"/>
                    <a:pt x="222207" y="117736"/>
                    <a:pt x="222231" y="117545"/>
                  </a:cubicBezTo>
                  <a:cubicBezTo>
                    <a:pt x="222255" y="117355"/>
                    <a:pt x="222267" y="117164"/>
                    <a:pt x="222278" y="116986"/>
                  </a:cubicBezTo>
                  <a:cubicBezTo>
                    <a:pt x="222326" y="116616"/>
                    <a:pt x="222326" y="116247"/>
                    <a:pt x="222350" y="115902"/>
                  </a:cubicBezTo>
                  <a:cubicBezTo>
                    <a:pt x="222374" y="115557"/>
                    <a:pt x="222374" y="115212"/>
                    <a:pt x="222386" y="114890"/>
                  </a:cubicBezTo>
                  <a:cubicBezTo>
                    <a:pt x="222374" y="114569"/>
                    <a:pt x="222362" y="114259"/>
                    <a:pt x="222362" y="113961"/>
                  </a:cubicBezTo>
                  <a:lnTo>
                    <a:pt x="222338" y="114235"/>
                  </a:lnTo>
                  <a:cubicBezTo>
                    <a:pt x="222326" y="113938"/>
                    <a:pt x="222314" y="113688"/>
                    <a:pt x="222302" y="113485"/>
                  </a:cubicBezTo>
                  <a:cubicBezTo>
                    <a:pt x="222290" y="113271"/>
                    <a:pt x="222278" y="113104"/>
                    <a:pt x="222278" y="112937"/>
                  </a:cubicBezTo>
                  <a:cubicBezTo>
                    <a:pt x="222255" y="112616"/>
                    <a:pt x="222243" y="112330"/>
                    <a:pt x="222219" y="111878"/>
                  </a:cubicBezTo>
                  <a:lnTo>
                    <a:pt x="222219" y="111878"/>
                  </a:lnTo>
                  <a:cubicBezTo>
                    <a:pt x="222210" y="111978"/>
                    <a:pt x="222256" y="112691"/>
                    <a:pt x="222247" y="112691"/>
                  </a:cubicBezTo>
                  <a:cubicBezTo>
                    <a:pt x="222244" y="112691"/>
                    <a:pt x="222236" y="112623"/>
                    <a:pt x="222219" y="112449"/>
                  </a:cubicBezTo>
                  <a:cubicBezTo>
                    <a:pt x="221814" y="107353"/>
                    <a:pt x="221374" y="102115"/>
                    <a:pt x="221064" y="96816"/>
                  </a:cubicBezTo>
                  <a:cubicBezTo>
                    <a:pt x="220897" y="94173"/>
                    <a:pt x="220719" y="91530"/>
                    <a:pt x="220576" y="88887"/>
                  </a:cubicBezTo>
                  <a:cubicBezTo>
                    <a:pt x="220421" y="86232"/>
                    <a:pt x="220278" y="83601"/>
                    <a:pt x="220135" y="80993"/>
                  </a:cubicBezTo>
                  <a:cubicBezTo>
                    <a:pt x="220016" y="79076"/>
                    <a:pt x="219957" y="78540"/>
                    <a:pt x="219885" y="77874"/>
                  </a:cubicBezTo>
                  <a:cubicBezTo>
                    <a:pt x="219814" y="77207"/>
                    <a:pt x="219754" y="76421"/>
                    <a:pt x="219659" y="74004"/>
                  </a:cubicBezTo>
                  <a:lnTo>
                    <a:pt x="219659" y="74004"/>
                  </a:lnTo>
                  <a:lnTo>
                    <a:pt x="219778" y="75373"/>
                  </a:lnTo>
                  <a:cubicBezTo>
                    <a:pt x="219540" y="71516"/>
                    <a:pt x="219338" y="67575"/>
                    <a:pt x="219135" y="63658"/>
                  </a:cubicBezTo>
                  <a:cubicBezTo>
                    <a:pt x="218933" y="59729"/>
                    <a:pt x="218754" y="55835"/>
                    <a:pt x="218552" y="52049"/>
                  </a:cubicBezTo>
                  <a:lnTo>
                    <a:pt x="218552" y="52049"/>
                  </a:lnTo>
                  <a:cubicBezTo>
                    <a:pt x="218588" y="52501"/>
                    <a:pt x="218599" y="52513"/>
                    <a:pt x="218635" y="53252"/>
                  </a:cubicBezTo>
                  <a:cubicBezTo>
                    <a:pt x="218611" y="52454"/>
                    <a:pt x="218540" y="50977"/>
                    <a:pt x="218480" y="49704"/>
                  </a:cubicBezTo>
                  <a:cubicBezTo>
                    <a:pt x="218445" y="49061"/>
                    <a:pt x="218421" y="48477"/>
                    <a:pt x="218397" y="48037"/>
                  </a:cubicBezTo>
                  <a:cubicBezTo>
                    <a:pt x="218385" y="47822"/>
                    <a:pt x="218373" y="47644"/>
                    <a:pt x="218361" y="47525"/>
                  </a:cubicBezTo>
                  <a:cubicBezTo>
                    <a:pt x="218349" y="47406"/>
                    <a:pt x="218349" y="47334"/>
                    <a:pt x="218338" y="47334"/>
                  </a:cubicBezTo>
                  <a:cubicBezTo>
                    <a:pt x="218302" y="46155"/>
                    <a:pt x="218361" y="47060"/>
                    <a:pt x="218338" y="46334"/>
                  </a:cubicBezTo>
                  <a:cubicBezTo>
                    <a:pt x="218302" y="44728"/>
                    <a:pt x="218135" y="42314"/>
                    <a:pt x="218135" y="41467"/>
                  </a:cubicBezTo>
                  <a:lnTo>
                    <a:pt x="218135" y="41467"/>
                  </a:lnTo>
                  <a:cubicBezTo>
                    <a:pt x="218148" y="41768"/>
                    <a:pt x="218161" y="42026"/>
                    <a:pt x="218171" y="42203"/>
                  </a:cubicBezTo>
                  <a:cubicBezTo>
                    <a:pt x="218160" y="41947"/>
                    <a:pt x="218140" y="41443"/>
                    <a:pt x="218136" y="41443"/>
                  </a:cubicBezTo>
                  <a:cubicBezTo>
                    <a:pt x="218135" y="41443"/>
                    <a:pt x="218135" y="41449"/>
                    <a:pt x="218135" y="41464"/>
                  </a:cubicBezTo>
                  <a:cubicBezTo>
                    <a:pt x="218135" y="41465"/>
                    <a:pt x="218135" y="41466"/>
                    <a:pt x="218135" y="41467"/>
                  </a:cubicBezTo>
                  <a:lnTo>
                    <a:pt x="218135" y="41467"/>
                  </a:lnTo>
                  <a:cubicBezTo>
                    <a:pt x="218079" y="40204"/>
                    <a:pt x="218005" y="38180"/>
                    <a:pt x="217985" y="38180"/>
                  </a:cubicBezTo>
                  <a:cubicBezTo>
                    <a:pt x="217982" y="38180"/>
                    <a:pt x="217980" y="38231"/>
                    <a:pt x="217980" y="38345"/>
                  </a:cubicBezTo>
                  <a:cubicBezTo>
                    <a:pt x="217897" y="35511"/>
                    <a:pt x="217778" y="32928"/>
                    <a:pt x="217730" y="30665"/>
                  </a:cubicBezTo>
                  <a:cubicBezTo>
                    <a:pt x="217683" y="29927"/>
                    <a:pt x="217635" y="28713"/>
                    <a:pt x="217623" y="27617"/>
                  </a:cubicBezTo>
                  <a:cubicBezTo>
                    <a:pt x="217611" y="26534"/>
                    <a:pt x="217599" y="25570"/>
                    <a:pt x="217564" y="25343"/>
                  </a:cubicBezTo>
                  <a:lnTo>
                    <a:pt x="217564" y="25343"/>
                  </a:lnTo>
                  <a:cubicBezTo>
                    <a:pt x="217565" y="25347"/>
                    <a:pt x="217566" y="25349"/>
                    <a:pt x="217567" y="25349"/>
                  </a:cubicBezTo>
                  <a:cubicBezTo>
                    <a:pt x="217598" y="25349"/>
                    <a:pt x="217587" y="24146"/>
                    <a:pt x="217564" y="22700"/>
                  </a:cubicBezTo>
                  <a:cubicBezTo>
                    <a:pt x="217552" y="21962"/>
                    <a:pt x="217540" y="21152"/>
                    <a:pt x="217516" y="20414"/>
                  </a:cubicBezTo>
                  <a:cubicBezTo>
                    <a:pt x="217516" y="20224"/>
                    <a:pt x="217504" y="20045"/>
                    <a:pt x="217504" y="19878"/>
                  </a:cubicBezTo>
                  <a:cubicBezTo>
                    <a:pt x="217492" y="19700"/>
                    <a:pt x="217468" y="19533"/>
                    <a:pt x="217456" y="19378"/>
                  </a:cubicBezTo>
                  <a:cubicBezTo>
                    <a:pt x="217445" y="19057"/>
                    <a:pt x="217421" y="18783"/>
                    <a:pt x="217385" y="18557"/>
                  </a:cubicBezTo>
                  <a:lnTo>
                    <a:pt x="217385" y="18557"/>
                  </a:lnTo>
                  <a:cubicBezTo>
                    <a:pt x="217397" y="18631"/>
                    <a:pt x="217403" y="18663"/>
                    <a:pt x="217405" y="18663"/>
                  </a:cubicBezTo>
                  <a:cubicBezTo>
                    <a:pt x="217409" y="18663"/>
                    <a:pt x="217376" y="18378"/>
                    <a:pt x="217349" y="18092"/>
                  </a:cubicBezTo>
                  <a:cubicBezTo>
                    <a:pt x="217337" y="17997"/>
                    <a:pt x="217325" y="17902"/>
                    <a:pt x="217325" y="17819"/>
                  </a:cubicBezTo>
                  <a:cubicBezTo>
                    <a:pt x="217314" y="17735"/>
                    <a:pt x="217302" y="17664"/>
                    <a:pt x="217290" y="17616"/>
                  </a:cubicBezTo>
                  <a:cubicBezTo>
                    <a:pt x="217285" y="17576"/>
                    <a:pt x="217284" y="17553"/>
                    <a:pt x="217287" y="17553"/>
                  </a:cubicBezTo>
                  <a:lnTo>
                    <a:pt x="217287" y="17553"/>
                  </a:lnTo>
                  <a:cubicBezTo>
                    <a:pt x="217292" y="17553"/>
                    <a:pt x="217305" y="17596"/>
                    <a:pt x="217325" y="17700"/>
                  </a:cubicBezTo>
                  <a:cubicBezTo>
                    <a:pt x="217171" y="16676"/>
                    <a:pt x="216933" y="15711"/>
                    <a:pt x="216730" y="15044"/>
                  </a:cubicBezTo>
                  <a:cubicBezTo>
                    <a:pt x="216552" y="14500"/>
                    <a:pt x="216423" y="14169"/>
                    <a:pt x="216412" y="14169"/>
                  </a:cubicBezTo>
                  <a:lnTo>
                    <a:pt x="216412" y="14169"/>
                  </a:lnTo>
                  <a:cubicBezTo>
                    <a:pt x="216410" y="14169"/>
                    <a:pt x="216413" y="14183"/>
                    <a:pt x="216421" y="14211"/>
                  </a:cubicBezTo>
                  <a:cubicBezTo>
                    <a:pt x="215825" y="12401"/>
                    <a:pt x="214825" y="10723"/>
                    <a:pt x="213730" y="9413"/>
                  </a:cubicBezTo>
                  <a:cubicBezTo>
                    <a:pt x="212646" y="8091"/>
                    <a:pt x="211503" y="7115"/>
                    <a:pt x="210658" y="6448"/>
                  </a:cubicBezTo>
                  <a:cubicBezTo>
                    <a:pt x="210503" y="6341"/>
                    <a:pt x="210360" y="6222"/>
                    <a:pt x="210206" y="6103"/>
                  </a:cubicBezTo>
                  <a:cubicBezTo>
                    <a:pt x="210039" y="6008"/>
                    <a:pt x="209884" y="5901"/>
                    <a:pt x="209717" y="5793"/>
                  </a:cubicBezTo>
                  <a:cubicBezTo>
                    <a:pt x="209563" y="5686"/>
                    <a:pt x="209408" y="5591"/>
                    <a:pt x="209241" y="5484"/>
                  </a:cubicBezTo>
                  <a:cubicBezTo>
                    <a:pt x="209086" y="5377"/>
                    <a:pt x="208932" y="5281"/>
                    <a:pt x="208765" y="5186"/>
                  </a:cubicBezTo>
                  <a:cubicBezTo>
                    <a:pt x="208432" y="5008"/>
                    <a:pt x="208110" y="4829"/>
                    <a:pt x="207777" y="4638"/>
                  </a:cubicBezTo>
                  <a:cubicBezTo>
                    <a:pt x="207622" y="4543"/>
                    <a:pt x="207455" y="4472"/>
                    <a:pt x="207289" y="4388"/>
                  </a:cubicBezTo>
                  <a:cubicBezTo>
                    <a:pt x="207122" y="4305"/>
                    <a:pt x="206955" y="4234"/>
                    <a:pt x="206788" y="4150"/>
                  </a:cubicBezTo>
                  <a:cubicBezTo>
                    <a:pt x="206122" y="3817"/>
                    <a:pt x="205443" y="3555"/>
                    <a:pt x="204764" y="3269"/>
                  </a:cubicBezTo>
                  <a:cubicBezTo>
                    <a:pt x="204598" y="3198"/>
                    <a:pt x="204431" y="3138"/>
                    <a:pt x="204252" y="3079"/>
                  </a:cubicBezTo>
                  <a:cubicBezTo>
                    <a:pt x="204086" y="3019"/>
                    <a:pt x="203919" y="2960"/>
                    <a:pt x="203752" y="2900"/>
                  </a:cubicBezTo>
                  <a:cubicBezTo>
                    <a:pt x="203407" y="2793"/>
                    <a:pt x="203074" y="2662"/>
                    <a:pt x="202728" y="2555"/>
                  </a:cubicBezTo>
                  <a:cubicBezTo>
                    <a:pt x="199990" y="1698"/>
                    <a:pt x="197252" y="1162"/>
                    <a:pt x="194537" y="793"/>
                  </a:cubicBezTo>
                  <a:cubicBezTo>
                    <a:pt x="194542" y="792"/>
                    <a:pt x="194551" y="791"/>
                    <a:pt x="194563" y="791"/>
                  </a:cubicBezTo>
                  <a:cubicBezTo>
                    <a:pt x="194670" y="791"/>
                    <a:pt x="195048" y="836"/>
                    <a:pt x="195561" y="900"/>
                  </a:cubicBezTo>
                  <a:cubicBezTo>
                    <a:pt x="196132" y="995"/>
                    <a:pt x="196859" y="1114"/>
                    <a:pt x="197585" y="1245"/>
                  </a:cubicBezTo>
                  <a:cubicBezTo>
                    <a:pt x="197942" y="1329"/>
                    <a:pt x="198299" y="1400"/>
                    <a:pt x="198621" y="1471"/>
                  </a:cubicBezTo>
                  <a:cubicBezTo>
                    <a:pt x="198954" y="1531"/>
                    <a:pt x="199252" y="1590"/>
                    <a:pt x="199514" y="1650"/>
                  </a:cubicBezTo>
                  <a:cubicBezTo>
                    <a:pt x="199942" y="1762"/>
                    <a:pt x="200239" y="1822"/>
                    <a:pt x="200278" y="1822"/>
                  </a:cubicBezTo>
                  <a:cubicBezTo>
                    <a:pt x="200285" y="1822"/>
                    <a:pt x="200284" y="1820"/>
                    <a:pt x="200276" y="1817"/>
                  </a:cubicBezTo>
                  <a:cubicBezTo>
                    <a:pt x="199966" y="1733"/>
                    <a:pt x="199657" y="1662"/>
                    <a:pt x="199347" y="1590"/>
                  </a:cubicBezTo>
                  <a:cubicBezTo>
                    <a:pt x="199049" y="1519"/>
                    <a:pt x="198752" y="1459"/>
                    <a:pt x="198466" y="1400"/>
                  </a:cubicBezTo>
                  <a:cubicBezTo>
                    <a:pt x="198168" y="1352"/>
                    <a:pt x="197894" y="1293"/>
                    <a:pt x="197609" y="1233"/>
                  </a:cubicBezTo>
                  <a:cubicBezTo>
                    <a:pt x="197335" y="1174"/>
                    <a:pt x="197061" y="1138"/>
                    <a:pt x="196787" y="1090"/>
                  </a:cubicBezTo>
                  <a:cubicBezTo>
                    <a:pt x="196513" y="1055"/>
                    <a:pt x="196251" y="1007"/>
                    <a:pt x="195989" y="959"/>
                  </a:cubicBezTo>
                  <a:cubicBezTo>
                    <a:pt x="195859" y="948"/>
                    <a:pt x="195728" y="924"/>
                    <a:pt x="195597" y="900"/>
                  </a:cubicBezTo>
                  <a:cubicBezTo>
                    <a:pt x="195466" y="876"/>
                    <a:pt x="195335" y="864"/>
                    <a:pt x="195216" y="852"/>
                  </a:cubicBezTo>
                  <a:cubicBezTo>
                    <a:pt x="194692" y="781"/>
                    <a:pt x="194192" y="709"/>
                    <a:pt x="193680" y="650"/>
                  </a:cubicBezTo>
                  <a:cubicBezTo>
                    <a:pt x="191644" y="424"/>
                    <a:pt x="189620" y="245"/>
                    <a:pt x="187036" y="126"/>
                  </a:cubicBezTo>
                  <a:cubicBezTo>
                    <a:pt x="186548" y="109"/>
                    <a:pt x="186519" y="98"/>
                    <a:pt x="186702" y="98"/>
                  </a:cubicBezTo>
                  <a:cubicBezTo>
                    <a:pt x="186769" y="98"/>
                    <a:pt x="186865" y="99"/>
                    <a:pt x="186976" y="102"/>
                  </a:cubicBezTo>
                  <a:cubicBezTo>
                    <a:pt x="187366" y="113"/>
                    <a:pt x="187944" y="135"/>
                    <a:pt x="188202" y="147"/>
                  </a:cubicBezTo>
                  <a:lnTo>
                    <a:pt x="188202" y="147"/>
                  </a:lnTo>
                  <a:cubicBezTo>
                    <a:pt x="186283" y="51"/>
                    <a:pt x="184409" y="1"/>
                    <a:pt x="182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597;p31"/>
            <p:cNvSpPr/>
            <p:nvPr/>
          </p:nvSpPr>
          <p:spPr>
            <a:xfrm>
              <a:off x="1789500" y="4600100"/>
              <a:ext cx="19675" cy="2100"/>
            </a:xfrm>
            <a:custGeom>
              <a:avLst/>
              <a:gdLst/>
              <a:ahLst/>
              <a:cxnLst/>
              <a:rect l="l" t="t" r="r" b="b"/>
              <a:pathLst>
                <a:path w="787" h="84" extrusionOk="0">
                  <a:moveTo>
                    <a:pt x="0" y="0"/>
                  </a:moveTo>
                  <a:lnTo>
                    <a:pt x="0" y="0"/>
                  </a:lnTo>
                  <a:cubicBezTo>
                    <a:pt x="167" y="24"/>
                    <a:pt x="334" y="48"/>
                    <a:pt x="489" y="60"/>
                  </a:cubicBezTo>
                  <a:cubicBezTo>
                    <a:pt x="559" y="68"/>
                    <a:pt x="624" y="71"/>
                    <a:pt x="687" y="75"/>
                  </a:cubicBezTo>
                  <a:lnTo>
                    <a:pt x="687" y="75"/>
                  </a:lnTo>
                  <a:cubicBezTo>
                    <a:pt x="566" y="62"/>
                    <a:pt x="449" y="46"/>
                    <a:pt x="346" y="36"/>
                  </a:cubicBezTo>
                  <a:cubicBezTo>
                    <a:pt x="227" y="24"/>
                    <a:pt x="155" y="12"/>
                    <a:pt x="0" y="0"/>
                  </a:cubicBezTo>
                  <a:close/>
                  <a:moveTo>
                    <a:pt x="687" y="75"/>
                  </a:moveTo>
                  <a:cubicBezTo>
                    <a:pt x="720" y="78"/>
                    <a:pt x="753" y="81"/>
                    <a:pt x="786" y="84"/>
                  </a:cubicBezTo>
                  <a:cubicBezTo>
                    <a:pt x="753" y="80"/>
                    <a:pt x="720" y="77"/>
                    <a:pt x="68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598;p31"/>
            <p:cNvSpPr/>
            <p:nvPr/>
          </p:nvSpPr>
          <p:spPr>
            <a:xfrm>
              <a:off x="2885175" y="1222000"/>
              <a:ext cx="5675" cy="325"/>
            </a:xfrm>
            <a:custGeom>
              <a:avLst/>
              <a:gdLst/>
              <a:ahLst/>
              <a:cxnLst/>
              <a:rect l="l" t="t" r="r" b="b"/>
              <a:pathLst>
                <a:path w="227" h="13" extrusionOk="0">
                  <a:moveTo>
                    <a:pt x="0" y="1"/>
                  </a:moveTo>
                  <a:cubicBezTo>
                    <a:pt x="8" y="2"/>
                    <a:pt x="17" y="4"/>
                    <a:pt x="25" y="5"/>
                  </a:cubicBezTo>
                  <a:lnTo>
                    <a:pt x="25" y="5"/>
                  </a:lnTo>
                  <a:cubicBezTo>
                    <a:pt x="18" y="4"/>
                    <a:pt x="10" y="2"/>
                    <a:pt x="0" y="1"/>
                  </a:cubicBezTo>
                  <a:close/>
                  <a:moveTo>
                    <a:pt x="25" y="5"/>
                  </a:moveTo>
                  <a:cubicBezTo>
                    <a:pt x="73" y="13"/>
                    <a:pt x="78" y="13"/>
                    <a:pt x="119" y="13"/>
                  </a:cubicBezTo>
                  <a:lnTo>
                    <a:pt x="227" y="13"/>
                  </a:lnTo>
                  <a:cubicBezTo>
                    <a:pt x="154" y="13"/>
                    <a:pt x="82" y="13"/>
                    <a:pt x="25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599;p31"/>
            <p:cNvSpPr/>
            <p:nvPr/>
          </p:nvSpPr>
          <p:spPr>
            <a:xfrm>
              <a:off x="3875775" y="4322375"/>
              <a:ext cx="11625" cy="1825"/>
            </a:xfrm>
            <a:custGeom>
              <a:avLst/>
              <a:gdLst/>
              <a:ahLst/>
              <a:cxnLst/>
              <a:rect l="l" t="t" r="r" b="b"/>
              <a:pathLst>
                <a:path w="465" h="73" extrusionOk="0">
                  <a:moveTo>
                    <a:pt x="453" y="1"/>
                  </a:moveTo>
                  <a:lnTo>
                    <a:pt x="0" y="72"/>
                  </a:lnTo>
                  <a:lnTo>
                    <a:pt x="0" y="72"/>
                  </a:lnTo>
                  <a:lnTo>
                    <a:pt x="465" y="13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600;p31"/>
            <p:cNvSpPr/>
            <p:nvPr/>
          </p:nvSpPr>
          <p:spPr>
            <a:xfrm>
              <a:off x="2160375" y="1211300"/>
              <a:ext cx="9550" cy="600"/>
            </a:xfrm>
            <a:custGeom>
              <a:avLst/>
              <a:gdLst/>
              <a:ahLst/>
              <a:cxnLst/>
              <a:rect l="l" t="t" r="r" b="b"/>
              <a:pathLst>
                <a:path w="382" h="24" extrusionOk="0">
                  <a:moveTo>
                    <a:pt x="1" y="0"/>
                  </a:moveTo>
                  <a:cubicBezTo>
                    <a:pt x="12" y="12"/>
                    <a:pt x="179" y="12"/>
                    <a:pt x="382" y="24"/>
                  </a:cubicBezTo>
                  <a:cubicBezTo>
                    <a:pt x="322" y="12"/>
                    <a:pt x="215" y="1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601;p31"/>
            <p:cNvSpPr/>
            <p:nvPr/>
          </p:nvSpPr>
          <p:spPr>
            <a:xfrm>
              <a:off x="1815400" y="1206825"/>
              <a:ext cx="44075" cy="625"/>
            </a:xfrm>
            <a:custGeom>
              <a:avLst/>
              <a:gdLst/>
              <a:ahLst/>
              <a:cxnLst/>
              <a:rect l="l" t="t" r="r" b="b"/>
              <a:pathLst>
                <a:path w="1763" h="25" extrusionOk="0">
                  <a:moveTo>
                    <a:pt x="0" y="1"/>
                  </a:moveTo>
                  <a:cubicBezTo>
                    <a:pt x="296" y="1"/>
                    <a:pt x="561" y="4"/>
                    <a:pt x="800" y="8"/>
                  </a:cubicBezTo>
                  <a:lnTo>
                    <a:pt x="800" y="8"/>
                  </a:lnTo>
                  <a:cubicBezTo>
                    <a:pt x="611" y="1"/>
                    <a:pt x="420" y="1"/>
                    <a:pt x="274" y="1"/>
                  </a:cubicBezTo>
                  <a:close/>
                  <a:moveTo>
                    <a:pt x="800" y="8"/>
                  </a:moveTo>
                  <a:lnTo>
                    <a:pt x="800" y="8"/>
                  </a:lnTo>
                  <a:cubicBezTo>
                    <a:pt x="827" y="10"/>
                    <a:pt x="854" y="11"/>
                    <a:pt x="881" y="12"/>
                  </a:cubicBezTo>
                  <a:cubicBezTo>
                    <a:pt x="928" y="12"/>
                    <a:pt x="974" y="13"/>
                    <a:pt x="1020" y="13"/>
                  </a:cubicBezTo>
                  <a:lnTo>
                    <a:pt x="1020" y="13"/>
                  </a:lnTo>
                  <a:cubicBezTo>
                    <a:pt x="949" y="11"/>
                    <a:pt x="876" y="10"/>
                    <a:pt x="800" y="8"/>
                  </a:cubicBezTo>
                  <a:close/>
                  <a:moveTo>
                    <a:pt x="1020" y="13"/>
                  </a:moveTo>
                  <a:cubicBezTo>
                    <a:pt x="1302" y="19"/>
                    <a:pt x="1547" y="24"/>
                    <a:pt x="1762" y="24"/>
                  </a:cubicBezTo>
                  <a:cubicBezTo>
                    <a:pt x="1762" y="24"/>
                    <a:pt x="1410" y="15"/>
                    <a:pt x="1020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602;p31"/>
            <p:cNvSpPr/>
            <p:nvPr/>
          </p:nvSpPr>
          <p:spPr>
            <a:xfrm>
              <a:off x="1615975" y="1212175"/>
              <a:ext cx="4775" cy="925"/>
            </a:xfrm>
            <a:custGeom>
              <a:avLst/>
              <a:gdLst/>
              <a:ahLst/>
              <a:cxnLst/>
              <a:rect l="l" t="t" r="r" b="b"/>
              <a:pathLst>
                <a:path w="191" h="37" extrusionOk="0">
                  <a:moveTo>
                    <a:pt x="191" y="1"/>
                  </a:moveTo>
                  <a:cubicBezTo>
                    <a:pt x="71" y="25"/>
                    <a:pt x="36" y="37"/>
                    <a:pt x="0" y="37"/>
                  </a:cubicBezTo>
                  <a:lnTo>
                    <a:pt x="24" y="37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603;p31"/>
            <p:cNvSpPr/>
            <p:nvPr/>
          </p:nvSpPr>
          <p:spPr>
            <a:xfrm>
              <a:off x="5397400" y="952750"/>
              <a:ext cx="20225" cy="1400"/>
            </a:xfrm>
            <a:custGeom>
              <a:avLst/>
              <a:gdLst/>
              <a:ahLst/>
              <a:cxnLst/>
              <a:rect l="l" t="t" r="r" b="b"/>
              <a:pathLst>
                <a:path w="809" h="56" extrusionOk="0">
                  <a:moveTo>
                    <a:pt x="799" y="0"/>
                  </a:moveTo>
                  <a:cubicBezTo>
                    <a:pt x="784" y="0"/>
                    <a:pt x="472" y="21"/>
                    <a:pt x="115" y="47"/>
                  </a:cubicBezTo>
                  <a:lnTo>
                    <a:pt x="115" y="47"/>
                  </a:lnTo>
                  <a:cubicBezTo>
                    <a:pt x="200" y="42"/>
                    <a:pt x="287" y="40"/>
                    <a:pt x="369" y="31"/>
                  </a:cubicBezTo>
                  <a:cubicBezTo>
                    <a:pt x="689" y="9"/>
                    <a:pt x="809" y="0"/>
                    <a:pt x="799" y="0"/>
                  </a:cubicBezTo>
                  <a:close/>
                  <a:moveTo>
                    <a:pt x="115" y="47"/>
                  </a:moveTo>
                  <a:lnTo>
                    <a:pt x="115" y="47"/>
                  </a:lnTo>
                  <a:cubicBezTo>
                    <a:pt x="76" y="49"/>
                    <a:pt x="37" y="51"/>
                    <a:pt x="0" y="55"/>
                  </a:cubicBezTo>
                  <a:cubicBezTo>
                    <a:pt x="39" y="52"/>
                    <a:pt x="77" y="49"/>
                    <a:pt x="115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604;p31"/>
            <p:cNvSpPr/>
            <p:nvPr/>
          </p:nvSpPr>
          <p:spPr>
            <a:xfrm>
              <a:off x="4279700" y="1104725"/>
              <a:ext cx="35725" cy="6875"/>
            </a:xfrm>
            <a:custGeom>
              <a:avLst/>
              <a:gdLst/>
              <a:ahLst/>
              <a:cxnLst/>
              <a:rect l="l" t="t" r="r" b="b"/>
              <a:pathLst>
                <a:path w="1429" h="275" extrusionOk="0">
                  <a:moveTo>
                    <a:pt x="1429" y="1"/>
                  </a:moveTo>
                  <a:cubicBezTo>
                    <a:pt x="631" y="144"/>
                    <a:pt x="12" y="251"/>
                    <a:pt x="0" y="275"/>
                  </a:cubicBezTo>
                  <a:cubicBezTo>
                    <a:pt x="464" y="191"/>
                    <a:pt x="929" y="96"/>
                    <a:pt x="14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605;p31"/>
            <p:cNvSpPr/>
            <p:nvPr/>
          </p:nvSpPr>
          <p:spPr>
            <a:xfrm>
              <a:off x="6465975" y="1390775"/>
              <a:ext cx="925" cy="7775"/>
            </a:xfrm>
            <a:custGeom>
              <a:avLst/>
              <a:gdLst/>
              <a:ahLst/>
              <a:cxnLst/>
              <a:rect l="l" t="t" r="r" b="b"/>
              <a:pathLst>
                <a:path w="37" h="311" extrusionOk="0">
                  <a:moveTo>
                    <a:pt x="0" y="1"/>
                  </a:moveTo>
                  <a:cubicBezTo>
                    <a:pt x="1" y="1"/>
                    <a:pt x="10" y="69"/>
                    <a:pt x="21" y="135"/>
                  </a:cubicBezTo>
                  <a:lnTo>
                    <a:pt x="21" y="135"/>
                  </a:lnTo>
                  <a:cubicBezTo>
                    <a:pt x="17" y="91"/>
                    <a:pt x="11" y="47"/>
                    <a:pt x="0" y="1"/>
                  </a:cubicBezTo>
                  <a:close/>
                  <a:moveTo>
                    <a:pt x="21" y="135"/>
                  </a:moveTo>
                  <a:cubicBezTo>
                    <a:pt x="27" y="192"/>
                    <a:pt x="29" y="249"/>
                    <a:pt x="36" y="310"/>
                  </a:cubicBezTo>
                  <a:lnTo>
                    <a:pt x="24" y="155"/>
                  </a:lnTo>
                  <a:cubicBezTo>
                    <a:pt x="23" y="148"/>
                    <a:pt x="22" y="142"/>
                    <a:pt x="21" y="1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606;p31"/>
            <p:cNvSpPr/>
            <p:nvPr/>
          </p:nvSpPr>
          <p:spPr>
            <a:xfrm>
              <a:off x="4315400" y="1095200"/>
              <a:ext cx="51525" cy="9550"/>
            </a:xfrm>
            <a:custGeom>
              <a:avLst/>
              <a:gdLst/>
              <a:ahLst/>
              <a:cxnLst/>
              <a:rect l="l" t="t" r="r" b="b"/>
              <a:pathLst>
                <a:path w="2061" h="382" extrusionOk="0">
                  <a:moveTo>
                    <a:pt x="2061" y="1"/>
                  </a:moveTo>
                  <a:cubicBezTo>
                    <a:pt x="1275" y="144"/>
                    <a:pt x="608" y="275"/>
                    <a:pt x="1" y="382"/>
                  </a:cubicBezTo>
                  <a:cubicBezTo>
                    <a:pt x="644" y="275"/>
                    <a:pt x="1406" y="132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607;p31"/>
            <p:cNvSpPr/>
            <p:nvPr/>
          </p:nvSpPr>
          <p:spPr>
            <a:xfrm>
              <a:off x="1042375" y="1892625"/>
              <a:ext cx="25" cy="13125"/>
            </a:xfrm>
            <a:custGeom>
              <a:avLst/>
              <a:gdLst/>
              <a:ahLst/>
              <a:cxnLst/>
              <a:rect l="l" t="t" r="r" b="b"/>
              <a:pathLst>
                <a:path w="1" h="525" extrusionOk="0">
                  <a:moveTo>
                    <a:pt x="1" y="0"/>
                  </a:moveTo>
                  <a:lnTo>
                    <a:pt x="1" y="465"/>
                  </a:lnTo>
                  <a:cubicBezTo>
                    <a:pt x="1" y="453"/>
                    <a:pt x="1" y="489"/>
                    <a:pt x="1" y="5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608;p31"/>
            <p:cNvSpPr/>
            <p:nvPr/>
          </p:nvSpPr>
          <p:spPr>
            <a:xfrm>
              <a:off x="1042375" y="1905725"/>
              <a:ext cx="25" cy="12525"/>
            </a:xfrm>
            <a:custGeom>
              <a:avLst/>
              <a:gdLst/>
              <a:ahLst/>
              <a:cxnLst/>
              <a:rect l="l" t="t" r="r" b="b"/>
              <a:pathLst>
                <a:path w="1" h="501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274"/>
                    <a:pt x="1" y="7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609;p31"/>
            <p:cNvSpPr/>
            <p:nvPr/>
          </p:nvSpPr>
          <p:spPr>
            <a:xfrm>
              <a:off x="1042375" y="1918225"/>
              <a:ext cx="325" cy="27100"/>
            </a:xfrm>
            <a:custGeom>
              <a:avLst/>
              <a:gdLst/>
              <a:ahLst/>
              <a:cxnLst/>
              <a:rect l="l" t="t" r="r" b="b"/>
              <a:pathLst>
                <a:path w="13" h="1084" extrusionOk="0">
                  <a:moveTo>
                    <a:pt x="1" y="0"/>
                  </a:moveTo>
                  <a:cubicBezTo>
                    <a:pt x="1" y="381"/>
                    <a:pt x="1" y="834"/>
                    <a:pt x="13" y="108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610;p31"/>
            <p:cNvSpPr/>
            <p:nvPr/>
          </p:nvSpPr>
          <p:spPr>
            <a:xfrm>
              <a:off x="1067675" y="1574425"/>
              <a:ext cx="325" cy="3600"/>
            </a:xfrm>
            <a:custGeom>
              <a:avLst/>
              <a:gdLst/>
              <a:ahLst/>
              <a:cxnLst/>
              <a:rect l="l" t="t" r="r" b="b"/>
              <a:pathLst>
                <a:path w="13" h="144" extrusionOk="0">
                  <a:moveTo>
                    <a:pt x="13" y="1"/>
                  </a:moveTo>
                  <a:cubicBezTo>
                    <a:pt x="1" y="72"/>
                    <a:pt x="1" y="120"/>
                    <a:pt x="1" y="14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611;p31"/>
            <p:cNvSpPr/>
            <p:nvPr/>
          </p:nvSpPr>
          <p:spPr>
            <a:xfrm>
              <a:off x="1067975" y="1486025"/>
              <a:ext cx="28900" cy="88425"/>
            </a:xfrm>
            <a:custGeom>
              <a:avLst/>
              <a:gdLst/>
              <a:ahLst/>
              <a:cxnLst/>
              <a:rect l="l" t="t" r="r" b="b"/>
              <a:pathLst>
                <a:path w="1156" h="3537" extrusionOk="0">
                  <a:moveTo>
                    <a:pt x="1156" y="1"/>
                  </a:moveTo>
                  <a:cubicBezTo>
                    <a:pt x="1060" y="215"/>
                    <a:pt x="977" y="465"/>
                    <a:pt x="870" y="715"/>
                  </a:cubicBezTo>
                  <a:cubicBezTo>
                    <a:pt x="822" y="846"/>
                    <a:pt x="763" y="989"/>
                    <a:pt x="715" y="1120"/>
                  </a:cubicBezTo>
                  <a:cubicBezTo>
                    <a:pt x="655" y="1263"/>
                    <a:pt x="608" y="1406"/>
                    <a:pt x="560" y="1560"/>
                  </a:cubicBezTo>
                  <a:cubicBezTo>
                    <a:pt x="374" y="2096"/>
                    <a:pt x="209" y="2681"/>
                    <a:pt x="63" y="3262"/>
                  </a:cubicBezTo>
                  <a:lnTo>
                    <a:pt x="63" y="3262"/>
                  </a:lnTo>
                  <a:cubicBezTo>
                    <a:pt x="95" y="3142"/>
                    <a:pt x="136" y="3002"/>
                    <a:pt x="179" y="2846"/>
                  </a:cubicBezTo>
                  <a:cubicBezTo>
                    <a:pt x="263" y="2549"/>
                    <a:pt x="358" y="2191"/>
                    <a:pt x="477" y="1846"/>
                  </a:cubicBezTo>
                  <a:cubicBezTo>
                    <a:pt x="608" y="1489"/>
                    <a:pt x="715" y="1132"/>
                    <a:pt x="846" y="810"/>
                  </a:cubicBezTo>
                  <a:cubicBezTo>
                    <a:pt x="977" y="489"/>
                    <a:pt x="1072" y="203"/>
                    <a:pt x="1156" y="1"/>
                  </a:cubicBezTo>
                  <a:close/>
                  <a:moveTo>
                    <a:pt x="63" y="3262"/>
                  </a:moveTo>
                  <a:cubicBezTo>
                    <a:pt x="34" y="3371"/>
                    <a:pt x="12" y="3463"/>
                    <a:pt x="1" y="3537"/>
                  </a:cubicBezTo>
                  <a:lnTo>
                    <a:pt x="24" y="3418"/>
                  </a:lnTo>
                  <a:cubicBezTo>
                    <a:pt x="37" y="3366"/>
                    <a:pt x="50" y="3314"/>
                    <a:pt x="63" y="32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612;p31"/>
            <p:cNvSpPr/>
            <p:nvPr/>
          </p:nvSpPr>
          <p:spPr>
            <a:xfrm>
              <a:off x="1322775" y="1250575"/>
              <a:ext cx="79800" cy="26825"/>
            </a:xfrm>
            <a:custGeom>
              <a:avLst/>
              <a:gdLst/>
              <a:ahLst/>
              <a:cxnLst/>
              <a:rect l="l" t="t" r="r" b="b"/>
              <a:pathLst>
                <a:path w="3192" h="1073" extrusionOk="0">
                  <a:moveTo>
                    <a:pt x="3191" y="1"/>
                  </a:moveTo>
                  <a:cubicBezTo>
                    <a:pt x="3191" y="1"/>
                    <a:pt x="3001" y="48"/>
                    <a:pt x="2703" y="132"/>
                  </a:cubicBezTo>
                  <a:cubicBezTo>
                    <a:pt x="2685" y="138"/>
                    <a:pt x="2668" y="143"/>
                    <a:pt x="2650" y="148"/>
                  </a:cubicBezTo>
                  <a:lnTo>
                    <a:pt x="2650" y="148"/>
                  </a:lnTo>
                  <a:cubicBezTo>
                    <a:pt x="2811" y="106"/>
                    <a:pt x="2994" y="57"/>
                    <a:pt x="3191" y="1"/>
                  </a:cubicBezTo>
                  <a:close/>
                  <a:moveTo>
                    <a:pt x="2650" y="148"/>
                  </a:moveTo>
                  <a:cubicBezTo>
                    <a:pt x="2638" y="151"/>
                    <a:pt x="2626" y="154"/>
                    <a:pt x="2615" y="157"/>
                  </a:cubicBezTo>
                  <a:lnTo>
                    <a:pt x="2615" y="157"/>
                  </a:lnTo>
                  <a:cubicBezTo>
                    <a:pt x="2626" y="154"/>
                    <a:pt x="2638" y="151"/>
                    <a:pt x="2650" y="148"/>
                  </a:cubicBezTo>
                  <a:close/>
                  <a:moveTo>
                    <a:pt x="2615" y="157"/>
                  </a:moveTo>
                  <a:cubicBezTo>
                    <a:pt x="2571" y="167"/>
                    <a:pt x="2526" y="177"/>
                    <a:pt x="2477" y="191"/>
                  </a:cubicBezTo>
                  <a:cubicBezTo>
                    <a:pt x="2394" y="215"/>
                    <a:pt x="2298" y="239"/>
                    <a:pt x="2215" y="275"/>
                  </a:cubicBezTo>
                  <a:cubicBezTo>
                    <a:pt x="2036" y="322"/>
                    <a:pt x="1846" y="382"/>
                    <a:pt x="1655" y="441"/>
                  </a:cubicBezTo>
                  <a:cubicBezTo>
                    <a:pt x="1262" y="548"/>
                    <a:pt x="893" y="703"/>
                    <a:pt x="608" y="798"/>
                  </a:cubicBezTo>
                  <a:cubicBezTo>
                    <a:pt x="465" y="846"/>
                    <a:pt x="346" y="894"/>
                    <a:pt x="262" y="918"/>
                  </a:cubicBezTo>
                  <a:cubicBezTo>
                    <a:pt x="179" y="953"/>
                    <a:pt x="131" y="977"/>
                    <a:pt x="131" y="977"/>
                  </a:cubicBezTo>
                  <a:cubicBezTo>
                    <a:pt x="393" y="882"/>
                    <a:pt x="715" y="787"/>
                    <a:pt x="774" y="763"/>
                  </a:cubicBezTo>
                  <a:cubicBezTo>
                    <a:pt x="783" y="760"/>
                    <a:pt x="788" y="758"/>
                    <a:pt x="789" y="758"/>
                  </a:cubicBezTo>
                  <a:cubicBezTo>
                    <a:pt x="793" y="758"/>
                    <a:pt x="758" y="774"/>
                    <a:pt x="667" y="810"/>
                  </a:cubicBezTo>
                  <a:cubicBezTo>
                    <a:pt x="608" y="834"/>
                    <a:pt x="524" y="870"/>
                    <a:pt x="417" y="906"/>
                  </a:cubicBezTo>
                  <a:cubicBezTo>
                    <a:pt x="310" y="941"/>
                    <a:pt x="167" y="1001"/>
                    <a:pt x="0" y="1072"/>
                  </a:cubicBezTo>
                  <a:cubicBezTo>
                    <a:pt x="239" y="977"/>
                    <a:pt x="441" y="906"/>
                    <a:pt x="620" y="846"/>
                  </a:cubicBezTo>
                  <a:cubicBezTo>
                    <a:pt x="798" y="787"/>
                    <a:pt x="941" y="727"/>
                    <a:pt x="1072" y="691"/>
                  </a:cubicBezTo>
                  <a:cubicBezTo>
                    <a:pt x="1310" y="596"/>
                    <a:pt x="1465" y="560"/>
                    <a:pt x="1548" y="525"/>
                  </a:cubicBezTo>
                  <a:cubicBezTo>
                    <a:pt x="1619" y="504"/>
                    <a:pt x="1642" y="497"/>
                    <a:pt x="1639" y="497"/>
                  </a:cubicBezTo>
                  <a:cubicBezTo>
                    <a:pt x="1634" y="497"/>
                    <a:pt x="1579" y="511"/>
                    <a:pt x="1524" y="525"/>
                  </a:cubicBezTo>
                  <a:cubicBezTo>
                    <a:pt x="1483" y="531"/>
                    <a:pt x="1438" y="540"/>
                    <a:pt x="1428" y="540"/>
                  </a:cubicBezTo>
                  <a:cubicBezTo>
                    <a:pt x="1417" y="540"/>
                    <a:pt x="1441" y="531"/>
                    <a:pt x="1536" y="501"/>
                  </a:cubicBezTo>
                  <a:cubicBezTo>
                    <a:pt x="1632" y="465"/>
                    <a:pt x="1786" y="406"/>
                    <a:pt x="2048" y="322"/>
                  </a:cubicBezTo>
                  <a:cubicBezTo>
                    <a:pt x="2179" y="286"/>
                    <a:pt x="2346" y="239"/>
                    <a:pt x="2525" y="179"/>
                  </a:cubicBezTo>
                  <a:cubicBezTo>
                    <a:pt x="2554" y="172"/>
                    <a:pt x="2584" y="164"/>
                    <a:pt x="2615" y="1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613;p31"/>
            <p:cNvSpPr/>
            <p:nvPr/>
          </p:nvSpPr>
          <p:spPr>
            <a:xfrm>
              <a:off x="1629350" y="1215125"/>
              <a:ext cx="43925" cy="2075"/>
            </a:xfrm>
            <a:custGeom>
              <a:avLst/>
              <a:gdLst/>
              <a:ahLst/>
              <a:cxnLst/>
              <a:rect l="l" t="t" r="r" b="b"/>
              <a:pathLst>
                <a:path w="1757" h="83" extrusionOk="0">
                  <a:moveTo>
                    <a:pt x="1600" y="0"/>
                  </a:moveTo>
                  <a:cubicBezTo>
                    <a:pt x="1510" y="0"/>
                    <a:pt x="1247" y="8"/>
                    <a:pt x="775" y="26"/>
                  </a:cubicBezTo>
                  <a:cubicBezTo>
                    <a:pt x="346" y="38"/>
                    <a:pt x="132" y="73"/>
                    <a:pt x="48" y="73"/>
                  </a:cubicBezTo>
                  <a:cubicBezTo>
                    <a:pt x="7" y="79"/>
                    <a:pt x="1" y="82"/>
                    <a:pt x="19" y="82"/>
                  </a:cubicBezTo>
                  <a:cubicBezTo>
                    <a:pt x="37" y="82"/>
                    <a:pt x="78" y="79"/>
                    <a:pt x="132" y="73"/>
                  </a:cubicBezTo>
                  <a:cubicBezTo>
                    <a:pt x="275" y="65"/>
                    <a:pt x="525" y="57"/>
                    <a:pt x="643" y="57"/>
                  </a:cubicBezTo>
                  <a:cubicBezTo>
                    <a:pt x="691" y="57"/>
                    <a:pt x="717" y="58"/>
                    <a:pt x="703" y="61"/>
                  </a:cubicBezTo>
                  <a:cubicBezTo>
                    <a:pt x="1397" y="24"/>
                    <a:pt x="1756" y="0"/>
                    <a:pt x="16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614;p31"/>
            <p:cNvSpPr/>
            <p:nvPr/>
          </p:nvSpPr>
          <p:spPr>
            <a:xfrm>
              <a:off x="3446550" y="1206825"/>
              <a:ext cx="16250" cy="1225"/>
            </a:xfrm>
            <a:custGeom>
              <a:avLst/>
              <a:gdLst/>
              <a:ahLst/>
              <a:cxnLst/>
              <a:rect l="l" t="t" r="r" b="b"/>
              <a:pathLst>
                <a:path w="650" h="49" extrusionOk="0">
                  <a:moveTo>
                    <a:pt x="167" y="1"/>
                  </a:moveTo>
                  <a:cubicBezTo>
                    <a:pt x="163" y="2"/>
                    <a:pt x="160" y="2"/>
                    <a:pt x="158" y="3"/>
                  </a:cubicBezTo>
                  <a:lnTo>
                    <a:pt x="158" y="3"/>
                  </a:lnTo>
                  <a:lnTo>
                    <a:pt x="167" y="1"/>
                  </a:lnTo>
                  <a:close/>
                  <a:moveTo>
                    <a:pt x="158" y="3"/>
                  </a:moveTo>
                  <a:lnTo>
                    <a:pt x="0" y="48"/>
                  </a:lnTo>
                  <a:cubicBezTo>
                    <a:pt x="554" y="14"/>
                    <a:pt x="650" y="6"/>
                    <a:pt x="584" y="6"/>
                  </a:cubicBezTo>
                  <a:cubicBezTo>
                    <a:pt x="528" y="6"/>
                    <a:pt x="356" y="11"/>
                    <a:pt x="247" y="11"/>
                  </a:cubicBezTo>
                  <a:cubicBezTo>
                    <a:pt x="184" y="11"/>
                    <a:pt x="142" y="9"/>
                    <a:pt x="158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615;p31"/>
            <p:cNvSpPr/>
            <p:nvPr/>
          </p:nvSpPr>
          <p:spPr>
            <a:xfrm>
              <a:off x="3746300" y="1176175"/>
              <a:ext cx="47650" cy="4775"/>
            </a:xfrm>
            <a:custGeom>
              <a:avLst/>
              <a:gdLst/>
              <a:ahLst/>
              <a:cxnLst/>
              <a:rect l="l" t="t" r="r" b="b"/>
              <a:pathLst>
                <a:path w="1906" h="191" extrusionOk="0">
                  <a:moveTo>
                    <a:pt x="1905" y="0"/>
                  </a:moveTo>
                  <a:lnTo>
                    <a:pt x="619" y="95"/>
                  </a:lnTo>
                  <a:lnTo>
                    <a:pt x="0" y="19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616;p31"/>
            <p:cNvSpPr/>
            <p:nvPr/>
          </p:nvSpPr>
          <p:spPr>
            <a:xfrm>
              <a:off x="3982625" y="1155025"/>
              <a:ext cx="55100" cy="7475"/>
            </a:xfrm>
            <a:custGeom>
              <a:avLst/>
              <a:gdLst/>
              <a:ahLst/>
              <a:cxnLst/>
              <a:rect l="l" t="t" r="r" b="b"/>
              <a:pathLst>
                <a:path w="2204" h="299" extrusionOk="0">
                  <a:moveTo>
                    <a:pt x="2203" y="1"/>
                  </a:moveTo>
                  <a:cubicBezTo>
                    <a:pt x="2203" y="1"/>
                    <a:pt x="2171" y="5"/>
                    <a:pt x="2114" y="13"/>
                  </a:cubicBezTo>
                  <a:lnTo>
                    <a:pt x="2114" y="13"/>
                  </a:lnTo>
                  <a:lnTo>
                    <a:pt x="2203" y="1"/>
                  </a:lnTo>
                  <a:close/>
                  <a:moveTo>
                    <a:pt x="2114" y="13"/>
                  </a:moveTo>
                  <a:lnTo>
                    <a:pt x="1394" y="108"/>
                  </a:lnTo>
                  <a:cubicBezTo>
                    <a:pt x="1198" y="142"/>
                    <a:pt x="1003" y="166"/>
                    <a:pt x="851" y="189"/>
                  </a:cubicBezTo>
                  <a:lnTo>
                    <a:pt x="851" y="189"/>
                  </a:lnTo>
                  <a:lnTo>
                    <a:pt x="1108" y="156"/>
                  </a:lnTo>
                  <a:cubicBezTo>
                    <a:pt x="1522" y="93"/>
                    <a:pt x="1937" y="36"/>
                    <a:pt x="2114" y="13"/>
                  </a:cubicBezTo>
                  <a:close/>
                  <a:moveTo>
                    <a:pt x="851" y="189"/>
                  </a:moveTo>
                  <a:lnTo>
                    <a:pt x="823" y="192"/>
                  </a:lnTo>
                  <a:lnTo>
                    <a:pt x="823" y="192"/>
                  </a:lnTo>
                  <a:lnTo>
                    <a:pt x="834" y="191"/>
                  </a:lnTo>
                  <a:cubicBezTo>
                    <a:pt x="840" y="191"/>
                    <a:pt x="845" y="190"/>
                    <a:pt x="851" y="189"/>
                  </a:cubicBezTo>
                  <a:close/>
                  <a:moveTo>
                    <a:pt x="823" y="192"/>
                  </a:moveTo>
                  <a:lnTo>
                    <a:pt x="584" y="215"/>
                  </a:lnTo>
                  <a:lnTo>
                    <a:pt x="1" y="299"/>
                  </a:lnTo>
                  <a:lnTo>
                    <a:pt x="823" y="19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617;p31"/>
            <p:cNvSpPr/>
            <p:nvPr/>
          </p:nvSpPr>
          <p:spPr>
            <a:xfrm>
              <a:off x="6467675" y="1714575"/>
              <a:ext cx="1600" cy="27450"/>
            </a:xfrm>
            <a:custGeom>
              <a:avLst/>
              <a:gdLst/>
              <a:ahLst/>
              <a:cxnLst/>
              <a:rect l="l" t="t" r="r" b="b"/>
              <a:pathLst>
                <a:path w="64" h="1098" extrusionOk="0">
                  <a:moveTo>
                    <a:pt x="13" y="1"/>
                  </a:moveTo>
                  <a:lnTo>
                    <a:pt x="13" y="1"/>
                  </a:lnTo>
                  <a:cubicBezTo>
                    <a:pt x="1" y="1"/>
                    <a:pt x="2" y="320"/>
                    <a:pt x="40" y="1098"/>
                  </a:cubicBezTo>
                  <a:lnTo>
                    <a:pt x="63" y="693"/>
                  </a:lnTo>
                  <a:cubicBezTo>
                    <a:pt x="46" y="267"/>
                    <a:pt x="24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618;p31"/>
            <p:cNvSpPr/>
            <p:nvPr/>
          </p:nvSpPr>
          <p:spPr>
            <a:xfrm>
              <a:off x="6531750" y="3047525"/>
              <a:ext cx="3900" cy="73550"/>
            </a:xfrm>
            <a:custGeom>
              <a:avLst/>
              <a:gdLst/>
              <a:ahLst/>
              <a:cxnLst/>
              <a:rect l="l" t="t" r="r" b="b"/>
              <a:pathLst>
                <a:path w="156" h="2942" extrusionOk="0">
                  <a:moveTo>
                    <a:pt x="1" y="1"/>
                  </a:moveTo>
                  <a:cubicBezTo>
                    <a:pt x="13" y="572"/>
                    <a:pt x="84" y="2037"/>
                    <a:pt x="156" y="2941"/>
                  </a:cubicBezTo>
                  <a:cubicBezTo>
                    <a:pt x="96" y="1763"/>
                    <a:pt x="36" y="5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619;p31"/>
            <p:cNvSpPr/>
            <p:nvPr/>
          </p:nvSpPr>
          <p:spPr>
            <a:xfrm>
              <a:off x="4207350" y="4270900"/>
              <a:ext cx="49450" cy="4775"/>
            </a:xfrm>
            <a:custGeom>
              <a:avLst/>
              <a:gdLst/>
              <a:ahLst/>
              <a:cxnLst/>
              <a:rect l="l" t="t" r="r" b="b"/>
              <a:pathLst>
                <a:path w="1978" h="191" extrusionOk="0">
                  <a:moveTo>
                    <a:pt x="1977" y="0"/>
                  </a:moveTo>
                  <a:lnTo>
                    <a:pt x="1" y="191"/>
                  </a:lnTo>
                  <a:lnTo>
                    <a:pt x="930" y="119"/>
                  </a:lnTo>
                  <a:lnTo>
                    <a:pt x="19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620;p31"/>
            <p:cNvSpPr/>
            <p:nvPr/>
          </p:nvSpPr>
          <p:spPr>
            <a:xfrm>
              <a:off x="2194600" y="1264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4" name="123 Metin kutusu"/>
          <p:cNvSpPr txBox="1"/>
          <p:nvPr/>
        </p:nvSpPr>
        <p:spPr>
          <a:xfrm>
            <a:off x="4510429" y="4446998"/>
            <a:ext cx="133402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000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yaz</a:t>
            </a:r>
            <a:r>
              <a:rPr lang="tr-TR" sz="30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mak</a:t>
            </a:r>
            <a:endParaRPr lang="tr-TR" sz="3000" dirty="0">
              <a:solidFill>
                <a:srgbClr val="FFFF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sp>
        <p:nvSpPr>
          <p:cNvPr id="125" name="Google Shape;8657;p43"/>
          <p:cNvSpPr/>
          <p:nvPr/>
        </p:nvSpPr>
        <p:spPr>
          <a:xfrm rot="7331769">
            <a:off x="2655799" y="3974800"/>
            <a:ext cx="772696" cy="248330"/>
          </a:xfrm>
          <a:custGeom>
            <a:avLst/>
            <a:gdLst/>
            <a:ahLst/>
            <a:cxnLst/>
            <a:rect l="l" t="t" r="r" b="b"/>
            <a:pathLst>
              <a:path w="16240" h="6206" extrusionOk="0">
                <a:moveTo>
                  <a:pt x="40" y="145"/>
                </a:moveTo>
                <a:lnTo>
                  <a:pt x="35" y="149"/>
                </a:lnTo>
                <a:cubicBezTo>
                  <a:pt x="37" y="148"/>
                  <a:pt x="39" y="147"/>
                  <a:pt x="40" y="145"/>
                </a:cubicBezTo>
                <a:close/>
                <a:moveTo>
                  <a:pt x="209" y="267"/>
                </a:moveTo>
                <a:cubicBezTo>
                  <a:pt x="211" y="268"/>
                  <a:pt x="213" y="269"/>
                  <a:pt x="216" y="270"/>
                </a:cubicBezTo>
                <a:lnTo>
                  <a:pt x="216" y="270"/>
                </a:lnTo>
                <a:cubicBezTo>
                  <a:pt x="215" y="269"/>
                  <a:pt x="214" y="269"/>
                  <a:pt x="214" y="268"/>
                </a:cubicBezTo>
                <a:cubicBezTo>
                  <a:pt x="212" y="268"/>
                  <a:pt x="210" y="267"/>
                  <a:pt x="209" y="267"/>
                </a:cubicBezTo>
                <a:close/>
                <a:moveTo>
                  <a:pt x="177" y="261"/>
                </a:moveTo>
                <a:cubicBezTo>
                  <a:pt x="168" y="261"/>
                  <a:pt x="165" y="264"/>
                  <a:pt x="178" y="268"/>
                </a:cubicBezTo>
                <a:cubicBezTo>
                  <a:pt x="189" y="286"/>
                  <a:pt x="192" y="292"/>
                  <a:pt x="193" y="292"/>
                </a:cubicBezTo>
                <a:cubicBezTo>
                  <a:pt x="194" y="292"/>
                  <a:pt x="183" y="267"/>
                  <a:pt x="204" y="267"/>
                </a:cubicBezTo>
                <a:cubicBezTo>
                  <a:pt x="205" y="267"/>
                  <a:pt x="207" y="267"/>
                  <a:pt x="209" y="267"/>
                </a:cubicBezTo>
                <a:lnTo>
                  <a:pt x="209" y="267"/>
                </a:lnTo>
                <a:cubicBezTo>
                  <a:pt x="197" y="263"/>
                  <a:pt x="185" y="261"/>
                  <a:pt x="177" y="261"/>
                </a:cubicBezTo>
                <a:close/>
                <a:moveTo>
                  <a:pt x="3012" y="1494"/>
                </a:moveTo>
                <a:cubicBezTo>
                  <a:pt x="3006" y="1498"/>
                  <a:pt x="3002" y="1503"/>
                  <a:pt x="2999" y="1508"/>
                </a:cubicBezTo>
                <a:lnTo>
                  <a:pt x="2999" y="1508"/>
                </a:lnTo>
                <a:cubicBezTo>
                  <a:pt x="3004" y="1505"/>
                  <a:pt x="3008" y="1501"/>
                  <a:pt x="3012" y="1494"/>
                </a:cubicBezTo>
                <a:close/>
                <a:moveTo>
                  <a:pt x="4250" y="2125"/>
                </a:moveTo>
                <a:lnTo>
                  <a:pt x="4250" y="2125"/>
                </a:lnTo>
                <a:cubicBezTo>
                  <a:pt x="4248" y="2128"/>
                  <a:pt x="4247" y="2130"/>
                  <a:pt x="4247" y="2132"/>
                </a:cubicBezTo>
                <a:lnTo>
                  <a:pt x="4247" y="2132"/>
                </a:lnTo>
                <a:lnTo>
                  <a:pt x="4250" y="2125"/>
                </a:lnTo>
                <a:close/>
                <a:moveTo>
                  <a:pt x="10726" y="2967"/>
                </a:moveTo>
                <a:lnTo>
                  <a:pt x="10725" y="2971"/>
                </a:lnTo>
                <a:lnTo>
                  <a:pt x="10727" y="2971"/>
                </a:lnTo>
                <a:cubicBezTo>
                  <a:pt x="10727" y="2970"/>
                  <a:pt x="10726" y="2968"/>
                  <a:pt x="10726" y="2967"/>
                </a:cubicBezTo>
                <a:close/>
                <a:moveTo>
                  <a:pt x="10715" y="2971"/>
                </a:moveTo>
                <a:cubicBezTo>
                  <a:pt x="10712" y="2978"/>
                  <a:pt x="10712" y="2980"/>
                  <a:pt x="10714" y="2980"/>
                </a:cubicBezTo>
                <a:cubicBezTo>
                  <a:pt x="10716" y="2980"/>
                  <a:pt x="10720" y="2978"/>
                  <a:pt x="10722" y="2978"/>
                </a:cubicBezTo>
                <a:lnTo>
                  <a:pt x="10722" y="2978"/>
                </a:lnTo>
                <a:lnTo>
                  <a:pt x="10715" y="2995"/>
                </a:lnTo>
                <a:cubicBezTo>
                  <a:pt x="10724" y="2981"/>
                  <a:pt x="10725" y="2978"/>
                  <a:pt x="10722" y="2978"/>
                </a:cubicBezTo>
                <a:cubicBezTo>
                  <a:pt x="10722" y="2978"/>
                  <a:pt x="10722" y="2978"/>
                  <a:pt x="10722" y="2978"/>
                </a:cubicBezTo>
                <a:lnTo>
                  <a:pt x="10722" y="2978"/>
                </a:lnTo>
                <a:lnTo>
                  <a:pt x="10725" y="2971"/>
                </a:lnTo>
                <a:close/>
                <a:moveTo>
                  <a:pt x="11930" y="2983"/>
                </a:moveTo>
                <a:cubicBezTo>
                  <a:pt x="11926" y="2989"/>
                  <a:pt x="11923" y="2994"/>
                  <a:pt x="11920" y="3000"/>
                </a:cubicBezTo>
                <a:lnTo>
                  <a:pt x="11920" y="3000"/>
                </a:lnTo>
                <a:cubicBezTo>
                  <a:pt x="11923" y="2996"/>
                  <a:pt x="11926" y="2991"/>
                  <a:pt x="11930" y="2983"/>
                </a:cubicBezTo>
                <a:close/>
                <a:moveTo>
                  <a:pt x="7381" y="3209"/>
                </a:moveTo>
                <a:cubicBezTo>
                  <a:pt x="7378" y="3209"/>
                  <a:pt x="7376" y="3210"/>
                  <a:pt x="7376" y="3212"/>
                </a:cubicBezTo>
                <a:lnTo>
                  <a:pt x="7376" y="3212"/>
                </a:lnTo>
                <a:cubicBezTo>
                  <a:pt x="7378" y="3211"/>
                  <a:pt x="7379" y="3210"/>
                  <a:pt x="7381" y="3209"/>
                </a:cubicBezTo>
                <a:close/>
                <a:moveTo>
                  <a:pt x="12668" y="3280"/>
                </a:moveTo>
                <a:lnTo>
                  <a:pt x="12692" y="3316"/>
                </a:lnTo>
                <a:lnTo>
                  <a:pt x="12703" y="3304"/>
                </a:lnTo>
                <a:lnTo>
                  <a:pt x="12668" y="3280"/>
                </a:lnTo>
                <a:close/>
                <a:moveTo>
                  <a:pt x="13465" y="3566"/>
                </a:moveTo>
                <a:cubicBezTo>
                  <a:pt x="13462" y="3569"/>
                  <a:pt x="13460" y="3572"/>
                  <a:pt x="13458" y="3576"/>
                </a:cubicBezTo>
                <a:lnTo>
                  <a:pt x="13458" y="3576"/>
                </a:lnTo>
                <a:cubicBezTo>
                  <a:pt x="13460" y="3573"/>
                  <a:pt x="13463" y="3570"/>
                  <a:pt x="13465" y="3566"/>
                </a:cubicBezTo>
                <a:close/>
                <a:moveTo>
                  <a:pt x="11878" y="4018"/>
                </a:moveTo>
                <a:lnTo>
                  <a:pt x="11878" y="4018"/>
                </a:lnTo>
                <a:cubicBezTo>
                  <a:pt x="11879" y="4018"/>
                  <a:pt x="11881" y="4019"/>
                  <a:pt x="11882" y="4019"/>
                </a:cubicBezTo>
                <a:cubicBezTo>
                  <a:pt x="11881" y="4018"/>
                  <a:pt x="11880" y="4018"/>
                  <a:pt x="11878" y="4018"/>
                </a:cubicBezTo>
                <a:close/>
                <a:moveTo>
                  <a:pt x="11084" y="4114"/>
                </a:moveTo>
                <a:cubicBezTo>
                  <a:pt x="11084" y="4114"/>
                  <a:pt x="11084" y="4114"/>
                  <a:pt x="11084" y="4114"/>
                </a:cubicBezTo>
                <a:cubicBezTo>
                  <a:pt x="11084" y="4114"/>
                  <a:pt x="11084" y="4114"/>
                  <a:pt x="11084" y="4114"/>
                </a:cubicBezTo>
                <a:close/>
                <a:moveTo>
                  <a:pt x="11084" y="4114"/>
                </a:moveTo>
                <a:cubicBezTo>
                  <a:pt x="11084" y="4114"/>
                  <a:pt x="11084" y="4114"/>
                  <a:pt x="11084" y="4114"/>
                </a:cubicBezTo>
                <a:cubicBezTo>
                  <a:pt x="11084" y="4114"/>
                  <a:pt x="11084" y="4114"/>
                  <a:pt x="11084" y="4114"/>
                </a:cubicBezTo>
                <a:close/>
                <a:moveTo>
                  <a:pt x="7049" y="4123"/>
                </a:moveTo>
                <a:lnTo>
                  <a:pt x="7049" y="4123"/>
                </a:lnTo>
                <a:cubicBezTo>
                  <a:pt x="7052" y="4129"/>
                  <a:pt x="7057" y="4135"/>
                  <a:pt x="7059" y="4137"/>
                </a:cubicBezTo>
                <a:lnTo>
                  <a:pt x="7059" y="4137"/>
                </a:lnTo>
                <a:cubicBezTo>
                  <a:pt x="7056" y="4133"/>
                  <a:pt x="7053" y="4128"/>
                  <a:pt x="7049" y="4123"/>
                </a:cubicBezTo>
                <a:close/>
                <a:moveTo>
                  <a:pt x="7059" y="4137"/>
                </a:moveTo>
                <a:cubicBezTo>
                  <a:pt x="7059" y="4137"/>
                  <a:pt x="7060" y="4137"/>
                  <a:pt x="7060" y="4138"/>
                </a:cubicBezTo>
                <a:lnTo>
                  <a:pt x="7060" y="4138"/>
                </a:lnTo>
                <a:cubicBezTo>
                  <a:pt x="7060" y="4138"/>
                  <a:pt x="7060" y="4137"/>
                  <a:pt x="7059" y="4137"/>
                </a:cubicBezTo>
                <a:close/>
                <a:moveTo>
                  <a:pt x="7267" y="4207"/>
                </a:moveTo>
                <a:cubicBezTo>
                  <a:pt x="7265" y="4208"/>
                  <a:pt x="7264" y="4208"/>
                  <a:pt x="7262" y="4209"/>
                </a:cubicBezTo>
                <a:cubicBezTo>
                  <a:pt x="7264" y="4209"/>
                  <a:pt x="7266" y="4208"/>
                  <a:pt x="7267" y="4207"/>
                </a:cubicBezTo>
                <a:close/>
                <a:moveTo>
                  <a:pt x="15320" y="4330"/>
                </a:moveTo>
                <a:cubicBezTo>
                  <a:pt x="15319" y="4330"/>
                  <a:pt x="15316" y="4333"/>
                  <a:pt x="15311" y="4340"/>
                </a:cubicBezTo>
                <a:lnTo>
                  <a:pt x="15323" y="4340"/>
                </a:lnTo>
                <a:cubicBezTo>
                  <a:pt x="15323" y="4334"/>
                  <a:pt x="15322" y="4330"/>
                  <a:pt x="15320" y="4330"/>
                </a:cubicBezTo>
                <a:close/>
                <a:moveTo>
                  <a:pt x="15323" y="4340"/>
                </a:moveTo>
                <a:cubicBezTo>
                  <a:pt x="15323" y="4340"/>
                  <a:pt x="15323" y="4341"/>
                  <a:pt x="15323" y="4341"/>
                </a:cubicBezTo>
                <a:lnTo>
                  <a:pt x="15323" y="4341"/>
                </a:lnTo>
                <a:cubicBezTo>
                  <a:pt x="15323" y="4341"/>
                  <a:pt x="15323" y="4340"/>
                  <a:pt x="15323" y="4340"/>
                </a:cubicBezTo>
                <a:close/>
                <a:moveTo>
                  <a:pt x="15311" y="4364"/>
                </a:moveTo>
                <a:cubicBezTo>
                  <a:pt x="15307" y="4364"/>
                  <a:pt x="15305" y="4365"/>
                  <a:pt x="15303" y="4367"/>
                </a:cubicBezTo>
                <a:lnTo>
                  <a:pt x="15303" y="4367"/>
                </a:lnTo>
                <a:cubicBezTo>
                  <a:pt x="15306" y="4366"/>
                  <a:pt x="15308" y="4365"/>
                  <a:pt x="15311" y="4364"/>
                </a:cubicBezTo>
                <a:close/>
                <a:moveTo>
                  <a:pt x="12751" y="4459"/>
                </a:moveTo>
                <a:lnTo>
                  <a:pt x="12759" y="4467"/>
                </a:lnTo>
                <a:lnTo>
                  <a:pt x="12751" y="4459"/>
                </a:lnTo>
                <a:close/>
                <a:moveTo>
                  <a:pt x="12759" y="4467"/>
                </a:moveTo>
                <a:lnTo>
                  <a:pt x="12763" y="4471"/>
                </a:lnTo>
                <a:lnTo>
                  <a:pt x="12759" y="4467"/>
                </a:lnTo>
                <a:close/>
                <a:moveTo>
                  <a:pt x="12763" y="4471"/>
                </a:moveTo>
                <a:lnTo>
                  <a:pt x="12763" y="4471"/>
                </a:lnTo>
                <a:lnTo>
                  <a:pt x="12763" y="4471"/>
                </a:lnTo>
                <a:close/>
                <a:moveTo>
                  <a:pt x="13084" y="4542"/>
                </a:moveTo>
                <a:cubicBezTo>
                  <a:pt x="13083" y="4542"/>
                  <a:pt x="13082" y="4543"/>
                  <a:pt x="13081" y="4543"/>
                </a:cubicBezTo>
                <a:lnTo>
                  <a:pt x="13081" y="4543"/>
                </a:lnTo>
                <a:cubicBezTo>
                  <a:pt x="13082" y="4543"/>
                  <a:pt x="13083" y="4543"/>
                  <a:pt x="13084" y="4542"/>
                </a:cubicBezTo>
                <a:close/>
                <a:moveTo>
                  <a:pt x="9019" y="4564"/>
                </a:moveTo>
                <a:lnTo>
                  <a:pt x="9019" y="4564"/>
                </a:lnTo>
                <a:cubicBezTo>
                  <a:pt x="9017" y="4564"/>
                  <a:pt x="9015" y="4565"/>
                  <a:pt x="9013" y="4566"/>
                </a:cubicBezTo>
                <a:lnTo>
                  <a:pt x="9024" y="4566"/>
                </a:lnTo>
                <a:cubicBezTo>
                  <a:pt x="9023" y="4565"/>
                  <a:pt x="9021" y="4565"/>
                  <a:pt x="9019" y="4564"/>
                </a:cubicBezTo>
                <a:close/>
                <a:moveTo>
                  <a:pt x="13251" y="4566"/>
                </a:moveTo>
                <a:cubicBezTo>
                  <a:pt x="13275" y="4566"/>
                  <a:pt x="13299" y="4578"/>
                  <a:pt x="13323" y="4578"/>
                </a:cubicBezTo>
                <a:cubicBezTo>
                  <a:pt x="13307" y="4578"/>
                  <a:pt x="13291" y="4583"/>
                  <a:pt x="13275" y="4583"/>
                </a:cubicBezTo>
                <a:cubicBezTo>
                  <a:pt x="13267" y="4583"/>
                  <a:pt x="13259" y="4582"/>
                  <a:pt x="13251" y="4578"/>
                </a:cubicBezTo>
                <a:cubicBezTo>
                  <a:pt x="13251" y="4578"/>
                  <a:pt x="13251" y="4566"/>
                  <a:pt x="13251" y="4566"/>
                </a:cubicBezTo>
                <a:close/>
                <a:moveTo>
                  <a:pt x="13465" y="4590"/>
                </a:moveTo>
                <a:lnTo>
                  <a:pt x="13442" y="4602"/>
                </a:lnTo>
                <a:cubicBezTo>
                  <a:pt x="13442" y="4590"/>
                  <a:pt x="13442" y="4590"/>
                  <a:pt x="13442" y="4590"/>
                </a:cubicBezTo>
                <a:close/>
                <a:moveTo>
                  <a:pt x="13549" y="4554"/>
                </a:moveTo>
                <a:lnTo>
                  <a:pt x="13537" y="4626"/>
                </a:lnTo>
                <a:cubicBezTo>
                  <a:pt x="13513" y="4626"/>
                  <a:pt x="13489" y="4626"/>
                  <a:pt x="13454" y="4602"/>
                </a:cubicBezTo>
                <a:lnTo>
                  <a:pt x="13465" y="4590"/>
                </a:lnTo>
                <a:cubicBezTo>
                  <a:pt x="13465" y="4602"/>
                  <a:pt x="13465" y="4602"/>
                  <a:pt x="13477" y="4602"/>
                </a:cubicBezTo>
                <a:cubicBezTo>
                  <a:pt x="13501" y="4554"/>
                  <a:pt x="13525" y="4554"/>
                  <a:pt x="13549" y="4554"/>
                </a:cubicBezTo>
                <a:close/>
                <a:moveTo>
                  <a:pt x="13561" y="4602"/>
                </a:moveTo>
                <a:cubicBezTo>
                  <a:pt x="13561" y="4614"/>
                  <a:pt x="13561" y="4614"/>
                  <a:pt x="13561" y="4614"/>
                </a:cubicBezTo>
                <a:lnTo>
                  <a:pt x="13573" y="4602"/>
                </a:lnTo>
                <a:lnTo>
                  <a:pt x="13573" y="4602"/>
                </a:lnTo>
                <a:cubicBezTo>
                  <a:pt x="13561" y="4614"/>
                  <a:pt x="13573" y="4614"/>
                  <a:pt x="13573" y="4614"/>
                </a:cubicBezTo>
                <a:lnTo>
                  <a:pt x="13561" y="4614"/>
                </a:lnTo>
                <a:cubicBezTo>
                  <a:pt x="13549" y="4614"/>
                  <a:pt x="13549" y="4614"/>
                  <a:pt x="13537" y="4626"/>
                </a:cubicBezTo>
                <a:lnTo>
                  <a:pt x="13561" y="4602"/>
                </a:lnTo>
                <a:close/>
                <a:moveTo>
                  <a:pt x="10104" y="4635"/>
                </a:moveTo>
                <a:cubicBezTo>
                  <a:pt x="10106" y="4636"/>
                  <a:pt x="10107" y="4637"/>
                  <a:pt x="10108" y="4638"/>
                </a:cubicBezTo>
                <a:cubicBezTo>
                  <a:pt x="10107" y="4637"/>
                  <a:pt x="10106" y="4636"/>
                  <a:pt x="10104" y="4635"/>
                </a:cubicBezTo>
                <a:close/>
                <a:moveTo>
                  <a:pt x="10265" y="4637"/>
                </a:moveTo>
                <a:lnTo>
                  <a:pt x="10265" y="4637"/>
                </a:lnTo>
                <a:cubicBezTo>
                  <a:pt x="10264" y="4637"/>
                  <a:pt x="10263" y="4638"/>
                  <a:pt x="10263" y="4638"/>
                </a:cubicBezTo>
                <a:cubicBezTo>
                  <a:pt x="10263" y="4639"/>
                  <a:pt x="10263" y="4639"/>
                  <a:pt x="10263" y="4639"/>
                </a:cubicBezTo>
                <a:cubicBezTo>
                  <a:pt x="10264" y="4639"/>
                  <a:pt x="10264" y="4639"/>
                  <a:pt x="10265" y="4637"/>
                </a:cubicBezTo>
                <a:close/>
                <a:moveTo>
                  <a:pt x="14192" y="4671"/>
                </a:moveTo>
                <a:cubicBezTo>
                  <a:pt x="14192" y="4671"/>
                  <a:pt x="14191" y="4672"/>
                  <a:pt x="14191" y="4673"/>
                </a:cubicBezTo>
                <a:lnTo>
                  <a:pt x="14192" y="4673"/>
                </a:lnTo>
                <a:cubicBezTo>
                  <a:pt x="14192" y="4672"/>
                  <a:pt x="14192" y="4671"/>
                  <a:pt x="14192" y="4671"/>
                </a:cubicBezTo>
                <a:close/>
                <a:moveTo>
                  <a:pt x="14208" y="4668"/>
                </a:moveTo>
                <a:lnTo>
                  <a:pt x="14204" y="4685"/>
                </a:lnTo>
                <a:cubicBezTo>
                  <a:pt x="14208" y="4677"/>
                  <a:pt x="14209" y="4671"/>
                  <a:pt x="14208" y="4668"/>
                </a:cubicBezTo>
                <a:close/>
                <a:moveTo>
                  <a:pt x="14313" y="4684"/>
                </a:moveTo>
                <a:lnTo>
                  <a:pt x="14313" y="4684"/>
                </a:lnTo>
                <a:cubicBezTo>
                  <a:pt x="14311" y="4687"/>
                  <a:pt x="14311" y="4691"/>
                  <a:pt x="14311" y="4697"/>
                </a:cubicBezTo>
                <a:cubicBezTo>
                  <a:pt x="14312" y="4691"/>
                  <a:pt x="14313" y="4687"/>
                  <a:pt x="14313" y="4684"/>
                </a:cubicBezTo>
                <a:close/>
                <a:moveTo>
                  <a:pt x="14382" y="4685"/>
                </a:moveTo>
                <a:cubicBezTo>
                  <a:pt x="14382" y="4685"/>
                  <a:pt x="14394" y="4697"/>
                  <a:pt x="14394" y="4697"/>
                </a:cubicBezTo>
                <a:lnTo>
                  <a:pt x="14370" y="4697"/>
                </a:lnTo>
                <a:cubicBezTo>
                  <a:pt x="14382" y="4685"/>
                  <a:pt x="14382" y="4685"/>
                  <a:pt x="14382" y="4685"/>
                </a:cubicBezTo>
                <a:close/>
                <a:moveTo>
                  <a:pt x="10158" y="4700"/>
                </a:moveTo>
                <a:lnTo>
                  <a:pt x="10156" y="4709"/>
                </a:lnTo>
                <a:cubicBezTo>
                  <a:pt x="10157" y="4706"/>
                  <a:pt x="10158" y="4702"/>
                  <a:pt x="10158" y="4700"/>
                </a:cubicBezTo>
                <a:close/>
                <a:moveTo>
                  <a:pt x="14254" y="4531"/>
                </a:moveTo>
                <a:cubicBezTo>
                  <a:pt x="14258" y="4531"/>
                  <a:pt x="14261" y="4534"/>
                  <a:pt x="14263" y="4542"/>
                </a:cubicBezTo>
                <a:cubicBezTo>
                  <a:pt x="14263" y="4551"/>
                  <a:pt x="14257" y="4565"/>
                  <a:pt x="14254" y="4565"/>
                </a:cubicBezTo>
                <a:cubicBezTo>
                  <a:pt x="14252" y="4565"/>
                  <a:pt x="14251" y="4562"/>
                  <a:pt x="14251" y="4554"/>
                </a:cubicBezTo>
                <a:cubicBezTo>
                  <a:pt x="14227" y="4602"/>
                  <a:pt x="14204" y="4650"/>
                  <a:pt x="14180" y="4673"/>
                </a:cubicBezTo>
                <a:cubicBezTo>
                  <a:pt x="14164" y="4673"/>
                  <a:pt x="14143" y="4672"/>
                  <a:pt x="14119" y="4672"/>
                </a:cubicBezTo>
                <a:cubicBezTo>
                  <a:pt x="14073" y="4672"/>
                  <a:pt x="14017" y="4677"/>
                  <a:pt x="13977" y="4709"/>
                </a:cubicBezTo>
                <a:cubicBezTo>
                  <a:pt x="13966" y="4662"/>
                  <a:pt x="13954" y="4638"/>
                  <a:pt x="13918" y="4626"/>
                </a:cubicBezTo>
                <a:cubicBezTo>
                  <a:pt x="13918" y="4614"/>
                  <a:pt x="13906" y="4614"/>
                  <a:pt x="13906" y="4614"/>
                </a:cubicBezTo>
                <a:cubicBezTo>
                  <a:pt x="13858" y="4614"/>
                  <a:pt x="13858" y="4614"/>
                  <a:pt x="13835" y="4638"/>
                </a:cubicBezTo>
                <a:cubicBezTo>
                  <a:pt x="13838" y="4617"/>
                  <a:pt x="13837" y="4610"/>
                  <a:pt x="13835" y="4610"/>
                </a:cubicBezTo>
                <a:cubicBezTo>
                  <a:pt x="13830" y="4610"/>
                  <a:pt x="13819" y="4634"/>
                  <a:pt x="13813" y="4634"/>
                </a:cubicBezTo>
                <a:cubicBezTo>
                  <a:pt x="13812" y="4634"/>
                  <a:pt x="13811" y="4632"/>
                  <a:pt x="13811" y="4626"/>
                </a:cubicBezTo>
                <a:cubicBezTo>
                  <a:pt x="13823" y="4566"/>
                  <a:pt x="13835" y="4602"/>
                  <a:pt x="13846" y="4554"/>
                </a:cubicBezTo>
                <a:cubicBezTo>
                  <a:pt x="13846" y="4562"/>
                  <a:pt x="13849" y="4565"/>
                  <a:pt x="13853" y="4565"/>
                </a:cubicBezTo>
                <a:cubicBezTo>
                  <a:pt x="13861" y="4565"/>
                  <a:pt x="13874" y="4554"/>
                  <a:pt x="13882" y="4554"/>
                </a:cubicBezTo>
                <a:cubicBezTo>
                  <a:pt x="13882" y="4590"/>
                  <a:pt x="13918" y="4578"/>
                  <a:pt x="13918" y="4626"/>
                </a:cubicBezTo>
                <a:cubicBezTo>
                  <a:pt x="13928" y="4605"/>
                  <a:pt x="13949" y="4564"/>
                  <a:pt x="13970" y="4564"/>
                </a:cubicBezTo>
                <a:cubicBezTo>
                  <a:pt x="13972" y="4564"/>
                  <a:pt x="13975" y="4565"/>
                  <a:pt x="13977" y="4566"/>
                </a:cubicBezTo>
                <a:cubicBezTo>
                  <a:pt x="13977" y="4614"/>
                  <a:pt x="13966" y="4602"/>
                  <a:pt x="13977" y="4626"/>
                </a:cubicBezTo>
                <a:lnTo>
                  <a:pt x="13989" y="4590"/>
                </a:lnTo>
                <a:cubicBezTo>
                  <a:pt x="14001" y="4602"/>
                  <a:pt x="13989" y="4614"/>
                  <a:pt x="13989" y="4626"/>
                </a:cubicBezTo>
                <a:cubicBezTo>
                  <a:pt x="13991" y="4627"/>
                  <a:pt x="13992" y="4628"/>
                  <a:pt x="13993" y="4628"/>
                </a:cubicBezTo>
                <a:cubicBezTo>
                  <a:pt x="14002" y="4628"/>
                  <a:pt x="14010" y="4607"/>
                  <a:pt x="14018" y="4607"/>
                </a:cubicBezTo>
                <a:cubicBezTo>
                  <a:pt x="14020" y="4607"/>
                  <a:pt x="14023" y="4609"/>
                  <a:pt x="14025" y="4614"/>
                </a:cubicBezTo>
                <a:lnTo>
                  <a:pt x="14013" y="4638"/>
                </a:lnTo>
                <a:cubicBezTo>
                  <a:pt x="14025" y="4638"/>
                  <a:pt x="14037" y="4638"/>
                  <a:pt x="14049" y="4650"/>
                </a:cubicBezTo>
                <a:cubicBezTo>
                  <a:pt x="14049" y="4662"/>
                  <a:pt x="14037" y="4662"/>
                  <a:pt x="14037" y="4662"/>
                </a:cubicBezTo>
                <a:cubicBezTo>
                  <a:pt x="14034" y="4674"/>
                  <a:pt x="14034" y="4678"/>
                  <a:pt x="14036" y="4678"/>
                </a:cubicBezTo>
                <a:cubicBezTo>
                  <a:pt x="14040" y="4678"/>
                  <a:pt x="14057" y="4648"/>
                  <a:pt x="14060" y="4648"/>
                </a:cubicBezTo>
                <a:cubicBezTo>
                  <a:pt x="14061" y="4648"/>
                  <a:pt x="14061" y="4649"/>
                  <a:pt x="14061" y="4650"/>
                </a:cubicBezTo>
                <a:lnTo>
                  <a:pt x="14061" y="4650"/>
                </a:lnTo>
                <a:cubicBezTo>
                  <a:pt x="14061" y="4638"/>
                  <a:pt x="14049" y="4626"/>
                  <a:pt x="14073" y="4590"/>
                </a:cubicBezTo>
                <a:cubicBezTo>
                  <a:pt x="14073" y="4591"/>
                  <a:pt x="14073" y="4592"/>
                  <a:pt x="14074" y="4592"/>
                </a:cubicBezTo>
                <a:cubicBezTo>
                  <a:pt x="14078" y="4592"/>
                  <a:pt x="14089" y="4580"/>
                  <a:pt x="14095" y="4580"/>
                </a:cubicBezTo>
                <a:cubicBezTo>
                  <a:pt x="14099" y="4580"/>
                  <a:pt x="14101" y="4585"/>
                  <a:pt x="14096" y="4602"/>
                </a:cubicBezTo>
                <a:lnTo>
                  <a:pt x="14085" y="4626"/>
                </a:lnTo>
                <a:cubicBezTo>
                  <a:pt x="14102" y="4608"/>
                  <a:pt x="14100" y="4597"/>
                  <a:pt x="14107" y="4597"/>
                </a:cubicBezTo>
                <a:cubicBezTo>
                  <a:pt x="14110" y="4597"/>
                  <a:pt x="14114" y="4599"/>
                  <a:pt x="14120" y="4602"/>
                </a:cubicBezTo>
                <a:cubicBezTo>
                  <a:pt x="14120" y="4614"/>
                  <a:pt x="14120" y="4614"/>
                  <a:pt x="14120" y="4626"/>
                </a:cubicBezTo>
                <a:cubicBezTo>
                  <a:pt x="14128" y="4614"/>
                  <a:pt x="14134" y="4610"/>
                  <a:pt x="14140" y="4610"/>
                </a:cubicBezTo>
                <a:cubicBezTo>
                  <a:pt x="14153" y="4610"/>
                  <a:pt x="14164" y="4630"/>
                  <a:pt x="14180" y="4638"/>
                </a:cubicBezTo>
                <a:cubicBezTo>
                  <a:pt x="14180" y="4626"/>
                  <a:pt x="14192" y="4614"/>
                  <a:pt x="14204" y="4614"/>
                </a:cubicBezTo>
                <a:cubicBezTo>
                  <a:pt x="14192" y="4590"/>
                  <a:pt x="14192" y="4590"/>
                  <a:pt x="14204" y="4554"/>
                </a:cubicBezTo>
                <a:cubicBezTo>
                  <a:pt x="14204" y="4567"/>
                  <a:pt x="14206" y="4571"/>
                  <a:pt x="14209" y="4571"/>
                </a:cubicBezTo>
                <a:cubicBezTo>
                  <a:pt x="14219" y="4571"/>
                  <a:pt x="14241" y="4531"/>
                  <a:pt x="14254" y="4531"/>
                </a:cubicBezTo>
                <a:close/>
                <a:moveTo>
                  <a:pt x="14550" y="4680"/>
                </a:moveTo>
                <a:cubicBezTo>
                  <a:pt x="14554" y="4680"/>
                  <a:pt x="14557" y="4682"/>
                  <a:pt x="14561" y="4685"/>
                </a:cubicBezTo>
                <a:cubicBezTo>
                  <a:pt x="14561" y="4697"/>
                  <a:pt x="14561" y="4709"/>
                  <a:pt x="14549" y="4709"/>
                </a:cubicBezTo>
                <a:lnTo>
                  <a:pt x="14513" y="4697"/>
                </a:lnTo>
                <a:cubicBezTo>
                  <a:pt x="14530" y="4689"/>
                  <a:pt x="14541" y="4680"/>
                  <a:pt x="14550" y="4680"/>
                </a:cubicBezTo>
                <a:close/>
                <a:moveTo>
                  <a:pt x="14293" y="4560"/>
                </a:moveTo>
                <a:cubicBezTo>
                  <a:pt x="14295" y="4560"/>
                  <a:pt x="14297" y="4562"/>
                  <a:pt x="14299" y="4566"/>
                </a:cubicBezTo>
                <a:cubicBezTo>
                  <a:pt x="14299" y="4578"/>
                  <a:pt x="14299" y="4578"/>
                  <a:pt x="14299" y="4578"/>
                </a:cubicBezTo>
                <a:cubicBezTo>
                  <a:pt x="14299" y="4602"/>
                  <a:pt x="14335" y="4578"/>
                  <a:pt x="14323" y="4638"/>
                </a:cubicBezTo>
                <a:cubicBezTo>
                  <a:pt x="14323" y="4647"/>
                  <a:pt x="14315" y="4665"/>
                  <a:pt x="14312" y="4665"/>
                </a:cubicBezTo>
                <a:cubicBezTo>
                  <a:pt x="14311" y="4665"/>
                  <a:pt x="14311" y="4664"/>
                  <a:pt x="14311" y="4662"/>
                </a:cubicBezTo>
                <a:lnTo>
                  <a:pt x="14311" y="4650"/>
                </a:lnTo>
                <a:cubicBezTo>
                  <a:pt x="14293" y="4673"/>
                  <a:pt x="14296" y="4673"/>
                  <a:pt x="14302" y="4673"/>
                </a:cubicBezTo>
                <a:cubicBezTo>
                  <a:pt x="14306" y="4673"/>
                  <a:pt x="14313" y="4673"/>
                  <a:pt x="14313" y="4684"/>
                </a:cubicBezTo>
                <a:lnTo>
                  <a:pt x="14313" y="4684"/>
                </a:lnTo>
                <a:cubicBezTo>
                  <a:pt x="14315" y="4679"/>
                  <a:pt x="14318" y="4678"/>
                  <a:pt x="14321" y="4678"/>
                </a:cubicBezTo>
                <a:cubicBezTo>
                  <a:pt x="14329" y="4678"/>
                  <a:pt x="14340" y="4685"/>
                  <a:pt x="14347" y="4685"/>
                </a:cubicBezTo>
                <a:lnTo>
                  <a:pt x="14347" y="4650"/>
                </a:lnTo>
                <a:cubicBezTo>
                  <a:pt x="14362" y="4628"/>
                  <a:pt x="14371" y="4620"/>
                  <a:pt x="14374" y="4620"/>
                </a:cubicBezTo>
                <a:cubicBezTo>
                  <a:pt x="14385" y="4620"/>
                  <a:pt x="14354" y="4695"/>
                  <a:pt x="14363" y="4716"/>
                </a:cubicBezTo>
                <a:lnTo>
                  <a:pt x="14363" y="4716"/>
                </a:lnTo>
                <a:cubicBezTo>
                  <a:pt x="14342" y="4703"/>
                  <a:pt x="14322" y="4699"/>
                  <a:pt x="14303" y="4699"/>
                </a:cubicBezTo>
                <a:cubicBezTo>
                  <a:pt x="14262" y="4699"/>
                  <a:pt x="14225" y="4718"/>
                  <a:pt x="14191" y="4718"/>
                </a:cubicBezTo>
                <a:cubicBezTo>
                  <a:pt x="14179" y="4718"/>
                  <a:pt x="14167" y="4716"/>
                  <a:pt x="14156" y="4709"/>
                </a:cubicBezTo>
                <a:cubicBezTo>
                  <a:pt x="14181" y="4701"/>
                  <a:pt x="14189" y="4680"/>
                  <a:pt x="14191" y="4673"/>
                </a:cubicBezTo>
                <a:lnTo>
                  <a:pt x="14180" y="4673"/>
                </a:lnTo>
                <a:cubicBezTo>
                  <a:pt x="14190" y="4668"/>
                  <a:pt x="14198" y="4666"/>
                  <a:pt x="14202" y="4666"/>
                </a:cubicBezTo>
                <a:cubicBezTo>
                  <a:pt x="14205" y="4666"/>
                  <a:pt x="14207" y="4666"/>
                  <a:pt x="14208" y="4668"/>
                </a:cubicBezTo>
                <a:lnTo>
                  <a:pt x="14208" y="4668"/>
                </a:lnTo>
                <a:lnTo>
                  <a:pt x="14216" y="4638"/>
                </a:lnTo>
                <a:lnTo>
                  <a:pt x="14239" y="4638"/>
                </a:lnTo>
                <a:cubicBezTo>
                  <a:pt x="14251" y="4602"/>
                  <a:pt x="14239" y="4578"/>
                  <a:pt x="14263" y="4566"/>
                </a:cubicBezTo>
                <a:cubicBezTo>
                  <a:pt x="14264" y="4565"/>
                  <a:pt x="14265" y="4565"/>
                  <a:pt x="14265" y="4565"/>
                </a:cubicBezTo>
                <a:cubicBezTo>
                  <a:pt x="14271" y="4565"/>
                  <a:pt x="14258" y="4607"/>
                  <a:pt x="14260" y="4607"/>
                </a:cubicBezTo>
                <a:cubicBezTo>
                  <a:pt x="14260" y="4607"/>
                  <a:pt x="14261" y="4605"/>
                  <a:pt x="14263" y="4602"/>
                </a:cubicBezTo>
                <a:cubicBezTo>
                  <a:pt x="14282" y="4592"/>
                  <a:pt x="14286" y="4560"/>
                  <a:pt x="14293" y="4560"/>
                </a:cubicBezTo>
                <a:close/>
                <a:moveTo>
                  <a:pt x="14394" y="4697"/>
                </a:moveTo>
                <a:lnTo>
                  <a:pt x="14394" y="4697"/>
                </a:lnTo>
                <a:cubicBezTo>
                  <a:pt x="14394" y="4709"/>
                  <a:pt x="14406" y="4721"/>
                  <a:pt x="14418" y="4721"/>
                </a:cubicBezTo>
                <a:cubicBezTo>
                  <a:pt x="14418" y="4721"/>
                  <a:pt x="14418" y="4733"/>
                  <a:pt x="14418" y="4733"/>
                </a:cubicBezTo>
                <a:cubicBezTo>
                  <a:pt x="14411" y="4735"/>
                  <a:pt x="14406" y="4736"/>
                  <a:pt x="14403" y="4736"/>
                </a:cubicBezTo>
                <a:cubicBezTo>
                  <a:pt x="14386" y="4736"/>
                  <a:pt x="14394" y="4717"/>
                  <a:pt x="14394" y="4697"/>
                </a:cubicBezTo>
                <a:close/>
                <a:moveTo>
                  <a:pt x="14537" y="4709"/>
                </a:moveTo>
                <a:cubicBezTo>
                  <a:pt x="14543" y="4727"/>
                  <a:pt x="14546" y="4730"/>
                  <a:pt x="14550" y="4730"/>
                </a:cubicBezTo>
                <a:cubicBezTo>
                  <a:pt x="14553" y="4730"/>
                  <a:pt x="14555" y="4729"/>
                  <a:pt x="14559" y="4729"/>
                </a:cubicBezTo>
                <a:cubicBezTo>
                  <a:pt x="14562" y="4729"/>
                  <a:pt x="14567" y="4730"/>
                  <a:pt x="14573" y="4733"/>
                </a:cubicBezTo>
                <a:cubicBezTo>
                  <a:pt x="14573" y="4745"/>
                  <a:pt x="14573" y="4745"/>
                  <a:pt x="14573" y="4745"/>
                </a:cubicBezTo>
                <a:lnTo>
                  <a:pt x="14525" y="4745"/>
                </a:lnTo>
                <a:cubicBezTo>
                  <a:pt x="14561" y="4721"/>
                  <a:pt x="14489" y="4733"/>
                  <a:pt x="14513" y="4709"/>
                </a:cubicBezTo>
                <a:close/>
                <a:moveTo>
                  <a:pt x="10456" y="4745"/>
                </a:moveTo>
                <a:cubicBezTo>
                  <a:pt x="10454" y="4748"/>
                  <a:pt x="10453" y="4752"/>
                  <a:pt x="10453" y="4757"/>
                </a:cubicBezTo>
                <a:cubicBezTo>
                  <a:pt x="10455" y="4752"/>
                  <a:pt x="10456" y="4749"/>
                  <a:pt x="10456" y="4745"/>
                </a:cubicBezTo>
                <a:close/>
                <a:moveTo>
                  <a:pt x="15161" y="4756"/>
                </a:moveTo>
                <a:cubicBezTo>
                  <a:pt x="15159" y="4756"/>
                  <a:pt x="15158" y="4756"/>
                  <a:pt x="15156" y="4757"/>
                </a:cubicBezTo>
                <a:cubicBezTo>
                  <a:pt x="15158" y="4757"/>
                  <a:pt x="15160" y="4756"/>
                  <a:pt x="15162" y="4756"/>
                </a:cubicBezTo>
                <a:lnTo>
                  <a:pt x="15162" y="4756"/>
                </a:lnTo>
                <a:cubicBezTo>
                  <a:pt x="15161" y="4756"/>
                  <a:pt x="15161" y="4756"/>
                  <a:pt x="15161" y="4756"/>
                </a:cubicBezTo>
                <a:close/>
                <a:moveTo>
                  <a:pt x="14716" y="4662"/>
                </a:moveTo>
                <a:cubicBezTo>
                  <a:pt x="14716" y="4685"/>
                  <a:pt x="14716" y="4697"/>
                  <a:pt x="14704" y="4709"/>
                </a:cubicBezTo>
                <a:cubicBezTo>
                  <a:pt x="14704" y="4702"/>
                  <a:pt x="14704" y="4699"/>
                  <a:pt x="14703" y="4699"/>
                </a:cubicBezTo>
                <a:cubicBezTo>
                  <a:pt x="14703" y="4699"/>
                  <a:pt x="14700" y="4713"/>
                  <a:pt x="14692" y="4721"/>
                </a:cubicBezTo>
                <a:cubicBezTo>
                  <a:pt x="14704" y="4721"/>
                  <a:pt x="14704" y="4733"/>
                  <a:pt x="14704" y="4757"/>
                </a:cubicBezTo>
                <a:lnTo>
                  <a:pt x="14692" y="4769"/>
                </a:lnTo>
                <a:cubicBezTo>
                  <a:pt x="14668" y="4745"/>
                  <a:pt x="14668" y="4733"/>
                  <a:pt x="14668" y="4721"/>
                </a:cubicBezTo>
                <a:cubicBezTo>
                  <a:pt x="14680" y="4709"/>
                  <a:pt x="14692" y="4685"/>
                  <a:pt x="14716" y="4662"/>
                </a:cubicBezTo>
                <a:close/>
                <a:moveTo>
                  <a:pt x="16156" y="4828"/>
                </a:moveTo>
                <a:cubicBezTo>
                  <a:pt x="16156" y="4828"/>
                  <a:pt x="16156" y="4828"/>
                  <a:pt x="16156" y="4828"/>
                </a:cubicBezTo>
                <a:cubicBezTo>
                  <a:pt x="16156" y="4828"/>
                  <a:pt x="16156" y="4828"/>
                  <a:pt x="16156" y="4828"/>
                </a:cubicBezTo>
                <a:close/>
                <a:moveTo>
                  <a:pt x="16156" y="4828"/>
                </a:moveTo>
                <a:cubicBezTo>
                  <a:pt x="16156" y="4828"/>
                  <a:pt x="16156" y="4828"/>
                  <a:pt x="16156" y="4828"/>
                </a:cubicBezTo>
                <a:cubicBezTo>
                  <a:pt x="16156" y="4828"/>
                  <a:pt x="16156" y="4828"/>
                  <a:pt x="16156" y="4828"/>
                </a:cubicBezTo>
                <a:close/>
                <a:moveTo>
                  <a:pt x="15311" y="4816"/>
                </a:moveTo>
                <a:lnTo>
                  <a:pt x="15311" y="4816"/>
                </a:lnTo>
                <a:cubicBezTo>
                  <a:pt x="15311" y="4817"/>
                  <a:pt x="15311" y="4828"/>
                  <a:pt x="15299" y="4840"/>
                </a:cubicBezTo>
                <a:cubicBezTo>
                  <a:pt x="15311" y="4828"/>
                  <a:pt x="15311" y="4828"/>
                  <a:pt x="15311" y="4816"/>
                </a:cubicBezTo>
                <a:close/>
                <a:moveTo>
                  <a:pt x="14835" y="4685"/>
                </a:moveTo>
                <a:lnTo>
                  <a:pt x="14847" y="4709"/>
                </a:lnTo>
                <a:cubicBezTo>
                  <a:pt x="14847" y="4709"/>
                  <a:pt x="14839" y="4724"/>
                  <a:pt x="14836" y="4724"/>
                </a:cubicBezTo>
                <a:cubicBezTo>
                  <a:pt x="14835" y="4724"/>
                  <a:pt x="14835" y="4723"/>
                  <a:pt x="14835" y="4721"/>
                </a:cubicBezTo>
                <a:cubicBezTo>
                  <a:pt x="14831" y="4736"/>
                  <a:pt x="14831" y="4742"/>
                  <a:pt x="14833" y="4742"/>
                </a:cubicBezTo>
                <a:cubicBezTo>
                  <a:pt x="14837" y="4742"/>
                  <a:pt x="14850" y="4717"/>
                  <a:pt x="14858" y="4709"/>
                </a:cubicBezTo>
                <a:cubicBezTo>
                  <a:pt x="14858" y="4721"/>
                  <a:pt x="14882" y="4733"/>
                  <a:pt x="14870" y="4745"/>
                </a:cubicBezTo>
                <a:cubicBezTo>
                  <a:pt x="14874" y="4742"/>
                  <a:pt x="14877" y="4740"/>
                  <a:pt x="14880" y="4740"/>
                </a:cubicBezTo>
                <a:cubicBezTo>
                  <a:pt x="14888" y="4740"/>
                  <a:pt x="14894" y="4751"/>
                  <a:pt x="14894" y="4769"/>
                </a:cubicBezTo>
                <a:cubicBezTo>
                  <a:pt x="14906" y="4769"/>
                  <a:pt x="14894" y="4745"/>
                  <a:pt x="14906" y="4733"/>
                </a:cubicBezTo>
                <a:lnTo>
                  <a:pt x="14930" y="4745"/>
                </a:lnTo>
                <a:cubicBezTo>
                  <a:pt x="14930" y="4769"/>
                  <a:pt x="14918" y="4828"/>
                  <a:pt x="14906" y="4840"/>
                </a:cubicBezTo>
                <a:cubicBezTo>
                  <a:pt x="14930" y="4816"/>
                  <a:pt x="14930" y="4769"/>
                  <a:pt x="14942" y="4769"/>
                </a:cubicBezTo>
                <a:cubicBezTo>
                  <a:pt x="14930" y="4804"/>
                  <a:pt x="14954" y="4816"/>
                  <a:pt x="14942" y="4840"/>
                </a:cubicBezTo>
                <a:cubicBezTo>
                  <a:pt x="14918" y="4840"/>
                  <a:pt x="14894" y="4852"/>
                  <a:pt x="14858" y="4852"/>
                </a:cubicBezTo>
                <a:cubicBezTo>
                  <a:pt x="14930" y="4816"/>
                  <a:pt x="14763" y="4792"/>
                  <a:pt x="14847" y="4781"/>
                </a:cubicBezTo>
                <a:cubicBezTo>
                  <a:pt x="14837" y="4776"/>
                  <a:pt x="14829" y="4774"/>
                  <a:pt x="14822" y="4774"/>
                </a:cubicBezTo>
                <a:cubicBezTo>
                  <a:pt x="14793" y="4774"/>
                  <a:pt x="14780" y="4807"/>
                  <a:pt x="14751" y="4816"/>
                </a:cubicBezTo>
                <a:cubicBezTo>
                  <a:pt x="14716" y="4792"/>
                  <a:pt x="14739" y="4745"/>
                  <a:pt x="14775" y="4733"/>
                </a:cubicBezTo>
                <a:lnTo>
                  <a:pt x="14775" y="4733"/>
                </a:lnTo>
                <a:lnTo>
                  <a:pt x="14739" y="4745"/>
                </a:lnTo>
                <a:cubicBezTo>
                  <a:pt x="14739" y="4733"/>
                  <a:pt x="14739" y="4721"/>
                  <a:pt x="14751" y="4709"/>
                </a:cubicBezTo>
                <a:cubicBezTo>
                  <a:pt x="14763" y="4709"/>
                  <a:pt x="14775" y="4709"/>
                  <a:pt x="14787" y="4721"/>
                </a:cubicBezTo>
                <a:cubicBezTo>
                  <a:pt x="14787" y="4731"/>
                  <a:pt x="14787" y="4759"/>
                  <a:pt x="14779" y="4759"/>
                </a:cubicBezTo>
                <a:cubicBezTo>
                  <a:pt x="14778" y="4759"/>
                  <a:pt x="14777" y="4758"/>
                  <a:pt x="14775" y="4757"/>
                </a:cubicBezTo>
                <a:lnTo>
                  <a:pt x="14775" y="4757"/>
                </a:lnTo>
                <a:cubicBezTo>
                  <a:pt x="14775" y="4762"/>
                  <a:pt x="14777" y="4765"/>
                  <a:pt x="14780" y="4765"/>
                </a:cubicBezTo>
                <a:cubicBezTo>
                  <a:pt x="14785" y="4765"/>
                  <a:pt x="14792" y="4759"/>
                  <a:pt x="14799" y="4745"/>
                </a:cubicBezTo>
                <a:cubicBezTo>
                  <a:pt x="14787" y="4721"/>
                  <a:pt x="14835" y="4733"/>
                  <a:pt x="14835" y="4685"/>
                </a:cubicBezTo>
                <a:close/>
                <a:moveTo>
                  <a:pt x="15331" y="4831"/>
                </a:moveTo>
                <a:cubicBezTo>
                  <a:pt x="15328" y="4839"/>
                  <a:pt x="15325" y="4850"/>
                  <a:pt x="15323" y="4864"/>
                </a:cubicBezTo>
                <a:lnTo>
                  <a:pt x="15331" y="4831"/>
                </a:lnTo>
                <a:close/>
                <a:moveTo>
                  <a:pt x="11233" y="4864"/>
                </a:moveTo>
                <a:cubicBezTo>
                  <a:pt x="11231" y="4867"/>
                  <a:pt x="11229" y="4871"/>
                  <a:pt x="11227" y="4876"/>
                </a:cubicBezTo>
                <a:lnTo>
                  <a:pt x="11239" y="4864"/>
                </a:lnTo>
                <a:close/>
                <a:moveTo>
                  <a:pt x="15703" y="4895"/>
                </a:moveTo>
                <a:lnTo>
                  <a:pt x="15703" y="4895"/>
                </a:lnTo>
                <a:cubicBezTo>
                  <a:pt x="15703" y="4897"/>
                  <a:pt x="15704" y="4898"/>
                  <a:pt x="15704" y="4900"/>
                </a:cubicBezTo>
                <a:cubicBezTo>
                  <a:pt x="15704" y="4898"/>
                  <a:pt x="15704" y="4896"/>
                  <a:pt x="15703" y="4895"/>
                </a:cubicBezTo>
                <a:close/>
                <a:moveTo>
                  <a:pt x="16081" y="4908"/>
                </a:moveTo>
                <a:lnTo>
                  <a:pt x="16073" y="4912"/>
                </a:lnTo>
                <a:cubicBezTo>
                  <a:pt x="16076" y="4910"/>
                  <a:pt x="16079" y="4909"/>
                  <a:pt x="16081" y="4908"/>
                </a:cubicBezTo>
                <a:close/>
                <a:moveTo>
                  <a:pt x="16192" y="4931"/>
                </a:moveTo>
                <a:lnTo>
                  <a:pt x="16192" y="4931"/>
                </a:lnTo>
                <a:cubicBezTo>
                  <a:pt x="16192" y="4938"/>
                  <a:pt x="16193" y="4947"/>
                  <a:pt x="16194" y="4955"/>
                </a:cubicBezTo>
                <a:lnTo>
                  <a:pt x="16194" y="4955"/>
                </a:lnTo>
                <a:cubicBezTo>
                  <a:pt x="16194" y="4946"/>
                  <a:pt x="16194" y="4938"/>
                  <a:pt x="16192" y="4931"/>
                </a:cubicBezTo>
                <a:close/>
                <a:moveTo>
                  <a:pt x="15109" y="4697"/>
                </a:moveTo>
                <a:cubicBezTo>
                  <a:pt x="15097" y="4745"/>
                  <a:pt x="15109" y="4828"/>
                  <a:pt x="15144" y="4828"/>
                </a:cubicBezTo>
                <a:cubicBezTo>
                  <a:pt x="15144" y="4804"/>
                  <a:pt x="15132" y="4781"/>
                  <a:pt x="15144" y="4745"/>
                </a:cubicBezTo>
                <a:lnTo>
                  <a:pt x="15168" y="4745"/>
                </a:lnTo>
                <a:cubicBezTo>
                  <a:pt x="15168" y="4745"/>
                  <a:pt x="15168" y="4753"/>
                  <a:pt x="15162" y="4756"/>
                </a:cubicBezTo>
                <a:lnTo>
                  <a:pt x="15162" y="4756"/>
                </a:lnTo>
                <a:cubicBezTo>
                  <a:pt x="15175" y="4757"/>
                  <a:pt x="15179" y="4790"/>
                  <a:pt x="15189" y="4790"/>
                </a:cubicBezTo>
                <a:cubicBezTo>
                  <a:pt x="15193" y="4790"/>
                  <a:pt x="15197" y="4785"/>
                  <a:pt x="15204" y="4769"/>
                </a:cubicBezTo>
                <a:lnTo>
                  <a:pt x="15204" y="4804"/>
                </a:lnTo>
                <a:cubicBezTo>
                  <a:pt x="15180" y="4816"/>
                  <a:pt x="15180" y="4816"/>
                  <a:pt x="15204" y="4828"/>
                </a:cubicBezTo>
                <a:lnTo>
                  <a:pt x="15204" y="4816"/>
                </a:lnTo>
                <a:cubicBezTo>
                  <a:pt x="15204" y="4792"/>
                  <a:pt x="15228" y="4792"/>
                  <a:pt x="15239" y="4781"/>
                </a:cubicBezTo>
                <a:cubicBezTo>
                  <a:pt x="15246" y="4774"/>
                  <a:pt x="15251" y="4771"/>
                  <a:pt x="15255" y="4771"/>
                </a:cubicBezTo>
                <a:cubicBezTo>
                  <a:pt x="15264" y="4771"/>
                  <a:pt x="15267" y="4791"/>
                  <a:pt x="15275" y="4816"/>
                </a:cubicBezTo>
                <a:cubicBezTo>
                  <a:pt x="15275" y="4792"/>
                  <a:pt x="15275" y="4745"/>
                  <a:pt x="15287" y="4745"/>
                </a:cubicBezTo>
                <a:cubicBezTo>
                  <a:pt x="15275" y="4816"/>
                  <a:pt x="15323" y="4781"/>
                  <a:pt x="15311" y="4816"/>
                </a:cubicBezTo>
                <a:cubicBezTo>
                  <a:pt x="15319" y="4816"/>
                  <a:pt x="15321" y="4827"/>
                  <a:pt x="15326" y="4827"/>
                </a:cubicBezTo>
                <a:cubicBezTo>
                  <a:pt x="15328" y="4827"/>
                  <a:pt x="15331" y="4824"/>
                  <a:pt x="15335" y="4816"/>
                </a:cubicBezTo>
                <a:lnTo>
                  <a:pt x="15335" y="4816"/>
                </a:lnTo>
                <a:lnTo>
                  <a:pt x="15331" y="4831"/>
                </a:lnTo>
                <a:lnTo>
                  <a:pt x="15331" y="4831"/>
                </a:lnTo>
                <a:cubicBezTo>
                  <a:pt x="15344" y="4796"/>
                  <a:pt x="15363" y="4802"/>
                  <a:pt x="15382" y="4792"/>
                </a:cubicBezTo>
                <a:lnTo>
                  <a:pt x="15382" y="4792"/>
                </a:lnTo>
                <a:cubicBezTo>
                  <a:pt x="15372" y="4833"/>
                  <a:pt x="15375" y="4839"/>
                  <a:pt x="15382" y="4839"/>
                </a:cubicBezTo>
                <a:cubicBezTo>
                  <a:pt x="15384" y="4839"/>
                  <a:pt x="15388" y="4838"/>
                  <a:pt x="15391" y="4838"/>
                </a:cubicBezTo>
                <a:cubicBezTo>
                  <a:pt x="15399" y="4838"/>
                  <a:pt x="15406" y="4843"/>
                  <a:pt x="15406" y="4876"/>
                </a:cubicBezTo>
                <a:cubicBezTo>
                  <a:pt x="15418" y="4816"/>
                  <a:pt x="15442" y="4864"/>
                  <a:pt x="15454" y="4804"/>
                </a:cubicBezTo>
                <a:cubicBezTo>
                  <a:pt x="15466" y="4804"/>
                  <a:pt x="15454" y="4864"/>
                  <a:pt x="15454" y="4888"/>
                </a:cubicBezTo>
                <a:lnTo>
                  <a:pt x="15466" y="4864"/>
                </a:lnTo>
                <a:cubicBezTo>
                  <a:pt x="15466" y="4900"/>
                  <a:pt x="15501" y="4900"/>
                  <a:pt x="15513" y="4923"/>
                </a:cubicBezTo>
                <a:lnTo>
                  <a:pt x="15537" y="4876"/>
                </a:lnTo>
                <a:lnTo>
                  <a:pt x="15537" y="4900"/>
                </a:lnTo>
                <a:cubicBezTo>
                  <a:pt x="15537" y="4888"/>
                  <a:pt x="15561" y="4876"/>
                  <a:pt x="15549" y="4864"/>
                </a:cubicBezTo>
                <a:lnTo>
                  <a:pt x="15561" y="4864"/>
                </a:lnTo>
                <a:cubicBezTo>
                  <a:pt x="15566" y="4838"/>
                  <a:pt x="15569" y="4832"/>
                  <a:pt x="15573" y="4832"/>
                </a:cubicBezTo>
                <a:cubicBezTo>
                  <a:pt x="15575" y="4832"/>
                  <a:pt x="15579" y="4835"/>
                  <a:pt x="15583" y="4835"/>
                </a:cubicBezTo>
                <a:cubicBezTo>
                  <a:pt x="15587" y="4835"/>
                  <a:pt x="15591" y="4834"/>
                  <a:pt x="15597" y="4828"/>
                </a:cubicBezTo>
                <a:lnTo>
                  <a:pt x="15597" y="4828"/>
                </a:lnTo>
                <a:cubicBezTo>
                  <a:pt x="15597" y="4840"/>
                  <a:pt x="15597" y="4852"/>
                  <a:pt x="15585" y="4864"/>
                </a:cubicBezTo>
                <a:cubicBezTo>
                  <a:pt x="15597" y="4864"/>
                  <a:pt x="15585" y="4888"/>
                  <a:pt x="15585" y="4900"/>
                </a:cubicBezTo>
                <a:cubicBezTo>
                  <a:pt x="15597" y="4888"/>
                  <a:pt x="15632" y="4804"/>
                  <a:pt x="15620" y="4781"/>
                </a:cubicBezTo>
                <a:cubicBezTo>
                  <a:pt x="15620" y="4763"/>
                  <a:pt x="15627" y="4752"/>
                  <a:pt x="15635" y="4752"/>
                </a:cubicBezTo>
                <a:cubicBezTo>
                  <a:pt x="15638" y="4752"/>
                  <a:pt x="15641" y="4754"/>
                  <a:pt x="15644" y="4757"/>
                </a:cubicBezTo>
                <a:lnTo>
                  <a:pt x="15644" y="4804"/>
                </a:lnTo>
                <a:lnTo>
                  <a:pt x="15656" y="4757"/>
                </a:lnTo>
                <a:cubicBezTo>
                  <a:pt x="15658" y="4755"/>
                  <a:pt x="15659" y="4754"/>
                  <a:pt x="15661" y="4754"/>
                </a:cubicBezTo>
                <a:cubicBezTo>
                  <a:pt x="15668" y="4754"/>
                  <a:pt x="15670" y="4782"/>
                  <a:pt x="15680" y="4792"/>
                </a:cubicBezTo>
                <a:cubicBezTo>
                  <a:pt x="15668" y="4792"/>
                  <a:pt x="15644" y="4888"/>
                  <a:pt x="15668" y="4888"/>
                </a:cubicBezTo>
                <a:cubicBezTo>
                  <a:pt x="15656" y="4888"/>
                  <a:pt x="15656" y="4900"/>
                  <a:pt x="15644" y="4912"/>
                </a:cubicBezTo>
                <a:cubicBezTo>
                  <a:pt x="15620" y="4900"/>
                  <a:pt x="15609" y="4900"/>
                  <a:pt x="15585" y="4900"/>
                </a:cubicBezTo>
                <a:cubicBezTo>
                  <a:pt x="15552" y="4922"/>
                  <a:pt x="15519" y="4954"/>
                  <a:pt x="15486" y="4968"/>
                </a:cubicBezTo>
                <a:lnTo>
                  <a:pt x="15486" y="4968"/>
                </a:lnTo>
                <a:cubicBezTo>
                  <a:pt x="15490" y="4964"/>
                  <a:pt x="15490" y="4959"/>
                  <a:pt x="15490" y="4959"/>
                </a:cubicBezTo>
                <a:lnTo>
                  <a:pt x="15490" y="4959"/>
                </a:lnTo>
                <a:cubicBezTo>
                  <a:pt x="15478" y="4971"/>
                  <a:pt x="15454" y="4971"/>
                  <a:pt x="15430" y="4971"/>
                </a:cubicBezTo>
                <a:cubicBezTo>
                  <a:pt x="15394" y="4959"/>
                  <a:pt x="15466" y="4947"/>
                  <a:pt x="15454" y="4923"/>
                </a:cubicBezTo>
                <a:lnTo>
                  <a:pt x="15394" y="4923"/>
                </a:lnTo>
                <a:cubicBezTo>
                  <a:pt x="15382" y="4929"/>
                  <a:pt x="15373" y="4932"/>
                  <a:pt x="15366" y="4932"/>
                </a:cubicBezTo>
                <a:cubicBezTo>
                  <a:pt x="15359" y="4932"/>
                  <a:pt x="15353" y="4929"/>
                  <a:pt x="15347" y="4923"/>
                </a:cubicBezTo>
                <a:cubicBezTo>
                  <a:pt x="15370" y="4900"/>
                  <a:pt x="15382" y="4876"/>
                  <a:pt x="15394" y="4852"/>
                </a:cubicBezTo>
                <a:lnTo>
                  <a:pt x="15394" y="4852"/>
                </a:lnTo>
                <a:lnTo>
                  <a:pt x="15323" y="4900"/>
                </a:lnTo>
                <a:cubicBezTo>
                  <a:pt x="15323" y="4876"/>
                  <a:pt x="15263" y="4864"/>
                  <a:pt x="15311" y="4840"/>
                </a:cubicBezTo>
                <a:lnTo>
                  <a:pt x="15299" y="4840"/>
                </a:lnTo>
                <a:lnTo>
                  <a:pt x="15204" y="4852"/>
                </a:lnTo>
                <a:lnTo>
                  <a:pt x="15204" y="4828"/>
                </a:lnTo>
                <a:cubicBezTo>
                  <a:pt x="15202" y="4827"/>
                  <a:pt x="15199" y="4827"/>
                  <a:pt x="15196" y="4827"/>
                </a:cubicBezTo>
                <a:cubicBezTo>
                  <a:pt x="15169" y="4827"/>
                  <a:pt x="15117" y="4859"/>
                  <a:pt x="15086" y="4859"/>
                </a:cubicBezTo>
                <a:cubicBezTo>
                  <a:pt x="15068" y="4859"/>
                  <a:pt x="15057" y="4849"/>
                  <a:pt x="15061" y="4816"/>
                </a:cubicBezTo>
                <a:lnTo>
                  <a:pt x="15061" y="4816"/>
                </a:lnTo>
                <a:cubicBezTo>
                  <a:pt x="15025" y="4828"/>
                  <a:pt x="15001" y="4840"/>
                  <a:pt x="14978" y="4840"/>
                </a:cubicBezTo>
                <a:cubicBezTo>
                  <a:pt x="15020" y="4830"/>
                  <a:pt x="15043" y="4753"/>
                  <a:pt x="15065" y="4753"/>
                </a:cubicBezTo>
                <a:cubicBezTo>
                  <a:pt x="15068" y="4753"/>
                  <a:pt x="15070" y="4754"/>
                  <a:pt x="15073" y="4757"/>
                </a:cubicBezTo>
                <a:lnTo>
                  <a:pt x="15073" y="4745"/>
                </a:lnTo>
                <a:cubicBezTo>
                  <a:pt x="15097" y="4721"/>
                  <a:pt x="15097" y="4733"/>
                  <a:pt x="15109" y="4697"/>
                </a:cubicBezTo>
                <a:close/>
                <a:moveTo>
                  <a:pt x="16216" y="4971"/>
                </a:moveTo>
                <a:lnTo>
                  <a:pt x="16216" y="4971"/>
                </a:lnTo>
                <a:cubicBezTo>
                  <a:pt x="16212" y="4974"/>
                  <a:pt x="16209" y="4978"/>
                  <a:pt x="16206" y="4981"/>
                </a:cubicBezTo>
                <a:lnTo>
                  <a:pt x="16206" y="4981"/>
                </a:lnTo>
                <a:cubicBezTo>
                  <a:pt x="16209" y="4980"/>
                  <a:pt x="16212" y="4977"/>
                  <a:pt x="16216" y="4971"/>
                </a:cubicBezTo>
                <a:close/>
                <a:moveTo>
                  <a:pt x="16194" y="4955"/>
                </a:moveTo>
                <a:cubicBezTo>
                  <a:pt x="16193" y="4965"/>
                  <a:pt x="16192" y="4975"/>
                  <a:pt x="16192" y="4983"/>
                </a:cubicBezTo>
                <a:cubicBezTo>
                  <a:pt x="16192" y="4986"/>
                  <a:pt x="16193" y="4988"/>
                  <a:pt x="16195" y="4988"/>
                </a:cubicBezTo>
                <a:cubicBezTo>
                  <a:pt x="16197" y="4988"/>
                  <a:pt x="16201" y="4985"/>
                  <a:pt x="16206" y="4981"/>
                </a:cubicBezTo>
                <a:lnTo>
                  <a:pt x="16206" y="4981"/>
                </a:lnTo>
                <a:cubicBezTo>
                  <a:pt x="16205" y="4981"/>
                  <a:pt x="16205" y="4981"/>
                  <a:pt x="16204" y="4981"/>
                </a:cubicBezTo>
                <a:cubicBezTo>
                  <a:pt x="16198" y="4981"/>
                  <a:pt x="16195" y="4969"/>
                  <a:pt x="16194" y="4955"/>
                </a:cubicBezTo>
                <a:close/>
                <a:moveTo>
                  <a:pt x="14275" y="4947"/>
                </a:moveTo>
                <a:cubicBezTo>
                  <a:pt x="14311" y="4947"/>
                  <a:pt x="14323" y="4971"/>
                  <a:pt x="14347" y="4983"/>
                </a:cubicBezTo>
                <a:cubicBezTo>
                  <a:pt x="14347" y="4983"/>
                  <a:pt x="14335" y="4995"/>
                  <a:pt x="14335" y="4995"/>
                </a:cubicBezTo>
                <a:cubicBezTo>
                  <a:pt x="14329" y="4984"/>
                  <a:pt x="14324" y="4980"/>
                  <a:pt x="14320" y="4980"/>
                </a:cubicBezTo>
                <a:cubicBezTo>
                  <a:pt x="14308" y="4980"/>
                  <a:pt x="14299" y="5004"/>
                  <a:pt x="14287" y="5004"/>
                </a:cubicBezTo>
                <a:cubicBezTo>
                  <a:pt x="14284" y="5004"/>
                  <a:pt x="14280" y="5002"/>
                  <a:pt x="14275" y="4995"/>
                </a:cubicBezTo>
                <a:cubicBezTo>
                  <a:pt x="14275" y="4983"/>
                  <a:pt x="14287" y="4983"/>
                  <a:pt x="14287" y="4983"/>
                </a:cubicBezTo>
                <a:cubicBezTo>
                  <a:pt x="14285" y="4981"/>
                  <a:pt x="14283" y="4980"/>
                  <a:pt x="14280" y="4980"/>
                </a:cubicBezTo>
                <a:cubicBezTo>
                  <a:pt x="14271" y="4980"/>
                  <a:pt x="14263" y="4999"/>
                  <a:pt x="14263" y="5019"/>
                </a:cubicBezTo>
                <a:lnTo>
                  <a:pt x="14263" y="4995"/>
                </a:lnTo>
                <a:lnTo>
                  <a:pt x="14251" y="4995"/>
                </a:lnTo>
                <a:lnTo>
                  <a:pt x="14275" y="4947"/>
                </a:lnTo>
                <a:close/>
                <a:moveTo>
                  <a:pt x="13727" y="5007"/>
                </a:moveTo>
                <a:cubicBezTo>
                  <a:pt x="13727" y="5019"/>
                  <a:pt x="13727" y="5019"/>
                  <a:pt x="13727" y="5031"/>
                </a:cubicBezTo>
                <a:cubicBezTo>
                  <a:pt x="13704" y="5031"/>
                  <a:pt x="13704" y="5031"/>
                  <a:pt x="13704" y="5019"/>
                </a:cubicBezTo>
                <a:cubicBezTo>
                  <a:pt x="13704" y="5019"/>
                  <a:pt x="13715" y="5007"/>
                  <a:pt x="13715" y="5007"/>
                </a:cubicBezTo>
                <a:close/>
                <a:moveTo>
                  <a:pt x="14224" y="4944"/>
                </a:moveTo>
                <a:cubicBezTo>
                  <a:pt x="14230" y="4944"/>
                  <a:pt x="14235" y="4945"/>
                  <a:pt x="14239" y="4947"/>
                </a:cubicBezTo>
                <a:lnTo>
                  <a:pt x="14251" y="5007"/>
                </a:lnTo>
                <a:lnTo>
                  <a:pt x="14216" y="5031"/>
                </a:lnTo>
                <a:cubicBezTo>
                  <a:pt x="14216" y="5007"/>
                  <a:pt x="14204" y="5007"/>
                  <a:pt x="14192" y="5007"/>
                </a:cubicBezTo>
                <a:cubicBezTo>
                  <a:pt x="14192" y="4995"/>
                  <a:pt x="14192" y="4983"/>
                  <a:pt x="14180" y="4983"/>
                </a:cubicBezTo>
                <a:cubicBezTo>
                  <a:pt x="14170" y="4964"/>
                  <a:pt x="14200" y="4944"/>
                  <a:pt x="14224" y="4944"/>
                </a:cubicBezTo>
                <a:close/>
                <a:moveTo>
                  <a:pt x="13386" y="5039"/>
                </a:moveTo>
                <a:lnTo>
                  <a:pt x="13386" y="5039"/>
                </a:lnTo>
                <a:cubicBezTo>
                  <a:pt x="13384" y="5044"/>
                  <a:pt x="13383" y="5049"/>
                  <a:pt x="13382" y="5054"/>
                </a:cubicBezTo>
                <a:lnTo>
                  <a:pt x="13386" y="5039"/>
                </a:lnTo>
                <a:close/>
                <a:moveTo>
                  <a:pt x="13549" y="5031"/>
                </a:moveTo>
                <a:cubicBezTo>
                  <a:pt x="13561" y="5031"/>
                  <a:pt x="13573" y="5031"/>
                  <a:pt x="13585" y="5043"/>
                </a:cubicBezTo>
                <a:cubicBezTo>
                  <a:pt x="13585" y="5043"/>
                  <a:pt x="13585" y="5043"/>
                  <a:pt x="13585" y="5054"/>
                </a:cubicBezTo>
                <a:cubicBezTo>
                  <a:pt x="13573" y="5043"/>
                  <a:pt x="13561" y="5043"/>
                  <a:pt x="13549" y="5031"/>
                </a:cubicBezTo>
                <a:close/>
                <a:moveTo>
                  <a:pt x="14120" y="5031"/>
                </a:moveTo>
                <a:cubicBezTo>
                  <a:pt x="14120" y="5043"/>
                  <a:pt x="14120" y="5043"/>
                  <a:pt x="14120" y="5054"/>
                </a:cubicBezTo>
                <a:cubicBezTo>
                  <a:pt x="14108" y="5043"/>
                  <a:pt x="14096" y="5043"/>
                  <a:pt x="14085" y="5031"/>
                </a:cubicBezTo>
                <a:close/>
                <a:moveTo>
                  <a:pt x="15525" y="5019"/>
                </a:moveTo>
                <a:lnTo>
                  <a:pt x="15525" y="5019"/>
                </a:lnTo>
                <a:cubicBezTo>
                  <a:pt x="15513" y="5031"/>
                  <a:pt x="15525" y="5043"/>
                  <a:pt x="15537" y="5054"/>
                </a:cubicBezTo>
                <a:cubicBezTo>
                  <a:pt x="15529" y="5063"/>
                  <a:pt x="15520" y="5071"/>
                  <a:pt x="15512" y="5071"/>
                </a:cubicBezTo>
                <a:cubicBezTo>
                  <a:pt x="15508" y="5071"/>
                  <a:pt x="15505" y="5070"/>
                  <a:pt x="15501" y="5066"/>
                </a:cubicBezTo>
                <a:cubicBezTo>
                  <a:pt x="15501" y="5054"/>
                  <a:pt x="15501" y="5054"/>
                  <a:pt x="15513" y="5043"/>
                </a:cubicBezTo>
                <a:cubicBezTo>
                  <a:pt x="15513" y="5043"/>
                  <a:pt x="15513" y="5031"/>
                  <a:pt x="15525" y="5019"/>
                </a:cubicBezTo>
                <a:close/>
                <a:moveTo>
                  <a:pt x="15882" y="5102"/>
                </a:moveTo>
                <a:cubicBezTo>
                  <a:pt x="15871" y="5102"/>
                  <a:pt x="15882" y="5114"/>
                  <a:pt x="15882" y="5114"/>
                </a:cubicBezTo>
                <a:lnTo>
                  <a:pt x="15882" y="5102"/>
                </a:lnTo>
                <a:close/>
                <a:moveTo>
                  <a:pt x="12894" y="5126"/>
                </a:moveTo>
                <a:lnTo>
                  <a:pt x="12894" y="5126"/>
                </a:lnTo>
                <a:cubicBezTo>
                  <a:pt x="12894" y="5126"/>
                  <a:pt x="12894" y="5126"/>
                  <a:pt x="12894" y="5126"/>
                </a:cubicBezTo>
                <a:close/>
                <a:moveTo>
                  <a:pt x="15822" y="5099"/>
                </a:moveTo>
                <a:cubicBezTo>
                  <a:pt x="15851" y="5099"/>
                  <a:pt x="15859" y="5118"/>
                  <a:pt x="15859" y="5138"/>
                </a:cubicBezTo>
                <a:cubicBezTo>
                  <a:pt x="15853" y="5143"/>
                  <a:pt x="15848" y="5148"/>
                  <a:pt x="15844" y="5148"/>
                </a:cubicBezTo>
                <a:cubicBezTo>
                  <a:pt x="15838" y="5148"/>
                  <a:pt x="15835" y="5140"/>
                  <a:pt x="15835" y="5114"/>
                </a:cubicBezTo>
                <a:cubicBezTo>
                  <a:pt x="15811" y="5150"/>
                  <a:pt x="15799" y="5138"/>
                  <a:pt x="15775" y="5162"/>
                </a:cubicBezTo>
                <a:cubicBezTo>
                  <a:pt x="15775" y="5138"/>
                  <a:pt x="15763" y="5114"/>
                  <a:pt x="15799" y="5102"/>
                </a:cubicBezTo>
                <a:cubicBezTo>
                  <a:pt x="15808" y="5100"/>
                  <a:pt x="15815" y="5099"/>
                  <a:pt x="15822" y="5099"/>
                </a:cubicBezTo>
                <a:close/>
                <a:moveTo>
                  <a:pt x="12513" y="5162"/>
                </a:moveTo>
                <a:lnTo>
                  <a:pt x="12513" y="5162"/>
                </a:lnTo>
                <a:cubicBezTo>
                  <a:pt x="12513" y="5162"/>
                  <a:pt x="12513" y="5162"/>
                  <a:pt x="12513" y="5162"/>
                </a:cubicBezTo>
                <a:close/>
                <a:moveTo>
                  <a:pt x="16121" y="5366"/>
                </a:moveTo>
                <a:lnTo>
                  <a:pt x="16121" y="5366"/>
                </a:lnTo>
                <a:cubicBezTo>
                  <a:pt x="16121" y="5373"/>
                  <a:pt x="16122" y="5380"/>
                  <a:pt x="16123" y="5387"/>
                </a:cubicBezTo>
                <a:lnTo>
                  <a:pt x="16123" y="5387"/>
                </a:lnTo>
                <a:cubicBezTo>
                  <a:pt x="16124" y="5378"/>
                  <a:pt x="16123" y="5370"/>
                  <a:pt x="16121" y="5366"/>
                </a:cubicBezTo>
                <a:close/>
                <a:moveTo>
                  <a:pt x="16123" y="5387"/>
                </a:moveTo>
                <a:lnTo>
                  <a:pt x="16123" y="5387"/>
                </a:lnTo>
                <a:cubicBezTo>
                  <a:pt x="16123" y="5399"/>
                  <a:pt x="16121" y="5413"/>
                  <a:pt x="16121" y="5424"/>
                </a:cubicBezTo>
                <a:cubicBezTo>
                  <a:pt x="16125" y="5428"/>
                  <a:pt x="16130" y="5431"/>
                  <a:pt x="16134" y="5431"/>
                </a:cubicBezTo>
                <a:cubicBezTo>
                  <a:pt x="16140" y="5431"/>
                  <a:pt x="16144" y="5426"/>
                  <a:pt x="16144" y="5412"/>
                </a:cubicBezTo>
                <a:lnTo>
                  <a:pt x="16144" y="5412"/>
                </a:lnTo>
                <a:cubicBezTo>
                  <a:pt x="16142" y="5419"/>
                  <a:pt x="16139" y="5423"/>
                  <a:pt x="16137" y="5423"/>
                </a:cubicBezTo>
                <a:cubicBezTo>
                  <a:pt x="16131" y="5423"/>
                  <a:pt x="16126" y="5406"/>
                  <a:pt x="16123" y="5387"/>
                </a:cubicBezTo>
                <a:close/>
                <a:moveTo>
                  <a:pt x="15145" y="5478"/>
                </a:moveTo>
                <a:lnTo>
                  <a:pt x="15145" y="5478"/>
                </a:lnTo>
                <a:cubicBezTo>
                  <a:pt x="15144" y="5480"/>
                  <a:pt x="15144" y="5481"/>
                  <a:pt x="15144" y="5483"/>
                </a:cubicBezTo>
                <a:lnTo>
                  <a:pt x="15156" y="5507"/>
                </a:lnTo>
                <a:lnTo>
                  <a:pt x="15145" y="5478"/>
                </a:lnTo>
                <a:close/>
                <a:moveTo>
                  <a:pt x="10194" y="5507"/>
                </a:moveTo>
                <a:lnTo>
                  <a:pt x="10191" y="5519"/>
                </a:lnTo>
                <a:cubicBezTo>
                  <a:pt x="10193" y="5513"/>
                  <a:pt x="10194" y="5509"/>
                  <a:pt x="10194" y="5507"/>
                </a:cubicBezTo>
                <a:close/>
                <a:moveTo>
                  <a:pt x="10252" y="5546"/>
                </a:moveTo>
                <a:cubicBezTo>
                  <a:pt x="10253" y="5549"/>
                  <a:pt x="10254" y="5551"/>
                  <a:pt x="10254" y="5551"/>
                </a:cubicBezTo>
                <a:cubicBezTo>
                  <a:pt x="10254" y="5551"/>
                  <a:pt x="10254" y="5549"/>
                  <a:pt x="10252" y="5546"/>
                </a:cubicBezTo>
                <a:close/>
                <a:moveTo>
                  <a:pt x="14204" y="5602"/>
                </a:moveTo>
                <a:cubicBezTo>
                  <a:pt x="14205" y="5603"/>
                  <a:pt x="14206" y="5604"/>
                  <a:pt x="14207" y="5605"/>
                </a:cubicBezTo>
                <a:lnTo>
                  <a:pt x="14207" y="5605"/>
                </a:lnTo>
                <a:cubicBezTo>
                  <a:pt x="14206" y="5604"/>
                  <a:pt x="14205" y="5603"/>
                  <a:pt x="14204" y="5602"/>
                </a:cubicBezTo>
                <a:close/>
                <a:moveTo>
                  <a:pt x="14273" y="5688"/>
                </a:moveTo>
                <a:cubicBezTo>
                  <a:pt x="14271" y="5692"/>
                  <a:pt x="14271" y="5698"/>
                  <a:pt x="14275" y="5709"/>
                </a:cubicBezTo>
                <a:cubicBezTo>
                  <a:pt x="14275" y="5698"/>
                  <a:pt x="14274" y="5692"/>
                  <a:pt x="14273" y="5688"/>
                </a:cubicBezTo>
                <a:close/>
                <a:moveTo>
                  <a:pt x="14150" y="5734"/>
                </a:moveTo>
                <a:cubicBezTo>
                  <a:pt x="14148" y="5737"/>
                  <a:pt x="14146" y="5741"/>
                  <a:pt x="14144" y="5745"/>
                </a:cubicBezTo>
                <a:cubicBezTo>
                  <a:pt x="14147" y="5741"/>
                  <a:pt x="14149" y="5737"/>
                  <a:pt x="14150" y="5734"/>
                </a:cubicBezTo>
                <a:close/>
                <a:moveTo>
                  <a:pt x="10441" y="5757"/>
                </a:moveTo>
                <a:cubicBezTo>
                  <a:pt x="10442" y="5758"/>
                  <a:pt x="10443" y="5759"/>
                  <a:pt x="10444" y="5759"/>
                </a:cubicBezTo>
                <a:lnTo>
                  <a:pt x="10444" y="5759"/>
                </a:lnTo>
                <a:cubicBezTo>
                  <a:pt x="10443" y="5758"/>
                  <a:pt x="10442" y="5758"/>
                  <a:pt x="10441" y="5757"/>
                </a:cubicBezTo>
                <a:close/>
                <a:moveTo>
                  <a:pt x="14025" y="5769"/>
                </a:moveTo>
                <a:lnTo>
                  <a:pt x="14025" y="5769"/>
                </a:lnTo>
                <a:cubicBezTo>
                  <a:pt x="14025" y="5769"/>
                  <a:pt x="14025" y="5770"/>
                  <a:pt x="14025" y="5771"/>
                </a:cubicBezTo>
                <a:lnTo>
                  <a:pt x="14025" y="5771"/>
                </a:lnTo>
                <a:cubicBezTo>
                  <a:pt x="14025" y="5771"/>
                  <a:pt x="14025" y="5770"/>
                  <a:pt x="14025" y="5769"/>
                </a:cubicBezTo>
                <a:close/>
                <a:moveTo>
                  <a:pt x="14025" y="5771"/>
                </a:moveTo>
                <a:cubicBezTo>
                  <a:pt x="14024" y="5793"/>
                  <a:pt x="14013" y="5793"/>
                  <a:pt x="14001" y="5793"/>
                </a:cubicBezTo>
                <a:cubicBezTo>
                  <a:pt x="14007" y="5801"/>
                  <a:pt x="14011" y="5804"/>
                  <a:pt x="14014" y="5804"/>
                </a:cubicBezTo>
                <a:cubicBezTo>
                  <a:pt x="14023" y="5804"/>
                  <a:pt x="14025" y="5779"/>
                  <a:pt x="14025" y="5771"/>
                </a:cubicBezTo>
                <a:close/>
                <a:moveTo>
                  <a:pt x="12838" y="6065"/>
                </a:moveTo>
                <a:lnTo>
                  <a:pt x="12834" y="6066"/>
                </a:lnTo>
                <a:cubicBezTo>
                  <a:pt x="12836" y="6066"/>
                  <a:pt x="12837" y="6066"/>
                  <a:pt x="12838" y="6065"/>
                </a:cubicBezTo>
                <a:close/>
                <a:moveTo>
                  <a:pt x="11680" y="6197"/>
                </a:moveTo>
                <a:lnTo>
                  <a:pt x="11680" y="6197"/>
                </a:lnTo>
                <a:cubicBezTo>
                  <a:pt x="11677" y="6198"/>
                  <a:pt x="11675" y="6198"/>
                  <a:pt x="11673" y="6198"/>
                </a:cubicBezTo>
                <a:lnTo>
                  <a:pt x="11673" y="6198"/>
                </a:lnTo>
                <a:cubicBezTo>
                  <a:pt x="11673" y="6199"/>
                  <a:pt x="11674" y="6199"/>
                  <a:pt x="11675" y="6199"/>
                </a:cubicBezTo>
                <a:cubicBezTo>
                  <a:pt x="11676" y="6199"/>
                  <a:pt x="11678" y="6198"/>
                  <a:pt x="11680" y="6197"/>
                </a:cubicBezTo>
                <a:close/>
                <a:moveTo>
                  <a:pt x="104" y="1"/>
                </a:moveTo>
                <a:cubicBezTo>
                  <a:pt x="101" y="1"/>
                  <a:pt x="99" y="2"/>
                  <a:pt x="95" y="6"/>
                </a:cubicBezTo>
                <a:cubicBezTo>
                  <a:pt x="130" y="66"/>
                  <a:pt x="23" y="66"/>
                  <a:pt x="47" y="125"/>
                </a:cubicBezTo>
                <a:lnTo>
                  <a:pt x="11" y="113"/>
                </a:lnTo>
                <a:lnTo>
                  <a:pt x="11" y="113"/>
                </a:lnTo>
                <a:cubicBezTo>
                  <a:pt x="0" y="125"/>
                  <a:pt x="63" y="125"/>
                  <a:pt x="40" y="145"/>
                </a:cubicBezTo>
                <a:lnTo>
                  <a:pt x="40" y="145"/>
                </a:lnTo>
                <a:lnTo>
                  <a:pt x="83" y="113"/>
                </a:lnTo>
                <a:cubicBezTo>
                  <a:pt x="107" y="137"/>
                  <a:pt x="107" y="149"/>
                  <a:pt x="107" y="173"/>
                </a:cubicBezTo>
                <a:cubicBezTo>
                  <a:pt x="129" y="173"/>
                  <a:pt x="161" y="150"/>
                  <a:pt x="190" y="150"/>
                </a:cubicBezTo>
                <a:cubicBezTo>
                  <a:pt x="207" y="150"/>
                  <a:pt x="224" y="158"/>
                  <a:pt x="238" y="185"/>
                </a:cubicBezTo>
                <a:lnTo>
                  <a:pt x="226" y="185"/>
                </a:lnTo>
                <a:cubicBezTo>
                  <a:pt x="268" y="206"/>
                  <a:pt x="235" y="227"/>
                  <a:pt x="227" y="240"/>
                </a:cubicBezTo>
                <a:lnTo>
                  <a:pt x="227" y="240"/>
                </a:lnTo>
                <a:lnTo>
                  <a:pt x="226" y="232"/>
                </a:lnTo>
                <a:lnTo>
                  <a:pt x="226" y="244"/>
                </a:lnTo>
                <a:cubicBezTo>
                  <a:pt x="226" y="243"/>
                  <a:pt x="226" y="242"/>
                  <a:pt x="227" y="240"/>
                </a:cubicBezTo>
                <a:lnTo>
                  <a:pt x="227" y="240"/>
                </a:lnTo>
                <a:lnTo>
                  <a:pt x="238" y="292"/>
                </a:lnTo>
                <a:cubicBezTo>
                  <a:pt x="234" y="282"/>
                  <a:pt x="226" y="275"/>
                  <a:pt x="216" y="270"/>
                </a:cubicBezTo>
                <a:lnTo>
                  <a:pt x="216" y="270"/>
                </a:lnTo>
                <a:cubicBezTo>
                  <a:pt x="236" y="293"/>
                  <a:pt x="213" y="316"/>
                  <a:pt x="202" y="328"/>
                </a:cubicBezTo>
                <a:lnTo>
                  <a:pt x="250" y="351"/>
                </a:lnTo>
                <a:cubicBezTo>
                  <a:pt x="244" y="357"/>
                  <a:pt x="240" y="358"/>
                  <a:pt x="236" y="358"/>
                </a:cubicBezTo>
                <a:cubicBezTo>
                  <a:pt x="227" y="358"/>
                  <a:pt x="220" y="350"/>
                  <a:pt x="217" y="350"/>
                </a:cubicBezTo>
                <a:cubicBezTo>
                  <a:pt x="215" y="350"/>
                  <a:pt x="214" y="353"/>
                  <a:pt x="214" y="363"/>
                </a:cubicBezTo>
                <a:lnTo>
                  <a:pt x="297" y="387"/>
                </a:lnTo>
                <a:cubicBezTo>
                  <a:pt x="261" y="447"/>
                  <a:pt x="369" y="399"/>
                  <a:pt x="357" y="471"/>
                </a:cubicBezTo>
                <a:cubicBezTo>
                  <a:pt x="350" y="469"/>
                  <a:pt x="345" y="468"/>
                  <a:pt x="341" y="468"/>
                </a:cubicBezTo>
                <a:cubicBezTo>
                  <a:pt x="318" y="468"/>
                  <a:pt x="343" y="496"/>
                  <a:pt x="333" y="506"/>
                </a:cubicBezTo>
                <a:lnTo>
                  <a:pt x="428" y="578"/>
                </a:lnTo>
                <a:cubicBezTo>
                  <a:pt x="434" y="584"/>
                  <a:pt x="425" y="584"/>
                  <a:pt x="416" y="584"/>
                </a:cubicBezTo>
                <a:cubicBezTo>
                  <a:pt x="407" y="584"/>
                  <a:pt x="398" y="584"/>
                  <a:pt x="404" y="590"/>
                </a:cubicBezTo>
                <a:cubicBezTo>
                  <a:pt x="409" y="598"/>
                  <a:pt x="416" y="601"/>
                  <a:pt x="425" y="601"/>
                </a:cubicBezTo>
                <a:cubicBezTo>
                  <a:pt x="434" y="601"/>
                  <a:pt x="444" y="598"/>
                  <a:pt x="453" y="598"/>
                </a:cubicBezTo>
                <a:cubicBezTo>
                  <a:pt x="457" y="598"/>
                  <a:pt x="461" y="599"/>
                  <a:pt x="464" y="601"/>
                </a:cubicBezTo>
                <a:cubicBezTo>
                  <a:pt x="452" y="625"/>
                  <a:pt x="535" y="649"/>
                  <a:pt x="500" y="697"/>
                </a:cubicBezTo>
                <a:cubicBezTo>
                  <a:pt x="516" y="716"/>
                  <a:pt x="529" y="723"/>
                  <a:pt x="540" y="723"/>
                </a:cubicBezTo>
                <a:cubicBezTo>
                  <a:pt x="557" y="723"/>
                  <a:pt x="570" y="707"/>
                  <a:pt x="586" y="707"/>
                </a:cubicBezTo>
                <a:cubicBezTo>
                  <a:pt x="595" y="707"/>
                  <a:pt x="605" y="713"/>
                  <a:pt x="619" y="732"/>
                </a:cubicBezTo>
                <a:cubicBezTo>
                  <a:pt x="616" y="737"/>
                  <a:pt x="613" y="738"/>
                  <a:pt x="609" y="738"/>
                </a:cubicBezTo>
                <a:cubicBezTo>
                  <a:pt x="598" y="738"/>
                  <a:pt x="582" y="725"/>
                  <a:pt x="574" y="725"/>
                </a:cubicBezTo>
                <a:cubicBezTo>
                  <a:pt x="569" y="725"/>
                  <a:pt x="567" y="730"/>
                  <a:pt x="571" y="744"/>
                </a:cubicBezTo>
                <a:lnTo>
                  <a:pt x="642" y="780"/>
                </a:lnTo>
                <a:cubicBezTo>
                  <a:pt x="634" y="788"/>
                  <a:pt x="620" y="802"/>
                  <a:pt x="605" y="802"/>
                </a:cubicBezTo>
                <a:cubicBezTo>
                  <a:pt x="598" y="802"/>
                  <a:pt x="590" y="799"/>
                  <a:pt x="583" y="792"/>
                </a:cubicBezTo>
                <a:lnTo>
                  <a:pt x="583" y="792"/>
                </a:lnTo>
                <a:cubicBezTo>
                  <a:pt x="738" y="947"/>
                  <a:pt x="761" y="1125"/>
                  <a:pt x="952" y="1209"/>
                </a:cubicBezTo>
                <a:cubicBezTo>
                  <a:pt x="952" y="1228"/>
                  <a:pt x="946" y="1233"/>
                  <a:pt x="938" y="1233"/>
                </a:cubicBezTo>
                <a:cubicBezTo>
                  <a:pt x="925" y="1233"/>
                  <a:pt x="907" y="1221"/>
                  <a:pt x="892" y="1221"/>
                </a:cubicBezTo>
                <a:cubicBezTo>
                  <a:pt x="1035" y="1268"/>
                  <a:pt x="1023" y="1399"/>
                  <a:pt x="1131" y="1459"/>
                </a:cubicBezTo>
                <a:lnTo>
                  <a:pt x="1142" y="1435"/>
                </a:lnTo>
                <a:cubicBezTo>
                  <a:pt x="1250" y="1602"/>
                  <a:pt x="1452" y="1673"/>
                  <a:pt x="1607" y="1804"/>
                </a:cubicBezTo>
                <a:lnTo>
                  <a:pt x="1595" y="1768"/>
                </a:lnTo>
                <a:cubicBezTo>
                  <a:pt x="1602" y="1766"/>
                  <a:pt x="1610" y="1765"/>
                  <a:pt x="1617" y="1765"/>
                </a:cubicBezTo>
                <a:cubicBezTo>
                  <a:pt x="1649" y="1765"/>
                  <a:pt x="1683" y="1780"/>
                  <a:pt x="1702" y="1780"/>
                </a:cubicBezTo>
                <a:cubicBezTo>
                  <a:pt x="1702" y="1792"/>
                  <a:pt x="1654" y="1828"/>
                  <a:pt x="1714" y="1840"/>
                </a:cubicBezTo>
                <a:cubicBezTo>
                  <a:pt x="1702" y="1828"/>
                  <a:pt x="1690" y="1804"/>
                  <a:pt x="1702" y="1792"/>
                </a:cubicBezTo>
                <a:lnTo>
                  <a:pt x="1702" y="1792"/>
                </a:lnTo>
                <a:cubicBezTo>
                  <a:pt x="1821" y="1947"/>
                  <a:pt x="2131" y="2102"/>
                  <a:pt x="2369" y="2268"/>
                </a:cubicBezTo>
                <a:cubicBezTo>
                  <a:pt x="2714" y="2411"/>
                  <a:pt x="3047" y="2637"/>
                  <a:pt x="3393" y="2780"/>
                </a:cubicBezTo>
                <a:cubicBezTo>
                  <a:pt x="3354" y="2761"/>
                  <a:pt x="3378" y="2726"/>
                  <a:pt x="3407" y="2726"/>
                </a:cubicBezTo>
                <a:cubicBezTo>
                  <a:pt x="3414" y="2726"/>
                  <a:pt x="3422" y="2728"/>
                  <a:pt x="3428" y="2733"/>
                </a:cubicBezTo>
                <a:cubicBezTo>
                  <a:pt x="3476" y="2887"/>
                  <a:pt x="3619" y="2792"/>
                  <a:pt x="3690" y="2923"/>
                </a:cubicBezTo>
                <a:cubicBezTo>
                  <a:pt x="3905" y="2971"/>
                  <a:pt x="4036" y="3138"/>
                  <a:pt x="4262" y="3138"/>
                </a:cubicBezTo>
                <a:lnTo>
                  <a:pt x="4250" y="3161"/>
                </a:lnTo>
                <a:cubicBezTo>
                  <a:pt x="4274" y="3185"/>
                  <a:pt x="4286" y="3173"/>
                  <a:pt x="4310" y="3185"/>
                </a:cubicBezTo>
                <a:cubicBezTo>
                  <a:pt x="4381" y="3233"/>
                  <a:pt x="4476" y="3233"/>
                  <a:pt x="4500" y="3257"/>
                </a:cubicBezTo>
                <a:lnTo>
                  <a:pt x="4524" y="3221"/>
                </a:lnTo>
                <a:cubicBezTo>
                  <a:pt x="4560" y="3233"/>
                  <a:pt x="4536" y="3257"/>
                  <a:pt x="4583" y="3257"/>
                </a:cubicBezTo>
                <a:lnTo>
                  <a:pt x="4571" y="3268"/>
                </a:lnTo>
                <a:lnTo>
                  <a:pt x="4631" y="3257"/>
                </a:lnTo>
                <a:lnTo>
                  <a:pt x="4631" y="3257"/>
                </a:lnTo>
                <a:cubicBezTo>
                  <a:pt x="4607" y="3316"/>
                  <a:pt x="4750" y="3304"/>
                  <a:pt x="4774" y="3352"/>
                </a:cubicBezTo>
                <a:cubicBezTo>
                  <a:pt x="4822" y="3352"/>
                  <a:pt x="4941" y="3364"/>
                  <a:pt x="5012" y="3411"/>
                </a:cubicBezTo>
                <a:cubicBezTo>
                  <a:pt x="5012" y="3447"/>
                  <a:pt x="5119" y="3483"/>
                  <a:pt x="5167" y="3530"/>
                </a:cubicBezTo>
                <a:cubicBezTo>
                  <a:pt x="5298" y="3566"/>
                  <a:pt x="5476" y="3614"/>
                  <a:pt x="5631" y="3673"/>
                </a:cubicBezTo>
                <a:lnTo>
                  <a:pt x="5643" y="3638"/>
                </a:lnTo>
                <a:lnTo>
                  <a:pt x="5679" y="3649"/>
                </a:lnTo>
                <a:cubicBezTo>
                  <a:pt x="5679" y="3661"/>
                  <a:pt x="5679" y="3661"/>
                  <a:pt x="5679" y="3661"/>
                </a:cubicBezTo>
                <a:cubicBezTo>
                  <a:pt x="5691" y="3721"/>
                  <a:pt x="5774" y="3685"/>
                  <a:pt x="5798" y="3721"/>
                </a:cubicBezTo>
                <a:cubicBezTo>
                  <a:pt x="5798" y="3700"/>
                  <a:pt x="5793" y="3695"/>
                  <a:pt x="5786" y="3695"/>
                </a:cubicBezTo>
                <a:cubicBezTo>
                  <a:pt x="5780" y="3695"/>
                  <a:pt x="5771" y="3700"/>
                  <a:pt x="5762" y="3700"/>
                </a:cubicBezTo>
                <a:cubicBezTo>
                  <a:pt x="5758" y="3700"/>
                  <a:pt x="5754" y="3699"/>
                  <a:pt x="5750" y="3697"/>
                </a:cubicBezTo>
                <a:cubicBezTo>
                  <a:pt x="5735" y="3674"/>
                  <a:pt x="5749" y="3656"/>
                  <a:pt x="5772" y="3656"/>
                </a:cubicBezTo>
                <a:cubicBezTo>
                  <a:pt x="5783" y="3656"/>
                  <a:pt x="5797" y="3661"/>
                  <a:pt x="5810" y="3673"/>
                </a:cubicBezTo>
                <a:lnTo>
                  <a:pt x="5798" y="3685"/>
                </a:lnTo>
                <a:lnTo>
                  <a:pt x="5845" y="3673"/>
                </a:lnTo>
                <a:lnTo>
                  <a:pt x="5845" y="3673"/>
                </a:lnTo>
                <a:cubicBezTo>
                  <a:pt x="5834" y="3709"/>
                  <a:pt x="5857" y="3733"/>
                  <a:pt x="5845" y="3757"/>
                </a:cubicBezTo>
                <a:cubicBezTo>
                  <a:pt x="5988" y="3804"/>
                  <a:pt x="6095" y="3780"/>
                  <a:pt x="6238" y="3840"/>
                </a:cubicBezTo>
                <a:cubicBezTo>
                  <a:pt x="6203" y="3864"/>
                  <a:pt x="6334" y="3864"/>
                  <a:pt x="6286" y="3911"/>
                </a:cubicBezTo>
                <a:cubicBezTo>
                  <a:pt x="6294" y="3912"/>
                  <a:pt x="6301" y="3913"/>
                  <a:pt x="6307" y="3913"/>
                </a:cubicBezTo>
                <a:cubicBezTo>
                  <a:pt x="6366" y="3913"/>
                  <a:pt x="6291" y="3861"/>
                  <a:pt x="6346" y="3828"/>
                </a:cubicBezTo>
                <a:lnTo>
                  <a:pt x="6346" y="3828"/>
                </a:lnTo>
                <a:cubicBezTo>
                  <a:pt x="6369" y="3840"/>
                  <a:pt x="6393" y="3828"/>
                  <a:pt x="6393" y="3852"/>
                </a:cubicBezTo>
                <a:cubicBezTo>
                  <a:pt x="6381" y="3864"/>
                  <a:pt x="6405" y="3900"/>
                  <a:pt x="6381" y="3900"/>
                </a:cubicBezTo>
                <a:lnTo>
                  <a:pt x="6441" y="3911"/>
                </a:lnTo>
                <a:cubicBezTo>
                  <a:pt x="6441" y="3911"/>
                  <a:pt x="6429" y="3923"/>
                  <a:pt x="6417" y="3923"/>
                </a:cubicBezTo>
                <a:cubicBezTo>
                  <a:pt x="6548" y="3923"/>
                  <a:pt x="6607" y="4019"/>
                  <a:pt x="6727" y="4019"/>
                </a:cubicBezTo>
                <a:cubicBezTo>
                  <a:pt x="6738" y="3995"/>
                  <a:pt x="6691" y="3995"/>
                  <a:pt x="6703" y="3983"/>
                </a:cubicBezTo>
                <a:cubicBezTo>
                  <a:pt x="6718" y="3980"/>
                  <a:pt x="6730" y="3979"/>
                  <a:pt x="6741" y="3979"/>
                </a:cubicBezTo>
                <a:cubicBezTo>
                  <a:pt x="6815" y="3979"/>
                  <a:pt x="6799" y="4042"/>
                  <a:pt x="6893" y="4042"/>
                </a:cubicBezTo>
                <a:lnTo>
                  <a:pt x="6857" y="4066"/>
                </a:lnTo>
                <a:cubicBezTo>
                  <a:pt x="6877" y="4060"/>
                  <a:pt x="6893" y="4050"/>
                  <a:pt x="6911" y="4050"/>
                </a:cubicBezTo>
                <a:cubicBezTo>
                  <a:pt x="6926" y="4050"/>
                  <a:pt x="6943" y="4057"/>
                  <a:pt x="6965" y="4078"/>
                </a:cubicBezTo>
                <a:cubicBezTo>
                  <a:pt x="6965" y="4096"/>
                  <a:pt x="6950" y="4099"/>
                  <a:pt x="6932" y="4099"/>
                </a:cubicBezTo>
                <a:cubicBezTo>
                  <a:pt x="6923" y="4099"/>
                  <a:pt x="6913" y="4098"/>
                  <a:pt x="6904" y="4098"/>
                </a:cubicBezTo>
                <a:cubicBezTo>
                  <a:pt x="6895" y="4098"/>
                  <a:pt x="6887" y="4099"/>
                  <a:pt x="6881" y="4102"/>
                </a:cubicBezTo>
                <a:cubicBezTo>
                  <a:pt x="6899" y="4108"/>
                  <a:pt x="6932" y="4114"/>
                  <a:pt x="6957" y="4114"/>
                </a:cubicBezTo>
                <a:cubicBezTo>
                  <a:pt x="6982" y="4114"/>
                  <a:pt x="7000" y="4108"/>
                  <a:pt x="6988" y="4090"/>
                </a:cubicBezTo>
                <a:cubicBezTo>
                  <a:pt x="7022" y="4090"/>
                  <a:pt x="7038" y="4108"/>
                  <a:pt x="7049" y="4123"/>
                </a:cubicBezTo>
                <a:lnTo>
                  <a:pt x="7049" y="4123"/>
                </a:lnTo>
                <a:cubicBezTo>
                  <a:pt x="7042" y="4112"/>
                  <a:pt x="7039" y="4097"/>
                  <a:pt x="7060" y="4090"/>
                </a:cubicBezTo>
                <a:cubicBezTo>
                  <a:pt x="7108" y="4138"/>
                  <a:pt x="7203" y="4161"/>
                  <a:pt x="7274" y="4185"/>
                </a:cubicBezTo>
                <a:cubicBezTo>
                  <a:pt x="7264" y="4185"/>
                  <a:pt x="7271" y="4201"/>
                  <a:pt x="7267" y="4207"/>
                </a:cubicBezTo>
                <a:lnTo>
                  <a:pt x="7267" y="4207"/>
                </a:lnTo>
                <a:cubicBezTo>
                  <a:pt x="7277" y="4202"/>
                  <a:pt x="7285" y="4200"/>
                  <a:pt x="7291" y="4200"/>
                </a:cubicBezTo>
                <a:cubicBezTo>
                  <a:pt x="7325" y="4200"/>
                  <a:pt x="7313" y="4259"/>
                  <a:pt x="7381" y="4269"/>
                </a:cubicBezTo>
                <a:cubicBezTo>
                  <a:pt x="7596" y="4316"/>
                  <a:pt x="7881" y="4328"/>
                  <a:pt x="8096" y="4400"/>
                </a:cubicBezTo>
                <a:cubicBezTo>
                  <a:pt x="8120" y="4382"/>
                  <a:pt x="8149" y="4376"/>
                  <a:pt x="8182" y="4376"/>
                </a:cubicBezTo>
                <a:cubicBezTo>
                  <a:pt x="8215" y="4376"/>
                  <a:pt x="8251" y="4382"/>
                  <a:pt x="8286" y="4388"/>
                </a:cubicBezTo>
                <a:lnTo>
                  <a:pt x="8274" y="4447"/>
                </a:lnTo>
                <a:lnTo>
                  <a:pt x="8334" y="4447"/>
                </a:lnTo>
                <a:cubicBezTo>
                  <a:pt x="8358" y="4471"/>
                  <a:pt x="8286" y="4447"/>
                  <a:pt x="8322" y="4483"/>
                </a:cubicBezTo>
                <a:lnTo>
                  <a:pt x="8358" y="4447"/>
                </a:lnTo>
                <a:cubicBezTo>
                  <a:pt x="8358" y="4471"/>
                  <a:pt x="8489" y="4495"/>
                  <a:pt x="8393" y="4519"/>
                </a:cubicBezTo>
                <a:cubicBezTo>
                  <a:pt x="8393" y="4519"/>
                  <a:pt x="8441" y="4531"/>
                  <a:pt x="8501" y="4542"/>
                </a:cubicBezTo>
                <a:cubicBezTo>
                  <a:pt x="8548" y="4566"/>
                  <a:pt x="8608" y="4578"/>
                  <a:pt x="8608" y="4578"/>
                </a:cubicBezTo>
                <a:cubicBezTo>
                  <a:pt x="8612" y="4579"/>
                  <a:pt x="8616" y="4580"/>
                  <a:pt x="8619" y="4580"/>
                </a:cubicBezTo>
                <a:cubicBezTo>
                  <a:pt x="8647" y="4580"/>
                  <a:pt x="8649" y="4549"/>
                  <a:pt x="8671" y="4549"/>
                </a:cubicBezTo>
                <a:cubicBezTo>
                  <a:pt x="8677" y="4549"/>
                  <a:pt x="8683" y="4550"/>
                  <a:pt x="8691" y="4554"/>
                </a:cubicBezTo>
                <a:cubicBezTo>
                  <a:pt x="8703" y="4578"/>
                  <a:pt x="8679" y="4566"/>
                  <a:pt x="8667" y="4590"/>
                </a:cubicBezTo>
                <a:cubicBezTo>
                  <a:pt x="8698" y="4606"/>
                  <a:pt x="8725" y="4613"/>
                  <a:pt x="8749" y="4613"/>
                </a:cubicBezTo>
                <a:cubicBezTo>
                  <a:pt x="8827" y="4613"/>
                  <a:pt x="8881" y="4549"/>
                  <a:pt x="8957" y="4549"/>
                </a:cubicBezTo>
                <a:cubicBezTo>
                  <a:pt x="8976" y="4549"/>
                  <a:pt x="8996" y="4553"/>
                  <a:pt x="9019" y="4564"/>
                </a:cubicBezTo>
                <a:lnTo>
                  <a:pt x="9019" y="4564"/>
                </a:lnTo>
                <a:cubicBezTo>
                  <a:pt x="9030" y="4560"/>
                  <a:pt x="9045" y="4560"/>
                  <a:pt x="9059" y="4560"/>
                </a:cubicBezTo>
                <a:cubicBezTo>
                  <a:pt x="9075" y="4560"/>
                  <a:pt x="9090" y="4560"/>
                  <a:pt x="9096" y="4554"/>
                </a:cubicBezTo>
                <a:cubicBezTo>
                  <a:pt x="9093" y="4539"/>
                  <a:pt x="9089" y="4534"/>
                  <a:pt x="9084" y="4534"/>
                </a:cubicBezTo>
                <a:cubicBezTo>
                  <a:pt x="9075" y="4534"/>
                  <a:pt x="9062" y="4556"/>
                  <a:pt x="9046" y="4556"/>
                </a:cubicBezTo>
                <a:cubicBezTo>
                  <a:pt x="9039" y="4556"/>
                  <a:pt x="9032" y="4553"/>
                  <a:pt x="9024" y="4542"/>
                </a:cubicBezTo>
                <a:cubicBezTo>
                  <a:pt x="9036" y="4483"/>
                  <a:pt x="9084" y="4519"/>
                  <a:pt x="9084" y="4483"/>
                </a:cubicBezTo>
                <a:cubicBezTo>
                  <a:pt x="9096" y="4491"/>
                  <a:pt x="9106" y="4493"/>
                  <a:pt x="9117" y="4493"/>
                </a:cubicBezTo>
                <a:cubicBezTo>
                  <a:pt x="9137" y="4493"/>
                  <a:pt x="9155" y="4483"/>
                  <a:pt x="9179" y="4483"/>
                </a:cubicBezTo>
                <a:cubicBezTo>
                  <a:pt x="9227" y="4531"/>
                  <a:pt x="9298" y="4519"/>
                  <a:pt x="9334" y="4578"/>
                </a:cubicBezTo>
                <a:cubicBezTo>
                  <a:pt x="9358" y="4566"/>
                  <a:pt x="9405" y="4519"/>
                  <a:pt x="9453" y="4519"/>
                </a:cubicBezTo>
                <a:cubicBezTo>
                  <a:pt x="9489" y="4578"/>
                  <a:pt x="9441" y="4566"/>
                  <a:pt x="9489" y="4590"/>
                </a:cubicBezTo>
                <a:lnTo>
                  <a:pt x="9501" y="4554"/>
                </a:lnTo>
                <a:cubicBezTo>
                  <a:pt x="9548" y="4578"/>
                  <a:pt x="9536" y="4578"/>
                  <a:pt x="9536" y="4602"/>
                </a:cubicBezTo>
                <a:cubicBezTo>
                  <a:pt x="9563" y="4602"/>
                  <a:pt x="9577" y="4582"/>
                  <a:pt x="9602" y="4582"/>
                </a:cubicBezTo>
                <a:cubicBezTo>
                  <a:pt x="9610" y="4582"/>
                  <a:pt x="9620" y="4584"/>
                  <a:pt x="9632" y="4590"/>
                </a:cubicBezTo>
                <a:lnTo>
                  <a:pt x="9596" y="4614"/>
                </a:lnTo>
                <a:cubicBezTo>
                  <a:pt x="9644" y="4614"/>
                  <a:pt x="9655" y="4626"/>
                  <a:pt x="9715" y="4638"/>
                </a:cubicBezTo>
                <a:cubicBezTo>
                  <a:pt x="9715" y="4648"/>
                  <a:pt x="9711" y="4651"/>
                  <a:pt x="9704" y="4651"/>
                </a:cubicBezTo>
                <a:cubicBezTo>
                  <a:pt x="9695" y="4651"/>
                  <a:pt x="9681" y="4645"/>
                  <a:pt x="9667" y="4638"/>
                </a:cubicBezTo>
                <a:lnTo>
                  <a:pt x="9667" y="4638"/>
                </a:lnTo>
                <a:cubicBezTo>
                  <a:pt x="9675" y="4656"/>
                  <a:pt x="9683" y="4662"/>
                  <a:pt x="9692" y="4662"/>
                </a:cubicBezTo>
                <a:cubicBezTo>
                  <a:pt x="9709" y="4662"/>
                  <a:pt x="9729" y="4636"/>
                  <a:pt x="9745" y="4636"/>
                </a:cubicBezTo>
                <a:cubicBezTo>
                  <a:pt x="9747" y="4636"/>
                  <a:pt x="9749" y="4637"/>
                  <a:pt x="9751" y="4638"/>
                </a:cubicBezTo>
                <a:cubicBezTo>
                  <a:pt x="9739" y="4626"/>
                  <a:pt x="9703" y="4614"/>
                  <a:pt x="9727" y="4578"/>
                </a:cubicBezTo>
                <a:lnTo>
                  <a:pt x="9727" y="4578"/>
                </a:lnTo>
                <a:cubicBezTo>
                  <a:pt x="9732" y="4580"/>
                  <a:pt x="9738" y="4581"/>
                  <a:pt x="9743" y="4581"/>
                </a:cubicBezTo>
                <a:cubicBezTo>
                  <a:pt x="9761" y="4581"/>
                  <a:pt x="9778" y="4574"/>
                  <a:pt x="9793" y="4574"/>
                </a:cubicBezTo>
                <a:cubicBezTo>
                  <a:pt x="9804" y="4574"/>
                  <a:pt x="9814" y="4577"/>
                  <a:pt x="9822" y="4590"/>
                </a:cubicBezTo>
                <a:lnTo>
                  <a:pt x="9775" y="4614"/>
                </a:lnTo>
                <a:cubicBezTo>
                  <a:pt x="9818" y="4607"/>
                  <a:pt x="9826" y="4595"/>
                  <a:pt x="9842" y="4595"/>
                </a:cubicBezTo>
                <a:cubicBezTo>
                  <a:pt x="9852" y="4595"/>
                  <a:pt x="9866" y="4600"/>
                  <a:pt x="9894" y="4614"/>
                </a:cubicBezTo>
                <a:cubicBezTo>
                  <a:pt x="9882" y="4614"/>
                  <a:pt x="9882" y="4614"/>
                  <a:pt x="9882" y="4626"/>
                </a:cubicBezTo>
                <a:cubicBezTo>
                  <a:pt x="9894" y="4617"/>
                  <a:pt x="9907" y="4613"/>
                  <a:pt x="9920" y="4613"/>
                </a:cubicBezTo>
                <a:cubicBezTo>
                  <a:pt x="9960" y="4613"/>
                  <a:pt x="10004" y="4644"/>
                  <a:pt x="10048" y="4662"/>
                </a:cubicBezTo>
                <a:cubicBezTo>
                  <a:pt x="10068" y="4652"/>
                  <a:pt x="10087" y="4634"/>
                  <a:pt x="10100" y="4634"/>
                </a:cubicBezTo>
                <a:cubicBezTo>
                  <a:pt x="10101" y="4634"/>
                  <a:pt x="10103" y="4635"/>
                  <a:pt x="10104" y="4635"/>
                </a:cubicBezTo>
                <a:lnTo>
                  <a:pt x="10104" y="4635"/>
                </a:lnTo>
                <a:cubicBezTo>
                  <a:pt x="10073" y="4613"/>
                  <a:pt x="10084" y="4601"/>
                  <a:pt x="10084" y="4566"/>
                </a:cubicBezTo>
                <a:lnTo>
                  <a:pt x="10084" y="4566"/>
                </a:lnTo>
                <a:cubicBezTo>
                  <a:pt x="10093" y="4584"/>
                  <a:pt x="10102" y="4590"/>
                  <a:pt x="10113" y="4590"/>
                </a:cubicBezTo>
                <a:cubicBezTo>
                  <a:pt x="10137" y="4590"/>
                  <a:pt x="10168" y="4555"/>
                  <a:pt x="10210" y="4555"/>
                </a:cubicBezTo>
                <a:cubicBezTo>
                  <a:pt x="10223" y="4555"/>
                  <a:pt x="10236" y="4558"/>
                  <a:pt x="10251" y="4566"/>
                </a:cubicBezTo>
                <a:cubicBezTo>
                  <a:pt x="10243" y="4581"/>
                  <a:pt x="10231" y="4591"/>
                  <a:pt x="10221" y="4591"/>
                </a:cubicBezTo>
                <a:cubicBezTo>
                  <a:pt x="10214" y="4591"/>
                  <a:pt x="10208" y="4587"/>
                  <a:pt x="10203" y="4578"/>
                </a:cubicBezTo>
                <a:cubicBezTo>
                  <a:pt x="10156" y="4638"/>
                  <a:pt x="10144" y="4673"/>
                  <a:pt x="10096" y="4697"/>
                </a:cubicBezTo>
                <a:cubicBezTo>
                  <a:pt x="10111" y="4692"/>
                  <a:pt x="10126" y="4689"/>
                  <a:pt x="10137" y="4689"/>
                </a:cubicBezTo>
                <a:cubicBezTo>
                  <a:pt x="10149" y="4689"/>
                  <a:pt x="10157" y="4693"/>
                  <a:pt x="10158" y="4700"/>
                </a:cubicBezTo>
                <a:lnTo>
                  <a:pt x="10158" y="4700"/>
                </a:lnTo>
                <a:lnTo>
                  <a:pt x="10167" y="4662"/>
                </a:lnTo>
                <a:cubicBezTo>
                  <a:pt x="10191" y="4662"/>
                  <a:pt x="10203" y="4673"/>
                  <a:pt x="10215" y="4673"/>
                </a:cubicBezTo>
                <a:cubicBezTo>
                  <a:pt x="10239" y="4638"/>
                  <a:pt x="10191" y="4614"/>
                  <a:pt x="10239" y="4602"/>
                </a:cubicBezTo>
                <a:cubicBezTo>
                  <a:pt x="10243" y="4601"/>
                  <a:pt x="10247" y="4600"/>
                  <a:pt x="10250" y="4600"/>
                </a:cubicBezTo>
                <a:cubicBezTo>
                  <a:pt x="10275" y="4600"/>
                  <a:pt x="10269" y="4630"/>
                  <a:pt x="10265" y="4637"/>
                </a:cubicBezTo>
                <a:lnTo>
                  <a:pt x="10265" y="4637"/>
                </a:lnTo>
                <a:cubicBezTo>
                  <a:pt x="10324" y="4628"/>
                  <a:pt x="10321" y="4601"/>
                  <a:pt x="10339" y="4601"/>
                </a:cubicBezTo>
                <a:cubicBezTo>
                  <a:pt x="10345" y="4601"/>
                  <a:pt x="10354" y="4604"/>
                  <a:pt x="10370" y="4614"/>
                </a:cubicBezTo>
                <a:cubicBezTo>
                  <a:pt x="10363" y="4614"/>
                  <a:pt x="10356" y="4618"/>
                  <a:pt x="10352" y="4619"/>
                </a:cubicBezTo>
                <a:lnTo>
                  <a:pt x="10352" y="4619"/>
                </a:lnTo>
                <a:cubicBezTo>
                  <a:pt x="10350" y="4617"/>
                  <a:pt x="10348" y="4616"/>
                  <a:pt x="10346" y="4614"/>
                </a:cubicBezTo>
                <a:lnTo>
                  <a:pt x="10346" y="4614"/>
                </a:lnTo>
                <a:cubicBezTo>
                  <a:pt x="10346" y="4618"/>
                  <a:pt x="10347" y="4619"/>
                  <a:pt x="10350" y="4619"/>
                </a:cubicBezTo>
                <a:cubicBezTo>
                  <a:pt x="10350" y="4619"/>
                  <a:pt x="10351" y="4619"/>
                  <a:pt x="10352" y="4619"/>
                </a:cubicBezTo>
                <a:lnTo>
                  <a:pt x="10352" y="4619"/>
                </a:lnTo>
                <a:cubicBezTo>
                  <a:pt x="10390" y="4647"/>
                  <a:pt x="10465" y="4629"/>
                  <a:pt x="10465" y="4697"/>
                </a:cubicBezTo>
                <a:cubicBezTo>
                  <a:pt x="10457" y="4706"/>
                  <a:pt x="10454" y="4714"/>
                  <a:pt x="10445" y="4714"/>
                </a:cubicBezTo>
                <a:cubicBezTo>
                  <a:pt x="10441" y="4714"/>
                  <a:pt x="10436" y="4713"/>
                  <a:pt x="10429" y="4709"/>
                </a:cubicBezTo>
                <a:cubicBezTo>
                  <a:pt x="10407" y="4723"/>
                  <a:pt x="10408" y="4724"/>
                  <a:pt x="10417" y="4724"/>
                </a:cubicBezTo>
                <a:cubicBezTo>
                  <a:pt x="10420" y="4724"/>
                  <a:pt x="10424" y="4724"/>
                  <a:pt x="10428" y="4724"/>
                </a:cubicBezTo>
                <a:cubicBezTo>
                  <a:pt x="10442" y="4724"/>
                  <a:pt x="10459" y="4726"/>
                  <a:pt x="10456" y="4745"/>
                </a:cubicBezTo>
                <a:lnTo>
                  <a:pt x="10456" y="4745"/>
                </a:lnTo>
                <a:cubicBezTo>
                  <a:pt x="10462" y="4736"/>
                  <a:pt x="10476" y="4733"/>
                  <a:pt x="10492" y="4733"/>
                </a:cubicBezTo>
                <a:cubicBezTo>
                  <a:pt x="10513" y="4733"/>
                  <a:pt x="10537" y="4739"/>
                  <a:pt x="10548" y="4745"/>
                </a:cubicBezTo>
                <a:lnTo>
                  <a:pt x="10548" y="4709"/>
                </a:lnTo>
                <a:cubicBezTo>
                  <a:pt x="10575" y="4688"/>
                  <a:pt x="10588" y="4680"/>
                  <a:pt x="10594" y="4680"/>
                </a:cubicBezTo>
                <a:cubicBezTo>
                  <a:pt x="10617" y="4680"/>
                  <a:pt x="10548" y="4783"/>
                  <a:pt x="10632" y="4792"/>
                </a:cubicBezTo>
                <a:cubicBezTo>
                  <a:pt x="10691" y="4769"/>
                  <a:pt x="10608" y="4769"/>
                  <a:pt x="10644" y="4757"/>
                </a:cubicBezTo>
                <a:lnTo>
                  <a:pt x="10644" y="4757"/>
                </a:lnTo>
                <a:cubicBezTo>
                  <a:pt x="10685" y="4767"/>
                  <a:pt x="10699" y="4795"/>
                  <a:pt x="10740" y="4795"/>
                </a:cubicBezTo>
                <a:cubicBezTo>
                  <a:pt x="10747" y="4795"/>
                  <a:pt x="10754" y="4794"/>
                  <a:pt x="10763" y="4792"/>
                </a:cubicBezTo>
                <a:cubicBezTo>
                  <a:pt x="10775" y="4816"/>
                  <a:pt x="10810" y="4840"/>
                  <a:pt x="10810" y="4888"/>
                </a:cubicBezTo>
                <a:cubicBezTo>
                  <a:pt x="10815" y="4886"/>
                  <a:pt x="10819" y="4886"/>
                  <a:pt x="10824" y="4886"/>
                </a:cubicBezTo>
                <a:cubicBezTo>
                  <a:pt x="10847" y="4886"/>
                  <a:pt x="10878" y="4897"/>
                  <a:pt x="10903" y="4897"/>
                </a:cubicBezTo>
                <a:cubicBezTo>
                  <a:pt x="10919" y="4897"/>
                  <a:pt x="10933" y="4892"/>
                  <a:pt x="10941" y="4876"/>
                </a:cubicBezTo>
                <a:cubicBezTo>
                  <a:pt x="10928" y="4868"/>
                  <a:pt x="10917" y="4865"/>
                  <a:pt x="10908" y="4865"/>
                </a:cubicBezTo>
                <a:cubicBezTo>
                  <a:pt x="10888" y="4865"/>
                  <a:pt x="10874" y="4877"/>
                  <a:pt x="10856" y="4877"/>
                </a:cubicBezTo>
                <a:cubicBezTo>
                  <a:pt x="10844" y="4877"/>
                  <a:pt x="10829" y="4871"/>
                  <a:pt x="10810" y="4852"/>
                </a:cubicBezTo>
                <a:lnTo>
                  <a:pt x="10834" y="4816"/>
                </a:lnTo>
                <a:cubicBezTo>
                  <a:pt x="10864" y="4822"/>
                  <a:pt x="10894" y="4822"/>
                  <a:pt x="10920" y="4822"/>
                </a:cubicBezTo>
                <a:cubicBezTo>
                  <a:pt x="10947" y="4822"/>
                  <a:pt x="10971" y="4822"/>
                  <a:pt x="10989" y="4828"/>
                </a:cubicBezTo>
                <a:cubicBezTo>
                  <a:pt x="10989" y="4828"/>
                  <a:pt x="10989" y="4816"/>
                  <a:pt x="10989" y="4804"/>
                </a:cubicBezTo>
                <a:cubicBezTo>
                  <a:pt x="11056" y="4804"/>
                  <a:pt x="11084" y="4774"/>
                  <a:pt x="11130" y="4774"/>
                </a:cubicBezTo>
                <a:cubicBezTo>
                  <a:pt x="11141" y="4774"/>
                  <a:pt x="11153" y="4776"/>
                  <a:pt x="11168" y="4781"/>
                </a:cubicBezTo>
                <a:cubicBezTo>
                  <a:pt x="11168" y="4807"/>
                  <a:pt x="11157" y="4815"/>
                  <a:pt x="11141" y="4815"/>
                </a:cubicBezTo>
                <a:cubicBezTo>
                  <a:pt x="11128" y="4815"/>
                  <a:pt x="11112" y="4810"/>
                  <a:pt x="11096" y="4804"/>
                </a:cubicBezTo>
                <a:lnTo>
                  <a:pt x="11096" y="4804"/>
                </a:lnTo>
                <a:cubicBezTo>
                  <a:pt x="11114" y="4828"/>
                  <a:pt x="11126" y="4831"/>
                  <a:pt x="11142" y="4831"/>
                </a:cubicBezTo>
                <a:cubicBezTo>
                  <a:pt x="11148" y="4831"/>
                  <a:pt x="11154" y="4831"/>
                  <a:pt x="11160" y="4831"/>
                </a:cubicBezTo>
                <a:cubicBezTo>
                  <a:pt x="11174" y="4831"/>
                  <a:pt x="11191" y="4832"/>
                  <a:pt x="11215" y="4840"/>
                </a:cubicBezTo>
                <a:cubicBezTo>
                  <a:pt x="11215" y="4851"/>
                  <a:pt x="11211" y="4854"/>
                  <a:pt x="11204" y="4854"/>
                </a:cubicBezTo>
                <a:cubicBezTo>
                  <a:pt x="11196" y="4854"/>
                  <a:pt x="11184" y="4850"/>
                  <a:pt x="11175" y="4850"/>
                </a:cubicBezTo>
                <a:cubicBezTo>
                  <a:pt x="11166" y="4850"/>
                  <a:pt x="11159" y="4853"/>
                  <a:pt x="11156" y="4864"/>
                </a:cubicBezTo>
                <a:lnTo>
                  <a:pt x="11233" y="4864"/>
                </a:lnTo>
                <a:cubicBezTo>
                  <a:pt x="11239" y="4855"/>
                  <a:pt x="11246" y="4852"/>
                  <a:pt x="11254" y="4852"/>
                </a:cubicBezTo>
                <a:cubicBezTo>
                  <a:pt x="11277" y="4852"/>
                  <a:pt x="11305" y="4877"/>
                  <a:pt x="11335" y="4877"/>
                </a:cubicBezTo>
                <a:cubicBezTo>
                  <a:pt x="11339" y="4877"/>
                  <a:pt x="11342" y="4877"/>
                  <a:pt x="11346" y="4876"/>
                </a:cubicBezTo>
                <a:cubicBezTo>
                  <a:pt x="11363" y="4879"/>
                  <a:pt x="11377" y="4881"/>
                  <a:pt x="11390" y="4881"/>
                </a:cubicBezTo>
                <a:cubicBezTo>
                  <a:pt x="11473" y="4881"/>
                  <a:pt x="11499" y="4823"/>
                  <a:pt x="11560" y="4792"/>
                </a:cubicBezTo>
                <a:cubicBezTo>
                  <a:pt x="11572" y="4804"/>
                  <a:pt x="11572" y="4816"/>
                  <a:pt x="11572" y="4828"/>
                </a:cubicBezTo>
                <a:cubicBezTo>
                  <a:pt x="11565" y="4821"/>
                  <a:pt x="11560" y="4818"/>
                  <a:pt x="11556" y="4818"/>
                </a:cubicBezTo>
                <a:cubicBezTo>
                  <a:pt x="11547" y="4818"/>
                  <a:pt x="11545" y="4832"/>
                  <a:pt x="11537" y="4840"/>
                </a:cubicBezTo>
                <a:cubicBezTo>
                  <a:pt x="11572" y="4840"/>
                  <a:pt x="11608" y="4900"/>
                  <a:pt x="11584" y="4923"/>
                </a:cubicBezTo>
                <a:cubicBezTo>
                  <a:pt x="11644" y="4912"/>
                  <a:pt x="11572" y="4888"/>
                  <a:pt x="11608" y="4876"/>
                </a:cubicBezTo>
                <a:lnTo>
                  <a:pt x="11608" y="4876"/>
                </a:lnTo>
                <a:lnTo>
                  <a:pt x="11691" y="4900"/>
                </a:lnTo>
                <a:cubicBezTo>
                  <a:pt x="11691" y="4864"/>
                  <a:pt x="11656" y="4852"/>
                  <a:pt x="11703" y="4840"/>
                </a:cubicBezTo>
                <a:cubicBezTo>
                  <a:pt x="11739" y="4840"/>
                  <a:pt x="11763" y="4852"/>
                  <a:pt x="11810" y="4852"/>
                </a:cubicBezTo>
                <a:cubicBezTo>
                  <a:pt x="11799" y="4864"/>
                  <a:pt x="11810" y="4900"/>
                  <a:pt x="11775" y="4900"/>
                </a:cubicBezTo>
                <a:cubicBezTo>
                  <a:pt x="11785" y="4905"/>
                  <a:pt x="11797" y="4907"/>
                  <a:pt x="11809" y="4907"/>
                </a:cubicBezTo>
                <a:cubicBezTo>
                  <a:pt x="11826" y="4907"/>
                  <a:pt x="11844" y="4902"/>
                  <a:pt x="11858" y="4888"/>
                </a:cubicBezTo>
                <a:cubicBezTo>
                  <a:pt x="11810" y="4852"/>
                  <a:pt x="11941" y="4876"/>
                  <a:pt x="11918" y="4828"/>
                </a:cubicBezTo>
                <a:lnTo>
                  <a:pt x="11918" y="4828"/>
                </a:lnTo>
                <a:lnTo>
                  <a:pt x="11962" y="4862"/>
                </a:lnTo>
                <a:lnTo>
                  <a:pt x="11962" y="4862"/>
                </a:lnTo>
                <a:cubicBezTo>
                  <a:pt x="11961" y="4861"/>
                  <a:pt x="11959" y="4860"/>
                  <a:pt x="11958" y="4860"/>
                </a:cubicBezTo>
                <a:cubicBezTo>
                  <a:pt x="11951" y="4860"/>
                  <a:pt x="11944" y="4867"/>
                  <a:pt x="11937" y="4867"/>
                </a:cubicBezTo>
                <a:cubicBezTo>
                  <a:pt x="11935" y="4867"/>
                  <a:pt x="11932" y="4866"/>
                  <a:pt x="11930" y="4864"/>
                </a:cubicBezTo>
                <a:lnTo>
                  <a:pt x="11930" y="4864"/>
                </a:lnTo>
                <a:cubicBezTo>
                  <a:pt x="11934" y="4880"/>
                  <a:pt x="11940" y="4885"/>
                  <a:pt x="11948" y="4885"/>
                </a:cubicBezTo>
                <a:cubicBezTo>
                  <a:pt x="11963" y="4885"/>
                  <a:pt x="11981" y="4864"/>
                  <a:pt x="11989" y="4864"/>
                </a:cubicBezTo>
                <a:cubicBezTo>
                  <a:pt x="12013" y="4864"/>
                  <a:pt x="12061" y="4876"/>
                  <a:pt x="12061" y="4900"/>
                </a:cubicBezTo>
                <a:cubicBezTo>
                  <a:pt x="12067" y="4896"/>
                  <a:pt x="12074" y="4895"/>
                  <a:pt x="12081" y="4895"/>
                </a:cubicBezTo>
                <a:cubicBezTo>
                  <a:pt x="12101" y="4895"/>
                  <a:pt x="12120" y="4906"/>
                  <a:pt x="12120" y="4923"/>
                </a:cubicBezTo>
                <a:cubicBezTo>
                  <a:pt x="12156" y="4912"/>
                  <a:pt x="12132" y="4900"/>
                  <a:pt x="12144" y="4876"/>
                </a:cubicBezTo>
                <a:lnTo>
                  <a:pt x="12144" y="4876"/>
                </a:lnTo>
                <a:lnTo>
                  <a:pt x="12227" y="4900"/>
                </a:lnTo>
                <a:cubicBezTo>
                  <a:pt x="12227" y="4923"/>
                  <a:pt x="12227" y="4983"/>
                  <a:pt x="12215" y="4995"/>
                </a:cubicBezTo>
                <a:cubicBezTo>
                  <a:pt x="12247" y="4974"/>
                  <a:pt x="12232" y="4933"/>
                  <a:pt x="12262" y="4933"/>
                </a:cubicBezTo>
                <a:cubicBezTo>
                  <a:pt x="12265" y="4933"/>
                  <a:pt x="12270" y="4934"/>
                  <a:pt x="12275" y="4935"/>
                </a:cubicBezTo>
                <a:cubicBezTo>
                  <a:pt x="12251" y="4971"/>
                  <a:pt x="12334" y="4971"/>
                  <a:pt x="12287" y="5031"/>
                </a:cubicBezTo>
                <a:cubicBezTo>
                  <a:pt x="12311" y="5066"/>
                  <a:pt x="12394" y="5066"/>
                  <a:pt x="12442" y="5066"/>
                </a:cubicBezTo>
                <a:cubicBezTo>
                  <a:pt x="12477" y="5031"/>
                  <a:pt x="12394" y="5043"/>
                  <a:pt x="12406" y="5007"/>
                </a:cubicBezTo>
                <a:cubicBezTo>
                  <a:pt x="12513" y="5007"/>
                  <a:pt x="12543" y="4920"/>
                  <a:pt x="12609" y="4920"/>
                </a:cubicBezTo>
                <a:cubicBezTo>
                  <a:pt x="12616" y="4920"/>
                  <a:pt x="12624" y="4921"/>
                  <a:pt x="12632" y="4923"/>
                </a:cubicBezTo>
                <a:lnTo>
                  <a:pt x="12608" y="4912"/>
                </a:lnTo>
                <a:cubicBezTo>
                  <a:pt x="12668" y="4900"/>
                  <a:pt x="12668" y="4900"/>
                  <a:pt x="12703" y="4876"/>
                </a:cubicBezTo>
                <a:lnTo>
                  <a:pt x="12703" y="4876"/>
                </a:lnTo>
                <a:cubicBezTo>
                  <a:pt x="12680" y="4923"/>
                  <a:pt x="12751" y="5007"/>
                  <a:pt x="12846" y="5007"/>
                </a:cubicBezTo>
                <a:cubicBezTo>
                  <a:pt x="12858" y="4983"/>
                  <a:pt x="12799" y="4959"/>
                  <a:pt x="12811" y="4923"/>
                </a:cubicBezTo>
                <a:lnTo>
                  <a:pt x="12882" y="4923"/>
                </a:lnTo>
                <a:cubicBezTo>
                  <a:pt x="12882" y="4923"/>
                  <a:pt x="12870" y="4935"/>
                  <a:pt x="12870" y="4935"/>
                </a:cubicBezTo>
                <a:cubicBezTo>
                  <a:pt x="12906" y="4935"/>
                  <a:pt x="12942" y="4976"/>
                  <a:pt x="12962" y="4976"/>
                </a:cubicBezTo>
                <a:cubicBezTo>
                  <a:pt x="12969" y="4976"/>
                  <a:pt x="12974" y="4971"/>
                  <a:pt x="12977" y="4959"/>
                </a:cubicBezTo>
                <a:lnTo>
                  <a:pt x="13037" y="5031"/>
                </a:lnTo>
                <a:lnTo>
                  <a:pt x="13037" y="5031"/>
                </a:lnTo>
                <a:lnTo>
                  <a:pt x="13013" y="4995"/>
                </a:lnTo>
                <a:cubicBezTo>
                  <a:pt x="13025" y="4983"/>
                  <a:pt x="13084" y="4971"/>
                  <a:pt x="13096" y="4971"/>
                </a:cubicBezTo>
                <a:cubicBezTo>
                  <a:pt x="13116" y="4964"/>
                  <a:pt x="13132" y="4961"/>
                  <a:pt x="13144" y="4961"/>
                </a:cubicBezTo>
                <a:cubicBezTo>
                  <a:pt x="13176" y="4961"/>
                  <a:pt x="13190" y="4981"/>
                  <a:pt x="13215" y="5007"/>
                </a:cubicBezTo>
                <a:cubicBezTo>
                  <a:pt x="13204" y="4983"/>
                  <a:pt x="13180" y="4935"/>
                  <a:pt x="13239" y="4935"/>
                </a:cubicBezTo>
                <a:cubicBezTo>
                  <a:pt x="13227" y="5007"/>
                  <a:pt x="13334" y="4971"/>
                  <a:pt x="13334" y="5007"/>
                </a:cubicBezTo>
                <a:cubicBezTo>
                  <a:pt x="13342" y="5007"/>
                  <a:pt x="13361" y="5023"/>
                  <a:pt x="13376" y="5023"/>
                </a:cubicBezTo>
                <a:cubicBezTo>
                  <a:pt x="13383" y="5023"/>
                  <a:pt x="13390" y="5019"/>
                  <a:pt x="13394" y="5007"/>
                </a:cubicBezTo>
                <a:lnTo>
                  <a:pt x="13394" y="5007"/>
                </a:lnTo>
                <a:lnTo>
                  <a:pt x="13386" y="5039"/>
                </a:lnTo>
                <a:lnTo>
                  <a:pt x="13386" y="5039"/>
                </a:lnTo>
                <a:cubicBezTo>
                  <a:pt x="13400" y="5000"/>
                  <a:pt x="13438" y="4994"/>
                  <a:pt x="13479" y="4994"/>
                </a:cubicBezTo>
                <a:cubicBezTo>
                  <a:pt x="13494" y="4994"/>
                  <a:pt x="13510" y="4995"/>
                  <a:pt x="13525" y="4995"/>
                </a:cubicBezTo>
                <a:cubicBezTo>
                  <a:pt x="13513" y="5019"/>
                  <a:pt x="13525" y="5031"/>
                  <a:pt x="13525" y="5031"/>
                </a:cubicBezTo>
                <a:cubicBezTo>
                  <a:pt x="13513" y="5043"/>
                  <a:pt x="13489" y="5066"/>
                  <a:pt x="13465" y="5078"/>
                </a:cubicBezTo>
                <a:cubicBezTo>
                  <a:pt x="13461" y="5057"/>
                  <a:pt x="13460" y="5051"/>
                  <a:pt x="13459" y="5051"/>
                </a:cubicBezTo>
                <a:cubicBezTo>
                  <a:pt x="13458" y="5051"/>
                  <a:pt x="13457" y="5060"/>
                  <a:pt x="13452" y="5060"/>
                </a:cubicBezTo>
                <a:cubicBezTo>
                  <a:pt x="13449" y="5060"/>
                  <a:pt x="13446" y="5059"/>
                  <a:pt x="13442" y="5054"/>
                </a:cubicBezTo>
                <a:lnTo>
                  <a:pt x="13442" y="5078"/>
                </a:lnTo>
                <a:cubicBezTo>
                  <a:pt x="13439" y="5079"/>
                  <a:pt x="13436" y="5080"/>
                  <a:pt x="13433" y="5080"/>
                </a:cubicBezTo>
                <a:cubicBezTo>
                  <a:pt x="13402" y="5080"/>
                  <a:pt x="13359" y="5038"/>
                  <a:pt x="13320" y="5038"/>
                </a:cubicBezTo>
                <a:cubicBezTo>
                  <a:pt x="13313" y="5038"/>
                  <a:pt x="13306" y="5039"/>
                  <a:pt x="13299" y="5043"/>
                </a:cubicBezTo>
                <a:lnTo>
                  <a:pt x="13287" y="5007"/>
                </a:lnTo>
                <a:lnTo>
                  <a:pt x="13287" y="5054"/>
                </a:lnTo>
                <a:cubicBezTo>
                  <a:pt x="13239" y="5043"/>
                  <a:pt x="13168" y="5043"/>
                  <a:pt x="13120" y="5043"/>
                </a:cubicBezTo>
                <a:cubicBezTo>
                  <a:pt x="13120" y="5064"/>
                  <a:pt x="13101" y="5104"/>
                  <a:pt x="13089" y="5104"/>
                </a:cubicBezTo>
                <a:cubicBezTo>
                  <a:pt x="13087" y="5104"/>
                  <a:pt x="13086" y="5103"/>
                  <a:pt x="13084" y="5102"/>
                </a:cubicBezTo>
                <a:lnTo>
                  <a:pt x="13084" y="5090"/>
                </a:lnTo>
                <a:cubicBezTo>
                  <a:pt x="13055" y="5110"/>
                  <a:pt x="13026" y="5129"/>
                  <a:pt x="12990" y="5129"/>
                </a:cubicBezTo>
                <a:cubicBezTo>
                  <a:pt x="12982" y="5129"/>
                  <a:pt x="12974" y="5128"/>
                  <a:pt x="12965" y="5126"/>
                </a:cubicBezTo>
                <a:cubicBezTo>
                  <a:pt x="12965" y="5114"/>
                  <a:pt x="12965" y="5102"/>
                  <a:pt x="12965" y="5090"/>
                </a:cubicBezTo>
                <a:cubicBezTo>
                  <a:pt x="12965" y="5105"/>
                  <a:pt x="12961" y="5110"/>
                  <a:pt x="12955" y="5110"/>
                </a:cubicBezTo>
                <a:cubicBezTo>
                  <a:pt x="12947" y="5110"/>
                  <a:pt x="12936" y="5102"/>
                  <a:pt x="12930" y="5102"/>
                </a:cubicBezTo>
                <a:lnTo>
                  <a:pt x="12953" y="5126"/>
                </a:lnTo>
                <a:cubicBezTo>
                  <a:pt x="12950" y="5133"/>
                  <a:pt x="12945" y="5136"/>
                  <a:pt x="12941" y="5136"/>
                </a:cubicBezTo>
                <a:cubicBezTo>
                  <a:pt x="12930" y="5136"/>
                  <a:pt x="12918" y="5119"/>
                  <a:pt x="12918" y="5102"/>
                </a:cubicBezTo>
                <a:lnTo>
                  <a:pt x="12906" y="5138"/>
                </a:lnTo>
                <a:cubicBezTo>
                  <a:pt x="12894" y="5138"/>
                  <a:pt x="12894" y="5138"/>
                  <a:pt x="12894" y="5126"/>
                </a:cubicBezTo>
                <a:lnTo>
                  <a:pt x="12894" y="5150"/>
                </a:lnTo>
                <a:lnTo>
                  <a:pt x="12882" y="5102"/>
                </a:lnTo>
                <a:cubicBezTo>
                  <a:pt x="12870" y="5114"/>
                  <a:pt x="12858" y="5126"/>
                  <a:pt x="12858" y="5173"/>
                </a:cubicBezTo>
                <a:cubicBezTo>
                  <a:pt x="12846" y="5162"/>
                  <a:pt x="12834" y="5150"/>
                  <a:pt x="12846" y="5138"/>
                </a:cubicBezTo>
                <a:lnTo>
                  <a:pt x="12775" y="5138"/>
                </a:lnTo>
                <a:lnTo>
                  <a:pt x="12787" y="5150"/>
                </a:lnTo>
                <a:cubicBezTo>
                  <a:pt x="12795" y="5175"/>
                  <a:pt x="12785" y="5195"/>
                  <a:pt x="12775" y="5195"/>
                </a:cubicBezTo>
                <a:cubicBezTo>
                  <a:pt x="12771" y="5195"/>
                  <a:pt x="12766" y="5192"/>
                  <a:pt x="12763" y="5185"/>
                </a:cubicBezTo>
                <a:cubicBezTo>
                  <a:pt x="12775" y="5162"/>
                  <a:pt x="12763" y="5138"/>
                  <a:pt x="12751" y="5114"/>
                </a:cubicBezTo>
                <a:lnTo>
                  <a:pt x="12751" y="5114"/>
                </a:lnTo>
                <a:cubicBezTo>
                  <a:pt x="12739" y="5138"/>
                  <a:pt x="12763" y="5150"/>
                  <a:pt x="12763" y="5162"/>
                </a:cubicBezTo>
                <a:cubicBezTo>
                  <a:pt x="12755" y="5178"/>
                  <a:pt x="12740" y="5195"/>
                  <a:pt x="12732" y="5195"/>
                </a:cubicBezTo>
                <a:cubicBezTo>
                  <a:pt x="12729" y="5195"/>
                  <a:pt x="12727" y="5192"/>
                  <a:pt x="12727" y="5185"/>
                </a:cubicBezTo>
                <a:lnTo>
                  <a:pt x="12727" y="5173"/>
                </a:lnTo>
                <a:cubicBezTo>
                  <a:pt x="12726" y="5175"/>
                  <a:pt x="12725" y="5175"/>
                  <a:pt x="12723" y="5175"/>
                </a:cubicBezTo>
                <a:cubicBezTo>
                  <a:pt x="12713" y="5175"/>
                  <a:pt x="12701" y="5138"/>
                  <a:pt x="12680" y="5138"/>
                </a:cubicBezTo>
                <a:cubicBezTo>
                  <a:pt x="12680" y="5173"/>
                  <a:pt x="12668" y="5150"/>
                  <a:pt x="12668" y="5197"/>
                </a:cubicBezTo>
                <a:cubicBezTo>
                  <a:pt x="12666" y="5201"/>
                  <a:pt x="12664" y="5203"/>
                  <a:pt x="12663" y="5203"/>
                </a:cubicBezTo>
                <a:cubicBezTo>
                  <a:pt x="12656" y="5203"/>
                  <a:pt x="12656" y="5162"/>
                  <a:pt x="12656" y="5162"/>
                </a:cubicBezTo>
                <a:cubicBezTo>
                  <a:pt x="12651" y="5171"/>
                  <a:pt x="12645" y="5175"/>
                  <a:pt x="12638" y="5175"/>
                </a:cubicBezTo>
                <a:cubicBezTo>
                  <a:pt x="12627" y="5175"/>
                  <a:pt x="12616" y="5164"/>
                  <a:pt x="12608" y="5150"/>
                </a:cubicBezTo>
                <a:cubicBezTo>
                  <a:pt x="12608" y="5176"/>
                  <a:pt x="12603" y="5183"/>
                  <a:pt x="12597" y="5183"/>
                </a:cubicBezTo>
                <a:cubicBezTo>
                  <a:pt x="12589" y="5183"/>
                  <a:pt x="12578" y="5171"/>
                  <a:pt x="12570" y="5171"/>
                </a:cubicBezTo>
                <a:cubicBezTo>
                  <a:pt x="12564" y="5171"/>
                  <a:pt x="12561" y="5177"/>
                  <a:pt x="12561" y="5197"/>
                </a:cubicBezTo>
                <a:lnTo>
                  <a:pt x="12537" y="5162"/>
                </a:lnTo>
                <a:lnTo>
                  <a:pt x="12537" y="5162"/>
                </a:lnTo>
                <a:cubicBezTo>
                  <a:pt x="12537" y="5173"/>
                  <a:pt x="12549" y="5221"/>
                  <a:pt x="12537" y="5221"/>
                </a:cubicBezTo>
                <a:cubicBezTo>
                  <a:pt x="12513" y="5209"/>
                  <a:pt x="12513" y="5173"/>
                  <a:pt x="12513" y="5162"/>
                </a:cubicBezTo>
                <a:lnTo>
                  <a:pt x="12513" y="5233"/>
                </a:lnTo>
                <a:cubicBezTo>
                  <a:pt x="12478" y="5203"/>
                  <a:pt x="12444" y="5198"/>
                  <a:pt x="12409" y="5198"/>
                </a:cubicBezTo>
                <a:cubicBezTo>
                  <a:pt x="12391" y="5198"/>
                  <a:pt x="12374" y="5200"/>
                  <a:pt x="12356" y="5200"/>
                </a:cubicBezTo>
                <a:cubicBezTo>
                  <a:pt x="12325" y="5200"/>
                  <a:pt x="12294" y="5196"/>
                  <a:pt x="12263" y="5173"/>
                </a:cubicBezTo>
                <a:cubicBezTo>
                  <a:pt x="12239" y="5185"/>
                  <a:pt x="12191" y="5221"/>
                  <a:pt x="12156" y="5221"/>
                </a:cubicBezTo>
                <a:lnTo>
                  <a:pt x="12156" y="5209"/>
                </a:lnTo>
                <a:lnTo>
                  <a:pt x="12120" y="5185"/>
                </a:lnTo>
                <a:lnTo>
                  <a:pt x="12144" y="5221"/>
                </a:lnTo>
                <a:cubicBezTo>
                  <a:pt x="12144" y="5233"/>
                  <a:pt x="12132" y="5245"/>
                  <a:pt x="12132" y="5245"/>
                </a:cubicBezTo>
                <a:cubicBezTo>
                  <a:pt x="12099" y="5228"/>
                  <a:pt x="12060" y="5206"/>
                  <a:pt x="12023" y="5206"/>
                </a:cubicBezTo>
                <a:cubicBezTo>
                  <a:pt x="12007" y="5206"/>
                  <a:pt x="11992" y="5210"/>
                  <a:pt x="11977" y="5221"/>
                </a:cubicBezTo>
                <a:cubicBezTo>
                  <a:pt x="11969" y="5241"/>
                  <a:pt x="11962" y="5248"/>
                  <a:pt x="11957" y="5248"/>
                </a:cubicBezTo>
                <a:cubicBezTo>
                  <a:pt x="11944" y="5248"/>
                  <a:pt x="11939" y="5206"/>
                  <a:pt x="11929" y="5206"/>
                </a:cubicBezTo>
                <a:cubicBezTo>
                  <a:pt x="11926" y="5206"/>
                  <a:pt x="11922" y="5210"/>
                  <a:pt x="11918" y="5221"/>
                </a:cubicBezTo>
                <a:cubicBezTo>
                  <a:pt x="11918" y="5209"/>
                  <a:pt x="11918" y="5197"/>
                  <a:pt x="11918" y="5185"/>
                </a:cubicBezTo>
                <a:cubicBezTo>
                  <a:pt x="11894" y="5221"/>
                  <a:pt x="11870" y="5233"/>
                  <a:pt x="11834" y="5281"/>
                </a:cubicBezTo>
                <a:cubicBezTo>
                  <a:pt x="11834" y="5257"/>
                  <a:pt x="11832" y="5250"/>
                  <a:pt x="11829" y="5250"/>
                </a:cubicBezTo>
                <a:cubicBezTo>
                  <a:pt x="11825" y="5250"/>
                  <a:pt x="11820" y="5261"/>
                  <a:pt x="11819" y="5261"/>
                </a:cubicBezTo>
                <a:cubicBezTo>
                  <a:pt x="11819" y="5261"/>
                  <a:pt x="11819" y="5257"/>
                  <a:pt x="11822" y="5245"/>
                </a:cubicBezTo>
                <a:lnTo>
                  <a:pt x="11822" y="5245"/>
                </a:lnTo>
                <a:lnTo>
                  <a:pt x="11810" y="5281"/>
                </a:lnTo>
                <a:cubicBezTo>
                  <a:pt x="11810" y="5257"/>
                  <a:pt x="11787" y="5257"/>
                  <a:pt x="11787" y="5233"/>
                </a:cubicBezTo>
                <a:lnTo>
                  <a:pt x="11775" y="5269"/>
                </a:lnTo>
                <a:lnTo>
                  <a:pt x="11775" y="5245"/>
                </a:lnTo>
                <a:cubicBezTo>
                  <a:pt x="11764" y="5245"/>
                  <a:pt x="11751" y="5250"/>
                  <a:pt x="11738" y="5250"/>
                </a:cubicBezTo>
                <a:cubicBezTo>
                  <a:pt x="11722" y="5250"/>
                  <a:pt x="11705" y="5242"/>
                  <a:pt x="11691" y="5209"/>
                </a:cubicBezTo>
                <a:cubicBezTo>
                  <a:pt x="11665" y="5236"/>
                  <a:pt x="11631" y="5244"/>
                  <a:pt x="11595" y="5244"/>
                </a:cubicBezTo>
                <a:cubicBezTo>
                  <a:pt x="11565" y="5244"/>
                  <a:pt x="11533" y="5238"/>
                  <a:pt x="11501" y="5233"/>
                </a:cubicBezTo>
                <a:cubicBezTo>
                  <a:pt x="11501" y="5257"/>
                  <a:pt x="11477" y="5257"/>
                  <a:pt x="11465" y="5257"/>
                </a:cubicBezTo>
                <a:lnTo>
                  <a:pt x="11453" y="5221"/>
                </a:lnTo>
                <a:cubicBezTo>
                  <a:pt x="11434" y="5231"/>
                  <a:pt x="11423" y="5263"/>
                  <a:pt x="11413" y="5263"/>
                </a:cubicBezTo>
                <a:cubicBezTo>
                  <a:pt x="11410" y="5263"/>
                  <a:pt x="11408" y="5261"/>
                  <a:pt x="11406" y="5257"/>
                </a:cubicBezTo>
                <a:cubicBezTo>
                  <a:pt x="11406" y="5257"/>
                  <a:pt x="11406" y="5245"/>
                  <a:pt x="11406" y="5245"/>
                </a:cubicBezTo>
                <a:cubicBezTo>
                  <a:pt x="11403" y="5248"/>
                  <a:pt x="11400" y="5249"/>
                  <a:pt x="11397" y="5249"/>
                </a:cubicBezTo>
                <a:cubicBezTo>
                  <a:pt x="11394" y="5249"/>
                  <a:pt x="11391" y="5248"/>
                  <a:pt x="11388" y="5248"/>
                </a:cubicBezTo>
                <a:cubicBezTo>
                  <a:pt x="11382" y="5248"/>
                  <a:pt x="11376" y="5251"/>
                  <a:pt x="11370" y="5269"/>
                </a:cubicBezTo>
                <a:cubicBezTo>
                  <a:pt x="11346" y="5269"/>
                  <a:pt x="11334" y="5245"/>
                  <a:pt x="11334" y="5209"/>
                </a:cubicBezTo>
                <a:cubicBezTo>
                  <a:pt x="11334" y="5231"/>
                  <a:pt x="11332" y="5238"/>
                  <a:pt x="11329" y="5238"/>
                </a:cubicBezTo>
                <a:cubicBezTo>
                  <a:pt x="11322" y="5238"/>
                  <a:pt x="11310" y="5197"/>
                  <a:pt x="11310" y="5197"/>
                </a:cubicBezTo>
                <a:cubicBezTo>
                  <a:pt x="11310" y="5197"/>
                  <a:pt x="11251" y="5185"/>
                  <a:pt x="11179" y="5173"/>
                </a:cubicBezTo>
                <a:cubicBezTo>
                  <a:pt x="11096" y="5162"/>
                  <a:pt x="10989" y="5173"/>
                  <a:pt x="10870" y="5150"/>
                </a:cubicBezTo>
                <a:cubicBezTo>
                  <a:pt x="10819" y="5144"/>
                  <a:pt x="10766" y="5140"/>
                  <a:pt x="10712" y="5140"/>
                </a:cubicBezTo>
                <a:cubicBezTo>
                  <a:pt x="10542" y="5140"/>
                  <a:pt x="10371" y="5178"/>
                  <a:pt x="10263" y="5304"/>
                </a:cubicBezTo>
                <a:cubicBezTo>
                  <a:pt x="10251" y="5328"/>
                  <a:pt x="10227" y="5352"/>
                  <a:pt x="10227" y="5388"/>
                </a:cubicBezTo>
                <a:cubicBezTo>
                  <a:pt x="10225" y="5389"/>
                  <a:pt x="10223" y="5389"/>
                  <a:pt x="10221" y="5389"/>
                </a:cubicBezTo>
                <a:cubicBezTo>
                  <a:pt x="10209" y="5389"/>
                  <a:pt x="10211" y="5364"/>
                  <a:pt x="10208" y="5364"/>
                </a:cubicBezTo>
                <a:cubicBezTo>
                  <a:pt x="10207" y="5364"/>
                  <a:pt x="10206" y="5367"/>
                  <a:pt x="10203" y="5376"/>
                </a:cubicBezTo>
                <a:cubicBezTo>
                  <a:pt x="10215" y="5400"/>
                  <a:pt x="10179" y="5447"/>
                  <a:pt x="10191" y="5495"/>
                </a:cubicBezTo>
                <a:lnTo>
                  <a:pt x="10179" y="5507"/>
                </a:lnTo>
                <a:cubicBezTo>
                  <a:pt x="10177" y="5509"/>
                  <a:pt x="10177" y="5509"/>
                  <a:pt x="10177" y="5509"/>
                </a:cubicBezTo>
                <a:cubicBezTo>
                  <a:pt x="10177" y="5509"/>
                  <a:pt x="10185" y="5502"/>
                  <a:pt x="10190" y="5502"/>
                </a:cubicBezTo>
                <a:cubicBezTo>
                  <a:pt x="10192" y="5502"/>
                  <a:pt x="10193" y="5503"/>
                  <a:pt x="10194" y="5507"/>
                </a:cubicBezTo>
                <a:lnTo>
                  <a:pt x="10194" y="5507"/>
                </a:lnTo>
                <a:lnTo>
                  <a:pt x="10203" y="5459"/>
                </a:lnTo>
                <a:cubicBezTo>
                  <a:pt x="10215" y="5471"/>
                  <a:pt x="10215" y="5483"/>
                  <a:pt x="10215" y="5507"/>
                </a:cubicBezTo>
                <a:cubicBezTo>
                  <a:pt x="10225" y="5487"/>
                  <a:pt x="10243" y="5427"/>
                  <a:pt x="10256" y="5427"/>
                </a:cubicBezTo>
                <a:cubicBezTo>
                  <a:pt x="10258" y="5427"/>
                  <a:pt x="10261" y="5429"/>
                  <a:pt x="10263" y="5435"/>
                </a:cubicBezTo>
                <a:lnTo>
                  <a:pt x="10263" y="5447"/>
                </a:lnTo>
                <a:cubicBezTo>
                  <a:pt x="10286" y="5447"/>
                  <a:pt x="10263" y="5483"/>
                  <a:pt x="10263" y="5495"/>
                </a:cubicBezTo>
                <a:lnTo>
                  <a:pt x="10275" y="5531"/>
                </a:lnTo>
                <a:cubicBezTo>
                  <a:pt x="10272" y="5526"/>
                  <a:pt x="10269" y="5524"/>
                  <a:pt x="10266" y="5524"/>
                </a:cubicBezTo>
                <a:cubicBezTo>
                  <a:pt x="10256" y="5524"/>
                  <a:pt x="10245" y="5545"/>
                  <a:pt x="10248" y="5545"/>
                </a:cubicBezTo>
                <a:cubicBezTo>
                  <a:pt x="10248" y="5545"/>
                  <a:pt x="10249" y="5544"/>
                  <a:pt x="10251" y="5543"/>
                </a:cubicBezTo>
                <a:cubicBezTo>
                  <a:pt x="10251" y="5544"/>
                  <a:pt x="10252" y="5545"/>
                  <a:pt x="10252" y="5546"/>
                </a:cubicBezTo>
                <a:lnTo>
                  <a:pt x="10252" y="5546"/>
                </a:lnTo>
                <a:cubicBezTo>
                  <a:pt x="10251" y="5540"/>
                  <a:pt x="10251" y="5531"/>
                  <a:pt x="10263" y="5531"/>
                </a:cubicBezTo>
                <a:cubicBezTo>
                  <a:pt x="10275" y="5531"/>
                  <a:pt x="10263" y="5554"/>
                  <a:pt x="10263" y="5578"/>
                </a:cubicBezTo>
                <a:lnTo>
                  <a:pt x="10275" y="5578"/>
                </a:lnTo>
                <a:cubicBezTo>
                  <a:pt x="10275" y="5590"/>
                  <a:pt x="10272" y="5590"/>
                  <a:pt x="10270" y="5590"/>
                </a:cubicBezTo>
                <a:cubicBezTo>
                  <a:pt x="10269" y="5590"/>
                  <a:pt x="10269" y="5590"/>
                  <a:pt x="10275" y="5602"/>
                </a:cubicBezTo>
                <a:lnTo>
                  <a:pt x="10298" y="5578"/>
                </a:lnTo>
                <a:lnTo>
                  <a:pt x="10298" y="5578"/>
                </a:lnTo>
                <a:cubicBezTo>
                  <a:pt x="10295" y="5598"/>
                  <a:pt x="10296" y="5604"/>
                  <a:pt x="10300" y="5604"/>
                </a:cubicBezTo>
                <a:cubicBezTo>
                  <a:pt x="10306" y="5604"/>
                  <a:pt x="10317" y="5588"/>
                  <a:pt x="10325" y="5588"/>
                </a:cubicBezTo>
                <a:cubicBezTo>
                  <a:pt x="10330" y="5588"/>
                  <a:pt x="10334" y="5594"/>
                  <a:pt x="10334" y="5614"/>
                </a:cubicBezTo>
                <a:cubicBezTo>
                  <a:pt x="10310" y="5626"/>
                  <a:pt x="10322" y="5638"/>
                  <a:pt x="10322" y="5662"/>
                </a:cubicBezTo>
                <a:lnTo>
                  <a:pt x="10370" y="5662"/>
                </a:lnTo>
                <a:cubicBezTo>
                  <a:pt x="10370" y="5674"/>
                  <a:pt x="10346" y="5685"/>
                  <a:pt x="10358" y="5685"/>
                </a:cubicBezTo>
                <a:cubicBezTo>
                  <a:pt x="10358" y="5687"/>
                  <a:pt x="10358" y="5688"/>
                  <a:pt x="10359" y="5688"/>
                </a:cubicBezTo>
                <a:cubicBezTo>
                  <a:pt x="10361" y="5688"/>
                  <a:pt x="10372" y="5662"/>
                  <a:pt x="10382" y="5662"/>
                </a:cubicBezTo>
                <a:cubicBezTo>
                  <a:pt x="10382" y="5685"/>
                  <a:pt x="10406" y="5674"/>
                  <a:pt x="10406" y="5721"/>
                </a:cubicBezTo>
                <a:cubicBezTo>
                  <a:pt x="10409" y="5727"/>
                  <a:pt x="10413" y="5729"/>
                  <a:pt x="10415" y="5729"/>
                </a:cubicBezTo>
                <a:cubicBezTo>
                  <a:pt x="10428" y="5729"/>
                  <a:pt x="10431" y="5682"/>
                  <a:pt x="10438" y="5682"/>
                </a:cubicBezTo>
                <a:cubicBezTo>
                  <a:pt x="10439" y="5682"/>
                  <a:pt x="10440" y="5683"/>
                  <a:pt x="10441" y="5685"/>
                </a:cubicBezTo>
                <a:cubicBezTo>
                  <a:pt x="10441" y="5721"/>
                  <a:pt x="10429" y="5697"/>
                  <a:pt x="10429" y="5721"/>
                </a:cubicBezTo>
                <a:lnTo>
                  <a:pt x="10465" y="5721"/>
                </a:lnTo>
                <a:cubicBezTo>
                  <a:pt x="10455" y="5731"/>
                  <a:pt x="10453" y="5759"/>
                  <a:pt x="10446" y="5759"/>
                </a:cubicBezTo>
                <a:cubicBezTo>
                  <a:pt x="10445" y="5759"/>
                  <a:pt x="10445" y="5759"/>
                  <a:pt x="10444" y="5759"/>
                </a:cubicBezTo>
                <a:lnTo>
                  <a:pt x="10444" y="5759"/>
                </a:lnTo>
                <a:cubicBezTo>
                  <a:pt x="10508" y="5805"/>
                  <a:pt x="10534" y="5938"/>
                  <a:pt x="10593" y="5938"/>
                </a:cubicBezTo>
                <a:cubicBezTo>
                  <a:pt x="10598" y="5938"/>
                  <a:pt x="10603" y="5937"/>
                  <a:pt x="10608" y="5935"/>
                </a:cubicBezTo>
                <a:lnTo>
                  <a:pt x="10608" y="5935"/>
                </a:lnTo>
                <a:cubicBezTo>
                  <a:pt x="10620" y="5971"/>
                  <a:pt x="10608" y="5959"/>
                  <a:pt x="10596" y="5971"/>
                </a:cubicBezTo>
                <a:cubicBezTo>
                  <a:pt x="10603" y="5967"/>
                  <a:pt x="10609" y="5965"/>
                  <a:pt x="10615" y="5965"/>
                </a:cubicBezTo>
                <a:cubicBezTo>
                  <a:pt x="10656" y="5965"/>
                  <a:pt x="10661" y="6066"/>
                  <a:pt x="10703" y="6066"/>
                </a:cubicBezTo>
                <a:lnTo>
                  <a:pt x="10715" y="6031"/>
                </a:lnTo>
                <a:cubicBezTo>
                  <a:pt x="10763" y="6126"/>
                  <a:pt x="10846" y="6102"/>
                  <a:pt x="10918" y="6138"/>
                </a:cubicBezTo>
                <a:lnTo>
                  <a:pt x="10906" y="6114"/>
                </a:lnTo>
                <a:cubicBezTo>
                  <a:pt x="10918" y="6090"/>
                  <a:pt x="10941" y="6078"/>
                  <a:pt x="10953" y="6066"/>
                </a:cubicBezTo>
                <a:lnTo>
                  <a:pt x="10953" y="6066"/>
                </a:lnTo>
                <a:cubicBezTo>
                  <a:pt x="10953" y="6087"/>
                  <a:pt x="10944" y="6116"/>
                  <a:pt x="10957" y="6116"/>
                </a:cubicBezTo>
                <a:cubicBezTo>
                  <a:pt x="10959" y="6116"/>
                  <a:pt x="10962" y="6116"/>
                  <a:pt x="10965" y="6114"/>
                </a:cubicBezTo>
                <a:cubicBezTo>
                  <a:pt x="10953" y="6114"/>
                  <a:pt x="10953" y="6102"/>
                  <a:pt x="10953" y="6090"/>
                </a:cubicBezTo>
                <a:lnTo>
                  <a:pt x="10953" y="6090"/>
                </a:lnTo>
                <a:cubicBezTo>
                  <a:pt x="11013" y="6162"/>
                  <a:pt x="11144" y="6138"/>
                  <a:pt x="11251" y="6186"/>
                </a:cubicBezTo>
                <a:cubicBezTo>
                  <a:pt x="11273" y="6181"/>
                  <a:pt x="11297" y="6180"/>
                  <a:pt x="11321" y="6180"/>
                </a:cubicBezTo>
                <a:cubicBezTo>
                  <a:pt x="11411" y="6180"/>
                  <a:pt x="11509" y="6203"/>
                  <a:pt x="11605" y="6203"/>
                </a:cubicBezTo>
                <a:cubicBezTo>
                  <a:pt x="11627" y="6203"/>
                  <a:pt x="11650" y="6202"/>
                  <a:pt x="11673" y="6198"/>
                </a:cubicBezTo>
                <a:lnTo>
                  <a:pt x="11673" y="6198"/>
                </a:lnTo>
                <a:cubicBezTo>
                  <a:pt x="11660" y="6195"/>
                  <a:pt x="11667" y="6148"/>
                  <a:pt x="11677" y="6148"/>
                </a:cubicBezTo>
                <a:cubicBezTo>
                  <a:pt x="11678" y="6148"/>
                  <a:pt x="11679" y="6149"/>
                  <a:pt x="11680" y="6150"/>
                </a:cubicBezTo>
                <a:cubicBezTo>
                  <a:pt x="11695" y="6188"/>
                  <a:pt x="11708" y="6199"/>
                  <a:pt x="11720" y="6199"/>
                </a:cubicBezTo>
                <a:cubicBezTo>
                  <a:pt x="11737" y="6199"/>
                  <a:pt x="11752" y="6176"/>
                  <a:pt x="11770" y="6176"/>
                </a:cubicBezTo>
                <a:cubicBezTo>
                  <a:pt x="11779" y="6176"/>
                  <a:pt x="11788" y="6182"/>
                  <a:pt x="11799" y="6197"/>
                </a:cubicBezTo>
                <a:cubicBezTo>
                  <a:pt x="11811" y="6191"/>
                  <a:pt x="11824" y="6189"/>
                  <a:pt x="11837" y="6189"/>
                </a:cubicBezTo>
                <a:cubicBezTo>
                  <a:pt x="11871" y="6189"/>
                  <a:pt x="11908" y="6205"/>
                  <a:pt x="11941" y="6205"/>
                </a:cubicBezTo>
                <a:cubicBezTo>
                  <a:pt x="11967" y="6205"/>
                  <a:pt x="11992" y="6196"/>
                  <a:pt x="12013" y="6162"/>
                </a:cubicBezTo>
                <a:lnTo>
                  <a:pt x="12025" y="6186"/>
                </a:lnTo>
                <a:cubicBezTo>
                  <a:pt x="12028" y="6193"/>
                  <a:pt x="12031" y="6196"/>
                  <a:pt x="12033" y="6196"/>
                </a:cubicBezTo>
                <a:cubicBezTo>
                  <a:pt x="12038" y="6196"/>
                  <a:pt x="12040" y="6182"/>
                  <a:pt x="12049" y="6174"/>
                </a:cubicBezTo>
                <a:lnTo>
                  <a:pt x="12049" y="6186"/>
                </a:lnTo>
                <a:cubicBezTo>
                  <a:pt x="12052" y="6187"/>
                  <a:pt x="12056" y="6188"/>
                  <a:pt x="12060" y="6188"/>
                </a:cubicBezTo>
                <a:cubicBezTo>
                  <a:pt x="12078" y="6188"/>
                  <a:pt x="12101" y="6171"/>
                  <a:pt x="12113" y="6171"/>
                </a:cubicBezTo>
                <a:cubicBezTo>
                  <a:pt x="12116" y="6171"/>
                  <a:pt x="12118" y="6172"/>
                  <a:pt x="12120" y="6174"/>
                </a:cubicBezTo>
                <a:lnTo>
                  <a:pt x="12120" y="6138"/>
                </a:lnTo>
                <a:cubicBezTo>
                  <a:pt x="12128" y="6138"/>
                  <a:pt x="12131" y="6148"/>
                  <a:pt x="12135" y="6148"/>
                </a:cubicBezTo>
                <a:cubicBezTo>
                  <a:pt x="12137" y="6148"/>
                  <a:pt x="12140" y="6146"/>
                  <a:pt x="12144" y="6138"/>
                </a:cubicBezTo>
                <a:lnTo>
                  <a:pt x="12144" y="6162"/>
                </a:lnTo>
                <a:lnTo>
                  <a:pt x="12168" y="6126"/>
                </a:lnTo>
                <a:cubicBezTo>
                  <a:pt x="12168" y="6147"/>
                  <a:pt x="12172" y="6153"/>
                  <a:pt x="12179" y="6153"/>
                </a:cubicBezTo>
                <a:cubicBezTo>
                  <a:pt x="12188" y="6153"/>
                  <a:pt x="12201" y="6144"/>
                  <a:pt x="12213" y="6144"/>
                </a:cubicBezTo>
                <a:cubicBezTo>
                  <a:pt x="12218" y="6144"/>
                  <a:pt x="12223" y="6145"/>
                  <a:pt x="12227" y="6150"/>
                </a:cubicBezTo>
                <a:cubicBezTo>
                  <a:pt x="12239" y="6138"/>
                  <a:pt x="12275" y="6114"/>
                  <a:pt x="12311" y="6114"/>
                </a:cubicBezTo>
                <a:cubicBezTo>
                  <a:pt x="12322" y="6150"/>
                  <a:pt x="12358" y="6150"/>
                  <a:pt x="12382" y="6162"/>
                </a:cubicBezTo>
                <a:cubicBezTo>
                  <a:pt x="12430" y="6150"/>
                  <a:pt x="12501" y="6138"/>
                  <a:pt x="12561" y="6138"/>
                </a:cubicBezTo>
                <a:lnTo>
                  <a:pt x="12549" y="6090"/>
                </a:lnTo>
                <a:lnTo>
                  <a:pt x="12572" y="6090"/>
                </a:lnTo>
                <a:cubicBezTo>
                  <a:pt x="12572" y="6102"/>
                  <a:pt x="12572" y="6102"/>
                  <a:pt x="12572" y="6114"/>
                </a:cubicBezTo>
                <a:cubicBezTo>
                  <a:pt x="12575" y="6123"/>
                  <a:pt x="12579" y="6126"/>
                  <a:pt x="12583" y="6126"/>
                </a:cubicBezTo>
                <a:cubicBezTo>
                  <a:pt x="12592" y="6126"/>
                  <a:pt x="12604" y="6108"/>
                  <a:pt x="12613" y="6108"/>
                </a:cubicBezTo>
                <a:cubicBezTo>
                  <a:pt x="12616" y="6108"/>
                  <a:pt x="12618" y="6110"/>
                  <a:pt x="12620" y="6114"/>
                </a:cubicBezTo>
                <a:cubicBezTo>
                  <a:pt x="12616" y="6102"/>
                  <a:pt x="12613" y="6098"/>
                  <a:pt x="12611" y="6098"/>
                </a:cubicBezTo>
                <a:cubicBezTo>
                  <a:pt x="12607" y="6098"/>
                  <a:pt x="12604" y="6114"/>
                  <a:pt x="12596" y="6114"/>
                </a:cubicBezTo>
                <a:cubicBezTo>
                  <a:pt x="12586" y="6094"/>
                  <a:pt x="12593" y="6064"/>
                  <a:pt x="12603" y="6064"/>
                </a:cubicBezTo>
                <a:cubicBezTo>
                  <a:pt x="12605" y="6064"/>
                  <a:pt x="12607" y="6065"/>
                  <a:pt x="12608" y="6066"/>
                </a:cubicBezTo>
                <a:lnTo>
                  <a:pt x="12608" y="6078"/>
                </a:lnTo>
                <a:lnTo>
                  <a:pt x="12620" y="6055"/>
                </a:lnTo>
                <a:cubicBezTo>
                  <a:pt x="12632" y="6090"/>
                  <a:pt x="12644" y="6102"/>
                  <a:pt x="12644" y="6138"/>
                </a:cubicBezTo>
                <a:cubicBezTo>
                  <a:pt x="12687" y="6116"/>
                  <a:pt x="12721" y="6065"/>
                  <a:pt x="12762" y="6065"/>
                </a:cubicBezTo>
                <a:cubicBezTo>
                  <a:pt x="12766" y="6065"/>
                  <a:pt x="12771" y="6065"/>
                  <a:pt x="12775" y="6066"/>
                </a:cubicBezTo>
                <a:cubicBezTo>
                  <a:pt x="12775" y="6080"/>
                  <a:pt x="12780" y="6082"/>
                  <a:pt x="12786" y="6082"/>
                </a:cubicBezTo>
                <a:cubicBezTo>
                  <a:pt x="12788" y="6082"/>
                  <a:pt x="12791" y="6081"/>
                  <a:pt x="12793" y="6081"/>
                </a:cubicBezTo>
                <a:cubicBezTo>
                  <a:pt x="12802" y="6081"/>
                  <a:pt x="12811" y="6084"/>
                  <a:pt x="12811" y="6114"/>
                </a:cubicBezTo>
                <a:cubicBezTo>
                  <a:pt x="12846" y="6090"/>
                  <a:pt x="12799" y="6066"/>
                  <a:pt x="12811" y="6019"/>
                </a:cubicBezTo>
                <a:cubicBezTo>
                  <a:pt x="12819" y="6019"/>
                  <a:pt x="12821" y="6008"/>
                  <a:pt x="12826" y="6008"/>
                </a:cubicBezTo>
                <a:cubicBezTo>
                  <a:pt x="12828" y="6008"/>
                  <a:pt x="12830" y="6011"/>
                  <a:pt x="12834" y="6019"/>
                </a:cubicBezTo>
                <a:cubicBezTo>
                  <a:pt x="12824" y="6039"/>
                  <a:pt x="12840" y="6059"/>
                  <a:pt x="12838" y="6065"/>
                </a:cubicBezTo>
                <a:lnTo>
                  <a:pt x="12838" y="6065"/>
                </a:lnTo>
                <a:lnTo>
                  <a:pt x="12858" y="6055"/>
                </a:lnTo>
                <a:cubicBezTo>
                  <a:pt x="12858" y="6066"/>
                  <a:pt x="12858" y="6078"/>
                  <a:pt x="12858" y="6078"/>
                </a:cubicBezTo>
                <a:cubicBezTo>
                  <a:pt x="12867" y="6067"/>
                  <a:pt x="12875" y="6063"/>
                  <a:pt x="12884" y="6063"/>
                </a:cubicBezTo>
                <a:cubicBezTo>
                  <a:pt x="12902" y="6063"/>
                  <a:pt x="12921" y="6082"/>
                  <a:pt x="12940" y="6082"/>
                </a:cubicBezTo>
                <a:cubicBezTo>
                  <a:pt x="12948" y="6082"/>
                  <a:pt x="12957" y="6078"/>
                  <a:pt x="12965" y="6066"/>
                </a:cubicBezTo>
                <a:cubicBezTo>
                  <a:pt x="12965" y="6055"/>
                  <a:pt x="12962" y="6055"/>
                  <a:pt x="12959" y="6055"/>
                </a:cubicBezTo>
                <a:cubicBezTo>
                  <a:pt x="12956" y="6055"/>
                  <a:pt x="12953" y="6055"/>
                  <a:pt x="12953" y="6043"/>
                </a:cubicBezTo>
                <a:cubicBezTo>
                  <a:pt x="12963" y="6027"/>
                  <a:pt x="12969" y="6022"/>
                  <a:pt x="12975" y="6022"/>
                </a:cubicBezTo>
                <a:cubicBezTo>
                  <a:pt x="12987" y="6022"/>
                  <a:pt x="12994" y="6045"/>
                  <a:pt x="13006" y="6045"/>
                </a:cubicBezTo>
                <a:cubicBezTo>
                  <a:pt x="13011" y="6045"/>
                  <a:pt x="13017" y="6041"/>
                  <a:pt x="13025" y="6031"/>
                </a:cubicBezTo>
                <a:lnTo>
                  <a:pt x="13025" y="6066"/>
                </a:lnTo>
                <a:cubicBezTo>
                  <a:pt x="13025" y="6050"/>
                  <a:pt x="13025" y="6033"/>
                  <a:pt x="13033" y="6033"/>
                </a:cubicBezTo>
                <a:cubicBezTo>
                  <a:pt x="13037" y="6033"/>
                  <a:pt x="13042" y="6036"/>
                  <a:pt x="13049" y="6043"/>
                </a:cubicBezTo>
                <a:cubicBezTo>
                  <a:pt x="13061" y="6078"/>
                  <a:pt x="13037" y="6078"/>
                  <a:pt x="13037" y="6090"/>
                </a:cubicBezTo>
                <a:cubicBezTo>
                  <a:pt x="13049" y="6090"/>
                  <a:pt x="13084" y="6078"/>
                  <a:pt x="13061" y="6043"/>
                </a:cubicBezTo>
                <a:cubicBezTo>
                  <a:pt x="13064" y="6041"/>
                  <a:pt x="13067" y="6040"/>
                  <a:pt x="13069" y="6040"/>
                </a:cubicBezTo>
                <a:cubicBezTo>
                  <a:pt x="13085" y="6040"/>
                  <a:pt x="13086" y="6068"/>
                  <a:pt x="13096" y="6078"/>
                </a:cubicBezTo>
                <a:cubicBezTo>
                  <a:pt x="13096" y="6066"/>
                  <a:pt x="13084" y="6055"/>
                  <a:pt x="13084" y="6031"/>
                </a:cubicBezTo>
                <a:lnTo>
                  <a:pt x="13084" y="6031"/>
                </a:lnTo>
                <a:cubicBezTo>
                  <a:pt x="13108" y="6043"/>
                  <a:pt x="13144" y="6043"/>
                  <a:pt x="13168" y="6043"/>
                </a:cubicBezTo>
                <a:cubicBezTo>
                  <a:pt x="13180" y="6055"/>
                  <a:pt x="13180" y="6066"/>
                  <a:pt x="13180" y="6066"/>
                </a:cubicBezTo>
                <a:cubicBezTo>
                  <a:pt x="13182" y="6056"/>
                  <a:pt x="13185" y="6052"/>
                  <a:pt x="13188" y="6052"/>
                </a:cubicBezTo>
                <a:cubicBezTo>
                  <a:pt x="13197" y="6052"/>
                  <a:pt x="13207" y="6091"/>
                  <a:pt x="13223" y="6091"/>
                </a:cubicBezTo>
                <a:cubicBezTo>
                  <a:pt x="13224" y="6091"/>
                  <a:pt x="13226" y="6091"/>
                  <a:pt x="13227" y="6090"/>
                </a:cubicBezTo>
                <a:cubicBezTo>
                  <a:pt x="13299" y="6066"/>
                  <a:pt x="13394" y="5995"/>
                  <a:pt x="13465" y="5995"/>
                </a:cubicBezTo>
                <a:cubicBezTo>
                  <a:pt x="13477" y="5947"/>
                  <a:pt x="13501" y="5935"/>
                  <a:pt x="13525" y="5924"/>
                </a:cubicBezTo>
                <a:lnTo>
                  <a:pt x="13537" y="5983"/>
                </a:lnTo>
                <a:lnTo>
                  <a:pt x="13549" y="5959"/>
                </a:lnTo>
                <a:lnTo>
                  <a:pt x="13549" y="5959"/>
                </a:lnTo>
                <a:cubicBezTo>
                  <a:pt x="13561" y="5983"/>
                  <a:pt x="13537" y="5983"/>
                  <a:pt x="13561" y="6007"/>
                </a:cubicBezTo>
                <a:lnTo>
                  <a:pt x="13561" y="5959"/>
                </a:lnTo>
                <a:cubicBezTo>
                  <a:pt x="13561" y="5983"/>
                  <a:pt x="13608" y="5971"/>
                  <a:pt x="13585" y="6019"/>
                </a:cubicBezTo>
                <a:lnTo>
                  <a:pt x="13668" y="6007"/>
                </a:lnTo>
                <a:cubicBezTo>
                  <a:pt x="13679" y="6007"/>
                  <a:pt x="13670" y="5958"/>
                  <a:pt x="13686" y="5958"/>
                </a:cubicBezTo>
                <a:cubicBezTo>
                  <a:pt x="13688" y="5958"/>
                  <a:pt x="13689" y="5958"/>
                  <a:pt x="13692" y="5959"/>
                </a:cubicBezTo>
                <a:cubicBezTo>
                  <a:pt x="13692" y="5983"/>
                  <a:pt x="13680" y="5971"/>
                  <a:pt x="13692" y="5995"/>
                </a:cubicBezTo>
                <a:cubicBezTo>
                  <a:pt x="13699" y="6001"/>
                  <a:pt x="13705" y="6003"/>
                  <a:pt x="13710" y="6003"/>
                </a:cubicBezTo>
                <a:cubicBezTo>
                  <a:pt x="13744" y="6003"/>
                  <a:pt x="13736" y="5886"/>
                  <a:pt x="13777" y="5886"/>
                </a:cubicBezTo>
                <a:cubicBezTo>
                  <a:pt x="13780" y="5886"/>
                  <a:pt x="13783" y="5886"/>
                  <a:pt x="13787" y="5888"/>
                </a:cubicBezTo>
                <a:cubicBezTo>
                  <a:pt x="13799" y="5876"/>
                  <a:pt x="13811" y="5876"/>
                  <a:pt x="13811" y="5864"/>
                </a:cubicBezTo>
                <a:cubicBezTo>
                  <a:pt x="13804" y="5845"/>
                  <a:pt x="13802" y="5839"/>
                  <a:pt x="13800" y="5839"/>
                </a:cubicBezTo>
                <a:cubicBezTo>
                  <a:pt x="13797" y="5839"/>
                  <a:pt x="13802" y="5872"/>
                  <a:pt x="13795" y="5872"/>
                </a:cubicBezTo>
                <a:cubicBezTo>
                  <a:pt x="13793" y="5872"/>
                  <a:pt x="13790" y="5869"/>
                  <a:pt x="13787" y="5864"/>
                </a:cubicBezTo>
                <a:cubicBezTo>
                  <a:pt x="13775" y="5805"/>
                  <a:pt x="13799" y="5828"/>
                  <a:pt x="13787" y="5793"/>
                </a:cubicBezTo>
                <a:lnTo>
                  <a:pt x="13787" y="5793"/>
                </a:lnTo>
                <a:cubicBezTo>
                  <a:pt x="13790" y="5794"/>
                  <a:pt x="13793" y="5795"/>
                  <a:pt x="13796" y="5795"/>
                </a:cubicBezTo>
                <a:cubicBezTo>
                  <a:pt x="13811" y="5795"/>
                  <a:pt x="13812" y="5769"/>
                  <a:pt x="13823" y="5769"/>
                </a:cubicBezTo>
                <a:cubicBezTo>
                  <a:pt x="13846" y="5805"/>
                  <a:pt x="13870" y="5769"/>
                  <a:pt x="13882" y="5816"/>
                </a:cubicBezTo>
                <a:cubicBezTo>
                  <a:pt x="13894" y="5793"/>
                  <a:pt x="13894" y="5733"/>
                  <a:pt x="13918" y="5733"/>
                </a:cubicBezTo>
                <a:cubicBezTo>
                  <a:pt x="13930" y="5769"/>
                  <a:pt x="13918" y="5769"/>
                  <a:pt x="13942" y="5781"/>
                </a:cubicBezTo>
                <a:lnTo>
                  <a:pt x="13942" y="5757"/>
                </a:lnTo>
                <a:cubicBezTo>
                  <a:pt x="13954" y="5757"/>
                  <a:pt x="13954" y="5769"/>
                  <a:pt x="13954" y="5781"/>
                </a:cubicBezTo>
                <a:cubicBezTo>
                  <a:pt x="13964" y="5781"/>
                  <a:pt x="13965" y="5743"/>
                  <a:pt x="13982" y="5743"/>
                </a:cubicBezTo>
                <a:cubicBezTo>
                  <a:pt x="13984" y="5743"/>
                  <a:pt x="13987" y="5744"/>
                  <a:pt x="13989" y="5745"/>
                </a:cubicBezTo>
                <a:lnTo>
                  <a:pt x="13977" y="5781"/>
                </a:lnTo>
                <a:cubicBezTo>
                  <a:pt x="13989" y="5769"/>
                  <a:pt x="14001" y="5769"/>
                  <a:pt x="14025" y="5769"/>
                </a:cubicBezTo>
                <a:cubicBezTo>
                  <a:pt x="14025" y="5757"/>
                  <a:pt x="14013" y="5745"/>
                  <a:pt x="14013" y="5721"/>
                </a:cubicBezTo>
                <a:cubicBezTo>
                  <a:pt x="14022" y="5721"/>
                  <a:pt x="14024" y="5696"/>
                  <a:pt x="14029" y="5696"/>
                </a:cubicBezTo>
                <a:cubicBezTo>
                  <a:pt x="14031" y="5696"/>
                  <a:pt x="14034" y="5700"/>
                  <a:pt x="14037" y="5709"/>
                </a:cubicBezTo>
                <a:lnTo>
                  <a:pt x="14037" y="5745"/>
                </a:lnTo>
                <a:cubicBezTo>
                  <a:pt x="14046" y="5718"/>
                  <a:pt x="14041" y="5705"/>
                  <a:pt x="14049" y="5705"/>
                </a:cubicBezTo>
                <a:cubicBezTo>
                  <a:pt x="14051" y="5705"/>
                  <a:pt x="14055" y="5706"/>
                  <a:pt x="14061" y="5709"/>
                </a:cubicBezTo>
                <a:cubicBezTo>
                  <a:pt x="14061" y="5709"/>
                  <a:pt x="14073" y="5721"/>
                  <a:pt x="14073" y="5721"/>
                </a:cubicBezTo>
                <a:cubicBezTo>
                  <a:pt x="14073" y="5702"/>
                  <a:pt x="14078" y="5696"/>
                  <a:pt x="14087" y="5696"/>
                </a:cubicBezTo>
                <a:cubicBezTo>
                  <a:pt x="14099" y="5696"/>
                  <a:pt x="14118" y="5709"/>
                  <a:pt x="14132" y="5709"/>
                </a:cubicBezTo>
                <a:cubicBezTo>
                  <a:pt x="14132" y="5700"/>
                  <a:pt x="14132" y="5682"/>
                  <a:pt x="14138" y="5682"/>
                </a:cubicBezTo>
                <a:cubicBezTo>
                  <a:pt x="14140" y="5682"/>
                  <a:pt x="14142" y="5683"/>
                  <a:pt x="14144" y="5685"/>
                </a:cubicBezTo>
                <a:cubicBezTo>
                  <a:pt x="14120" y="5662"/>
                  <a:pt x="14120" y="5650"/>
                  <a:pt x="14120" y="5626"/>
                </a:cubicBezTo>
                <a:lnTo>
                  <a:pt x="14120" y="5626"/>
                </a:lnTo>
                <a:cubicBezTo>
                  <a:pt x="14124" y="5634"/>
                  <a:pt x="14127" y="5637"/>
                  <a:pt x="14130" y="5637"/>
                </a:cubicBezTo>
                <a:cubicBezTo>
                  <a:pt x="14140" y="5637"/>
                  <a:pt x="14139" y="5575"/>
                  <a:pt x="14159" y="5575"/>
                </a:cubicBezTo>
                <a:cubicBezTo>
                  <a:pt x="14162" y="5575"/>
                  <a:pt x="14165" y="5576"/>
                  <a:pt x="14168" y="5578"/>
                </a:cubicBezTo>
                <a:cubicBezTo>
                  <a:pt x="14168" y="5595"/>
                  <a:pt x="14168" y="5612"/>
                  <a:pt x="14164" y="5612"/>
                </a:cubicBezTo>
                <a:cubicBezTo>
                  <a:pt x="14162" y="5612"/>
                  <a:pt x="14159" y="5609"/>
                  <a:pt x="14156" y="5602"/>
                </a:cubicBezTo>
                <a:lnTo>
                  <a:pt x="14156" y="5602"/>
                </a:lnTo>
                <a:cubicBezTo>
                  <a:pt x="14156" y="5655"/>
                  <a:pt x="14166" y="5699"/>
                  <a:pt x="14150" y="5734"/>
                </a:cubicBezTo>
                <a:lnTo>
                  <a:pt x="14150" y="5734"/>
                </a:lnTo>
                <a:cubicBezTo>
                  <a:pt x="14155" y="5725"/>
                  <a:pt x="14160" y="5720"/>
                  <a:pt x="14163" y="5720"/>
                </a:cubicBezTo>
                <a:cubicBezTo>
                  <a:pt x="14166" y="5720"/>
                  <a:pt x="14168" y="5724"/>
                  <a:pt x="14168" y="5733"/>
                </a:cubicBezTo>
                <a:lnTo>
                  <a:pt x="14168" y="5685"/>
                </a:lnTo>
                <a:lnTo>
                  <a:pt x="14180" y="5685"/>
                </a:lnTo>
                <a:cubicBezTo>
                  <a:pt x="14180" y="5650"/>
                  <a:pt x="14156" y="5638"/>
                  <a:pt x="14168" y="5614"/>
                </a:cubicBezTo>
                <a:cubicBezTo>
                  <a:pt x="14171" y="5611"/>
                  <a:pt x="14174" y="5609"/>
                  <a:pt x="14177" y="5609"/>
                </a:cubicBezTo>
                <a:cubicBezTo>
                  <a:pt x="14189" y="5609"/>
                  <a:pt x="14191" y="5643"/>
                  <a:pt x="14192" y="5643"/>
                </a:cubicBezTo>
                <a:cubicBezTo>
                  <a:pt x="14192" y="5643"/>
                  <a:pt x="14192" y="5641"/>
                  <a:pt x="14192" y="5638"/>
                </a:cubicBezTo>
                <a:cubicBezTo>
                  <a:pt x="14212" y="5617"/>
                  <a:pt x="14197" y="5588"/>
                  <a:pt x="14208" y="5588"/>
                </a:cubicBezTo>
                <a:cubicBezTo>
                  <a:pt x="14210" y="5588"/>
                  <a:pt x="14212" y="5589"/>
                  <a:pt x="14216" y="5590"/>
                </a:cubicBezTo>
                <a:cubicBezTo>
                  <a:pt x="14216" y="5599"/>
                  <a:pt x="14216" y="5607"/>
                  <a:pt x="14211" y="5607"/>
                </a:cubicBezTo>
                <a:cubicBezTo>
                  <a:pt x="14210" y="5607"/>
                  <a:pt x="14209" y="5606"/>
                  <a:pt x="14207" y="5605"/>
                </a:cubicBezTo>
                <a:lnTo>
                  <a:pt x="14207" y="5605"/>
                </a:lnTo>
                <a:cubicBezTo>
                  <a:pt x="14230" y="5623"/>
                  <a:pt x="14252" y="5593"/>
                  <a:pt x="14263" y="5650"/>
                </a:cubicBezTo>
                <a:cubicBezTo>
                  <a:pt x="14263" y="5657"/>
                  <a:pt x="14263" y="5668"/>
                  <a:pt x="14263" y="5674"/>
                </a:cubicBezTo>
                <a:lnTo>
                  <a:pt x="14251" y="5674"/>
                </a:lnTo>
                <a:cubicBezTo>
                  <a:pt x="14251" y="5687"/>
                  <a:pt x="14253" y="5691"/>
                  <a:pt x="14256" y="5691"/>
                </a:cubicBezTo>
                <a:cubicBezTo>
                  <a:pt x="14260" y="5691"/>
                  <a:pt x="14265" y="5684"/>
                  <a:pt x="14269" y="5684"/>
                </a:cubicBezTo>
                <a:cubicBezTo>
                  <a:pt x="14270" y="5684"/>
                  <a:pt x="14272" y="5685"/>
                  <a:pt x="14273" y="5688"/>
                </a:cubicBezTo>
                <a:lnTo>
                  <a:pt x="14273" y="5688"/>
                </a:lnTo>
                <a:cubicBezTo>
                  <a:pt x="14275" y="5685"/>
                  <a:pt x="14278" y="5684"/>
                  <a:pt x="14282" y="5684"/>
                </a:cubicBezTo>
                <a:cubicBezTo>
                  <a:pt x="14287" y="5684"/>
                  <a:pt x="14294" y="5685"/>
                  <a:pt x="14299" y="5685"/>
                </a:cubicBezTo>
                <a:lnTo>
                  <a:pt x="14299" y="5650"/>
                </a:lnTo>
                <a:cubicBezTo>
                  <a:pt x="14302" y="5621"/>
                  <a:pt x="14303" y="5610"/>
                  <a:pt x="14304" y="5610"/>
                </a:cubicBezTo>
                <a:cubicBezTo>
                  <a:pt x="14308" y="5610"/>
                  <a:pt x="14307" y="5710"/>
                  <a:pt x="14331" y="5710"/>
                </a:cubicBezTo>
                <a:cubicBezTo>
                  <a:pt x="14332" y="5710"/>
                  <a:pt x="14334" y="5710"/>
                  <a:pt x="14335" y="5709"/>
                </a:cubicBezTo>
                <a:cubicBezTo>
                  <a:pt x="14358" y="5674"/>
                  <a:pt x="14323" y="5697"/>
                  <a:pt x="14335" y="5662"/>
                </a:cubicBezTo>
                <a:lnTo>
                  <a:pt x="14335" y="5662"/>
                </a:lnTo>
                <a:cubicBezTo>
                  <a:pt x="14344" y="5671"/>
                  <a:pt x="14354" y="5689"/>
                  <a:pt x="14370" y="5689"/>
                </a:cubicBezTo>
                <a:cubicBezTo>
                  <a:pt x="14374" y="5689"/>
                  <a:pt x="14378" y="5688"/>
                  <a:pt x="14382" y="5685"/>
                </a:cubicBezTo>
                <a:cubicBezTo>
                  <a:pt x="14394" y="5697"/>
                  <a:pt x="14406" y="5721"/>
                  <a:pt x="14406" y="5757"/>
                </a:cubicBezTo>
                <a:cubicBezTo>
                  <a:pt x="14410" y="5750"/>
                  <a:pt x="14415" y="5748"/>
                  <a:pt x="14421" y="5748"/>
                </a:cubicBezTo>
                <a:cubicBezTo>
                  <a:pt x="14428" y="5748"/>
                  <a:pt x="14435" y="5750"/>
                  <a:pt x="14441" y="5750"/>
                </a:cubicBezTo>
                <a:cubicBezTo>
                  <a:pt x="14448" y="5750"/>
                  <a:pt x="14454" y="5747"/>
                  <a:pt x="14454" y="5733"/>
                </a:cubicBezTo>
                <a:cubicBezTo>
                  <a:pt x="14449" y="5726"/>
                  <a:pt x="14446" y="5724"/>
                  <a:pt x="14443" y="5724"/>
                </a:cubicBezTo>
                <a:cubicBezTo>
                  <a:pt x="14436" y="5724"/>
                  <a:pt x="14435" y="5743"/>
                  <a:pt x="14427" y="5743"/>
                </a:cubicBezTo>
                <a:cubicBezTo>
                  <a:pt x="14422" y="5743"/>
                  <a:pt x="14416" y="5738"/>
                  <a:pt x="14406" y="5721"/>
                </a:cubicBezTo>
                <a:lnTo>
                  <a:pt x="14406" y="5685"/>
                </a:lnTo>
                <a:cubicBezTo>
                  <a:pt x="14425" y="5685"/>
                  <a:pt x="14437" y="5670"/>
                  <a:pt x="14453" y="5670"/>
                </a:cubicBezTo>
                <a:cubicBezTo>
                  <a:pt x="14457" y="5670"/>
                  <a:pt x="14461" y="5671"/>
                  <a:pt x="14466" y="5674"/>
                </a:cubicBezTo>
                <a:cubicBezTo>
                  <a:pt x="14454" y="5662"/>
                  <a:pt x="14454" y="5650"/>
                  <a:pt x="14454" y="5638"/>
                </a:cubicBezTo>
                <a:cubicBezTo>
                  <a:pt x="14475" y="5627"/>
                  <a:pt x="14477" y="5588"/>
                  <a:pt x="14494" y="5588"/>
                </a:cubicBezTo>
                <a:cubicBezTo>
                  <a:pt x="14496" y="5588"/>
                  <a:pt x="14499" y="5589"/>
                  <a:pt x="14501" y="5590"/>
                </a:cubicBezTo>
                <a:cubicBezTo>
                  <a:pt x="14513" y="5626"/>
                  <a:pt x="14501" y="5626"/>
                  <a:pt x="14489" y="5626"/>
                </a:cubicBezTo>
                <a:cubicBezTo>
                  <a:pt x="14498" y="5635"/>
                  <a:pt x="14502" y="5637"/>
                  <a:pt x="14505" y="5637"/>
                </a:cubicBezTo>
                <a:cubicBezTo>
                  <a:pt x="14509" y="5637"/>
                  <a:pt x="14512" y="5634"/>
                  <a:pt x="14519" y="5634"/>
                </a:cubicBezTo>
                <a:cubicBezTo>
                  <a:pt x="14523" y="5634"/>
                  <a:pt x="14529" y="5635"/>
                  <a:pt x="14537" y="5638"/>
                </a:cubicBezTo>
                <a:cubicBezTo>
                  <a:pt x="14537" y="5656"/>
                  <a:pt x="14531" y="5656"/>
                  <a:pt x="14525" y="5656"/>
                </a:cubicBezTo>
                <a:cubicBezTo>
                  <a:pt x="14519" y="5656"/>
                  <a:pt x="14513" y="5656"/>
                  <a:pt x="14513" y="5674"/>
                </a:cubicBezTo>
                <a:lnTo>
                  <a:pt x="14547" y="5651"/>
                </a:lnTo>
                <a:lnTo>
                  <a:pt x="14547" y="5651"/>
                </a:lnTo>
                <a:cubicBezTo>
                  <a:pt x="14547" y="5654"/>
                  <a:pt x="14548" y="5658"/>
                  <a:pt x="14549" y="5662"/>
                </a:cubicBezTo>
                <a:lnTo>
                  <a:pt x="14549" y="5650"/>
                </a:lnTo>
                <a:lnTo>
                  <a:pt x="14547" y="5651"/>
                </a:lnTo>
                <a:lnTo>
                  <a:pt x="14547" y="5651"/>
                </a:lnTo>
                <a:cubicBezTo>
                  <a:pt x="14545" y="5638"/>
                  <a:pt x="14547" y="5634"/>
                  <a:pt x="14551" y="5634"/>
                </a:cubicBezTo>
                <a:cubicBezTo>
                  <a:pt x="14557" y="5634"/>
                  <a:pt x="14568" y="5644"/>
                  <a:pt x="14576" y="5644"/>
                </a:cubicBezTo>
                <a:cubicBezTo>
                  <a:pt x="14579" y="5644"/>
                  <a:pt x="14582" y="5642"/>
                  <a:pt x="14585" y="5638"/>
                </a:cubicBezTo>
                <a:cubicBezTo>
                  <a:pt x="14620" y="5638"/>
                  <a:pt x="14620" y="5566"/>
                  <a:pt x="14632" y="5519"/>
                </a:cubicBezTo>
                <a:cubicBezTo>
                  <a:pt x="14644" y="5531"/>
                  <a:pt x="14644" y="5543"/>
                  <a:pt x="14644" y="5554"/>
                </a:cubicBezTo>
                <a:cubicBezTo>
                  <a:pt x="14640" y="5547"/>
                  <a:pt x="14638" y="5544"/>
                  <a:pt x="14636" y="5544"/>
                </a:cubicBezTo>
                <a:cubicBezTo>
                  <a:pt x="14632" y="5544"/>
                  <a:pt x="14632" y="5558"/>
                  <a:pt x="14632" y="5566"/>
                </a:cubicBezTo>
                <a:cubicBezTo>
                  <a:pt x="14633" y="5565"/>
                  <a:pt x="14634" y="5565"/>
                  <a:pt x="14636" y="5565"/>
                </a:cubicBezTo>
                <a:cubicBezTo>
                  <a:pt x="14648" y="5565"/>
                  <a:pt x="14668" y="5616"/>
                  <a:pt x="14668" y="5638"/>
                </a:cubicBezTo>
                <a:cubicBezTo>
                  <a:pt x="14692" y="5614"/>
                  <a:pt x="14656" y="5614"/>
                  <a:pt x="14668" y="5590"/>
                </a:cubicBezTo>
                <a:lnTo>
                  <a:pt x="14692" y="5590"/>
                </a:lnTo>
                <a:cubicBezTo>
                  <a:pt x="14692" y="5566"/>
                  <a:pt x="14680" y="5554"/>
                  <a:pt x="14692" y="5531"/>
                </a:cubicBezTo>
                <a:lnTo>
                  <a:pt x="14728" y="5531"/>
                </a:lnTo>
                <a:cubicBezTo>
                  <a:pt x="14728" y="5543"/>
                  <a:pt x="14739" y="5566"/>
                  <a:pt x="14728" y="5566"/>
                </a:cubicBezTo>
                <a:cubicBezTo>
                  <a:pt x="14732" y="5571"/>
                  <a:pt x="14737" y="5574"/>
                  <a:pt x="14741" y="5574"/>
                </a:cubicBezTo>
                <a:cubicBezTo>
                  <a:pt x="14747" y="5574"/>
                  <a:pt x="14751" y="5568"/>
                  <a:pt x="14751" y="5554"/>
                </a:cubicBezTo>
                <a:cubicBezTo>
                  <a:pt x="14728" y="5531"/>
                  <a:pt x="14775" y="5531"/>
                  <a:pt x="14751" y="5483"/>
                </a:cubicBezTo>
                <a:lnTo>
                  <a:pt x="14751" y="5483"/>
                </a:lnTo>
                <a:lnTo>
                  <a:pt x="14775" y="5507"/>
                </a:lnTo>
                <a:cubicBezTo>
                  <a:pt x="14775" y="5507"/>
                  <a:pt x="14775" y="5522"/>
                  <a:pt x="14769" y="5522"/>
                </a:cubicBezTo>
                <a:cubicBezTo>
                  <a:pt x="14768" y="5522"/>
                  <a:pt x="14766" y="5521"/>
                  <a:pt x="14763" y="5519"/>
                </a:cubicBezTo>
                <a:lnTo>
                  <a:pt x="14763" y="5519"/>
                </a:lnTo>
                <a:cubicBezTo>
                  <a:pt x="14767" y="5532"/>
                  <a:pt x="14769" y="5537"/>
                  <a:pt x="14771" y="5537"/>
                </a:cubicBezTo>
                <a:cubicBezTo>
                  <a:pt x="14776" y="5537"/>
                  <a:pt x="14779" y="5507"/>
                  <a:pt x="14787" y="5507"/>
                </a:cubicBezTo>
                <a:cubicBezTo>
                  <a:pt x="14799" y="5507"/>
                  <a:pt x="14811" y="5507"/>
                  <a:pt x="14811" y="5531"/>
                </a:cubicBezTo>
                <a:cubicBezTo>
                  <a:pt x="14816" y="5526"/>
                  <a:pt x="14821" y="5523"/>
                  <a:pt x="14826" y="5523"/>
                </a:cubicBezTo>
                <a:cubicBezTo>
                  <a:pt x="14833" y="5523"/>
                  <a:pt x="14840" y="5529"/>
                  <a:pt x="14847" y="5543"/>
                </a:cubicBezTo>
                <a:cubicBezTo>
                  <a:pt x="14847" y="5531"/>
                  <a:pt x="14835" y="5519"/>
                  <a:pt x="14835" y="5507"/>
                </a:cubicBezTo>
                <a:lnTo>
                  <a:pt x="14870" y="5507"/>
                </a:lnTo>
                <a:cubicBezTo>
                  <a:pt x="14870" y="5531"/>
                  <a:pt x="14882" y="5590"/>
                  <a:pt x="14882" y="5602"/>
                </a:cubicBezTo>
                <a:cubicBezTo>
                  <a:pt x="14894" y="5578"/>
                  <a:pt x="14870" y="5531"/>
                  <a:pt x="14894" y="5531"/>
                </a:cubicBezTo>
                <a:cubicBezTo>
                  <a:pt x="14894" y="5578"/>
                  <a:pt x="14918" y="5566"/>
                  <a:pt x="14918" y="5614"/>
                </a:cubicBezTo>
                <a:cubicBezTo>
                  <a:pt x="14926" y="5637"/>
                  <a:pt x="14938" y="5645"/>
                  <a:pt x="14949" y="5645"/>
                </a:cubicBezTo>
                <a:cubicBezTo>
                  <a:pt x="14955" y="5645"/>
                  <a:pt x="14961" y="5642"/>
                  <a:pt x="14966" y="5638"/>
                </a:cubicBezTo>
                <a:cubicBezTo>
                  <a:pt x="14978" y="5602"/>
                  <a:pt x="14954" y="5614"/>
                  <a:pt x="14942" y="5578"/>
                </a:cubicBezTo>
                <a:cubicBezTo>
                  <a:pt x="14987" y="5556"/>
                  <a:pt x="14979" y="5470"/>
                  <a:pt x="15007" y="5470"/>
                </a:cubicBezTo>
                <a:cubicBezTo>
                  <a:pt x="15009" y="5470"/>
                  <a:pt x="15011" y="5470"/>
                  <a:pt x="15013" y="5471"/>
                </a:cubicBezTo>
                <a:lnTo>
                  <a:pt x="15001" y="5459"/>
                </a:lnTo>
                <a:cubicBezTo>
                  <a:pt x="15013" y="5435"/>
                  <a:pt x="15013" y="5435"/>
                  <a:pt x="15025" y="5412"/>
                </a:cubicBezTo>
                <a:cubicBezTo>
                  <a:pt x="15025" y="5456"/>
                  <a:pt x="15056" y="5520"/>
                  <a:pt x="15089" y="5520"/>
                </a:cubicBezTo>
                <a:cubicBezTo>
                  <a:pt x="15091" y="5520"/>
                  <a:pt x="15094" y="5520"/>
                  <a:pt x="15097" y="5519"/>
                </a:cubicBezTo>
                <a:cubicBezTo>
                  <a:pt x="15097" y="5495"/>
                  <a:pt x="15073" y="5471"/>
                  <a:pt x="15073" y="5435"/>
                </a:cubicBezTo>
                <a:lnTo>
                  <a:pt x="15085" y="5424"/>
                </a:lnTo>
                <a:cubicBezTo>
                  <a:pt x="15097" y="5435"/>
                  <a:pt x="15085" y="5435"/>
                  <a:pt x="15085" y="5447"/>
                </a:cubicBezTo>
                <a:cubicBezTo>
                  <a:pt x="15088" y="5444"/>
                  <a:pt x="15092" y="5442"/>
                  <a:pt x="15095" y="5442"/>
                </a:cubicBezTo>
                <a:cubicBezTo>
                  <a:pt x="15109" y="5442"/>
                  <a:pt x="15121" y="5464"/>
                  <a:pt x="15128" y="5464"/>
                </a:cubicBezTo>
                <a:cubicBezTo>
                  <a:pt x="15131" y="5464"/>
                  <a:pt x="15132" y="5460"/>
                  <a:pt x="15132" y="5447"/>
                </a:cubicBezTo>
                <a:lnTo>
                  <a:pt x="15145" y="5478"/>
                </a:lnTo>
                <a:lnTo>
                  <a:pt x="15145" y="5478"/>
                </a:lnTo>
                <a:cubicBezTo>
                  <a:pt x="15148" y="5457"/>
                  <a:pt x="15168" y="5446"/>
                  <a:pt x="15168" y="5435"/>
                </a:cubicBezTo>
                <a:cubicBezTo>
                  <a:pt x="15175" y="5428"/>
                  <a:pt x="15181" y="5426"/>
                  <a:pt x="15186" y="5426"/>
                </a:cubicBezTo>
                <a:cubicBezTo>
                  <a:pt x="15199" y="5426"/>
                  <a:pt x="15207" y="5442"/>
                  <a:pt x="15216" y="5459"/>
                </a:cubicBezTo>
                <a:cubicBezTo>
                  <a:pt x="15204" y="5435"/>
                  <a:pt x="15192" y="5400"/>
                  <a:pt x="15216" y="5388"/>
                </a:cubicBezTo>
                <a:cubicBezTo>
                  <a:pt x="15216" y="5459"/>
                  <a:pt x="15251" y="5412"/>
                  <a:pt x="15251" y="5447"/>
                </a:cubicBezTo>
                <a:cubicBezTo>
                  <a:pt x="15258" y="5447"/>
                  <a:pt x="15265" y="5455"/>
                  <a:pt x="15270" y="5455"/>
                </a:cubicBezTo>
                <a:cubicBezTo>
                  <a:pt x="15273" y="5455"/>
                  <a:pt x="15275" y="5451"/>
                  <a:pt x="15275" y="5435"/>
                </a:cubicBezTo>
                <a:lnTo>
                  <a:pt x="15275" y="5483"/>
                </a:lnTo>
                <a:cubicBezTo>
                  <a:pt x="15275" y="5424"/>
                  <a:pt x="15299" y="5424"/>
                  <a:pt x="15311" y="5412"/>
                </a:cubicBezTo>
                <a:cubicBezTo>
                  <a:pt x="15315" y="5443"/>
                  <a:pt x="15320" y="5449"/>
                  <a:pt x="15324" y="5449"/>
                </a:cubicBezTo>
                <a:cubicBezTo>
                  <a:pt x="15327" y="5449"/>
                  <a:pt x="15330" y="5446"/>
                  <a:pt x="15333" y="5446"/>
                </a:cubicBezTo>
                <a:cubicBezTo>
                  <a:pt x="15338" y="5446"/>
                  <a:pt x="15342" y="5452"/>
                  <a:pt x="15347" y="5483"/>
                </a:cubicBezTo>
                <a:cubicBezTo>
                  <a:pt x="15347" y="5412"/>
                  <a:pt x="15382" y="5447"/>
                  <a:pt x="15382" y="5400"/>
                </a:cubicBezTo>
                <a:cubicBezTo>
                  <a:pt x="15394" y="5400"/>
                  <a:pt x="15406" y="5447"/>
                  <a:pt x="15406" y="5471"/>
                </a:cubicBezTo>
                <a:lnTo>
                  <a:pt x="15406" y="5447"/>
                </a:lnTo>
                <a:cubicBezTo>
                  <a:pt x="15418" y="5471"/>
                  <a:pt x="15454" y="5471"/>
                  <a:pt x="15466" y="5495"/>
                </a:cubicBezTo>
                <a:lnTo>
                  <a:pt x="15478" y="5435"/>
                </a:lnTo>
                <a:lnTo>
                  <a:pt x="15490" y="5459"/>
                </a:lnTo>
                <a:cubicBezTo>
                  <a:pt x="15490" y="5447"/>
                  <a:pt x="15501" y="5435"/>
                  <a:pt x="15490" y="5424"/>
                </a:cubicBezTo>
                <a:lnTo>
                  <a:pt x="15501" y="5424"/>
                </a:lnTo>
                <a:cubicBezTo>
                  <a:pt x="15495" y="5394"/>
                  <a:pt x="15498" y="5391"/>
                  <a:pt x="15504" y="5391"/>
                </a:cubicBezTo>
                <a:cubicBezTo>
                  <a:pt x="15506" y="5391"/>
                  <a:pt x="15508" y="5391"/>
                  <a:pt x="15509" y="5391"/>
                </a:cubicBezTo>
                <a:cubicBezTo>
                  <a:pt x="15515" y="5391"/>
                  <a:pt x="15521" y="5389"/>
                  <a:pt x="15525" y="5376"/>
                </a:cubicBezTo>
                <a:cubicBezTo>
                  <a:pt x="15525" y="5388"/>
                  <a:pt x="15525" y="5400"/>
                  <a:pt x="15525" y="5412"/>
                </a:cubicBezTo>
                <a:cubicBezTo>
                  <a:pt x="15537" y="5412"/>
                  <a:pt x="15537" y="5447"/>
                  <a:pt x="15537" y="5459"/>
                </a:cubicBezTo>
                <a:cubicBezTo>
                  <a:pt x="15537" y="5447"/>
                  <a:pt x="15561" y="5352"/>
                  <a:pt x="15537" y="5328"/>
                </a:cubicBezTo>
                <a:cubicBezTo>
                  <a:pt x="15537" y="5311"/>
                  <a:pt x="15544" y="5300"/>
                  <a:pt x="15547" y="5300"/>
                </a:cubicBezTo>
                <a:cubicBezTo>
                  <a:pt x="15548" y="5300"/>
                  <a:pt x="15549" y="5301"/>
                  <a:pt x="15549" y="5304"/>
                </a:cubicBezTo>
                <a:lnTo>
                  <a:pt x="15561" y="5352"/>
                </a:lnTo>
                <a:lnTo>
                  <a:pt x="15573" y="5293"/>
                </a:lnTo>
                <a:cubicBezTo>
                  <a:pt x="15585" y="5293"/>
                  <a:pt x="15585" y="5316"/>
                  <a:pt x="15597" y="5328"/>
                </a:cubicBezTo>
                <a:cubicBezTo>
                  <a:pt x="15585" y="5328"/>
                  <a:pt x="15585" y="5424"/>
                  <a:pt x="15609" y="5424"/>
                </a:cubicBezTo>
                <a:cubicBezTo>
                  <a:pt x="15597" y="5435"/>
                  <a:pt x="15597" y="5459"/>
                  <a:pt x="15585" y="5471"/>
                </a:cubicBezTo>
                <a:cubicBezTo>
                  <a:pt x="15597" y="5483"/>
                  <a:pt x="15597" y="5483"/>
                  <a:pt x="15585" y="5507"/>
                </a:cubicBezTo>
                <a:cubicBezTo>
                  <a:pt x="15609" y="5483"/>
                  <a:pt x="15597" y="5471"/>
                  <a:pt x="15609" y="5459"/>
                </a:cubicBezTo>
                <a:cubicBezTo>
                  <a:pt x="15620" y="5507"/>
                  <a:pt x="15620" y="5531"/>
                  <a:pt x="15644" y="5543"/>
                </a:cubicBezTo>
                <a:lnTo>
                  <a:pt x="15620" y="5507"/>
                </a:lnTo>
                <a:cubicBezTo>
                  <a:pt x="15620" y="5507"/>
                  <a:pt x="15620" y="5495"/>
                  <a:pt x="15632" y="5495"/>
                </a:cubicBezTo>
                <a:cubicBezTo>
                  <a:pt x="15620" y="5495"/>
                  <a:pt x="15620" y="5483"/>
                  <a:pt x="15620" y="5459"/>
                </a:cubicBezTo>
                <a:cubicBezTo>
                  <a:pt x="15620" y="5459"/>
                  <a:pt x="15628" y="5424"/>
                  <a:pt x="15636" y="5424"/>
                </a:cubicBezTo>
                <a:cubicBezTo>
                  <a:pt x="15639" y="5424"/>
                  <a:pt x="15642" y="5427"/>
                  <a:pt x="15644" y="5435"/>
                </a:cubicBezTo>
                <a:cubicBezTo>
                  <a:pt x="15620" y="5364"/>
                  <a:pt x="15680" y="5376"/>
                  <a:pt x="15656" y="5328"/>
                </a:cubicBezTo>
                <a:cubicBezTo>
                  <a:pt x="15656" y="5323"/>
                  <a:pt x="15660" y="5320"/>
                  <a:pt x="15665" y="5320"/>
                </a:cubicBezTo>
                <a:cubicBezTo>
                  <a:pt x="15672" y="5320"/>
                  <a:pt x="15680" y="5326"/>
                  <a:pt x="15680" y="5340"/>
                </a:cubicBezTo>
                <a:cubicBezTo>
                  <a:pt x="15668" y="5364"/>
                  <a:pt x="15680" y="5376"/>
                  <a:pt x="15692" y="5400"/>
                </a:cubicBezTo>
                <a:cubicBezTo>
                  <a:pt x="15692" y="5388"/>
                  <a:pt x="15680" y="5376"/>
                  <a:pt x="15692" y="5376"/>
                </a:cubicBezTo>
                <a:cubicBezTo>
                  <a:pt x="15692" y="5374"/>
                  <a:pt x="15692" y="5373"/>
                  <a:pt x="15693" y="5373"/>
                </a:cubicBezTo>
                <a:cubicBezTo>
                  <a:pt x="15695" y="5373"/>
                  <a:pt x="15705" y="5401"/>
                  <a:pt x="15716" y="5412"/>
                </a:cubicBezTo>
                <a:lnTo>
                  <a:pt x="15704" y="5424"/>
                </a:lnTo>
                <a:lnTo>
                  <a:pt x="15728" y="5435"/>
                </a:lnTo>
                <a:cubicBezTo>
                  <a:pt x="15728" y="5412"/>
                  <a:pt x="15704" y="5400"/>
                  <a:pt x="15728" y="5388"/>
                </a:cubicBezTo>
                <a:cubicBezTo>
                  <a:pt x="15728" y="5394"/>
                  <a:pt x="15731" y="5394"/>
                  <a:pt x="15734" y="5394"/>
                </a:cubicBezTo>
                <a:cubicBezTo>
                  <a:pt x="15737" y="5394"/>
                  <a:pt x="15740" y="5394"/>
                  <a:pt x="15740" y="5400"/>
                </a:cubicBezTo>
                <a:cubicBezTo>
                  <a:pt x="15740" y="5435"/>
                  <a:pt x="15740" y="5483"/>
                  <a:pt x="15728" y="5483"/>
                </a:cubicBezTo>
                <a:cubicBezTo>
                  <a:pt x="15740" y="5483"/>
                  <a:pt x="15775" y="5471"/>
                  <a:pt x="15763" y="5435"/>
                </a:cubicBezTo>
                <a:lnTo>
                  <a:pt x="15775" y="5435"/>
                </a:lnTo>
                <a:cubicBezTo>
                  <a:pt x="15763" y="5412"/>
                  <a:pt x="15740" y="5376"/>
                  <a:pt x="15763" y="5376"/>
                </a:cubicBezTo>
                <a:lnTo>
                  <a:pt x="15787" y="5340"/>
                </a:lnTo>
                <a:lnTo>
                  <a:pt x="15787" y="5364"/>
                </a:lnTo>
                <a:cubicBezTo>
                  <a:pt x="15787" y="5356"/>
                  <a:pt x="15787" y="5347"/>
                  <a:pt x="15791" y="5347"/>
                </a:cubicBezTo>
                <a:cubicBezTo>
                  <a:pt x="15793" y="5347"/>
                  <a:pt x="15796" y="5349"/>
                  <a:pt x="15799" y="5352"/>
                </a:cubicBezTo>
                <a:cubicBezTo>
                  <a:pt x="15799" y="5364"/>
                  <a:pt x="15811" y="5364"/>
                  <a:pt x="15811" y="5388"/>
                </a:cubicBezTo>
                <a:cubicBezTo>
                  <a:pt x="15823" y="5376"/>
                  <a:pt x="15823" y="5352"/>
                  <a:pt x="15823" y="5340"/>
                </a:cubicBezTo>
                <a:cubicBezTo>
                  <a:pt x="15835" y="5340"/>
                  <a:pt x="15847" y="5352"/>
                  <a:pt x="15835" y="5376"/>
                </a:cubicBezTo>
                <a:cubicBezTo>
                  <a:pt x="15847" y="5388"/>
                  <a:pt x="15882" y="5376"/>
                  <a:pt x="15894" y="5400"/>
                </a:cubicBezTo>
                <a:cubicBezTo>
                  <a:pt x="15906" y="5376"/>
                  <a:pt x="15882" y="5388"/>
                  <a:pt x="15894" y="5364"/>
                </a:cubicBezTo>
                <a:lnTo>
                  <a:pt x="15894" y="5364"/>
                </a:lnTo>
                <a:cubicBezTo>
                  <a:pt x="15904" y="5393"/>
                  <a:pt x="15918" y="5402"/>
                  <a:pt x="15932" y="5402"/>
                </a:cubicBezTo>
                <a:cubicBezTo>
                  <a:pt x="15953" y="5402"/>
                  <a:pt x="15975" y="5383"/>
                  <a:pt x="15990" y="5376"/>
                </a:cubicBezTo>
                <a:cubicBezTo>
                  <a:pt x="15978" y="5304"/>
                  <a:pt x="16001" y="5364"/>
                  <a:pt x="16001" y="5304"/>
                </a:cubicBezTo>
                <a:cubicBezTo>
                  <a:pt x="16001" y="5328"/>
                  <a:pt x="16037" y="5352"/>
                  <a:pt x="16013" y="5376"/>
                </a:cubicBezTo>
                <a:lnTo>
                  <a:pt x="16025" y="5364"/>
                </a:lnTo>
                <a:lnTo>
                  <a:pt x="16025" y="5364"/>
                </a:lnTo>
                <a:cubicBezTo>
                  <a:pt x="16037" y="5412"/>
                  <a:pt x="16001" y="5400"/>
                  <a:pt x="16013" y="5459"/>
                </a:cubicBezTo>
                <a:cubicBezTo>
                  <a:pt x="16034" y="5449"/>
                  <a:pt x="16045" y="5395"/>
                  <a:pt x="16063" y="5395"/>
                </a:cubicBezTo>
                <a:cubicBezTo>
                  <a:pt x="16066" y="5395"/>
                  <a:pt x="16070" y="5396"/>
                  <a:pt x="16073" y="5400"/>
                </a:cubicBezTo>
                <a:cubicBezTo>
                  <a:pt x="16070" y="5413"/>
                  <a:pt x="16069" y="5417"/>
                  <a:pt x="16070" y="5417"/>
                </a:cubicBezTo>
                <a:cubicBezTo>
                  <a:pt x="16071" y="5417"/>
                  <a:pt x="16076" y="5410"/>
                  <a:pt x="16079" y="5410"/>
                </a:cubicBezTo>
                <a:cubicBezTo>
                  <a:pt x="16082" y="5410"/>
                  <a:pt x="16085" y="5416"/>
                  <a:pt x="16085" y="5435"/>
                </a:cubicBezTo>
                <a:cubicBezTo>
                  <a:pt x="16079" y="5447"/>
                  <a:pt x="16076" y="5450"/>
                  <a:pt x="16073" y="5450"/>
                </a:cubicBezTo>
                <a:cubicBezTo>
                  <a:pt x="16070" y="5450"/>
                  <a:pt x="16067" y="5447"/>
                  <a:pt x="16061" y="5447"/>
                </a:cubicBezTo>
                <a:lnTo>
                  <a:pt x="16073" y="5459"/>
                </a:lnTo>
                <a:cubicBezTo>
                  <a:pt x="16076" y="5460"/>
                  <a:pt x="16078" y="5461"/>
                  <a:pt x="16080" y="5461"/>
                </a:cubicBezTo>
                <a:cubicBezTo>
                  <a:pt x="16105" y="5461"/>
                  <a:pt x="16087" y="5397"/>
                  <a:pt x="16109" y="5364"/>
                </a:cubicBezTo>
                <a:cubicBezTo>
                  <a:pt x="16111" y="5363"/>
                  <a:pt x="16113" y="5362"/>
                  <a:pt x="16115" y="5362"/>
                </a:cubicBezTo>
                <a:cubicBezTo>
                  <a:pt x="16118" y="5362"/>
                  <a:pt x="16120" y="5363"/>
                  <a:pt x="16121" y="5366"/>
                </a:cubicBezTo>
                <a:lnTo>
                  <a:pt x="16121" y="5366"/>
                </a:lnTo>
                <a:cubicBezTo>
                  <a:pt x="16121" y="5361"/>
                  <a:pt x="16121" y="5356"/>
                  <a:pt x="16121" y="5352"/>
                </a:cubicBezTo>
                <a:lnTo>
                  <a:pt x="16121" y="5352"/>
                </a:lnTo>
                <a:cubicBezTo>
                  <a:pt x="16124" y="5371"/>
                  <a:pt x="16130" y="5378"/>
                  <a:pt x="16137" y="5378"/>
                </a:cubicBezTo>
                <a:cubicBezTo>
                  <a:pt x="16151" y="5378"/>
                  <a:pt x="16168" y="5345"/>
                  <a:pt x="16168" y="5328"/>
                </a:cubicBezTo>
                <a:cubicBezTo>
                  <a:pt x="16150" y="5298"/>
                  <a:pt x="16144" y="5298"/>
                  <a:pt x="16138" y="5298"/>
                </a:cubicBezTo>
                <a:cubicBezTo>
                  <a:pt x="16132" y="5298"/>
                  <a:pt x="16126" y="5298"/>
                  <a:pt x="16109" y="5269"/>
                </a:cubicBezTo>
                <a:cubicBezTo>
                  <a:pt x="16109" y="5279"/>
                  <a:pt x="16109" y="5322"/>
                  <a:pt x="16095" y="5322"/>
                </a:cubicBezTo>
                <a:cubicBezTo>
                  <a:pt x="16092" y="5322"/>
                  <a:pt x="16089" y="5320"/>
                  <a:pt x="16085" y="5316"/>
                </a:cubicBezTo>
                <a:cubicBezTo>
                  <a:pt x="16097" y="5293"/>
                  <a:pt x="16085" y="5293"/>
                  <a:pt x="16085" y="5281"/>
                </a:cubicBezTo>
                <a:cubicBezTo>
                  <a:pt x="16085" y="5304"/>
                  <a:pt x="16073" y="5293"/>
                  <a:pt x="16061" y="5304"/>
                </a:cubicBezTo>
                <a:cubicBezTo>
                  <a:pt x="16061" y="5281"/>
                  <a:pt x="16073" y="5233"/>
                  <a:pt x="16049" y="5221"/>
                </a:cubicBezTo>
                <a:lnTo>
                  <a:pt x="16049" y="5293"/>
                </a:lnTo>
                <a:cubicBezTo>
                  <a:pt x="16039" y="5282"/>
                  <a:pt x="16046" y="5254"/>
                  <a:pt x="16041" y="5254"/>
                </a:cubicBezTo>
                <a:cubicBezTo>
                  <a:pt x="16040" y="5254"/>
                  <a:pt x="16039" y="5255"/>
                  <a:pt x="16037" y="5257"/>
                </a:cubicBezTo>
                <a:cubicBezTo>
                  <a:pt x="16037" y="5221"/>
                  <a:pt x="16025" y="5209"/>
                  <a:pt x="16049" y="5185"/>
                </a:cubicBezTo>
                <a:cubicBezTo>
                  <a:pt x="16044" y="5172"/>
                  <a:pt x="16039" y="5166"/>
                  <a:pt x="16034" y="5166"/>
                </a:cubicBezTo>
                <a:cubicBezTo>
                  <a:pt x="16019" y="5166"/>
                  <a:pt x="16008" y="5229"/>
                  <a:pt x="15990" y="5257"/>
                </a:cubicBezTo>
                <a:cubicBezTo>
                  <a:pt x="15990" y="5245"/>
                  <a:pt x="15990" y="5233"/>
                  <a:pt x="15990" y="5233"/>
                </a:cubicBezTo>
                <a:cubicBezTo>
                  <a:pt x="15990" y="5257"/>
                  <a:pt x="15978" y="5257"/>
                  <a:pt x="15978" y="5257"/>
                </a:cubicBezTo>
                <a:cubicBezTo>
                  <a:pt x="15954" y="5245"/>
                  <a:pt x="15990" y="5221"/>
                  <a:pt x="15978" y="5209"/>
                </a:cubicBezTo>
                <a:lnTo>
                  <a:pt x="15954" y="5209"/>
                </a:lnTo>
                <a:cubicBezTo>
                  <a:pt x="15954" y="5209"/>
                  <a:pt x="15954" y="5209"/>
                  <a:pt x="15954" y="5197"/>
                </a:cubicBezTo>
                <a:cubicBezTo>
                  <a:pt x="15954" y="5204"/>
                  <a:pt x="15950" y="5211"/>
                  <a:pt x="15947" y="5211"/>
                </a:cubicBezTo>
                <a:cubicBezTo>
                  <a:pt x="15944" y="5211"/>
                  <a:pt x="15942" y="5207"/>
                  <a:pt x="15942" y="5197"/>
                </a:cubicBezTo>
                <a:cubicBezTo>
                  <a:pt x="15942" y="5173"/>
                  <a:pt x="15954" y="5150"/>
                  <a:pt x="15954" y="5138"/>
                </a:cubicBezTo>
                <a:lnTo>
                  <a:pt x="15954" y="5138"/>
                </a:lnTo>
                <a:lnTo>
                  <a:pt x="15930" y="5185"/>
                </a:lnTo>
                <a:cubicBezTo>
                  <a:pt x="15930" y="5173"/>
                  <a:pt x="15930" y="5162"/>
                  <a:pt x="15918" y="5150"/>
                </a:cubicBezTo>
                <a:cubicBezTo>
                  <a:pt x="15918" y="5150"/>
                  <a:pt x="15918" y="5138"/>
                  <a:pt x="15930" y="5126"/>
                </a:cubicBezTo>
                <a:lnTo>
                  <a:pt x="15930" y="5126"/>
                </a:lnTo>
                <a:lnTo>
                  <a:pt x="15882" y="5138"/>
                </a:lnTo>
                <a:lnTo>
                  <a:pt x="15882" y="5114"/>
                </a:lnTo>
                <a:cubicBezTo>
                  <a:pt x="15882" y="5114"/>
                  <a:pt x="15871" y="5126"/>
                  <a:pt x="15871" y="5126"/>
                </a:cubicBezTo>
                <a:cubicBezTo>
                  <a:pt x="15859" y="5114"/>
                  <a:pt x="15859" y="5102"/>
                  <a:pt x="15871" y="5090"/>
                </a:cubicBezTo>
                <a:cubicBezTo>
                  <a:pt x="15871" y="5090"/>
                  <a:pt x="15871" y="5090"/>
                  <a:pt x="15882" y="5102"/>
                </a:cubicBezTo>
                <a:cubicBezTo>
                  <a:pt x="15891" y="5108"/>
                  <a:pt x="15900" y="5110"/>
                  <a:pt x="15910" y="5110"/>
                </a:cubicBezTo>
                <a:cubicBezTo>
                  <a:pt x="15944" y="5110"/>
                  <a:pt x="15983" y="5085"/>
                  <a:pt x="16001" y="5066"/>
                </a:cubicBezTo>
                <a:cubicBezTo>
                  <a:pt x="15894" y="5007"/>
                  <a:pt x="15918" y="5066"/>
                  <a:pt x="15823" y="4995"/>
                </a:cubicBezTo>
                <a:cubicBezTo>
                  <a:pt x="15813" y="5014"/>
                  <a:pt x="15811" y="5049"/>
                  <a:pt x="15780" y="5049"/>
                </a:cubicBezTo>
                <a:cubicBezTo>
                  <a:pt x="15772" y="5049"/>
                  <a:pt x="15763" y="5047"/>
                  <a:pt x="15751" y="5043"/>
                </a:cubicBezTo>
                <a:cubicBezTo>
                  <a:pt x="15787" y="5019"/>
                  <a:pt x="15751" y="5019"/>
                  <a:pt x="15740" y="5007"/>
                </a:cubicBezTo>
                <a:lnTo>
                  <a:pt x="15740" y="5007"/>
                </a:lnTo>
                <a:cubicBezTo>
                  <a:pt x="15745" y="5025"/>
                  <a:pt x="15737" y="5028"/>
                  <a:pt x="15723" y="5028"/>
                </a:cubicBezTo>
                <a:cubicBezTo>
                  <a:pt x="15716" y="5028"/>
                  <a:pt x="15709" y="5027"/>
                  <a:pt x="15701" y="5027"/>
                </a:cubicBezTo>
                <a:cubicBezTo>
                  <a:pt x="15693" y="5027"/>
                  <a:pt x="15686" y="5028"/>
                  <a:pt x="15680" y="5031"/>
                </a:cubicBezTo>
                <a:lnTo>
                  <a:pt x="15680" y="5031"/>
                </a:lnTo>
                <a:cubicBezTo>
                  <a:pt x="15668" y="5007"/>
                  <a:pt x="15704" y="4971"/>
                  <a:pt x="15668" y="4959"/>
                </a:cubicBezTo>
                <a:cubicBezTo>
                  <a:pt x="15668" y="4947"/>
                  <a:pt x="15668" y="4947"/>
                  <a:pt x="15668" y="4923"/>
                </a:cubicBezTo>
                <a:cubicBezTo>
                  <a:pt x="15656" y="4935"/>
                  <a:pt x="15656" y="4947"/>
                  <a:pt x="15656" y="4959"/>
                </a:cubicBezTo>
                <a:cubicBezTo>
                  <a:pt x="15656" y="4947"/>
                  <a:pt x="15656" y="4947"/>
                  <a:pt x="15656" y="4947"/>
                </a:cubicBezTo>
                <a:lnTo>
                  <a:pt x="15644" y="5019"/>
                </a:lnTo>
                <a:cubicBezTo>
                  <a:pt x="15624" y="5008"/>
                  <a:pt x="15647" y="4981"/>
                  <a:pt x="15624" y="4981"/>
                </a:cubicBezTo>
                <a:cubicBezTo>
                  <a:pt x="15620" y="4981"/>
                  <a:pt x="15615" y="4981"/>
                  <a:pt x="15609" y="4983"/>
                </a:cubicBezTo>
                <a:cubicBezTo>
                  <a:pt x="15620" y="4959"/>
                  <a:pt x="15609" y="4947"/>
                  <a:pt x="15632" y="4935"/>
                </a:cubicBezTo>
                <a:cubicBezTo>
                  <a:pt x="15644" y="4935"/>
                  <a:pt x="15644" y="4935"/>
                  <a:pt x="15632" y="4959"/>
                </a:cubicBezTo>
                <a:cubicBezTo>
                  <a:pt x="15656" y="4947"/>
                  <a:pt x="15644" y="4923"/>
                  <a:pt x="15668" y="4923"/>
                </a:cubicBezTo>
                <a:cubicBezTo>
                  <a:pt x="15668" y="4923"/>
                  <a:pt x="15691" y="4893"/>
                  <a:pt x="15700" y="4893"/>
                </a:cubicBezTo>
                <a:cubicBezTo>
                  <a:pt x="15701" y="4893"/>
                  <a:pt x="15703" y="4894"/>
                  <a:pt x="15703" y="4895"/>
                </a:cubicBezTo>
                <a:lnTo>
                  <a:pt x="15703" y="4895"/>
                </a:lnTo>
                <a:cubicBezTo>
                  <a:pt x="15694" y="4829"/>
                  <a:pt x="15751" y="4851"/>
                  <a:pt x="15740" y="4804"/>
                </a:cubicBezTo>
                <a:cubicBezTo>
                  <a:pt x="15740" y="4799"/>
                  <a:pt x="15744" y="4797"/>
                  <a:pt x="15748" y="4797"/>
                </a:cubicBezTo>
                <a:cubicBezTo>
                  <a:pt x="15753" y="4797"/>
                  <a:pt x="15758" y="4802"/>
                  <a:pt x="15751" y="4816"/>
                </a:cubicBezTo>
                <a:cubicBezTo>
                  <a:pt x="15740" y="4840"/>
                  <a:pt x="15751" y="4852"/>
                  <a:pt x="15751" y="4876"/>
                </a:cubicBezTo>
                <a:cubicBezTo>
                  <a:pt x="15751" y="4864"/>
                  <a:pt x="15751" y="4852"/>
                  <a:pt x="15763" y="4840"/>
                </a:cubicBezTo>
                <a:cubicBezTo>
                  <a:pt x="15763" y="4840"/>
                  <a:pt x="15775" y="4876"/>
                  <a:pt x="15775" y="4888"/>
                </a:cubicBezTo>
                <a:lnTo>
                  <a:pt x="15775" y="4900"/>
                </a:lnTo>
                <a:lnTo>
                  <a:pt x="15787" y="4923"/>
                </a:lnTo>
                <a:cubicBezTo>
                  <a:pt x="15787" y="4900"/>
                  <a:pt x="15775" y="4876"/>
                  <a:pt x="15787" y="4864"/>
                </a:cubicBezTo>
                <a:cubicBezTo>
                  <a:pt x="15799" y="4876"/>
                  <a:pt x="15811" y="4864"/>
                  <a:pt x="15811" y="4888"/>
                </a:cubicBezTo>
                <a:cubicBezTo>
                  <a:pt x="15799" y="4923"/>
                  <a:pt x="15799" y="4959"/>
                  <a:pt x="15775" y="4971"/>
                </a:cubicBezTo>
                <a:cubicBezTo>
                  <a:pt x="15787" y="4971"/>
                  <a:pt x="15823" y="4971"/>
                  <a:pt x="15823" y="4923"/>
                </a:cubicBezTo>
                <a:lnTo>
                  <a:pt x="15835" y="4923"/>
                </a:lnTo>
                <a:cubicBezTo>
                  <a:pt x="15823" y="4900"/>
                  <a:pt x="15811" y="4864"/>
                  <a:pt x="15835" y="4864"/>
                </a:cubicBezTo>
                <a:lnTo>
                  <a:pt x="15835" y="4876"/>
                </a:lnTo>
                <a:lnTo>
                  <a:pt x="15859" y="4840"/>
                </a:lnTo>
                <a:lnTo>
                  <a:pt x="15859" y="4864"/>
                </a:lnTo>
                <a:cubicBezTo>
                  <a:pt x="15859" y="4852"/>
                  <a:pt x="15871" y="4840"/>
                  <a:pt x="15871" y="4840"/>
                </a:cubicBezTo>
                <a:cubicBezTo>
                  <a:pt x="15871" y="4852"/>
                  <a:pt x="15882" y="4864"/>
                  <a:pt x="15871" y="4876"/>
                </a:cubicBezTo>
                <a:cubicBezTo>
                  <a:pt x="15874" y="4877"/>
                  <a:pt x="15877" y="4878"/>
                  <a:pt x="15879" y="4878"/>
                </a:cubicBezTo>
                <a:cubicBezTo>
                  <a:pt x="15895" y="4878"/>
                  <a:pt x="15896" y="4850"/>
                  <a:pt x="15906" y="4840"/>
                </a:cubicBezTo>
                <a:cubicBezTo>
                  <a:pt x="15906" y="4840"/>
                  <a:pt x="15918" y="4852"/>
                  <a:pt x="15906" y="4876"/>
                </a:cubicBezTo>
                <a:cubicBezTo>
                  <a:pt x="15918" y="4888"/>
                  <a:pt x="15942" y="4888"/>
                  <a:pt x="15954" y="4912"/>
                </a:cubicBezTo>
                <a:cubicBezTo>
                  <a:pt x="15978" y="4888"/>
                  <a:pt x="15954" y="4900"/>
                  <a:pt x="15966" y="4876"/>
                </a:cubicBezTo>
                <a:lnTo>
                  <a:pt x="15966" y="4876"/>
                </a:lnTo>
                <a:cubicBezTo>
                  <a:pt x="15971" y="4915"/>
                  <a:pt x="15985" y="4925"/>
                  <a:pt x="16001" y="4925"/>
                </a:cubicBezTo>
                <a:cubicBezTo>
                  <a:pt x="16020" y="4925"/>
                  <a:pt x="16042" y="4912"/>
                  <a:pt x="16061" y="4912"/>
                </a:cubicBezTo>
                <a:cubicBezTo>
                  <a:pt x="16061" y="4870"/>
                  <a:pt x="16064" y="4867"/>
                  <a:pt x="16068" y="4867"/>
                </a:cubicBezTo>
                <a:cubicBezTo>
                  <a:pt x="16069" y="4867"/>
                  <a:pt x="16070" y="4867"/>
                  <a:pt x="16071" y="4867"/>
                </a:cubicBezTo>
                <a:cubicBezTo>
                  <a:pt x="16074" y="4867"/>
                  <a:pt x="16078" y="4866"/>
                  <a:pt x="16082" y="4851"/>
                </a:cubicBezTo>
                <a:lnTo>
                  <a:pt x="16082" y="4851"/>
                </a:lnTo>
                <a:cubicBezTo>
                  <a:pt x="16084" y="4867"/>
                  <a:pt x="16098" y="4895"/>
                  <a:pt x="16081" y="4908"/>
                </a:cubicBezTo>
                <a:lnTo>
                  <a:pt x="16081" y="4908"/>
                </a:lnTo>
                <a:lnTo>
                  <a:pt x="16097" y="4900"/>
                </a:lnTo>
                <a:lnTo>
                  <a:pt x="16097" y="4900"/>
                </a:lnTo>
                <a:cubicBezTo>
                  <a:pt x="16109" y="4947"/>
                  <a:pt x="16061" y="4935"/>
                  <a:pt x="16073" y="4983"/>
                </a:cubicBezTo>
                <a:cubicBezTo>
                  <a:pt x="16093" y="4983"/>
                  <a:pt x="16114" y="4930"/>
                  <a:pt x="16127" y="4930"/>
                </a:cubicBezTo>
                <a:cubicBezTo>
                  <a:pt x="16129" y="4930"/>
                  <a:pt x="16131" y="4932"/>
                  <a:pt x="16132" y="4935"/>
                </a:cubicBezTo>
                <a:cubicBezTo>
                  <a:pt x="16128" y="4956"/>
                  <a:pt x="16130" y="4961"/>
                  <a:pt x="16133" y="4961"/>
                </a:cubicBezTo>
                <a:cubicBezTo>
                  <a:pt x="16136" y="4961"/>
                  <a:pt x="16141" y="4957"/>
                  <a:pt x="16143" y="4957"/>
                </a:cubicBezTo>
                <a:cubicBezTo>
                  <a:pt x="16147" y="4957"/>
                  <a:pt x="16149" y="4962"/>
                  <a:pt x="16144" y="4983"/>
                </a:cubicBezTo>
                <a:cubicBezTo>
                  <a:pt x="16132" y="4995"/>
                  <a:pt x="16132" y="4995"/>
                  <a:pt x="16121" y="4995"/>
                </a:cubicBezTo>
                <a:lnTo>
                  <a:pt x="16132" y="5007"/>
                </a:lnTo>
                <a:cubicBezTo>
                  <a:pt x="16137" y="5010"/>
                  <a:pt x="16140" y="5011"/>
                  <a:pt x="16143" y="5011"/>
                </a:cubicBezTo>
                <a:cubicBezTo>
                  <a:pt x="16163" y="5011"/>
                  <a:pt x="16147" y="4943"/>
                  <a:pt x="16168" y="4912"/>
                </a:cubicBezTo>
                <a:cubicBezTo>
                  <a:pt x="16183" y="4912"/>
                  <a:pt x="16189" y="4920"/>
                  <a:pt x="16192" y="4931"/>
                </a:cubicBezTo>
                <a:lnTo>
                  <a:pt x="16192" y="4931"/>
                </a:lnTo>
                <a:cubicBezTo>
                  <a:pt x="16192" y="4923"/>
                  <a:pt x="16192" y="4916"/>
                  <a:pt x="16192" y="4912"/>
                </a:cubicBezTo>
                <a:lnTo>
                  <a:pt x="16192" y="4912"/>
                </a:lnTo>
                <a:cubicBezTo>
                  <a:pt x="16196" y="4933"/>
                  <a:pt x="16202" y="4940"/>
                  <a:pt x="16208" y="4940"/>
                </a:cubicBezTo>
                <a:cubicBezTo>
                  <a:pt x="16219" y="4940"/>
                  <a:pt x="16232" y="4915"/>
                  <a:pt x="16240" y="4900"/>
                </a:cubicBezTo>
                <a:cubicBezTo>
                  <a:pt x="16216" y="4828"/>
                  <a:pt x="16216" y="4888"/>
                  <a:pt x="16192" y="4816"/>
                </a:cubicBezTo>
                <a:cubicBezTo>
                  <a:pt x="16182" y="4836"/>
                  <a:pt x="16181" y="4870"/>
                  <a:pt x="16168" y="4870"/>
                </a:cubicBezTo>
                <a:cubicBezTo>
                  <a:pt x="16164" y="4870"/>
                  <a:pt x="16161" y="4868"/>
                  <a:pt x="16156" y="4864"/>
                </a:cubicBezTo>
                <a:cubicBezTo>
                  <a:pt x="16180" y="4840"/>
                  <a:pt x="16156" y="4840"/>
                  <a:pt x="16156" y="4828"/>
                </a:cubicBezTo>
                <a:cubicBezTo>
                  <a:pt x="16156" y="4846"/>
                  <a:pt x="16153" y="4849"/>
                  <a:pt x="16149" y="4849"/>
                </a:cubicBezTo>
                <a:cubicBezTo>
                  <a:pt x="16147" y="4849"/>
                  <a:pt x="16144" y="4848"/>
                  <a:pt x="16141" y="4848"/>
                </a:cubicBezTo>
                <a:cubicBezTo>
                  <a:pt x="16138" y="4848"/>
                  <a:pt x="16135" y="4849"/>
                  <a:pt x="16132" y="4852"/>
                </a:cubicBezTo>
                <a:cubicBezTo>
                  <a:pt x="16132" y="4828"/>
                  <a:pt x="16156" y="4781"/>
                  <a:pt x="16132" y="4769"/>
                </a:cubicBezTo>
                <a:lnTo>
                  <a:pt x="16121" y="4840"/>
                </a:lnTo>
                <a:cubicBezTo>
                  <a:pt x="16121" y="4831"/>
                  <a:pt x="16128" y="4798"/>
                  <a:pt x="16125" y="4798"/>
                </a:cubicBezTo>
                <a:cubicBezTo>
                  <a:pt x="16124" y="4798"/>
                  <a:pt x="16123" y="4800"/>
                  <a:pt x="16121" y="4804"/>
                </a:cubicBezTo>
                <a:cubicBezTo>
                  <a:pt x="16132" y="4769"/>
                  <a:pt x="16121" y="4745"/>
                  <a:pt x="16144" y="4733"/>
                </a:cubicBezTo>
                <a:cubicBezTo>
                  <a:pt x="16138" y="4718"/>
                  <a:pt x="16132" y="4712"/>
                  <a:pt x="16126" y="4712"/>
                </a:cubicBezTo>
                <a:cubicBezTo>
                  <a:pt x="16111" y="4712"/>
                  <a:pt x="16097" y="4747"/>
                  <a:pt x="16082" y="4769"/>
                </a:cubicBezTo>
                <a:lnTo>
                  <a:pt x="16082" y="4769"/>
                </a:lnTo>
                <a:cubicBezTo>
                  <a:pt x="16083" y="4769"/>
                  <a:pt x="16084" y="4769"/>
                  <a:pt x="16085" y="4769"/>
                </a:cubicBezTo>
                <a:cubicBezTo>
                  <a:pt x="16083" y="4771"/>
                  <a:pt x="16081" y="4773"/>
                  <a:pt x="16079" y="4774"/>
                </a:cubicBezTo>
                <a:lnTo>
                  <a:pt x="16079" y="4774"/>
                </a:lnTo>
                <a:cubicBezTo>
                  <a:pt x="16080" y="4772"/>
                  <a:pt x="16081" y="4771"/>
                  <a:pt x="16082" y="4769"/>
                </a:cubicBezTo>
                <a:lnTo>
                  <a:pt x="16082" y="4769"/>
                </a:lnTo>
                <a:cubicBezTo>
                  <a:pt x="16077" y="4770"/>
                  <a:pt x="16074" y="4774"/>
                  <a:pt x="16073" y="4777"/>
                </a:cubicBezTo>
                <a:lnTo>
                  <a:pt x="16073" y="4777"/>
                </a:lnTo>
                <a:cubicBezTo>
                  <a:pt x="16075" y="4776"/>
                  <a:pt x="16077" y="4775"/>
                  <a:pt x="16079" y="4774"/>
                </a:cubicBezTo>
                <a:lnTo>
                  <a:pt x="16079" y="4774"/>
                </a:lnTo>
                <a:cubicBezTo>
                  <a:pt x="16077" y="4776"/>
                  <a:pt x="16075" y="4779"/>
                  <a:pt x="16073" y="4781"/>
                </a:cubicBezTo>
                <a:cubicBezTo>
                  <a:pt x="16073" y="4781"/>
                  <a:pt x="16073" y="4779"/>
                  <a:pt x="16073" y="4777"/>
                </a:cubicBezTo>
                <a:lnTo>
                  <a:pt x="16073" y="4777"/>
                </a:lnTo>
                <a:cubicBezTo>
                  <a:pt x="16066" y="4781"/>
                  <a:pt x="16061" y="4781"/>
                  <a:pt x="16061" y="4781"/>
                </a:cubicBezTo>
                <a:cubicBezTo>
                  <a:pt x="16049" y="4769"/>
                  <a:pt x="16073" y="4757"/>
                  <a:pt x="16073" y="4733"/>
                </a:cubicBezTo>
                <a:lnTo>
                  <a:pt x="16049" y="4733"/>
                </a:lnTo>
                <a:cubicBezTo>
                  <a:pt x="16043" y="4733"/>
                  <a:pt x="16040" y="4736"/>
                  <a:pt x="16039" y="4736"/>
                </a:cubicBezTo>
                <a:cubicBezTo>
                  <a:pt x="16037" y="4736"/>
                  <a:pt x="16037" y="4733"/>
                  <a:pt x="16037" y="4721"/>
                </a:cubicBezTo>
                <a:cubicBezTo>
                  <a:pt x="16049" y="4709"/>
                  <a:pt x="16049" y="4685"/>
                  <a:pt x="16061" y="4662"/>
                </a:cubicBezTo>
                <a:lnTo>
                  <a:pt x="16061" y="4662"/>
                </a:lnTo>
                <a:lnTo>
                  <a:pt x="16025" y="4709"/>
                </a:lnTo>
                <a:cubicBezTo>
                  <a:pt x="16025" y="4685"/>
                  <a:pt x="16013" y="4662"/>
                  <a:pt x="16025" y="4650"/>
                </a:cubicBezTo>
                <a:lnTo>
                  <a:pt x="16025" y="4650"/>
                </a:lnTo>
                <a:lnTo>
                  <a:pt x="15990" y="4662"/>
                </a:lnTo>
                <a:lnTo>
                  <a:pt x="15990" y="4638"/>
                </a:lnTo>
                <a:cubicBezTo>
                  <a:pt x="15988" y="4635"/>
                  <a:pt x="15986" y="4634"/>
                  <a:pt x="15984" y="4634"/>
                </a:cubicBezTo>
                <a:cubicBezTo>
                  <a:pt x="15974" y="4634"/>
                  <a:pt x="15957" y="4657"/>
                  <a:pt x="15950" y="4657"/>
                </a:cubicBezTo>
                <a:cubicBezTo>
                  <a:pt x="15946" y="4657"/>
                  <a:pt x="15946" y="4647"/>
                  <a:pt x="15954" y="4614"/>
                </a:cubicBezTo>
                <a:lnTo>
                  <a:pt x="15954" y="4614"/>
                </a:lnTo>
                <a:cubicBezTo>
                  <a:pt x="15918" y="4650"/>
                  <a:pt x="15906" y="4638"/>
                  <a:pt x="15871" y="4650"/>
                </a:cubicBezTo>
                <a:cubicBezTo>
                  <a:pt x="15906" y="4614"/>
                  <a:pt x="15847" y="4590"/>
                  <a:pt x="15882" y="4578"/>
                </a:cubicBezTo>
                <a:cubicBezTo>
                  <a:pt x="15880" y="4574"/>
                  <a:pt x="15878" y="4572"/>
                  <a:pt x="15875" y="4572"/>
                </a:cubicBezTo>
                <a:cubicBezTo>
                  <a:pt x="15866" y="4572"/>
                  <a:pt x="15856" y="4604"/>
                  <a:pt x="15847" y="4614"/>
                </a:cubicBezTo>
                <a:cubicBezTo>
                  <a:pt x="15835" y="4590"/>
                  <a:pt x="15847" y="4542"/>
                  <a:pt x="15859" y="4531"/>
                </a:cubicBezTo>
                <a:lnTo>
                  <a:pt x="15859" y="4531"/>
                </a:lnTo>
                <a:lnTo>
                  <a:pt x="15847" y="4542"/>
                </a:lnTo>
                <a:lnTo>
                  <a:pt x="15823" y="4566"/>
                </a:lnTo>
                <a:cubicBezTo>
                  <a:pt x="15811" y="4531"/>
                  <a:pt x="15835" y="4519"/>
                  <a:pt x="15823" y="4507"/>
                </a:cubicBezTo>
                <a:lnTo>
                  <a:pt x="15823" y="4507"/>
                </a:lnTo>
                <a:lnTo>
                  <a:pt x="15811" y="4542"/>
                </a:lnTo>
                <a:lnTo>
                  <a:pt x="15799" y="4519"/>
                </a:lnTo>
                <a:cubicBezTo>
                  <a:pt x="15799" y="4542"/>
                  <a:pt x="15799" y="4554"/>
                  <a:pt x="15787" y="4554"/>
                </a:cubicBezTo>
                <a:lnTo>
                  <a:pt x="15787" y="4542"/>
                </a:lnTo>
                <a:lnTo>
                  <a:pt x="15775" y="4542"/>
                </a:lnTo>
                <a:cubicBezTo>
                  <a:pt x="15787" y="4519"/>
                  <a:pt x="15763" y="4542"/>
                  <a:pt x="15775" y="4507"/>
                </a:cubicBezTo>
                <a:lnTo>
                  <a:pt x="15740" y="4507"/>
                </a:lnTo>
                <a:lnTo>
                  <a:pt x="15740" y="4542"/>
                </a:lnTo>
                <a:cubicBezTo>
                  <a:pt x="15734" y="4546"/>
                  <a:pt x="15731" y="4547"/>
                  <a:pt x="15728" y="4547"/>
                </a:cubicBezTo>
                <a:cubicBezTo>
                  <a:pt x="15713" y="4547"/>
                  <a:pt x="15738" y="4495"/>
                  <a:pt x="15728" y="4495"/>
                </a:cubicBezTo>
                <a:lnTo>
                  <a:pt x="15716" y="4531"/>
                </a:lnTo>
                <a:cubicBezTo>
                  <a:pt x="15712" y="4513"/>
                  <a:pt x="15707" y="4508"/>
                  <a:pt x="15700" y="4508"/>
                </a:cubicBezTo>
                <a:cubicBezTo>
                  <a:pt x="15690" y="4508"/>
                  <a:pt x="15676" y="4522"/>
                  <a:pt x="15663" y="4522"/>
                </a:cubicBezTo>
                <a:cubicBezTo>
                  <a:pt x="15657" y="4522"/>
                  <a:pt x="15650" y="4518"/>
                  <a:pt x="15644" y="4507"/>
                </a:cubicBezTo>
                <a:cubicBezTo>
                  <a:pt x="15668" y="4507"/>
                  <a:pt x="15668" y="4471"/>
                  <a:pt x="15668" y="4471"/>
                </a:cubicBezTo>
                <a:lnTo>
                  <a:pt x="15668" y="4471"/>
                </a:lnTo>
                <a:cubicBezTo>
                  <a:pt x="15644" y="4483"/>
                  <a:pt x="15620" y="4471"/>
                  <a:pt x="15585" y="4507"/>
                </a:cubicBezTo>
                <a:cubicBezTo>
                  <a:pt x="15597" y="4459"/>
                  <a:pt x="15597" y="4447"/>
                  <a:pt x="15573" y="4423"/>
                </a:cubicBezTo>
                <a:cubicBezTo>
                  <a:pt x="15561" y="4423"/>
                  <a:pt x="15561" y="4423"/>
                  <a:pt x="15549" y="4447"/>
                </a:cubicBezTo>
                <a:cubicBezTo>
                  <a:pt x="15537" y="4435"/>
                  <a:pt x="15501" y="4447"/>
                  <a:pt x="15513" y="4423"/>
                </a:cubicBezTo>
                <a:lnTo>
                  <a:pt x="15513" y="4423"/>
                </a:lnTo>
                <a:cubicBezTo>
                  <a:pt x="15510" y="4430"/>
                  <a:pt x="15508" y="4432"/>
                  <a:pt x="15506" y="4432"/>
                </a:cubicBezTo>
                <a:cubicBezTo>
                  <a:pt x="15502" y="4432"/>
                  <a:pt x="15500" y="4427"/>
                  <a:pt x="15497" y="4427"/>
                </a:cubicBezTo>
                <a:cubicBezTo>
                  <a:pt x="15495" y="4427"/>
                  <a:pt x="15493" y="4429"/>
                  <a:pt x="15490" y="4435"/>
                </a:cubicBezTo>
                <a:lnTo>
                  <a:pt x="15490" y="4447"/>
                </a:lnTo>
                <a:cubicBezTo>
                  <a:pt x="15486" y="4427"/>
                  <a:pt x="15481" y="4421"/>
                  <a:pt x="15475" y="4421"/>
                </a:cubicBezTo>
                <a:cubicBezTo>
                  <a:pt x="15466" y="4421"/>
                  <a:pt x="15454" y="4437"/>
                  <a:pt x="15444" y="4437"/>
                </a:cubicBezTo>
                <a:cubicBezTo>
                  <a:pt x="15438" y="4437"/>
                  <a:pt x="15433" y="4431"/>
                  <a:pt x="15430" y="4411"/>
                </a:cubicBezTo>
                <a:lnTo>
                  <a:pt x="15430" y="4400"/>
                </a:lnTo>
                <a:lnTo>
                  <a:pt x="15418" y="4411"/>
                </a:lnTo>
                <a:cubicBezTo>
                  <a:pt x="15418" y="4400"/>
                  <a:pt x="15430" y="4388"/>
                  <a:pt x="15430" y="4376"/>
                </a:cubicBezTo>
                <a:lnTo>
                  <a:pt x="15382" y="4364"/>
                </a:lnTo>
                <a:lnTo>
                  <a:pt x="15382" y="4388"/>
                </a:lnTo>
                <a:cubicBezTo>
                  <a:pt x="15373" y="4388"/>
                  <a:pt x="15363" y="4403"/>
                  <a:pt x="15360" y="4403"/>
                </a:cubicBezTo>
                <a:cubicBezTo>
                  <a:pt x="15359" y="4403"/>
                  <a:pt x="15359" y="4402"/>
                  <a:pt x="15359" y="4400"/>
                </a:cubicBezTo>
                <a:cubicBezTo>
                  <a:pt x="15382" y="4352"/>
                  <a:pt x="15335" y="4388"/>
                  <a:pt x="15347" y="4352"/>
                </a:cubicBezTo>
                <a:lnTo>
                  <a:pt x="15359" y="4340"/>
                </a:lnTo>
                <a:cubicBezTo>
                  <a:pt x="15347" y="4340"/>
                  <a:pt x="15347" y="4340"/>
                  <a:pt x="15335" y="4376"/>
                </a:cubicBezTo>
                <a:cubicBezTo>
                  <a:pt x="15322" y="4376"/>
                  <a:pt x="15323" y="4355"/>
                  <a:pt x="15323" y="4341"/>
                </a:cubicBezTo>
                <a:lnTo>
                  <a:pt x="15323" y="4341"/>
                </a:lnTo>
                <a:cubicBezTo>
                  <a:pt x="15322" y="4365"/>
                  <a:pt x="15311" y="4388"/>
                  <a:pt x="15299" y="4388"/>
                </a:cubicBezTo>
                <a:cubicBezTo>
                  <a:pt x="15299" y="4379"/>
                  <a:pt x="15299" y="4371"/>
                  <a:pt x="15303" y="4367"/>
                </a:cubicBezTo>
                <a:lnTo>
                  <a:pt x="15303" y="4367"/>
                </a:lnTo>
                <a:cubicBezTo>
                  <a:pt x="15301" y="4367"/>
                  <a:pt x="15299" y="4367"/>
                  <a:pt x="15297" y="4367"/>
                </a:cubicBezTo>
                <a:cubicBezTo>
                  <a:pt x="15286" y="4367"/>
                  <a:pt x="15278" y="4360"/>
                  <a:pt x="15271" y="4360"/>
                </a:cubicBezTo>
                <a:cubicBezTo>
                  <a:pt x="15268" y="4360"/>
                  <a:pt x="15266" y="4361"/>
                  <a:pt x="15263" y="4364"/>
                </a:cubicBezTo>
                <a:cubicBezTo>
                  <a:pt x="15251" y="4352"/>
                  <a:pt x="15263" y="4328"/>
                  <a:pt x="15263" y="4316"/>
                </a:cubicBezTo>
                <a:lnTo>
                  <a:pt x="15263" y="4316"/>
                </a:lnTo>
                <a:cubicBezTo>
                  <a:pt x="15253" y="4323"/>
                  <a:pt x="15248" y="4325"/>
                  <a:pt x="15245" y="4325"/>
                </a:cubicBezTo>
                <a:cubicBezTo>
                  <a:pt x="15239" y="4325"/>
                  <a:pt x="15239" y="4320"/>
                  <a:pt x="15234" y="4320"/>
                </a:cubicBezTo>
                <a:cubicBezTo>
                  <a:pt x="15231" y="4320"/>
                  <a:pt x="15226" y="4322"/>
                  <a:pt x="15216" y="4328"/>
                </a:cubicBezTo>
                <a:lnTo>
                  <a:pt x="15228" y="4316"/>
                </a:lnTo>
                <a:lnTo>
                  <a:pt x="15204" y="4328"/>
                </a:lnTo>
                <a:lnTo>
                  <a:pt x="15204" y="4316"/>
                </a:lnTo>
                <a:cubicBezTo>
                  <a:pt x="15196" y="4316"/>
                  <a:pt x="15188" y="4322"/>
                  <a:pt x="15180" y="4322"/>
                </a:cubicBezTo>
                <a:cubicBezTo>
                  <a:pt x="15176" y="4322"/>
                  <a:pt x="15172" y="4320"/>
                  <a:pt x="15168" y="4316"/>
                </a:cubicBezTo>
                <a:lnTo>
                  <a:pt x="15180" y="4292"/>
                </a:lnTo>
                <a:cubicBezTo>
                  <a:pt x="15162" y="4292"/>
                  <a:pt x="15157" y="4257"/>
                  <a:pt x="15140" y="4257"/>
                </a:cubicBezTo>
                <a:cubicBezTo>
                  <a:pt x="15135" y="4257"/>
                  <a:pt x="15129" y="4260"/>
                  <a:pt x="15120" y="4269"/>
                </a:cubicBezTo>
                <a:cubicBezTo>
                  <a:pt x="15120" y="4269"/>
                  <a:pt x="15132" y="4257"/>
                  <a:pt x="15132" y="4257"/>
                </a:cubicBezTo>
                <a:lnTo>
                  <a:pt x="15132" y="4257"/>
                </a:lnTo>
                <a:cubicBezTo>
                  <a:pt x="15126" y="4263"/>
                  <a:pt x="15122" y="4265"/>
                  <a:pt x="15120" y="4265"/>
                </a:cubicBezTo>
                <a:cubicBezTo>
                  <a:pt x="15110" y="4265"/>
                  <a:pt x="15117" y="4231"/>
                  <a:pt x="15105" y="4231"/>
                </a:cubicBezTo>
                <a:cubicBezTo>
                  <a:pt x="15101" y="4231"/>
                  <a:pt x="15095" y="4235"/>
                  <a:pt x="15085" y="4245"/>
                </a:cubicBezTo>
                <a:cubicBezTo>
                  <a:pt x="15097" y="4233"/>
                  <a:pt x="15097" y="4221"/>
                  <a:pt x="15097" y="4221"/>
                </a:cubicBezTo>
                <a:lnTo>
                  <a:pt x="15097" y="4221"/>
                </a:lnTo>
                <a:lnTo>
                  <a:pt x="15085" y="4233"/>
                </a:lnTo>
                <a:lnTo>
                  <a:pt x="15085" y="4197"/>
                </a:lnTo>
                <a:lnTo>
                  <a:pt x="15073" y="4245"/>
                </a:lnTo>
                <a:lnTo>
                  <a:pt x="15073" y="4209"/>
                </a:lnTo>
                <a:lnTo>
                  <a:pt x="15061" y="4221"/>
                </a:lnTo>
                <a:cubicBezTo>
                  <a:pt x="15061" y="4150"/>
                  <a:pt x="15037" y="4197"/>
                  <a:pt x="15037" y="4150"/>
                </a:cubicBezTo>
                <a:lnTo>
                  <a:pt x="15025" y="4197"/>
                </a:lnTo>
                <a:cubicBezTo>
                  <a:pt x="15011" y="4214"/>
                  <a:pt x="14998" y="4221"/>
                  <a:pt x="14988" y="4221"/>
                </a:cubicBezTo>
                <a:cubicBezTo>
                  <a:pt x="14952" y="4221"/>
                  <a:pt x="14934" y="4144"/>
                  <a:pt x="14899" y="4144"/>
                </a:cubicBezTo>
                <a:cubicBezTo>
                  <a:pt x="14894" y="4144"/>
                  <a:pt x="14888" y="4146"/>
                  <a:pt x="14882" y="4150"/>
                </a:cubicBezTo>
                <a:lnTo>
                  <a:pt x="14894" y="4114"/>
                </a:lnTo>
                <a:lnTo>
                  <a:pt x="14858" y="4150"/>
                </a:lnTo>
                <a:cubicBezTo>
                  <a:pt x="14858" y="4114"/>
                  <a:pt x="14870" y="4126"/>
                  <a:pt x="14870" y="4102"/>
                </a:cubicBezTo>
                <a:lnTo>
                  <a:pt x="14870" y="4102"/>
                </a:lnTo>
                <a:cubicBezTo>
                  <a:pt x="14847" y="4114"/>
                  <a:pt x="14847" y="4150"/>
                  <a:pt x="14823" y="4150"/>
                </a:cubicBezTo>
                <a:cubicBezTo>
                  <a:pt x="14811" y="4126"/>
                  <a:pt x="14835" y="4126"/>
                  <a:pt x="14847" y="4114"/>
                </a:cubicBezTo>
                <a:lnTo>
                  <a:pt x="14847" y="4114"/>
                </a:lnTo>
                <a:cubicBezTo>
                  <a:pt x="14826" y="4121"/>
                  <a:pt x="14805" y="4128"/>
                  <a:pt x="14789" y="4128"/>
                </a:cubicBezTo>
                <a:cubicBezTo>
                  <a:pt x="14778" y="4128"/>
                  <a:pt x="14768" y="4124"/>
                  <a:pt x="14763" y="4114"/>
                </a:cubicBezTo>
                <a:cubicBezTo>
                  <a:pt x="14763" y="4114"/>
                  <a:pt x="14763" y="4126"/>
                  <a:pt x="14763" y="4126"/>
                </a:cubicBezTo>
                <a:cubicBezTo>
                  <a:pt x="14758" y="4128"/>
                  <a:pt x="14754" y="4129"/>
                  <a:pt x="14749" y="4129"/>
                </a:cubicBezTo>
                <a:cubicBezTo>
                  <a:pt x="14730" y="4129"/>
                  <a:pt x="14713" y="4114"/>
                  <a:pt x="14704" y="4114"/>
                </a:cubicBezTo>
                <a:cubicBezTo>
                  <a:pt x="14704" y="4102"/>
                  <a:pt x="14716" y="4102"/>
                  <a:pt x="14716" y="4090"/>
                </a:cubicBezTo>
                <a:cubicBezTo>
                  <a:pt x="14716" y="4090"/>
                  <a:pt x="14710" y="4085"/>
                  <a:pt x="14703" y="4085"/>
                </a:cubicBezTo>
                <a:cubicBezTo>
                  <a:pt x="14700" y="4085"/>
                  <a:pt x="14696" y="4086"/>
                  <a:pt x="14692" y="4090"/>
                </a:cubicBezTo>
                <a:lnTo>
                  <a:pt x="14716" y="4066"/>
                </a:lnTo>
                <a:cubicBezTo>
                  <a:pt x="14704" y="4054"/>
                  <a:pt x="14668" y="4078"/>
                  <a:pt x="14668" y="4030"/>
                </a:cubicBezTo>
                <a:cubicBezTo>
                  <a:pt x="14668" y="4054"/>
                  <a:pt x="14668" y="4078"/>
                  <a:pt x="14656" y="4078"/>
                </a:cubicBezTo>
                <a:cubicBezTo>
                  <a:pt x="14656" y="4059"/>
                  <a:pt x="14651" y="4053"/>
                  <a:pt x="14644" y="4053"/>
                </a:cubicBezTo>
                <a:cubicBezTo>
                  <a:pt x="14634" y="4053"/>
                  <a:pt x="14620" y="4065"/>
                  <a:pt x="14609" y="4065"/>
                </a:cubicBezTo>
                <a:cubicBezTo>
                  <a:pt x="14604" y="4065"/>
                  <a:pt x="14599" y="4062"/>
                  <a:pt x="14597" y="4054"/>
                </a:cubicBezTo>
                <a:cubicBezTo>
                  <a:pt x="14608" y="4042"/>
                  <a:pt x="14620" y="4042"/>
                  <a:pt x="14620" y="4042"/>
                </a:cubicBezTo>
                <a:cubicBezTo>
                  <a:pt x="14617" y="4035"/>
                  <a:pt x="14613" y="4032"/>
                  <a:pt x="14609" y="4032"/>
                </a:cubicBezTo>
                <a:cubicBezTo>
                  <a:pt x="14604" y="4032"/>
                  <a:pt x="14600" y="4037"/>
                  <a:pt x="14595" y="4043"/>
                </a:cubicBezTo>
                <a:lnTo>
                  <a:pt x="14595" y="4043"/>
                </a:lnTo>
                <a:lnTo>
                  <a:pt x="14537" y="4054"/>
                </a:lnTo>
                <a:cubicBezTo>
                  <a:pt x="14542" y="4032"/>
                  <a:pt x="14537" y="4026"/>
                  <a:pt x="14531" y="4026"/>
                </a:cubicBezTo>
                <a:cubicBezTo>
                  <a:pt x="14526" y="4026"/>
                  <a:pt x="14518" y="4031"/>
                  <a:pt x="14514" y="4031"/>
                </a:cubicBezTo>
                <a:cubicBezTo>
                  <a:pt x="14511" y="4031"/>
                  <a:pt x="14510" y="4028"/>
                  <a:pt x="14513" y="4019"/>
                </a:cubicBezTo>
                <a:cubicBezTo>
                  <a:pt x="14511" y="4017"/>
                  <a:pt x="14510" y="4016"/>
                  <a:pt x="14509" y="4016"/>
                </a:cubicBezTo>
                <a:cubicBezTo>
                  <a:pt x="14504" y="4016"/>
                  <a:pt x="14511" y="4042"/>
                  <a:pt x="14501" y="4042"/>
                </a:cubicBezTo>
                <a:cubicBezTo>
                  <a:pt x="14501" y="4035"/>
                  <a:pt x="14499" y="4033"/>
                  <a:pt x="14497" y="4033"/>
                </a:cubicBezTo>
                <a:cubicBezTo>
                  <a:pt x="14494" y="4033"/>
                  <a:pt x="14490" y="4036"/>
                  <a:pt x="14488" y="4036"/>
                </a:cubicBezTo>
                <a:cubicBezTo>
                  <a:pt x="14486" y="4036"/>
                  <a:pt x="14485" y="4032"/>
                  <a:pt x="14489" y="4019"/>
                </a:cubicBezTo>
                <a:lnTo>
                  <a:pt x="14489" y="4007"/>
                </a:lnTo>
                <a:lnTo>
                  <a:pt x="14477" y="4007"/>
                </a:lnTo>
                <a:lnTo>
                  <a:pt x="14489" y="3971"/>
                </a:lnTo>
                <a:lnTo>
                  <a:pt x="14489" y="3971"/>
                </a:lnTo>
                <a:cubicBezTo>
                  <a:pt x="14477" y="3983"/>
                  <a:pt x="14466" y="4019"/>
                  <a:pt x="14454" y="4042"/>
                </a:cubicBezTo>
                <a:cubicBezTo>
                  <a:pt x="14442" y="4019"/>
                  <a:pt x="14430" y="4030"/>
                  <a:pt x="14430" y="3995"/>
                </a:cubicBezTo>
                <a:lnTo>
                  <a:pt x="14442" y="3983"/>
                </a:lnTo>
                <a:lnTo>
                  <a:pt x="14442" y="3983"/>
                </a:lnTo>
                <a:cubicBezTo>
                  <a:pt x="14440" y="3983"/>
                  <a:pt x="14438" y="3984"/>
                  <a:pt x="14437" y="3984"/>
                </a:cubicBezTo>
                <a:cubicBezTo>
                  <a:pt x="14412" y="3984"/>
                  <a:pt x="14414" y="3912"/>
                  <a:pt x="14390" y="3912"/>
                </a:cubicBezTo>
                <a:cubicBezTo>
                  <a:pt x="14385" y="3912"/>
                  <a:pt x="14378" y="3915"/>
                  <a:pt x="14370" y="3923"/>
                </a:cubicBezTo>
                <a:cubicBezTo>
                  <a:pt x="14370" y="3923"/>
                  <a:pt x="14370" y="3911"/>
                  <a:pt x="14370" y="3911"/>
                </a:cubicBezTo>
                <a:lnTo>
                  <a:pt x="14358" y="3911"/>
                </a:lnTo>
                <a:lnTo>
                  <a:pt x="14370" y="3888"/>
                </a:lnTo>
                <a:lnTo>
                  <a:pt x="14323" y="3911"/>
                </a:lnTo>
                <a:lnTo>
                  <a:pt x="14335" y="3900"/>
                </a:lnTo>
                <a:cubicBezTo>
                  <a:pt x="14311" y="3888"/>
                  <a:pt x="14275" y="3888"/>
                  <a:pt x="14251" y="3888"/>
                </a:cubicBezTo>
                <a:lnTo>
                  <a:pt x="14251" y="3876"/>
                </a:lnTo>
                <a:cubicBezTo>
                  <a:pt x="14246" y="3877"/>
                  <a:pt x="14242" y="3878"/>
                  <a:pt x="14238" y="3878"/>
                </a:cubicBezTo>
                <a:cubicBezTo>
                  <a:pt x="14222" y="3878"/>
                  <a:pt x="14223" y="3861"/>
                  <a:pt x="14212" y="3861"/>
                </a:cubicBezTo>
                <a:cubicBezTo>
                  <a:pt x="14210" y="3861"/>
                  <a:pt x="14207" y="3862"/>
                  <a:pt x="14204" y="3864"/>
                </a:cubicBezTo>
                <a:cubicBezTo>
                  <a:pt x="14204" y="3852"/>
                  <a:pt x="14204" y="3852"/>
                  <a:pt x="14204" y="3852"/>
                </a:cubicBezTo>
                <a:lnTo>
                  <a:pt x="14192" y="3852"/>
                </a:lnTo>
                <a:lnTo>
                  <a:pt x="14192" y="3828"/>
                </a:lnTo>
                <a:cubicBezTo>
                  <a:pt x="14188" y="3834"/>
                  <a:pt x="14185" y="3836"/>
                  <a:pt x="14182" y="3836"/>
                </a:cubicBezTo>
                <a:cubicBezTo>
                  <a:pt x="14171" y="3836"/>
                  <a:pt x="14168" y="3796"/>
                  <a:pt x="14168" y="3796"/>
                </a:cubicBezTo>
                <a:cubicBezTo>
                  <a:pt x="14168" y="3796"/>
                  <a:pt x="14168" y="3798"/>
                  <a:pt x="14168" y="3804"/>
                </a:cubicBezTo>
                <a:cubicBezTo>
                  <a:pt x="14156" y="3816"/>
                  <a:pt x="14132" y="3840"/>
                  <a:pt x="14120" y="3852"/>
                </a:cubicBezTo>
                <a:cubicBezTo>
                  <a:pt x="14108" y="3852"/>
                  <a:pt x="14132" y="3828"/>
                  <a:pt x="14120" y="3816"/>
                </a:cubicBezTo>
                <a:cubicBezTo>
                  <a:pt x="14118" y="3814"/>
                  <a:pt x="14117" y="3814"/>
                  <a:pt x="14115" y="3814"/>
                </a:cubicBezTo>
                <a:cubicBezTo>
                  <a:pt x="14108" y="3814"/>
                  <a:pt x="14100" y="3825"/>
                  <a:pt x="14089" y="3825"/>
                </a:cubicBezTo>
                <a:cubicBezTo>
                  <a:pt x="14084" y="3825"/>
                  <a:pt x="14079" y="3822"/>
                  <a:pt x="14073" y="3816"/>
                </a:cubicBezTo>
                <a:lnTo>
                  <a:pt x="14085" y="3792"/>
                </a:lnTo>
                <a:cubicBezTo>
                  <a:pt x="14073" y="3792"/>
                  <a:pt x="14061" y="3804"/>
                  <a:pt x="14049" y="3804"/>
                </a:cubicBezTo>
                <a:lnTo>
                  <a:pt x="14049" y="3792"/>
                </a:lnTo>
                <a:cubicBezTo>
                  <a:pt x="14043" y="3798"/>
                  <a:pt x="14038" y="3801"/>
                  <a:pt x="14035" y="3801"/>
                </a:cubicBezTo>
                <a:cubicBezTo>
                  <a:pt x="14025" y="3801"/>
                  <a:pt x="14026" y="3777"/>
                  <a:pt x="14020" y="3777"/>
                </a:cubicBezTo>
                <a:cubicBezTo>
                  <a:pt x="14017" y="3777"/>
                  <a:pt x="14012" y="3784"/>
                  <a:pt x="14001" y="3804"/>
                </a:cubicBezTo>
                <a:cubicBezTo>
                  <a:pt x="13989" y="3792"/>
                  <a:pt x="13977" y="3792"/>
                  <a:pt x="13989" y="3757"/>
                </a:cubicBezTo>
                <a:lnTo>
                  <a:pt x="13989" y="3757"/>
                </a:lnTo>
                <a:cubicBezTo>
                  <a:pt x="13954" y="3769"/>
                  <a:pt x="13930" y="3780"/>
                  <a:pt x="13894" y="3780"/>
                </a:cubicBezTo>
                <a:cubicBezTo>
                  <a:pt x="13899" y="3758"/>
                  <a:pt x="13898" y="3752"/>
                  <a:pt x="13895" y="3752"/>
                </a:cubicBezTo>
                <a:cubicBezTo>
                  <a:pt x="13893" y="3752"/>
                  <a:pt x="13889" y="3757"/>
                  <a:pt x="13886" y="3757"/>
                </a:cubicBezTo>
                <a:cubicBezTo>
                  <a:pt x="13884" y="3757"/>
                  <a:pt x="13882" y="3754"/>
                  <a:pt x="13882" y="3745"/>
                </a:cubicBezTo>
                <a:lnTo>
                  <a:pt x="13870" y="3780"/>
                </a:lnTo>
                <a:cubicBezTo>
                  <a:pt x="13835" y="3769"/>
                  <a:pt x="13811" y="3673"/>
                  <a:pt x="13763" y="3673"/>
                </a:cubicBezTo>
                <a:lnTo>
                  <a:pt x="13775" y="3638"/>
                </a:lnTo>
                <a:lnTo>
                  <a:pt x="13751" y="3673"/>
                </a:lnTo>
                <a:cubicBezTo>
                  <a:pt x="13715" y="3649"/>
                  <a:pt x="13656" y="3614"/>
                  <a:pt x="13620" y="3602"/>
                </a:cubicBezTo>
                <a:cubicBezTo>
                  <a:pt x="13602" y="3611"/>
                  <a:pt x="13584" y="3634"/>
                  <a:pt x="13566" y="3634"/>
                </a:cubicBezTo>
                <a:cubicBezTo>
                  <a:pt x="13560" y="3634"/>
                  <a:pt x="13555" y="3631"/>
                  <a:pt x="13549" y="3626"/>
                </a:cubicBezTo>
                <a:lnTo>
                  <a:pt x="13561" y="3626"/>
                </a:lnTo>
                <a:cubicBezTo>
                  <a:pt x="13513" y="3626"/>
                  <a:pt x="13477" y="3626"/>
                  <a:pt x="13454" y="3602"/>
                </a:cubicBezTo>
                <a:cubicBezTo>
                  <a:pt x="13454" y="3593"/>
                  <a:pt x="13454" y="3584"/>
                  <a:pt x="13458" y="3576"/>
                </a:cubicBezTo>
                <a:lnTo>
                  <a:pt x="13458" y="3576"/>
                </a:lnTo>
                <a:cubicBezTo>
                  <a:pt x="13454" y="3580"/>
                  <a:pt x="13451" y="3582"/>
                  <a:pt x="13449" y="3582"/>
                </a:cubicBezTo>
                <a:cubicBezTo>
                  <a:pt x="13440" y="3582"/>
                  <a:pt x="13438" y="3562"/>
                  <a:pt x="13430" y="3554"/>
                </a:cubicBezTo>
                <a:lnTo>
                  <a:pt x="13430" y="3590"/>
                </a:lnTo>
                <a:cubicBezTo>
                  <a:pt x="13427" y="3595"/>
                  <a:pt x="13424" y="3598"/>
                  <a:pt x="13422" y="3598"/>
                </a:cubicBezTo>
                <a:cubicBezTo>
                  <a:pt x="13413" y="3598"/>
                  <a:pt x="13406" y="3573"/>
                  <a:pt x="13406" y="3554"/>
                </a:cubicBezTo>
                <a:lnTo>
                  <a:pt x="13382" y="3578"/>
                </a:lnTo>
                <a:cubicBezTo>
                  <a:pt x="13382" y="3578"/>
                  <a:pt x="13382" y="3578"/>
                  <a:pt x="13382" y="3566"/>
                </a:cubicBezTo>
                <a:lnTo>
                  <a:pt x="13370" y="3578"/>
                </a:lnTo>
                <a:lnTo>
                  <a:pt x="13382" y="3542"/>
                </a:lnTo>
                <a:cubicBezTo>
                  <a:pt x="13370" y="3542"/>
                  <a:pt x="13346" y="3554"/>
                  <a:pt x="13323" y="3590"/>
                </a:cubicBezTo>
                <a:cubicBezTo>
                  <a:pt x="13334" y="3566"/>
                  <a:pt x="13323" y="3554"/>
                  <a:pt x="13334" y="3554"/>
                </a:cubicBezTo>
                <a:lnTo>
                  <a:pt x="13275" y="3519"/>
                </a:lnTo>
                <a:lnTo>
                  <a:pt x="13275" y="3519"/>
                </a:lnTo>
                <a:lnTo>
                  <a:pt x="13287" y="3530"/>
                </a:lnTo>
                <a:cubicBezTo>
                  <a:pt x="13278" y="3557"/>
                  <a:pt x="13262" y="3571"/>
                  <a:pt x="13250" y="3571"/>
                </a:cubicBezTo>
                <a:cubicBezTo>
                  <a:pt x="13246" y="3571"/>
                  <a:pt x="13242" y="3569"/>
                  <a:pt x="13239" y="3566"/>
                </a:cubicBezTo>
                <a:cubicBezTo>
                  <a:pt x="13263" y="3542"/>
                  <a:pt x="13263" y="3519"/>
                  <a:pt x="13263" y="3495"/>
                </a:cubicBezTo>
                <a:lnTo>
                  <a:pt x="13263" y="3495"/>
                </a:lnTo>
                <a:cubicBezTo>
                  <a:pt x="13251" y="3507"/>
                  <a:pt x="13263" y="3519"/>
                  <a:pt x="13251" y="3542"/>
                </a:cubicBezTo>
                <a:cubicBezTo>
                  <a:pt x="13237" y="3549"/>
                  <a:pt x="13224" y="3556"/>
                  <a:pt x="13214" y="3556"/>
                </a:cubicBezTo>
                <a:cubicBezTo>
                  <a:pt x="13208" y="3556"/>
                  <a:pt x="13204" y="3552"/>
                  <a:pt x="13204" y="3542"/>
                </a:cubicBezTo>
                <a:lnTo>
                  <a:pt x="13215" y="3530"/>
                </a:lnTo>
                <a:lnTo>
                  <a:pt x="13215" y="3530"/>
                </a:lnTo>
                <a:cubicBezTo>
                  <a:pt x="13214" y="3532"/>
                  <a:pt x="13213" y="3532"/>
                  <a:pt x="13213" y="3532"/>
                </a:cubicBezTo>
                <a:cubicBezTo>
                  <a:pt x="13205" y="3532"/>
                  <a:pt x="13213" y="3483"/>
                  <a:pt x="13192" y="3483"/>
                </a:cubicBezTo>
                <a:cubicBezTo>
                  <a:pt x="13180" y="3507"/>
                  <a:pt x="13180" y="3471"/>
                  <a:pt x="13156" y="3530"/>
                </a:cubicBezTo>
                <a:cubicBezTo>
                  <a:pt x="13132" y="3530"/>
                  <a:pt x="13168" y="3495"/>
                  <a:pt x="13156" y="3483"/>
                </a:cubicBezTo>
                <a:lnTo>
                  <a:pt x="13156" y="3483"/>
                </a:lnTo>
                <a:cubicBezTo>
                  <a:pt x="13152" y="3490"/>
                  <a:pt x="13148" y="3493"/>
                  <a:pt x="13144" y="3493"/>
                </a:cubicBezTo>
                <a:cubicBezTo>
                  <a:pt x="13133" y="3493"/>
                  <a:pt x="13124" y="3476"/>
                  <a:pt x="13132" y="3459"/>
                </a:cubicBezTo>
                <a:lnTo>
                  <a:pt x="13132" y="3459"/>
                </a:lnTo>
                <a:cubicBezTo>
                  <a:pt x="13123" y="3477"/>
                  <a:pt x="13117" y="3483"/>
                  <a:pt x="13111" y="3483"/>
                </a:cubicBezTo>
                <a:cubicBezTo>
                  <a:pt x="13099" y="3483"/>
                  <a:pt x="13092" y="3454"/>
                  <a:pt x="13079" y="3454"/>
                </a:cubicBezTo>
                <a:cubicBezTo>
                  <a:pt x="13074" y="3454"/>
                  <a:pt x="13068" y="3458"/>
                  <a:pt x="13061" y="3471"/>
                </a:cubicBezTo>
                <a:lnTo>
                  <a:pt x="13061" y="3435"/>
                </a:lnTo>
                <a:cubicBezTo>
                  <a:pt x="13061" y="3447"/>
                  <a:pt x="13037" y="3483"/>
                  <a:pt x="13025" y="3495"/>
                </a:cubicBezTo>
                <a:cubicBezTo>
                  <a:pt x="13025" y="3471"/>
                  <a:pt x="13037" y="3435"/>
                  <a:pt x="13037" y="3411"/>
                </a:cubicBezTo>
                <a:lnTo>
                  <a:pt x="13037" y="3411"/>
                </a:lnTo>
                <a:lnTo>
                  <a:pt x="13001" y="3483"/>
                </a:lnTo>
                <a:cubicBezTo>
                  <a:pt x="12965" y="3388"/>
                  <a:pt x="12870" y="3399"/>
                  <a:pt x="12811" y="3316"/>
                </a:cubicBezTo>
                <a:cubicBezTo>
                  <a:pt x="12787" y="3316"/>
                  <a:pt x="12758" y="3327"/>
                  <a:pt x="12730" y="3327"/>
                </a:cubicBezTo>
                <a:cubicBezTo>
                  <a:pt x="12717" y="3327"/>
                  <a:pt x="12703" y="3324"/>
                  <a:pt x="12692" y="3316"/>
                </a:cubicBezTo>
                <a:cubicBezTo>
                  <a:pt x="12680" y="3316"/>
                  <a:pt x="12668" y="3328"/>
                  <a:pt x="12656" y="3328"/>
                </a:cubicBezTo>
                <a:cubicBezTo>
                  <a:pt x="12635" y="3285"/>
                  <a:pt x="12594" y="3243"/>
                  <a:pt x="12543" y="3243"/>
                </a:cubicBezTo>
                <a:cubicBezTo>
                  <a:pt x="12537" y="3243"/>
                  <a:pt x="12531" y="3243"/>
                  <a:pt x="12525" y="3245"/>
                </a:cubicBezTo>
                <a:cubicBezTo>
                  <a:pt x="12513" y="3259"/>
                  <a:pt x="12505" y="3265"/>
                  <a:pt x="12501" y="3265"/>
                </a:cubicBezTo>
                <a:cubicBezTo>
                  <a:pt x="12488" y="3265"/>
                  <a:pt x="12505" y="3211"/>
                  <a:pt x="12492" y="3211"/>
                </a:cubicBezTo>
                <a:cubicBezTo>
                  <a:pt x="12489" y="3211"/>
                  <a:pt x="12484" y="3214"/>
                  <a:pt x="12477" y="3221"/>
                </a:cubicBezTo>
                <a:cubicBezTo>
                  <a:pt x="12477" y="3209"/>
                  <a:pt x="12489" y="3197"/>
                  <a:pt x="12489" y="3197"/>
                </a:cubicBezTo>
                <a:lnTo>
                  <a:pt x="12489" y="3197"/>
                </a:lnTo>
                <a:cubicBezTo>
                  <a:pt x="12453" y="3209"/>
                  <a:pt x="12430" y="3209"/>
                  <a:pt x="12382" y="3245"/>
                </a:cubicBezTo>
                <a:cubicBezTo>
                  <a:pt x="12392" y="3213"/>
                  <a:pt x="12389" y="3207"/>
                  <a:pt x="12383" y="3207"/>
                </a:cubicBezTo>
                <a:cubicBezTo>
                  <a:pt x="12379" y="3207"/>
                  <a:pt x="12374" y="3210"/>
                  <a:pt x="12371" y="3210"/>
                </a:cubicBezTo>
                <a:cubicBezTo>
                  <a:pt x="12368" y="3210"/>
                  <a:pt x="12367" y="3207"/>
                  <a:pt x="12370" y="3197"/>
                </a:cubicBezTo>
                <a:lnTo>
                  <a:pt x="12370" y="3197"/>
                </a:lnTo>
                <a:lnTo>
                  <a:pt x="12358" y="3233"/>
                </a:lnTo>
                <a:cubicBezTo>
                  <a:pt x="12358" y="3209"/>
                  <a:pt x="12346" y="3197"/>
                  <a:pt x="12358" y="3173"/>
                </a:cubicBezTo>
                <a:lnTo>
                  <a:pt x="12358" y="3173"/>
                </a:lnTo>
                <a:lnTo>
                  <a:pt x="12322" y="3209"/>
                </a:lnTo>
                <a:lnTo>
                  <a:pt x="12322" y="3209"/>
                </a:lnTo>
                <a:lnTo>
                  <a:pt x="12334" y="3173"/>
                </a:lnTo>
                <a:cubicBezTo>
                  <a:pt x="12322" y="3161"/>
                  <a:pt x="12263" y="3173"/>
                  <a:pt x="12275" y="3102"/>
                </a:cubicBezTo>
                <a:lnTo>
                  <a:pt x="12275" y="3102"/>
                </a:lnTo>
                <a:cubicBezTo>
                  <a:pt x="12260" y="3111"/>
                  <a:pt x="12243" y="3115"/>
                  <a:pt x="12227" y="3115"/>
                </a:cubicBezTo>
                <a:cubicBezTo>
                  <a:pt x="12179" y="3115"/>
                  <a:pt x="12129" y="3084"/>
                  <a:pt x="12084" y="3066"/>
                </a:cubicBezTo>
                <a:cubicBezTo>
                  <a:pt x="12072" y="3078"/>
                  <a:pt x="12049" y="3078"/>
                  <a:pt x="12037" y="3078"/>
                </a:cubicBezTo>
                <a:lnTo>
                  <a:pt x="12037" y="3030"/>
                </a:lnTo>
                <a:cubicBezTo>
                  <a:pt x="12019" y="3039"/>
                  <a:pt x="11994" y="3062"/>
                  <a:pt x="11983" y="3062"/>
                </a:cubicBezTo>
                <a:cubicBezTo>
                  <a:pt x="11979" y="3062"/>
                  <a:pt x="11977" y="3060"/>
                  <a:pt x="11977" y="3054"/>
                </a:cubicBezTo>
                <a:cubicBezTo>
                  <a:pt x="11977" y="3042"/>
                  <a:pt x="11977" y="3042"/>
                  <a:pt x="11977" y="3042"/>
                </a:cubicBezTo>
                <a:cubicBezTo>
                  <a:pt x="11970" y="3042"/>
                  <a:pt x="11967" y="3034"/>
                  <a:pt x="11960" y="3034"/>
                </a:cubicBezTo>
                <a:cubicBezTo>
                  <a:pt x="11954" y="3034"/>
                  <a:pt x="11945" y="3039"/>
                  <a:pt x="11930" y="3054"/>
                </a:cubicBezTo>
                <a:cubicBezTo>
                  <a:pt x="11920" y="3044"/>
                  <a:pt x="11910" y="3026"/>
                  <a:pt x="11920" y="3000"/>
                </a:cubicBezTo>
                <a:lnTo>
                  <a:pt x="11920" y="3000"/>
                </a:lnTo>
                <a:cubicBezTo>
                  <a:pt x="11918" y="3003"/>
                  <a:pt x="11915" y="3004"/>
                  <a:pt x="11913" y="3004"/>
                </a:cubicBezTo>
                <a:cubicBezTo>
                  <a:pt x="11900" y="3004"/>
                  <a:pt x="11894" y="2959"/>
                  <a:pt x="11894" y="2959"/>
                </a:cubicBezTo>
                <a:cubicBezTo>
                  <a:pt x="11894" y="2959"/>
                  <a:pt x="11715" y="2852"/>
                  <a:pt x="11477" y="2768"/>
                </a:cubicBezTo>
                <a:cubicBezTo>
                  <a:pt x="11358" y="2731"/>
                  <a:pt x="11225" y="2700"/>
                  <a:pt x="11104" y="2700"/>
                </a:cubicBezTo>
                <a:cubicBezTo>
                  <a:pt x="10995" y="2700"/>
                  <a:pt x="10895" y="2725"/>
                  <a:pt x="10822" y="2792"/>
                </a:cubicBezTo>
                <a:cubicBezTo>
                  <a:pt x="10798" y="2816"/>
                  <a:pt x="10775" y="2828"/>
                  <a:pt x="10775" y="2876"/>
                </a:cubicBezTo>
                <a:cubicBezTo>
                  <a:pt x="10756" y="2876"/>
                  <a:pt x="10759" y="2840"/>
                  <a:pt x="10756" y="2840"/>
                </a:cubicBezTo>
                <a:cubicBezTo>
                  <a:pt x="10755" y="2840"/>
                  <a:pt x="10754" y="2844"/>
                  <a:pt x="10751" y="2852"/>
                </a:cubicBezTo>
                <a:cubicBezTo>
                  <a:pt x="10762" y="2875"/>
                  <a:pt x="10718" y="2921"/>
                  <a:pt x="10726" y="2967"/>
                </a:cubicBezTo>
                <a:lnTo>
                  <a:pt x="10726" y="2967"/>
                </a:lnTo>
                <a:lnTo>
                  <a:pt x="10739" y="2935"/>
                </a:lnTo>
                <a:cubicBezTo>
                  <a:pt x="10751" y="2947"/>
                  <a:pt x="10751" y="2971"/>
                  <a:pt x="10751" y="2983"/>
                </a:cubicBezTo>
                <a:cubicBezTo>
                  <a:pt x="10760" y="2973"/>
                  <a:pt x="10784" y="2921"/>
                  <a:pt x="10800" y="2921"/>
                </a:cubicBezTo>
                <a:cubicBezTo>
                  <a:pt x="10804" y="2921"/>
                  <a:pt x="10808" y="2925"/>
                  <a:pt x="10810" y="2935"/>
                </a:cubicBezTo>
                <a:lnTo>
                  <a:pt x="10798" y="2935"/>
                </a:lnTo>
                <a:cubicBezTo>
                  <a:pt x="10822" y="2935"/>
                  <a:pt x="10798" y="2971"/>
                  <a:pt x="10798" y="2983"/>
                </a:cubicBezTo>
                <a:lnTo>
                  <a:pt x="10798" y="3018"/>
                </a:lnTo>
                <a:cubicBezTo>
                  <a:pt x="10798" y="3012"/>
                  <a:pt x="10796" y="3010"/>
                  <a:pt x="10793" y="3010"/>
                </a:cubicBezTo>
                <a:cubicBezTo>
                  <a:pt x="10784" y="3010"/>
                  <a:pt x="10766" y="3030"/>
                  <a:pt x="10775" y="3030"/>
                </a:cubicBezTo>
                <a:cubicBezTo>
                  <a:pt x="10778" y="3036"/>
                  <a:pt x="10779" y="3039"/>
                  <a:pt x="10780" y="3039"/>
                </a:cubicBezTo>
                <a:cubicBezTo>
                  <a:pt x="10782" y="3039"/>
                  <a:pt x="10778" y="3018"/>
                  <a:pt x="10787" y="3018"/>
                </a:cubicBezTo>
                <a:cubicBezTo>
                  <a:pt x="10798" y="3018"/>
                  <a:pt x="10787" y="3054"/>
                  <a:pt x="10775" y="3066"/>
                </a:cubicBezTo>
                <a:lnTo>
                  <a:pt x="10798" y="3066"/>
                </a:lnTo>
                <a:cubicBezTo>
                  <a:pt x="10794" y="3080"/>
                  <a:pt x="10791" y="3083"/>
                  <a:pt x="10789" y="3083"/>
                </a:cubicBezTo>
                <a:cubicBezTo>
                  <a:pt x="10788" y="3083"/>
                  <a:pt x="10787" y="3081"/>
                  <a:pt x="10787" y="3081"/>
                </a:cubicBezTo>
                <a:cubicBezTo>
                  <a:pt x="10787" y="3081"/>
                  <a:pt x="10787" y="3083"/>
                  <a:pt x="10787" y="3090"/>
                </a:cubicBezTo>
                <a:lnTo>
                  <a:pt x="10822" y="3078"/>
                </a:lnTo>
                <a:lnTo>
                  <a:pt x="10822" y="3078"/>
                </a:lnTo>
                <a:cubicBezTo>
                  <a:pt x="10815" y="3100"/>
                  <a:pt x="10815" y="3106"/>
                  <a:pt x="10819" y="3106"/>
                </a:cubicBezTo>
                <a:cubicBezTo>
                  <a:pt x="10825" y="3106"/>
                  <a:pt x="10837" y="3093"/>
                  <a:pt x="10843" y="3093"/>
                </a:cubicBezTo>
                <a:cubicBezTo>
                  <a:pt x="10847" y="3093"/>
                  <a:pt x="10849" y="3098"/>
                  <a:pt x="10846" y="3114"/>
                </a:cubicBezTo>
                <a:cubicBezTo>
                  <a:pt x="10822" y="3126"/>
                  <a:pt x="10834" y="3138"/>
                  <a:pt x="10822" y="3161"/>
                </a:cubicBezTo>
                <a:lnTo>
                  <a:pt x="10870" y="3173"/>
                </a:lnTo>
                <a:cubicBezTo>
                  <a:pt x="10870" y="3185"/>
                  <a:pt x="10846" y="3185"/>
                  <a:pt x="10858" y="3185"/>
                </a:cubicBezTo>
                <a:cubicBezTo>
                  <a:pt x="10858" y="3191"/>
                  <a:pt x="10859" y="3193"/>
                  <a:pt x="10860" y="3193"/>
                </a:cubicBezTo>
                <a:cubicBezTo>
                  <a:pt x="10864" y="3193"/>
                  <a:pt x="10873" y="3173"/>
                  <a:pt x="10882" y="3173"/>
                </a:cubicBezTo>
                <a:cubicBezTo>
                  <a:pt x="10870" y="3197"/>
                  <a:pt x="10906" y="3185"/>
                  <a:pt x="10894" y="3233"/>
                </a:cubicBezTo>
                <a:cubicBezTo>
                  <a:pt x="10896" y="3239"/>
                  <a:pt x="10898" y="3241"/>
                  <a:pt x="10900" y="3241"/>
                </a:cubicBezTo>
                <a:cubicBezTo>
                  <a:pt x="10908" y="3241"/>
                  <a:pt x="10917" y="3201"/>
                  <a:pt x="10931" y="3201"/>
                </a:cubicBezTo>
                <a:cubicBezTo>
                  <a:pt x="10934" y="3201"/>
                  <a:pt x="10937" y="3203"/>
                  <a:pt x="10941" y="3209"/>
                </a:cubicBezTo>
                <a:cubicBezTo>
                  <a:pt x="10935" y="3227"/>
                  <a:pt x="10929" y="3227"/>
                  <a:pt x="10925" y="3227"/>
                </a:cubicBezTo>
                <a:cubicBezTo>
                  <a:pt x="10920" y="3227"/>
                  <a:pt x="10918" y="3227"/>
                  <a:pt x="10918" y="3245"/>
                </a:cubicBezTo>
                <a:lnTo>
                  <a:pt x="10941" y="3245"/>
                </a:lnTo>
                <a:cubicBezTo>
                  <a:pt x="10941" y="3257"/>
                  <a:pt x="10929" y="3280"/>
                  <a:pt x="10918" y="3280"/>
                </a:cubicBezTo>
                <a:cubicBezTo>
                  <a:pt x="10975" y="3338"/>
                  <a:pt x="10966" y="3483"/>
                  <a:pt x="11029" y="3483"/>
                </a:cubicBezTo>
                <a:cubicBezTo>
                  <a:pt x="11031" y="3483"/>
                  <a:pt x="11034" y="3483"/>
                  <a:pt x="11037" y="3483"/>
                </a:cubicBezTo>
                <a:lnTo>
                  <a:pt x="11037" y="3483"/>
                </a:lnTo>
                <a:cubicBezTo>
                  <a:pt x="11037" y="3519"/>
                  <a:pt x="11025" y="3495"/>
                  <a:pt x="11013" y="3519"/>
                </a:cubicBezTo>
                <a:cubicBezTo>
                  <a:pt x="11018" y="3516"/>
                  <a:pt x="11023" y="3515"/>
                  <a:pt x="11027" y="3515"/>
                </a:cubicBezTo>
                <a:cubicBezTo>
                  <a:pt x="11069" y="3515"/>
                  <a:pt x="11053" y="3615"/>
                  <a:pt x="11096" y="3626"/>
                </a:cubicBezTo>
                <a:lnTo>
                  <a:pt x="11096" y="3590"/>
                </a:lnTo>
                <a:cubicBezTo>
                  <a:pt x="11132" y="3697"/>
                  <a:pt x="11215" y="3673"/>
                  <a:pt x="11263" y="3733"/>
                </a:cubicBezTo>
                <a:lnTo>
                  <a:pt x="11263" y="3709"/>
                </a:lnTo>
                <a:cubicBezTo>
                  <a:pt x="11275" y="3685"/>
                  <a:pt x="11287" y="3685"/>
                  <a:pt x="11310" y="3673"/>
                </a:cubicBezTo>
                <a:lnTo>
                  <a:pt x="11310" y="3673"/>
                </a:lnTo>
                <a:cubicBezTo>
                  <a:pt x="11299" y="3697"/>
                  <a:pt x="11275" y="3733"/>
                  <a:pt x="11299" y="3733"/>
                </a:cubicBezTo>
                <a:cubicBezTo>
                  <a:pt x="11299" y="3721"/>
                  <a:pt x="11299" y="3709"/>
                  <a:pt x="11299" y="3697"/>
                </a:cubicBezTo>
                <a:cubicBezTo>
                  <a:pt x="11334" y="3780"/>
                  <a:pt x="11453" y="3804"/>
                  <a:pt x="11525" y="3876"/>
                </a:cubicBezTo>
                <a:cubicBezTo>
                  <a:pt x="11643" y="3887"/>
                  <a:pt x="11749" y="3993"/>
                  <a:pt x="11878" y="4018"/>
                </a:cubicBezTo>
                <a:lnTo>
                  <a:pt x="11878" y="4018"/>
                </a:lnTo>
                <a:cubicBezTo>
                  <a:pt x="11865" y="4012"/>
                  <a:pt x="11885" y="3966"/>
                  <a:pt x="11892" y="3966"/>
                </a:cubicBezTo>
                <a:cubicBezTo>
                  <a:pt x="11893" y="3966"/>
                  <a:pt x="11894" y="3968"/>
                  <a:pt x="11894" y="3971"/>
                </a:cubicBezTo>
                <a:cubicBezTo>
                  <a:pt x="11894" y="4020"/>
                  <a:pt x="11906" y="4028"/>
                  <a:pt x="11921" y="4028"/>
                </a:cubicBezTo>
                <a:cubicBezTo>
                  <a:pt x="11929" y="4028"/>
                  <a:pt x="11939" y="4026"/>
                  <a:pt x="11948" y="4026"/>
                </a:cubicBezTo>
                <a:cubicBezTo>
                  <a:pt x="11961" y="4026"/>
                  <a:pt x="11973" y="4032"/>
                  <a:pt x="11977" y="4066"/>
                </a:cubicBezTo>
                <a:cubicBezTo>
                  <a:pt x="11981" y="4066"/>
                  <a:pt x="11985" y="4065"/>
                  <a:pt x="11989" y="4065"/>
                </a:cubicBezTo>
                <a:cubicBezTo>
                  <a:pt x="12047" y="4065"/>
                  <a:pt x="12076" y="4131"/>
                  <a:pt x="12130" y="4131"/>
                </a:cubicBezTo>
                <a:cubicBezTo>
                  <a:pt x="12144" y="4131"/>
                  <a:pt x="12160" y="4126"/>
                  <a:pt x="12180" y="4114"/>
                </a:cubicBezTo>
                <a:lnTo>
                  <a:pt x="12180" y="4114"/>
                </a:lnTo>
                <a:lnTo>
                  <a:pt x="12168" y="4138"/>
                </a:lnTo>
                <a:cubicBezTo>
                  <a:pt x="12168" y="4146"/>
                  <a:pt x="12169" y="4148"/>
                  <a:pt x="12171" y="4148"/>
                </a:cubicBezTo>
                <a:cubicBezTo>
                  <a:pt x="12176" y="4148"/>
                  <a:pt x="12184" y="4138"/>
                  <a:pt x="12191" y="4138"/>
                </a:cubicBezTo>
                <a:lnTo>
                  <a:pt x="12191" y="4150"/>
                </a:lnTo>
                <a:cubicBezTo>
                  <a:pt x="12203" y="4161"/>
                  <a:pt x="12218" y="4161"/>
                  <a:pt x="12232" y="4161"/>
                </a:cubicBezTo>
                <a:cubicBezTo>
                  <a:pt x="12245" y="4161"/>
                  <a:pt x="12257" y="4161"/>
                  <a:pt x="12263" y="4173"/>
                </a:cubicBezTo>
                <a:lnTo>
                  <a:pt x="12275" y="4138"/>
                </a:lnTo>
                <a:cubicBezTo>
                  <a:pt x="12284" y="4138"/>
                  <a:pt x="12279" y="4153"/>
                  <a:pt x="12282" y="4153"/>
                </a:cubicBezTo>
                <a:cubicBezTo>
                  <a:pt x="12283" y="4153"/>
                  <a:pt x="12284" y="4152"/>
                  <a:pt x="12287" y="4150"/>
                </a:cubicBezTo>
                <a:lnTo>
                  <a:pt x="12287" y="4161"/>
                </a:lnTo>
                <a:lnTo>
                  <a:pt x="12311" y="4138"/>
                </a:lnTo>
                <a:lnTo>
                  <a:pt x="12311" y="4138"/>
                </a:lnTo>
                <a:cubicBezTo>
                  <a:pt x="12287" y="4197"/>
                  <a:pt x="12346" y="4161"/>
                  <a:pt x="12346" y="4185"/>
                </a:cubicBezTo>
                <a:cubicBezTo>
                  <a:pt x="12358" y="4185"/>
                  <a:pt x="12376" y="4182"/>
                  <a:pt x="12394" y="4182"/>
                </a:cubicBezTo>
                <a:cubicBezTo>
                  <a:pt x="12412" y="4182"/>
                  <a:pt x="12430" y="4185"/>
                  <a:pt x="12442" y="4197"/>
                </a:cubicBezTo>
                <a:cubicBezTo>
                  <a:pt x="12430" y="4233"/>
                  <a:pt x="12465" y="4245"/>
                  <a:pt x="12477" y="4269"/>
                </a:cubicBezTo>
                <a:cubicBezTo>
                  <a:pt x="12525" y="4269"/>
                  <a:pt x="12584" y="4281"/>
                  <a:pt x="12644" y="4316"/>
                </a:cubicBezTo>
                <a:lnTo>
                  <a:pt x="12656" y="4269"/>
                </a:lnTo>
                <a:lnTo>
                  <a:pt x="12668" y="4281"/>
                </a:lnTo>
                <a:cubicBezTo>
                  <a:pt x="12668" y="4281"/>
                  <a:pt x="12668" y="4292"/>
                  <a:pt x="12656" y="4292"/>
                </a:cubicBezTo>
                <a:cubicBezTo>
                  <a:pt x="12656" y="4311"/>
                  <a:pt x="12663" y="4315"/>
                  <a:pt x="12673" y="4315"/>
                </a:cubicBezTo>
                <a:cubicBezTo>
                  <a:pt x="12679" y="4315"/>
                  <a:pt x="12685" y="4314"/>
                  <a:pt x="12691" y="4314"/>
                </a:cubicBezTo>
                <a:cubicBezTo>
                  <a:pt x="12698" y="4314"/>
                  <a:pt x="12703" y="4316"/>
                  <a:pt x="12703" y="4328"/>
                </a:cubicBezTo>
                <a:cubicBezTo>
                  <a:pt x="12703" y="4308"/>
                  <a:pt x="12701" y="4303"/>
                  <a:pt x="12698" y="4303"/>
                </a:cubicBezTo>
                <a:cubicBezTo>
                  <a:pt x="12694" y="4303"/>
                  <a:pt x="12690" y="4307"/>
                  <a:pt x="12685" y="4307"/>
                </a:cubicBezTo>
                <a:cubicBezTo>
                  <a:pt x="12683" y="4307"/>
                  <a:pt x="12682" y="4306"/>
                  <a:pt x="12680" y="4304"/>
                </a:cubicBezTo>
                <a:cubicBezTo>
                  <a:pt x="12680" y="4287"/>
                  <a:pt x="12692" y="4271"/>
                  <a:pt x="12703" y="4271"/>
                </a:cubicBezTo>
                <a:cubicBezTo>
                  <a:pt x="12707" y="4271"/>
                  <a:pt x="12712" y="4274"/>
                  <a:pt x="12715" y="4281"/>
                </a:cubicBezTo>
                <a:lnTo>
                  <a:pt x="12727" y="4269"/>
                </a:lnTo>
                <a:lnTo>
                  <a:pt x="12727" y="4269"/>
                </a:lnTo>
                <a:cubicBezTo>
                  <a:pt x="12715" y="4304"/>
                  <a:pt x="12727" y="4316"/>
                  <a:pt x="12715" y="4352"/>
                </a:cubicBezTo>
                <a:cubicBezTo>
                  <a:pt x="12721" y="4353"/>
                  <a:pt x="12726" y="4354"/>
                  <a:pt x="12732" y="4354"/>
                </a:cubicBezTo>
                <a:cubicBezTo>
                  <a:pt x="12761" y="4354"/>
                  <a:pt x="12789" y="4338"/>
                  <a:pt x="12818" y="4338"/>
                </a:cubicBezTo>
                <a:cubicBezTo>
                  <a:pt x="12831" y="4338"/>
                  <a:pt x="12845" y="4342"/>
                  <a:pt x="12858" y="4352"/>
                </a:cubicBezTo>
                <a:cubicBezTo>
                  <a:pt x="12834" y="4376"/>
                  <a:pt x="12894" y="4352"/>
                  <a:pt x="12858" y="4411"/>
                </a:cubicBezTo>
                <a:cubicBezTo>
                  <a:pt x="12894" y="4400"/>
                  <a:pt x="12870" y="4352"/>
                  <a:pt x="12906" y="4316"/>
                </a:cubicBezTo>
                <a:cubicBezTo>
                  <a:pt x="12906" y="4319"/>
                  <a:pt x="12906" y="4320"/>
                  <a:pt x="12907" y="4320"/>
                </a:cubicBezTo>
                <a:cubicBezTo>
                  <a:pt x="12909" y="4320"/>
                  <a:pt x="12912" y="4317"/>
                  <a:pt x="12914" y="4317"/>
                </a:cubicBezTo>
                <a:cubicBezTo>
                  <a:pt x="12916" y="4317"/>
                  <a:pt x="12918" y="4319"/>
                  <a:pt x="12918" y="4328"/>
                </a:cubicBezTo>
                <a:cubicBezTo>
                  <a:pt x="12906" y="4340"/>
                  <a:pt x="12906" y="4376"/>
                  <a:pt x="12906" y="4376"/>
                </a:cubicBezTo>
                <a:lnTo>
                  <a:pt x="12918" y="4376"/>
                </a:lnTo>
                <a:cubicBezTo>
                  <a:pt x="12918" y="4388"/>
                  <a:pt x="12918" y="4388"/>
                  <a:pt x="12918" y="4388"/>
                </a:cubicBezTo>
                <a:cubicBezTo>
                  <a:pt x="12921" y="4387"/>
                  <a:pt x="12924" y="4386"/>
                  <a:pt x="12927" y="4386"/>
                </a:cubicBezTo>
                <a:cubicBezTo>
                  <a:pt x="12960" y="4386"/>
                  <a:pt x="12967" y="4440"/>
                  <a:pt x="12997" y="4440"/>
                </a:cubicBezTo>
                <a:cubicBezTo>
                  <a:pt x="13002" y="4440"/>
                  <a:pt x="13007" y="4438"/>
                  <a:pt x="13013" y="4435"/>
                </a:cubicBezTo>
                <a:cubicBezTo>
                  <a:pt x="13025" y="4411"/>
                  <a:pt x="13001" y="4423"/>
                  <a:pt x="13013" y="4400"/>
                </a:cubicBezTo>
                <a:cubicBezTo>
                  <a:pt x="13022" y="4393"/>
                  <a:pt x="13027" y="4391"/>
                  <a:pt x="13032" y="4391"/>
                </a:cubicBezTo>
                <a:cubicBezTo>
                  <a:pt x="13049" y="4391"/>
                  <a:pt x="13036" y="4436"/>
                  <a:pt x="13064" y="4436"/>
                </a:cubicBezTo>
                <a:cubicBezTo>
                  <a:pt x="13066" y="4436"/>
                  <a:pt x="13069" y="4436"/>
                  <a:pt x="13073" y="4435"/>
                </a:cubicBezTo>
                <a:lnTo>
                  <a:pt x="13073" y="4435"/>
                </a:lnTo>
                <a:lnTo>
                  <a:pt x="13061" y="4459"/>
                </a:lnTo>
                <a:cubicBezTo>
                  <a:pt x="13069" y="4451"/>
                  <a:pt x="13077" y="4437"/>
                  <a:pt x="13085" y="4437"/>
                </a:cubicBezTo>
                <a:cubicBezTo>
                  <a:pt x="13089" y="4437"/>
                  <a:pt x="13093" y="4440"/>
                  <a:pt x="13096" y="4447"/>
                </a:cubicBezTo>
                <a:cubicBezTo>
                  <a:pt x="13084" y="4483"/>
                  <a:pt x="13073" y="4471"/>
                  <a:pt x="13061" y="4483"/>
                </a:cubicBezTo>
                <a:cubicBezTo>
                  <a:pt x="13065" y="4487"/>
                  <a:pt x="13073" y="4490"/>
                  <a:pt x="13080" y="4490"/>
                </a:cubicBezTo>
                <a:cubicBezTo>
                  <a:pt x="13094" y="4490"/>
                  <a:pt x="13108" y="4482"/>
                  <a:pt x="13108" y="4459"/>
                </a:cubicBezTo>
                <a:cubicBezTo>
                  <a:pt x="13110" y="4457"/>
                  <a:pt x="13111" y="4457"/>
                  <a:pt x="13113" y="4457"/>
                </a:cubicBezTo>
                <a:cubicBezTo>
                  <a:pt x="13120" y="4457"/>
                  <a:pt x="13120" y="4485"/>
                  <a:pt x="13120" y="4495"/>
                </a:cubicBezTo>
                <a:cubicBezTo>
                  <a:pt x="13120" y="4483"/>
                  <a:pt x="13120" y="4471"/>
                  <a:pt x="13132" y="4459"/>
                </a:cubicBezTo>
                <a:cubicBezTo>
                  <a:pt x="13144" y="4483"/>
                  <a:pt x="13168" y="4495"/>
                  <a:pt x="13192" y="4507"/>
                </a:cubicBezTo>
                <a:cubicBezTo>
                  <a:pt x="13192" y="4519"/>
                  <a:pt x="13192" y="4531"/>
                  <a:pt x="13192" y="4531"/>
                </a:cubicBezTo>
                <a:lnTo>
                  <a:pt x="13204" y="4531"/>
                </a:lnTo>
                <a:cubicBezTo>
                  <a:pt x="13204" y="4531"/>
                  <a:pt x="13204" y="4542"/>
                  <a:pt x="13204" y="4542"/>
                </a:cubicBezTo>
                <a:cubicBezTo>
                  <a:pt x="13204" y="4542"/>
                  <a:pt x="13192" y="4542"/>
                  <a:pt x="13192" y="4531"/>
                </a:cubicBezTo>
                <a:cubicBezTo>
                  <a:pt x="13192" y="4531"/>
                  <a:pt x="13192" y="4542"/>
                  <a:pt x="13192" y="4554"/>
                </a:cubicBezTo>
                <a:cubicBezTo>
                  <a:pt x="13187" y="4555"/>
                  <a:pt x="13183" y="4556"/>
                  <a:pt x="13179" y="4556"/>
                </a:cubicBezTo>
                <a:cubicBezTo>
                  <a:pt x="13142" y="4556"/>
                  <a:pt x="13148" y="4514"/>
                  <a:pt x="13117" y="4514"/>
                </a:cubicBezTo>
                <a:cubicBezTo>
                  <a:pt x="13112" y="4514"/>
                  <a:pt x="13105" y="4515"/>
                  <a:pt x="13096" y="4519"/>
                </a:cubicBezTo>
                <a:lnTo>
                  <a:pt x="13132" y="4531"/>
                </a:lnTo>
                <a:cubicBezTo>
                  <a:pt x="13144" y="4542"/>
                  <a:pt x="13120" y="4566"/>
                  <a:pt x="13096" y="4566"/>
                </a:cubicBezTo>
                <a:cubicBezTo>
                  <a:pt x="13086" y="4566"/>
                  <a:pt x="13075" y="4548"/>
                  <a:pt x="13081" y="4543"/>
                </a:cubicBezTo>
                <a:lnTo>
                  <a:pt x="13081" y="4543"/>
                </a:lnTo>
                <a:cubicBezTo>
                  <a:pt x="13074" y="4545"/>
                  <a:pt x="13066" y="4546"/>
                  <a:pt x="13058" y="4546"/>
                </a:cubicBezTo>
                <a:cubicBezTo>
                  <a:pt x="13031" y="4546"/>
                  <a:pt x="12999" y="4539"/>
                  <a:pt x="12980" y="4539"/>
                </a:cubicBezTo>
                <a:cubicBezTo>
                  <a:pt x="12973" y="4539"/>
                  <a:pt x="12968" y="4540"/>
                  <a:pt x="12965" y="4542"/>
                </a:cubicBezTo>
                <a:cubicBezTo>
                  <a:pt x="12942" y="4531"/>
                  <a:pt x="12953" y="4507"/>
                  <a:pt x="12965" y="4495"/>
                </a:cubicBezTo>
                <a:lnTo>
                  <a:pt x="12965" y="4495"/>
                </a:lnTo>
                <a:cubicBezTo>
                  <a:pt x="12939" y="4501"/>
                  <a:pt x="12924" y="4503"/>
                  <a:pt x="12913" y="4503"/>
                </a:cubicBezTo>
                <a:cubicBezTo>
                  <a:pt x="12896" y="4503"/>
                  <a:pt x="12892" y="4498"/>
                  <a:pt x="12875" y="4498"/>
                </a:cubicBezTo>
                <a:cubicBezTo>
                  <a:pt x="12864" y="4498"/>
                  <a:pt x="12849" y="4500"/>
                  <a:pt x="12823" y="4507"/>
                </a:cubicBezTo>
                <a:lnTo>
                  <a:pt x="12834" y="4483"/>
                </a:lnTo>
                <a:lnTo>
                  <a:pt x="12799" y="4507"/>
                </a:lnTo>
                <a:lnTo>
                  <a:pt x="12763" y="4471"/>
                </a:lnTo>
                <a:lnTo>
                  <a:pt x="12775" y="4483"/>
                </a:lnTo>
                <a:cubicBezTo>
                  <a:pt x="12751" y="4483"/>
                  <a:pt x="12733" y="4488"/>
                  <a:pt x="12712" y="4488"/>
                </a:cubicBezTo>
                <a:cubicBezTo>
                  <a:pt x="12702" y="4488"/>
                  <a:pt x="12692" y="4487"/>
                  <a:pt x="12680" y="4483"/>
                </a:cubicBezTo>
                <a:lnTo>
                  <a:pt x="12703" y="4459"/>
                </a:lnTo>
                <a:cubicBezTo>
                  <a:pt x="12634" y="4459"/>
                  <a:pt x="12614" y="4418"/>
                  <a:pt x="12561" y="4418"/>
                </a:cubicBezTo>
                <a:cubicBezTo>
                  <a:pt x="12551" y="4418"/>
                  <a:pt x="12539" y="4419"/>
                  <a:pt x="12525" y="4423"/>
                </a:cubicBezTo>
                <a:cubicBezTo>
                  <a:pt x="12513" y="4423"/>
                  <a:pt x="12537" y="4411"/>
                  <a:pt x="12537" y="4411"/>
                </a:cubicBezTo>
                <a:lnTo>
                  <a:pt x="12537" y="4411"/>
                </a:lnTo>
                <a:cubicBezTo>
                  <a:pt x="12523" y="4417"/>
                  <a:pt x="12513" y="4420"/>
                  <a:pt x="12504" y="4420"/>
                </a:cubicBezTo>
                <a:cubicBezTo>
                  <a:pt x="12472" y="4420"/>
                  <a:pt x="12472" y="4386"/>
                  <a:pt x="12445" y="4386"/>
                </a:cubicBezTo>
                <a:cubicBezTo>
                  <a:pt x="12435" y="4386"/>
                  <a:pt x="12423" y="4390"/>
                  <a:pt x="12406" y="4400"/>
                </a:cubicBezTo>
                <a:cubicBezTo>
                  <a:pt x="12406" y="4388"/>
                  <a:pt x="12406" y="4376"/>
                  <a:pt x="12406" y="4364"/>
                </a:cubicBezTo>
                <a:lnTo>
                  <a:pt x="12370" y="4388"/>
                </a:lnTo>
                <a:lnTo>
                  <a:pt x="12382" y="4340"/>
                </a:lnTo>
                <a:lnTo>
                  <a:pt x="12346" y="4400"/>
                </a:lnTo>
                <a:lnTo>
                  <a:pt x="12322" y="4352"/>
                </a:lnTo>
                <a:lnTo>
                  <a:pt x="12311" y="4376"/>
                </a:lnTo>
                <a:cubicBezTo>
                  <a:pt x="12287" y="4292"/>
                  <a:pt x="12227" y="4340"/>
                  <a:pt x="12180" y="4281"/>
                </a:cubicBezTo>
                <a:lnTo>
                  <a:pt x="12180" y="4328"/>
                </a:lnTo>
                <a:cubicBezTo>
                  <a:pt x="12153" y="4345"/>
                  <a:pt x="12126" y="4352"/>
                  <a:pt x="12098" y="4352"/>
                </a:cubicBezTo>
                <a:cubicBezTo>
                  <a:pt x="11999" y="4352"/>
                  <a:pt x="11894" y="4266"/>
                  <a:pt x="11782" y="4266"/>
                </a:cubicBezTo>
                <a:cubicBezTo>
                  <a:pt x="11772" y="4266"/>
                  <a:pt x="11761" y="4267"/>
                  <a:pt x="11751" y="4269"/>
                </a:cubicBezTo>
                <a:lnTo>
                  <a:pt x="11751" y="4233"/>
                </a:lnTo>
                <a:lnTo>
                  <a:pt x="11680" y="4269"/>
                </a:lnTo>
                <a:cubicBezTo>
                  <a:pt x="11656" y="4233"/>
                  <a:pt x="11703" y="4233"/>
                  <a:pt x="11703" y="4209"/>
                </a:cubicBezTo>
                <a:lnTo>
                  <a:pt x="11703" y="4209"/>
                </a:lnTo>
                <a:cubicBezTo>
                  <a:pt x="11632" y="4221"/>
                  <a:pt x="11668" y="4269"/>
                  <a:pt x="11584" y="4269"/>
                </a:cubicBezTo>
                <a:cubicBezTo>
                  <a:pt x="11549" y="4233"/>
                  <a:pt x="11608" y="4245"/>
                  <a:pt x="11620" y="4233"/>
                </a:cubicBezTo>
                <a:cubicBezTo>
                  <a:pt x="11591" y="4233"/>
                  <a:pt x="11557" y="4235"/>
                  <a:pt x="11523" y="4235"/>
                </a:cubicBezTo>
                <a:cubicBezTo>
                  <a:pt x="11472" y="4235"/>
                  <a:pt x="11422" y="4231"/>
                  <a:pt x="11394" y="4209"/>
                </a:cubicBezTo>
                <a:cubicBezTo>
                  <a:pt x="11382" y="4221"/>
                  <a:pt x="11382" y="4221"/>
                  <a:pt x="11382" y="4221"/>
                </a:cubicBezTo>
                <a:cubicBezTo>
                  <a:pt x="11373" y="4223"/>
                  <a:pt x="11363" y="4224"/>
                  <a:pt x="11353" y="4224"/>
                </a:cubicBezTo>
                <a:cubicBezTo>
                  <a:pt x="11311" y="4224"/>
                  <a:pt x="11263" y="4207"/>
                  <a:pt x="11215" y="4197"/>
                </a:cubicBezTo>
                <a:cubicBezTo>
                  <a:pt x="11215" y="4185"/>
                  <a:pt x="11239" y="4185"/>
                  <a:pt x="11251" y="4185"/>
                </a:cubicBezTo>
                <a:cubicBezTo>
                  <a:pt x="11234" y="4177"/>
                  <a:pt x="11217" y="4168"/>
                  <a:pt x="11205" y="4168"/>
                </a:cubicBezTo>
                <a:cubicBezTo>
                  <a:pt x="11199" y="4168"/>
                  <a:pt x="11195" y="4170"/>
                  <a:pt x="11191" y="4173"/>
                </a:cubicBezTo>
                <a:lnTo>
                  <a:pt x="11215" y="4150"/>
                </a:lnTo>
                <a:cubicBezTo>
                  <a:pt x="11168" y="4138"/>
                  <a:pt x="11084" y="4150"/>
                  <a:pt x="11084" y="4114"/>
                </a:cubicBezTo>
                <a:cubicBezTo>
                  <a:pt x="11084" y="4124"/>
                  <a:pt x="11084" y="4152"/>
                  <a:pt x="11061" y="4152"/>
                </a:cubicBezTo>
                <a:cubicBezTo>
                  <a:pt x="11058" y="4152"/>
                  <a:pt x="11053" y="4151"/>
                  <a:pt x="11048" y="4150"/>
                </a:cubicBezTo>
                <a:cubicBezTo>
                  <a:pt x="11045" y="4130"/>
                  <a:pt x="11031" y="4124"/>
                  <a:pt x="11014" y="4124"/>
                </a:cubicBezTo>
                <a:cubicBezTo>
                  <a:pt x="10993" y="4124"/>
                  <a:pt x="10968" y="4131"/>
                  <a:pt x="10943" y="4131"/>
                </a:cubicBezTo>
                <a:cubicBezTo>
                  <a:pt x="10925" y="4131"/>
                  <a:pt x="10907" y="4127"/>
                  <a:pt x="10894" y="4114"/>
                </a:cubicBezTo>
                <a:cubicBezTo>
                  <a:pt x="10900" y="4108"/>
                  <a:pt x="10912" y="4108"/>
                  <a:pt x="10920" y="4108"/>
                </a:cubicBezTo>
                <a:cubicBezTo>
                  <a:pt x="10929" y="4108"/>
                  <a:pt x="10935" y="4108"/>
                  <a:pt x="10929" y="4102"/>
                </a:cubicBezTo>
                <a:cubicBezTo>
                  <a:pt x="10925" y="4100"/>
                  <a:pt x="10920" y="4099"/>
                  <a:pt x="10915" y="4099"/>
                </a:cubicBezTo>
                <a:cubicBezTo>
                  <a:pt x="10892" y="4099"/>
                  <a:pt x="10865" y="4116"/>
                  <a:pt x="10846" y="4126"/>
                </a:cubicBezTo>
                <a:lnTo>
                  <a:pt x="10858" y="4102"/>
                </a:lnTo>
                <a:lnTo>
                  <a:pt x="10715" y="4114"/>
                </a:lnTo>
                <a:cubicBezTo>
                  <a:pt x="10715" y="4054"/>
                  <a:pt x="10596" y="4090"/>
                  <a:pt x="10608" y="4054"/>
                </a:cubicBezTo>
                <a:cubicBezTo>
                  <a:pt x="10603" y="4053"/>
                  <a:pt x="10599" y="4052"/>
                  <a:pt x="10596" y="4052"/>
                </a:cubicBezTo>
                <a:cubicBezTo>
                  <a:pt x="10580" y="4052"/>
                  <a:pt x="10623" y="4080"/>
                  <a:pt x="10599" y="4080"/>
                </a:cubicBezTo>
                <a:cubicBezTo>
                  <a:pt x="10596" y="4080"/>
                  <a:pt x="10591" y="4079"/>
                  <a:pt x="10584" y="4078"/>
                </a:cubicBezTo>
                <a:cubicBezTo>
                  <a:pt x="10581" y="4071"/>
                  <a:pt x="10574" y="4069"/>
                  <a:pt x="10567" y="4069"/>
                </a:cubicBezTo>
                <a:cubicBezTo>
                  <a:pt x="10559" y="4069"/>
                  <a:pt x="10550" y="4071"/>
                  <a:pt x="10544" y="4071"/>
                </a:cubicBezTo>
                <a:cubicBezTo>
                  <a:pt x="10536" y="4071"/>
                  <a:pt x="10532" y="4068"/>
                  <a:pt x="10537" y="4054"/>
                </a:cubicBezTo>
                <a:lnTo>
                  <a:pt x="10548" y="4042"/>
                </a:lnTo>
                <a:lnTo>
                  <a:pt x="10501" y="4042"/>
                </a:lnTo>
                <a:lnTo>
                  <a:pt x="10537" y="4007"/>
                </a:lnTo>
                <a:cubicBezTo>
                  <a:pt x="10501" y="4007"/>
                  <a:pt x="10465" y="4042"/>
                  <a:pt x="10453" y="4066"/>
                </a:cubicBezTo>
                <a:cubicBezTo>
                  <a:pt x="10429" y="4042"/>
                  <a:pt x="10370" y="4054"/>
                  <a:pt x="10370" y="4019"/>
                </a:cubicBezTo>
                <a:lnTo>
                  <a:pt x="10382" y="4007"/>
                </a:lnTo>
                <a:cubicBezTo>
                  <a:pt x="10301" y="4007"/>
                  <a:pt x="10255" y="3913"/>
                  <a:pt x="10192" y="3913"/>
                </a:cubicBezTo>
                <a:cubicBezTo>
                  <a:pt x="10180" y="3913"/>
                  <a:pt x="10168" y="3916"/>
                  <a:pt x="10156" y="3923"/>
                </a:cubicBezTo>
                <a:cubicBezTo>
                  <a:pt x="10144" y="3923"/>
                  <a:pt x="10156" y="3911"/>
                  <a:pt x="10167" y="3911"/>
                </a:cubicBezTo>
                <a:lnTo>
                  <a:pt x="10108" y="3900"/>
                </a:lnTo>
                <a:lnTo>
                  <a:pt x="10120" y="3876"/>
                </a:lnTo>
                <a:lnTo>
                  <a:pt x="10013" y="3900"/>
                </a:lnTo>
                <a:lnTo>
                  <a:pt x="10025" y="3888"/>
                </a:lnTo>
                <a:cubicBezTo>
                  <a:pt x="9965" y="3864"/>
                  <a:pt x="9858" y="3852"/>
                  <a:pt x="9775" y="3840"/>
                </a:cubicBezTo>
                <a:lnTo>
                  <a:pt x="9786" y="3840"/>
                </a:lnTo>
                <a:cubicBezTo>
                  <a:pt x="9691" y="3840"/>
                  <a:pt x="9703" y="3804"/>
                  <a:pt x="9632" y="3804"/>
                </a:cubicBezTo>
                <a:lnTo>
                  <a:pt x="9644" y="3804"/>
                </a:lnTo>
                <a:lnTo>
                  <a:pt x="9584" y="3792"/>
                </a:lnTo>
                <a:lnTo>
                  <a:pt x="9596" y="3769"/>
                </a:lnTo>
                <a:lnTo>
                  <a:pt x="9596" y="3769"/>
                </a:lnTo>
                <a:cubicBezTo>
                  <a:pt x="9589" y="3774"/>
                  <a:pt x="9582" y="3776"/>
                  <a:pt x="9574" y="3776"/>
                </a:cubicBezTo>
                <a:cubicBezTo>
                  <a:pt x="9540" y="3776"/>
                  <a:pt x="9505" y="3725"/>
                  <a:pt x="9500" y="3725"/>
                </a:cubicBezTo>
                <a:cubicBezTo>
                  <a:pt x="9499" y="3725"/>
                  <a:pt x="9499" y="3728"/>
                  <a:pt x="9501" y="3733"/>
                </a:cubicBezTo>
                <a:cubicBezTo>
                  <a:pt x="9477" y="3745"/>
                  <a:pt x="9429" y="3757"/>
                  <a:pt x="9417" y="3780"/>
                </a:cubicBezTo>
                <a:cubicBezTo>
                  <a:pt x="9346" y="3769"/>
                  <a:pt x="9405" y="3757"/>
                  <a:pt x="9370" y="3721"/>
                </a:cubicBezTo>
                <a:cubicBezTo>
                  <a:pt x="9362" y="3719"/>
                  <a:pt x="9356" y="3718"/>
                  <a:pt x="9350" y="3718"/>
                </a:cubicBezTo>
                <a:cubicBezTo>
                  <a:pt x="9331" y="3718"/>
                  <a:pt x="9318" y="3725"/>
                  <a:pt x="9300" y="3725"/>
                </a:cubicBezTo>
                <a:cubicBezTo>
                  <a:pt x="9287" y="3725"/>
                  <a:pt x="9272" y="3722"/>
                  <a:pt x="9251" y="3709"/>
                </a:cubicBezTo>
                <a:lnTo>
                  <a:pt x="9251" y="3697"/>
                </a:lnTo>
                <a:lnTo>
                  <a:pt x="9155" y="3697"/>
                </a:lnTo>
                <a:lnTo>
                  <a:pt x="9179" y="3685"/>
                </a:lnTo>
                <a:lnTo>
                  <a:pt x="9179" y="3685"/>
                </a:lnTo>
                <a:cubicBezTo>
                  <a:pt x="9170" y="3688"/>
                  <a:pt x="9161" y="3689"/>
                  <a:pt x="9153" y="3689"/>
                </a:cubicBezTo>
                <a:cubicBezTo>
                  <a:pt x="9114" y="3689"/>
                  <a:pt x="9098" y="3658"/>
                  <a:pt x="9076" y="3658"/>
                </a:cubicBezTo>
                <a:cubicBezTo>
                  <a:pt x="9065" y="3658"/>
                  <a:pt x="9053" y="3665"/>
                  <a:pt x="9036" y="3685"/>
                </a:cubicBezTo>
                <a:cubicBezTo>
                  <a:pt x="9001" y="3661"/>
                  <a:pt x="8953" y="3661"/>
                  <a:pt x="8965" y="3626"/>
                </a:cubicBezTo>
                <a:lnTo>
                  <a:pt x="8965" y="3626"/>
                </a:lnTo>
                <a:cubicBezTo>
                  <a:pt x="8933" y="3630"/>
                  <a:pt x="8904" y="3631"/>
                  <a:pt x="8876" y="3631"/>
                </a:cubicBezTo>
                <a:cubicBezTo>
                  <a:pt x="8821" y="3631"/>
                  <a:pt x="8770" y="3626"/>
                  <a:pt x="8715" y="3626"/>
                </a:cubicBezTo>
                <a:cubicBezTo>
                  <a:pt x="8715" y="3601"/>
                  <a:pt x="8713" y="3597"/>
                  <a:pt x="8707" y="3597"/>
                </a:cubicBezTo>
                <a:cubicBezTo>
                  <a:pt x="8704" y="3597"/>
                  <a:pt x="8700" y="3598"/>
                  <a:pt x="8694" y="3598"/>
                </a:cubicBezTo>
                <a:cubicBezTo>
                  <a:pt x="8685" y="3598"/>
                  <a:pt x="8672" y="3595"/>
                  <a:pt x="8655" y="3578"/>
                </a:cubicBezTo>
                <a:lnTo>
                  <a:pt x="8655" y="3614"/>
                </a:lnTo>
                <a:cubicBezTo>
                  <a:pt x="8536" y="3590"/>
                  <a:pt x="8417" y="3471"/>
                  <a:pt x="8286" y="3447"/>
                </a:cubicBezTo>
                <a:lnTo>
                  <a:pt x="8298" y="3423"/>
                </a:lnTo>
                <a:lnTo>
                  <a:pt x="8262" y="3447"/>
                </a:lnTo>
                <a:cubicBezTo>
                  <a:pt x="8120" y="3399"/>
                  <a:pt x="7953" y="3340"/>
                  <a:pt x="7834" y="3316"/>
                </a:cubicBezTo>
                <a:cubicBezTo>
                  <a:pt x="7810" y="3316"/>
                  <a:pt x="7770" y="3327"/>
                  <a:pt x="7732" y="3327"/>
                </a:cubicBezTo>
                <a:cubicBezTo>
                  <a:pt x="7713" y="3327"/>
                  <a:pt x="7695" y="3324"/>
                  <a:pt x="7679" y="3316"/>
                </a:cubicBezTo>
                <a:cubicBezTo>
                  <a:pt x="7584" y="3304"/>
                  <a:pt x="7477" y="3280"/>
                  <a:pt x="7369" y="3233"/>
                </a:cubicBezTo>
                <a:cubicBezTo>
                  <a:pt x="7378" y="3225"/>
                  <a:pt x="7375" y="3217"/>
                  <a:pt x="7376" y="3212"/>
                </a:cubicBezTo>
                <a:lnTo>
                  <a:pt x="7376" y="3212"/>
                </a:lnTo>
                <a:cubicBezTo>
                  <a:pt x="7371" y="3215"/>
                  <a:pt x="7366" y="3216"/>
                  <a:pt x="7361" y="3216"/>
                </a:cubicBezTo>
                <a:cubicBezTo>
                  <a:pt x="7336" y="3216"/>
                  <a:pt x="7317" y="3185"/>
                  <a:pt x="7298" y="3185"/>
                </a:cubicBezTo>
                <a:lnTo>
                  <a:pt x="7322" y="3209"/>
                </a:lnTo>
                <a:cubicBezTo>
                  <a:pt x="7314" y="3214"/>
                  <a:pt x="7306" y="3217"/>
                  <a:pt x="7298" y="3217"/>
                </a:cubicBezTo>
                <a:cubicBezTo>
                  <a:pt x="7271" y="3217"/>
                  <a:pt x="7248" y="3189"/>
                  <a:pt x="7238" y="3161"/>
                </a:cubicBezTo>
                <a:lnTo>
                  <a:pt x="7179" y="3185"/>
                </a:lnTo>
                <a:cubicBezTo>
                  <a:pt x="7179" y="3185"/>
                  <a:pt x="7167" y="3173"/>
                  <a:pt x="7167" y="3173"/>
                </a:cubicBezTo>
                <a:lnTo>
                  <a:pt x="7155" y="3185"/>
                </a:lnTo>
                <a:lnTo>
                  <a:pt x="7143" y="3138"/>
                </a:lnTo>
                <a:cubicBezTo>
                  <a:pt x="7138" y="3138"/>
                  <a:pt x="7124" y="3136"/>
                  <a:pt x="7107" y="3136"/>
                </a:cubicBezTo>
                <a:cubicBezTo>
                  <a:pt x="7082" y="3136"/>
                  <a:pt x="7050" y="3140"/>
                  <a:pt x="7036" y="3161"/>
                </a:cubicBezTo>
                <a:cubicBezTo>
                  <a:pt x="7036" y="3149"/>
                  <a:pt x="6988" y="3126"/>
                  <a:pt x="7024" y="3126"/>
                </a:cubicBezTo>
                <a:lnTo>
                  <a:pt x="6857" y="3066"/>
                </a:lnTo>
                <a:lnTo>
                  <a:pt x="6857" y="3066"/>
                </a:lnTo>
                <a:lnTo>
                  <a:pt x="6881" y="3090"/>
                </a:lnTo>
                <a:cubicBezTo>
                  <a:pt x="6874" y="3105"/>
                  <a:pt x="6848" y="3115"/>
                  <a:pt x="6824" y="3115"/>
                </a:cubicBezTo>
                <a:cubicBezTo>
                  <a:pt x="6809" y="3115"/>
                  <a:pt x="6795" y="3111"/>
                  <a:pt x="6786" y="3102"/>
                </a:cubicBezTo>
                <a:cubicBezTo>
                  <a:pt x="6834" y="3090"/>
                  <a:pt x="6810" y="3054"/>
                  <a:pt x="6798" y="3030"/>
                </a:cubicBezTo>
                <a:lnTo>
                  <a:pt x="6798" y="3030"/>
                </a:lnTo>
                <a:cubicBezTo>
                  <a:pt x="6762" y="3042"/>
                  <a:pt x="6810" y="3066"/>
                  <a:pt x="6786" y="3078"/>
                </a:cubicBezTo>
                <a:cubicBezTo>
                  <a:pt x="6776" y="3081"/>
                  <a:pt x="6763" y="3083"/>
                  <a:pt x="6750" y="3083"/>
                </a:cubicBezTo>
                <a:cubicBezTo>
                  <a:pt x="6720" y="3083"/>
                  <a:pt x="6687" y="3074"/>
                  <a:pt x="6679" y="3066"/>
                </a:cubicBezTo>
                <a:lnTo>
                  <a:pt x="6691" y="3054"/>
                </a:lnTo>
                <a:cubicBezTo>
                  <a:pt x="6655" y="3054"/>
                  <a:pt x="6655" y="2995"/>
                  <a:pt x="6607" y="2983"/>
                </a:cubicBezTo>
                <a:cubicBezTo>
                  <a:pt x="6600" y="2985"/>
                  <a:pt x="6593" y="2985"/>
                  <a:pt x="6586" y="2985"/>
                </a:cubicBezTo>
                <a:cubicBezTo>
                  <a:pt x="6574" y="2985"/>
                  <a:pt x="6565" y="2983"/>
                  <a:pt x="6558" y="2983"/>
                </a:cubicBezTo>
                <a:cubicBezTo>
                  <a:pt x="6548" y="2983"/>
                  <a:pt x="6542" y="2989"/>
                  <a:pt x="6536" y="3018"/>
                </a:cubicBezTo>
                <a:cubicBezTo>
                  <a:pt x="6476" y="3018"/>
                  <a:pt x="6524" y="2971"/>
                  <a:pt x="6512" y="2971"/>
                </a:cubicBezTo>
                <a:cubicBezTo>
                  <a:pt x="6507" y="2972"/>
                  <a:pt x="6502" y="2973"/>
                  <a:pt x="6497" y="2973"/>
                </a:cubicBezTo>
                <a:cubicBezTo>
                  <a:pt x="6462" y="2973"/>
                  <a:pt x="6417" y="2942"/>
                  <a:pt x="6417" y="2911"/>
                </a:cubicBezTo>
                <a:cubicBezTo>
                  <a:pt x="6404" y="2926"/>
                  <a:pt x="6392" y="2932"/>
                  <a:pt x="6378" y="2932"/>
                </a:cubicBezTo>
                <a:cubicBezTo>
                  <a:pt x="6340" y="2932"/>
                  <a:pt x="6302" y="2884"/>
                  <a:pt x="6273" y="2884"/>
                </a:cubicBezTo>
                <a:cubicBezTo>
                  <a:pt x="6264" y="2884"/>
                  <a:pt x="6257" y="2889"/>
                  <a:pt x="6250" y="2899"/>
                </a:cubicBezTo>
                <a:lnTo>
                  <a:pt x="6215" y="2852"/>
                </a:lnTo>
                <a:cubicBezTo>
                  <a:pt x="6215" y="2864"/>
                  <a:pt x="6191" y="2899"/>
                  <a:pt x="6155" y="2899"/>
                </a:cubicBezTo>
                <a:cubicBezTo>
                  <a:pt x="6131" y="2864"/>
                  <a:pt x="6143" y="2840"/>
                  <a:pt x="6143" y="2816"/>
                </a:cubicBezTo>
                <a:lnTo>
                  <a:pt x="6143" y="2816"/>
                </a:lnTo>
                <a:lnTo>
                  <a:pt x="6095" y="2876"/>
                </a:lnTo>
                <a:cubicBezTo>
                  <a:pt x="5929" y="2745"/>
                  <a:pt x="5667" y="2709"/>
                  <a:pt x="5488" y="2578"/>
                </a:cubicBezTo>
                <a:cubicBezTo>
                  <a:pt x="5393" y="2554"/>
                  <a:pt x="5262" y="2542"/>
                  <a:pt x="5167" y="2495"/>
                </a:cubicBezTo>
                <a:lnTo>
                  <a:pt x="5179" y="2483"/>
                </a:lnTo>
                <a:lnTo>
                  <a:pt x="5083" y="2423"/>
                </a:lnTo>
                <a:lnTo>
                  <a:pt x="5143" y="2483"/>
                </a:lnTo>
                <a:cubicBezTo>
                  <a:pt x="5127" y="2483"/>
                  <a:pt x="5111" y="2488"/>
                  <a:pt x="5095" y="2488"/>
                </a:cubicBezTo>
                <a:cubicBezTo>
                  <a:pt x="5087" y="2488"/>
                  <a:pt x="5079" y="2487"/>
                  <a:pt x="5072" y="2483"/>
                </a:cubicBezTo>
                <a:cubicBezTo>
                  <a:pt x="4976" y="2411"/>
                  <a:pt x="4833" y="2316"/>
                  <a:pt x="4679" y="2304"/>
                </a:cubicBezTo>
                <a:cubicBezTo>
                  <a:pt x="4663" y="2308"/>
                  <a:pt x="4650" y="2310"/>
                  <a:pt x="4640" y="2310"/>
                </a:cubicBezTo>
                <a:cubicBezTo>
                  <a:pt x="4571" y="2310"/>
                  <a:pt x="4624" y="2220"/>
                  <a:pt x="4549" y="2220"/>
                </a:cubicBezTo>
                <a:cubicBezTo>
                  <a:pt x="4546" y="2220"/>
                  <a:pt x="4542" y="2220"/>
                  <a:pt x="4539" y="2220"/>
                </a:cubicBezTo>
                <a:lnTo>
                  <a:pt x="4539" y="2220"/>
                </a:lnTo>
                <a:cubicBezTo>
                  <a:pt x="4548" y="2219"/>
                  <a:pt x="4549" y="2209"/>
                  <a:pt x="4560" y="2209"/>
                </a:cubicBezTo>
                <a:cubicBezTo>
                  <a:pt x="4452" y="2197"/>
                  <a:pt x="4405" y="2185"/>
                  <a:pt x="4286" y="2185"/>
                </a:cubicBezTo>
                <a:cubicBezTo>
                  <a:pt x="4330" y="2119"/>
                  <a:pt x="4240" y="2155"/>
                  <a:pt x="4247" y="2132"/>
                </a:cubicBezTo>
                <a:lnTo>
                  <a:pt x="4247" y="2132"/>
                </a:lnTo>
                <a:lnTo>
                  <a:pt x="4238" y="2149"/>
                </a:lnTo>
                <a:cubicBezTo>
                  <a:pt x="4214" y="2125"/>
                  <a:pt x="4179" y="2102"/>
                  <a:pt x="4190" y="2078"/>
                </a:cubicBezTo>
                <a:lnTo>
                  <a:pt x="4190" y="2078"/>
                </a:lnTo>
                <a:lnTo>
                  <a:pt x="4131" y="2102"/>
                </a:lnTo>
                <a:lnTo>
                  <a:pt x="4143" y="2066"/>
                </a:lnTo>
                <a:cubicBezTo>
                  <a:pt x="4095" y="2042"/>
                  <a:pt x="3964" y="2018"/>
                  <a:pt x="3964" y="1947"/>
                </a:cubicBezTo>
                <a:cubicBezTo>
                  <a:pt x="3809" y="1935"/>
                  <a:pt x="3595" y="1828"/>
                  <a:pt x="3440" y="1733"/>
                </a:cubicBezTo>
                <a:cubicBezTo>
                  <a:pt x="3434" y="1735"/>
                  <a:pt x="3426" y="1736"/>
                  <a:pt x="3419" y="1736"/>
                </a:cubicBezTo>
                <a:cubicBezTo>
                  <a:pt x="3387" y="1736"/>
                  <a:pt x="3350" y="1718"/>
                  <a:pt x="3321" y="1709"/>
                </a:cubicBezTo>
                <a:lnTo>
                  <a:pt x="3298" y="1649"/>
                </a:lnTo>
                <a:cubicBezTo>
                  <a:pt x="3286" y="1646"/>
                  <a:pt x="3273" y="1646"/>
                  <a:pt x="3260" y="1646"/>
                </a:cubicBezTo>
                <a:cubicBezTo>
                  <a:pt x="3248" y="1646"/>
                  <a:pt x="3235" y="1646"/>
                  <a:pt x="3223" y="1646"/>
                </a:cubicBezTo>
                <a:cubicBezTo>
                  <a:pt x="3199" y="1646"/>
                  <a:pt x="3178" y="1643"/>
                  <a:pt x="3167" y="1625"/>
                </a:cubicBezTo>
                <a:cubicBezTo>
                  <a:pt x="3167" y="1625"/>
                  <a:pt x="3167" y="1625"/>
                  <a:pt x="3178" y="1614"/>
                </a:cubicBezTo>
                <a:cubicBezTo>
                  <a:pt x="3142" y="1604"/>
                  <a:pt x="3120" y="1582"/>
                  <a:pt x="3085" y="1582"/>
                </a:cubicBezTo>
                <a:cubicBezTo>
                  <a:pt x="3074" y="1582"/>
                  <a:pt x="3062" y="1584"/>
                  <a:pt x="3047" y="1590"/>
                </a:cubicBezTo>
                <a:cubicBezTo>
                  <a:pt x="3018" y="1570"/>
                  <a:pt x="2988" y="1534"/>
                  <a:pt x="2999" y="1508"/>
                </a:cubicBezTo>
                <a:lnTo>
                  <a:pt x="2999" y="1508"/>
                </a:lnTo>
                <a:cubicBezTo>
                  <a:pt x="2995" y="1511"/>
                  <a:pt x="2991" y="1512"/>
                  <a:pt x="2986" y="1512"/>
                </a:cubicBezTo>
                <a:cubicBezTo>
                  <a:pt x="2953" y="1512"/>
                  <a:pt x="2917" y="1447"/>
                  <a:pt x="2917" y="1447"/>
                </a:cubicBezTo>
                <a:cubicBezTo>
                  <a:pt x="2917" y="1447"/>
                  <a:pt x="2786" y="1375"/>
                  <a:pt x="2583" y="1244"/>
                </a:cubicBezTo>
                <a:cubicBezTo>
                  <a:pt x="2381" y="1125"/>
                  <a:pt x="2107" y="971"/>
                  <a:pt x="1809" y="792"/>
                </a:cubicBezTo>
                <a:cubicBezTo>
                  <a:pt x="1523" y="613"/>
                  <a:pt x="1214" y="447"/>
                  <a:pt x="940" y="292"/>
                </a:cubicBezTo>
                <a:cubicBezTo>
                  <a:pt x="666" y="137"/>
                  <a:pt x="416" y="30"/>
                  <a:pt x="250" y="18"/>
                </a:cubicBezTo>
                <a:cubicBezTo>
                  <a:pt x="214" y="30"/>
                  <a:pt x="154" y="18"/>
                  <a:pt x="142" y="66"/>
                </a:cubicBezTo>
                <a:cubicBezTo>
                  <a:pt x="112" y="46"/>
                  <a:pt x="116" y="1"/>
                  <a:pt x="10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125 Metin kutusu"/>
          <p:cNvSpPr txBox="1"/>
          <p:nvPr/>
        </p:nvSpPr>
        <p:spPr>
          <a:xfrm>
            <a:off x="133350" y="4548249"/>
            <a:ext cx="36874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dirty="0" smtClean="0">
                <a:solidFill>
                  <a:schemeClr val="bg1"/>
                </a:solidFill>
                <a:latin typeface="Tekton Pro" pitchFamily="34" charset="-94"/>
              </a:rPr>
              <a:t>Son harfin harekesinin fetha olduğuna dikkat et!!!</a:t>
            </a:r>
            <a:endParaRPr lang="tr-TR" dirty="0">
              <a:solidFill>
                <a:schemeClr val="bg1"/>
              </a:solidFill>
              <a:latin typeface="Tekton Pro" pitchFamily="34" charset="-94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0" name="Google Shape;3380;p35"/>
          <p:cNvSpPr txBox="1">
            <a:spLocks noGrp="1"/>
          </p:cNvSpPr>
          <p:nvPr>
            <p:ph type="title"/>
          </p:nvPr>
        </p:nvSpPr>
        <p:spPr>
          <a:xfrm>
            <a:off x="4738255" y="338147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dirty="0" smtClean="0"/>
              <a:t>…..</a:t>
            </a:r>
            <a:r>
              <a:rPr lang="en" dirty="0" smtClean="0"/>
              <a:t> </a:t>
            </a:r>
            <a:r>
              <a:rPr lang="tr-TR" sz="5000" u="sng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ekton Pro" pitchFamily="34" charset="-94"/>
              </a:rPr>
              <a:t>olmak</a:t>
            </a:r>
            <a:endParaRPr sz="5000" u="sng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ekton Pro" pitchFamily="34" charset="-94"/>
            </a:endParaRPr>
          </a:p>
        </p:txBody>
      </p:sp>
      <p:grpSp>
        <p:nvGrpSpPr>
          <p:cNvPr id="3382" name="Google Shape;3382;p35"/>
          <p:cNvGrpSpPr/>
          <p:nvPr/>
        </p:nvGrpSpPr>
        <p:grpSpPr>
          <a:xfrm flipH="1">
            <a:off x="1793392" y="1968838"/>
            <a:ext cx="5825515" cy="1835310"/>
            <a:chOff x="1450025" y="1700525"/>
            <a:chExt cx="4500900" cy="1417775"/>
          </a:xfrm>
        </p:grpSpPr>
        <p:sp>
          <p:nvSpPr>
            <p:cNvPr id="3383" name="Google Shape;3383;p35"/>
            <p:cNvSpPr/>
            <p:nvPr/>
          </p:nvSpPr>
          <p:spPr>
            <a:xfrm>
              <a:off x="5929350" y="1837275"/>
              <a:ext cx="21575" cy="23950"/>
            </a:xfrm>
            <a:custGeom>
              <a:avLst/>
              <a:gdLst/>
              <a:ahLst/>
              <a:cxnLst/>
              <a:rect l="l" t="t" r="r" b="b"/>
              <a:pathLst>
                <a:path w="863" h="958" extrusionOk="0">
                  <a:moveTo>
                    <a:pt x="251" y="1"/>
                  </a:moveTo>
                  <a:lnTo>
                    <a:pt x="1" y="753"/>
                  </a:lnTo>
                  <a:cubicBezTo>
                    <a:pt x="408" y="879"/>
                    <a:pt x="612" y="957"/>
                    <a:pt x="612" y="957"/>
                  </a:cubicBezTo>
                  <a:lnTo>
                    <a:pt x="863" y="205"/>
                  </a:lnTo>
                  <a:cubicBezTo>
                    <a:pt x="863" y="205"/>
                    <a:pt x="659" y="142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5"/>
            <p:cNvSpPr/>
            <p:nvPr/>
          </p:nvSpPr>
          <p:spPr>
            <a:xfrm>
              <a:off x="1499000" y="1700525"/>
              <a:ext cx="4405300" cy="1417775"/>
            </a:xfrm>
            <a:custGeom>
              <a:avLst/>
              <a:gdLst/>
              <a:ahLst/>
              <a:cxnLst/>
              <a:rect l="l" t="t" r="r" b="b"/>
              <a:pathLst>
                <a:path w="176212" h="56711" extrusionOk="0">
                  <a:moveTo>
                    <a:pt x="149236" y="1"/>
                  </a:moveTo>
                  <a:lnTo>
                    <a:pt x="149220" y="784"/>
                  </a:lnTo>
                  <a:cubicBezTo>
                    <a:pt x="149643" y="800"/>
                    <a:pt x="150082" y="800"/>
                    <a:pt x="150521" y="816"/>
                  </a:cubicBezTo>
                  <a:lnTo>
                    <a:pt x="150553" y="32"/>
                  </a:lnTo>
                  <a:cubicBezTo>
                    <a:pt x="150098" y="16"/>
                    <a:pt x="149659" y="16"/>
                    <a:pt x="149236" y="1"/>
                  </a:cubicBezTo>
                  <a:close/>
                  <a:moveTo>
                    <a:pt x="147904" y="16"/>
                  </a:moveTo>
                  <a:cubicBezTo>
                    <a:pt x="147465" y="16"/>
                    <a:pt x="147026" y="32"/>
                    <a:pt x="146587" y="63"/>
                  </a:cubicBezTo>
                  <a:lnTo>
                    <a:pt x="146634" y="847"/>
                  </a:lnTo>
                  <a:cubicBezTo>
                    <a:pt x="147057" y="816"/>
                    <a:pt x="147480" y="800"/>
                    <a:pt x="147935" y="800"/>
                  </a:cubicBezTo>
                  <a:lnTo>
                    <a:pt x="147904" y="16"/>
                  </a:lnTo>
                  <a:close/>
                  <a:moveTo>
                    <a:pt x="151854" y="110"/>
                  </a:moveTo>
                  <a:lnTo>
                    <a:pt x="151806" y="894"/>
                  </a:lnTo>
                  <a:cubicBezTo>
                    <a:pt x="152245" y="910"/>
                    <a:pt x="152669" y="941"/>
                    <a:pt x="153107" y="988"/>
                  </a:cubicBezTo>
                  <a:lnTo>
                    <a:pt x="153170" y="204"/>
                  </a:lnTo>
                  <a:cubicBezTo>
                    <a:pt x="152731" y="173"/>
                    <a:pt x="152292" y="142"/>
                    <a:pt x="151854" y="110"/>
                  </a:cubicBezTo>
                  <a:close/>
                  <a:moveTo>
                    <a:pt x="145270" y="173"/>
                  </a:moveTo>
                  <a:cubicBezTo>
                    <a:pt x="144831" y="204"/>
                    <a:pt x="144377" y="267"/>
                    <a:pt x="143969" y="330"/>
                  </a:cubicBezTo>
                  <a:lnTo>
                    <a:pt x="144079" y="1098"/>
                  </a:lnTo>
                  <a:cubicBezTo>
                    <a:pt x="144487" y="1035"/>
                    <a:pt x="144910" y="988"/>
                    <a:pt x="145349" y="941"/>
                  </a:cubicBezTo>
                  <a:lnTo>
                    <a:pt x="145270" y="173"/>
                  </a:lnTo>
                  <a:close/>
                  <a:moveTo>
                    <a:pt x="154471" y="330"/>
                  </a:moveTo>
                  <a:lnTo>
                    <a:pt x="154393" y="1113"/>
                  </a:lnTo>
                  <a:cubicBezTo>
                    <a:pt x="154832" y="1160"/>
                    <a:pt x="155255" y="1207"/>
                    <a:pt x="155694" y="1255"/>
                  </a:cubicBezTo>
                  <a:lnTo>
                    <a:pt x="155788" y="471"/>
                  </a:lnTo>
                  <a:cubicBezTo>
                    <a:pt x="155349" y="424"/>
                    <a:pt x="154910" y="377"/>
                    <a:pt x="154471" y="330"/>
                  </a:cubicBezTo>
                  <a:close/>
                  <a:moveTo>
                    <a:pt x="157089" y="643"/>
                  </a:moveTo>
                  <a:lnTo>
                    <a:pt x="156979" y="1427"/>
                  </a:lnTo>
                  <a:cubicBezTo>
                    <a:pt x="157402" y="1490"/>
                    <a:pt x="157841" y="1552"/>
                    <a:pt x="158264" y="1615"/>
                  </a:cubicBezTo>
                  <a:lnTo>
                    <a:pt x="158390" y="847"/>
                  </a:lnTo>
                  <a:cubicBezTo>
                    <a:pt x="157951" y="769"/>
                    <a:pt x="157512" y="706"/>
                    <a:pt x="157089" y="643"/>
                  </a:cubicBezTo>
                  <a:close/>
                  <a:moveTo>
                    <a:pt x="142653" y="565"/>
                  </a:moveTo>
                  <a:cubicBezTo>
                    <a:pt x="142214" y="659"/>
                    <a:pt x="141775" y="769"/>
                    <a:pt x="141367" y="878"/>
                  </a:cubicBezTo>
                  <a:lnTo>
                    <a:pt x="141571" y="1646"/>
                  </a:lnTo>
                  <a:cubicBezTo>
                    <a:pt x="141979" y="1521"/>
                    <a:pt x="142386" y="1427"/>
                    <a:pt x="142809" y="1333"/>
                  </a:cubicBezTo>
                  <a:lnTo>
                    <a:pt x="142653" y="565"/>
                  </a:lnTo>
                  <a:close/>
                  <a:moveTo>
                    <a:pt x="159675" y="1051"/>
                  </a:moveTo>
                  <a:lnTo>
                    <a:pt x="159550" y="1819"/>
                  </a:lnTo>
                  <a:cubicBezTo>
                    <a:pt x="159973" y="1897"/>
                    <a:pt x="160396" y="1976"/>
                    <a:pt x="160819" y="2054"/>
                  </a:cubicBezTo>
                  <a:lnTo>
                    <a:pt x="160960" y="1286"/>
                  </a:lnTo>
                  <a:cubicBezTo>
                    <a:pt x="160537" y="1207"/>
                    <a:pt x="160114" y="1129"/>
                    <a:pt x="159675" y="1051"/>
                  </a:cubicBezTo>
                  <a:close/>
                  <a:moveTo>
                    <a:pt x="140098" y="1317"/>
                  </a:moveTo>
                  <a:cubicBezTo>
                    <a:pt x="139690" y="1474"/>
                    <a:pt x="139314" y="1631"/>
                    <a:pt x="138954" y="1819"/>
                  </a:cubicBezTo>
                  <a:lnTo>
                    <a:pt x="138860" y="1866"/>
                  </a:lnTo>
                  <a:lnTo>
                    <a:pt x="139220" y="2555"/>
                  </a:lnTo>
                  <a:lnTo>
                    <a:pt x="139314" y="2508"/>
                  </a:lnTo>
                  <a:cubicBezTo>
                    <a:pt x="139643" y="2352"/>
                    <a:pt x="140004" y="2195"/>
                    <a:pt x="140380" y="2038"/>
                  </a:cubicBezTo>
                  <a:lnTo>
                    <a:pt x="140098" y="1317"/>
                  </a:lnTo>
                  <a:close/>
                  <a:moveTo>
                    <a:pt x="162261" y="1521"/>
                  </a:moveTo>
                  <a:lnTo>
                    <a:pt x="162105" y="2289"/>
                  </a:lnTo>
                  <a:cubicBezTo>
                    <a:pt x="162528" y="2383"/>
                    <a:pt x="162951" y="2461"/>
                    <a:pt x="163374" y="2555"/>
                  </a:cubicBezTo>
                  <a:lnTo>
                    <a:pt x="163531" y="1787"/>
                  </a:lnTo>
                  <a:cubicBezTo>
                    <a:pt x="163108" y="1693"/>
                    <a:pt x="162684" y="1615"/>
                    <a:pt x="162261" y="1521"/>
                  </a:cubicBezTo>
                  <a:close/>
                  <a:moveTo>
                    <a:pt x="164816" y="2054"/>
                  </a:moveTo>
                  <a:lnTo>
                    <a:pt x="164659" y="2822"/>
                  </a:lnTo>
                  <a:cubicBezTo>
                    <a:pt x="165083" y="2916"/>
                    <a:pt x="165506" y="3010"/>
                    <a:pt x="165929" y="3104"/>
                  </a:cubicBezTo>
                  <a:lnTo>
                    <a:pt x="166101" y="2352"/>
                  </a:lnTo>
                  <a:cubicBezTo>
                    <a:pt x="165678" y="2242"/>
                    <a:pt x="165255" y="2148"/>
                    <a:pt x="164816" y="2054"/>
                  </a:cubicBezTo>
                  <a:close/>
                  <a:moveTo>
                    <a:pt x="167371" y="2650"/>
                  </a:moveTo>
                  <a:lnTo>
                    <a:pt x="167183" y="3402"/>
                  </a:lnTo>
                  <a:cubicBezTo>
                    <a:pt x="167622" y="3512"/>
                    <a:pt x="168045" y="3621"/>
                    <a:pt x="168453" y="3715"/>
                  </a:cubicBezTo>
                  <a:lnTo>
                    <a:pt x="168641" y="2963"/>
                  </a:lnTo>
                  <a:cubicBezTo>
                    <a:pt x="168233" y="2853"/>
                    <a:pt x="167810" y="2744"/>
                    <a:pt x="167371" y="2650"/>
                  </a:cubicBezTo>
                  <a:close/>
                  <a:moveTo>
                    <a:pt x="137715" y="2571"/>
                  </a:moveTo>
                  <a:cubicBezTo>
                    <a:pt x="137355" y="2806"/>
                    <a:pt x="136994" y="3073"/>
                    <a:pt x="136649" y="3371"/>
                  </a:cubicBezTo>
                  <a:lnTo>
                    <a:pt x="137135" y="3982"/>
                  </a:lnTo>
                  <a:cubicBezTo>
                    <a:pt x="137480" y="3700"/>
                    <a:pt x="137825" y="3433"/>
                    <a:pt x="138154" y="3214"/>
                  </a:cubicBezTo>
                  <a:lnTo>
                    <a:pt x="137715" y="2571"/>
                  </a:lnTo>
                  <a:close/>
                  <a:moveTo>
                    <a:pt x="169910" y="3277"/>
                  </a:moveTo>
                  <a:lnTo>
                    <a:pt x="169722" y="4045"/>
                  </a:lnTo>
                  <a:cubicBezTo>
                    <a:pt x="170145" y="4154"/>
                    <a:pt x="170569" y="4264"/>
                    <a:pt x="170976" y="4374"/>
                  </a:cubicBezTo>
                  <a:lnTo>
                    <a:pt x="171180" y="3621"/>
                  </a:lnTo>
                  <a:cubicBezTo>
                    <a:pt x="170772" y="3512"/>
                    <a:pt x="170349" y="3402"/>
                    <a:pt x="169910" y="3277"/>
                  </a:cubicBezTo>
                  <a:close/>
                  <a:moveTo>
                    <a:pt x="172450" y="3966"/>
                  </a:moveTo>
                  <a:lnTo>
                    <a:pt x="172230" y="4719"/>
                  </a:lnTo>
                  <a:cubicBezTo>
                    <a:pt x="172669" y="4844"/>
                    <a:pt x="173092" y="4969"/>
                    <a:pt x="173484" y="5079"/>
                  </a:cubicBezTo>
                  <a:lnTo>
                    <a:pt x="173704" y="4327"/>
                  </a:lnTo>
                  <a:cubicBezTo>
                    <a:pt x="173312" y="4217"/>
                    <a:pt x="172888" y="4092"/>
                    <a:pt x="172450" y="3966"/>
                  </a:cubicBezTo>
                  <a:close/>
                  <a:moveTo>
                    <a:pt x="135646" y="4264"/>
                  </a:moveTo>
                  <a:cubicBezTo>
                    <a:pt x="135348" y="4546"/>
                    <a:pt x="135035" y="4860"/>
                    <a:pt x="134706" y="5204"/>
                  </a:cubicBezTo>
                  <a:lnTo>
                    <a:pt x="135286" y="5737"/>
                  </a:lnTo>
                  <a:cubicBezTo>
                    <a:pt x="135584" y="5408"/>
                    <a:pt x="135897" y="5110"/>
                    <a:pt x="136195" y="4828"/>
                  </a:cubicBezTo>
                  <a:lnTo>
                    <a:pt x="135646" y="4264"/>
                  </a:lnTo>
                  <a:close/>
                  <a:moveTo>
                    <a:pt x="174957" y="4703"/>
                  </a:moveTo>
                  <a:lnTo>
                    <a:pt x="174738" y="5440"/>
                  </a:lnTo>
                  <a:cubicBezTo>
                    <a:pt x="175193" y="5581"/>
                    <a:pt x="175616" y="5706"/>
                    <a:pt x="175976" y="5831"/>
                  </a:cubicBezTo>
                  <a:lnTo>
                    <a:pt x="176211" y="5079"/>
                  </a:lnTo>
                  <a:cubicBezTo>
                    <a:pt x="175835" y="4969"/>
                    <a:pt x="175428" y="4828"/>
                    <a:pt x="174957" y="4703"/>
                  </a:cubicBezTo>
                  <a:close/>
                  <a:moveTo>
                    <a:pt x="133828" y="6176"/>
                  </a:moveTo>
                  <a:cubicBezTo>
                    <a:pt x="133546" y="6505"/>
                    <a:pt x="133264" y="6850"/>
                    <a:pt x="132982" y="7195"/>
                  </a:cubicBezTo>
                  <a:lnTo>
                    <a:pt x="133593" y="7681"/>
                  </a:lnTo>
                  <a:cubicBezTo>
                    <a:pt x="133875" y="7336"/>
                    <a:pt x="134157" y="7007"/>
                    <a:pt x="134424" y="6694"/>
                  </a:cubicBezTo>
                  <a:lnTo>
                    <a:pt x="133828" y="6176"/>
                  </a:lnTo>
                  <a:close/>
                  <a:moveTo>
                    <a:pt x="132167" y="8230"/>
                  </a:moveTo>
                  <a:cubicBezTo>
                    <a:pt x="131916" y="8574"/>
                    <a:pt x="131649" y="8935"/>
                    <a:pt x="131383" y="9295"/>
                  </a:cubicBezTo>
                  <a:lnTo>
                    <a:pt x="132026" y="9750"/>
                  </a:lnTo>
                  <a:cubicBezTo>
                    <a:pt x="132276" y="9389"/>
                    <a:pt x="132543" y="9045"/>
                    <a:pt x="132794" y="8715"/>
                  </a:cubicBezTo>
                  <a:lnTo>
                    <a:pt x="132167" y="8230"/>
                  </a:lnTo>
                  <a:close/>
                  <a:moveTo>
                    <a:pt x="130630" y="10361"/>
                  </a:moveTo>
                  <a:cubicBezTo>
                    <a:pt x="130380" y="10722"/>
                    <a:pt x="130129" y="11082"/>
                    <a:pt x="129894" y="11443"/>
                  </a:cubicBezTo>
                  <a:lnTo>
                    <a:pt x="130536" y="11882"/>
                  </a:lnTo>
                  <a:cubicBezTo>
                    <a:pt x="130787" y="11521"/>
                    <a:pt x="131022" y="11161"/>
                    <a:pt x="131273" y="10816"/>
                  </a:cubicBezTo>
                  <a:lnTo>
                    <a:pt x="130630" y="10361"/>
                  </a:lnTo>
                  <a:close/>
                  <a:moveTo>
                    <a:pt x="129157" y="12540"/>
                  </a:moveTo>
                  <a:cubicBezTo>
                    <a:pt x="128922" y="12901"/>
                    <a:pt x="128687" y="13261"/>
                    <a:pt x="128452" y="13637"/>
                  </a:cubicBezTo>
                  <a:lnTo>
                    <a:pt x="129110" y="14060"/>
                  </a:lnTo>
                  <a:cubicBezTo>
                    <a:pt x="129345" y="13700"/>
                    <a:pt x="129580" y="13324"/>
                    <a:pt x="129815" y="12963"/>
                  </a:cubicBezTo>
                  <a:lnTo>
                    <a:pt x="129157" y="12540"/>
                  </a:lnTo>
                  <a:close/>
                  <a:moveTo>
                    <a:pt x="127746" y="14734"/>
                  </a:moveTo>
                  <a:cubicBezTo>
                    <a:pt x="127511" y="15111"/>
                    <a:pt x="127276" y="15471"/>
                    <a:pt x="127041" y="15847"/>
                  </a:cubicBezTo>
                  <a:lnTo>
                    <a:pt x="127715" y="16271"/>
                  </a:lnTo>
                  <a:cubicBezTo>
                    <a:pt x="127935" y="15894"/>
                    <a:pt x="128170" y="15518"/>
                    <a:pt x="128405" y="15158"/>
                  </a:cubicBezTo>
                  <a:lnTo>
                    <a:pt x="127746" y="14734"/>
                  </a:lnTo>
                  <a:close/>
                  <a:moveTo>
                    <a:pt x="126351" y="16960"/>
                  </a:moveTo>
                  <a:cubicBezTo>
                    <a:pt x="126116" y="17321"/>
                    <a:pt x="125897" y="17697"/>
                    <a:pt x="125662" y="18073"/>
                  </a:cubicBezTo>
                  <a:lnTo>
                    <a:pt x="126336" y="18481"/>
                  </a:lnTo>
                  <a:cubicBezTo>
                    <a:pt x="126555" y="18104"/>
                    <a:pt x="126790" y="17744"/>
                    <a:pt x="127025" y="17368"/>
                  </a:cubicBezTo>
                  <a:lnTo>
                    <a:pt x="126351" y="16960"/>
                  </a:lnTo>
                  <a:close/>
                  <a:moveTo>
                    <a:pt x="124972" y="19170"/>
                  </a:moveTo>
                  <a:lnTo>
                    <a:pt x="124282" y="20283"/>
                  </a:lnTo>
                  <a:lnTo>
                    <a:pt x="124956" y="20691"/>
                  </a:lnTo>
                  <a:lnTo>
                    <a:pt x="125646" y="19593"/>
                  </a:lnTo>
                  <a:lnTo>
                    <a:pt x="124972" y="19170"/>
                  </a:lnTo>
                  <a:close/>
                  <a:moveTo>
                    <a:pt x="123593" y="21396"/>
                  </a:moveTo>
                  <a:cubicBezTo>
                    <a:pt x="123358" y="21757"/>
                    <a:pt x="123122" y="22133"/>
                    <a:pt x="122903" y="22493"/>
                  </a:cubicBezTo>
                  <a:lnTo>
                    <a:pt x="123561" y="22916"/>
                  </a:lnTo>
                  <a:cubicBezTo>
                    <a:pt x="123796" y="22540"/>
                    <a:pt x="124032" y="22180"/>
                    <a:pt x="124251" y="21804"/>
                  </a:cubicBezTo>
                  <a:lnTo>
                    <a:pt x="123593" y="21396"/>
                  </a:lnTo>
                  <a:close/>
                  <a:moveTo>
                    <a:pt x="122198" y="23590"/>
                  </a:moveTo>
                  <a:cubicBezTo>
                    <a:pt x="121963" y="23967"/>
                    <a:pt x="121727" y="24327"/>
                    <a:pt x="121477" y="24688"/>
                  </a:cubicBezTo>
                  <a:lnTo>
                    <a:pt x="122135" y="25111"/>
                  </a:lnTo>
                  <a:cubicBezTo>
                    <a:pt x="122386" y="24750"/>
                    <a:pt x="122621" y="24390"/>
                    <a:pt x="122856" y="24014"/>
                  </a:cubicBezTo>
                  <a:lnTo>
                    <a:pt x="122198" y="23590"/>
                  </a:lnTo>
                  <a:close/>
                  <a:moveTo>
                    <a:pt x="120771" y="25769"/>
                  </a:moveTo>
                  <a:cubicBezTo>
                    <a:pt x="120521" y="26130"/>
                    <a:pt x="120270" y="26490"/>
                    <a:pt x="120035" y="26851"/>
                  </a:cubicBezTo>
                  <a:lnTo>
                    <a:pt x="120677" y="27290"/>
                  </a:lnTo>
                  <a:cubicBezTo>
                    <a:pt x="120928" y="26929"/>
                    <a:pt x="121163" y="26569"/>
                    <a:pt x="121414" y="26208"/>
                  </a:cubicBezTo>
                  <a:lnTo>
                    <a:pt x="120771" y="25769"/>
                  </a:lnTo>
                  <a:close/>
                  <a:moveTo>
                    <a:pt x="119282" y="27917"/>
                  </a:moveTo>
                  <a:cubicBezTo>
                    <a:pt x="119031" y="28277"/>
                    <a:pt x="118781" y="28622"/>
                    <a:pt x="118530" y="28967"/>
                  </a:cubicBezTo>
                  <a:lnTo>
                    <a:pt x="119157" y="29437"/>
                  </a:lnTo>
                  <a:cubicBezTo>
                    <a:pt x="119408" y="29076"/>
                    <a:pt x="119674" y="28732"/>
                    <a:pt x="119925" y="28371"/>
                  </a:cubicBezTo>
                  <a:lnTo>
                    <a:pt x="119282" y="27917"/>
                  </a:lnTo>
                  <a:close/>
                  <a:moveTo>
                    <a:pt x="62337" y="30487"/>
                  </a:moveTo>
                  <a:cubicBezTo>
                    <a:pt x="61961" y="30487"/>
                    <a:pt x="61585" y="30487"/>
                    <a:pt x="61225" y="30503"/>
                  </a:cubicBezTo>
                  <a:lnTo>
                    <a:pt x="61240" y="31287"/>
                  </a:lnTo>
                  <a:cubicBezTo>
                    <a:pt x="61601" y="31271"/>
                    <a:pt x="61961" y="31271"/>
                    <a:pt x="62337" y="31271"/>
                  </a:cubicBezTo>
                  <a:lnTo>
                    <a:pt x="62541" y="31271"/>
                  </a:lnTo>
                  <a:lnTo>
                    <a:pt x="62541" y="30487"/>
                  </a:lnTo>
                  <a:close/>
                  <a:moveTo>
                    <a:pt x="63858" y="30518"/>
                  </a:moveTo>
                  <a:lnTo>
                    <a:pt x="63827" y="31302"/>
                  </a:lnTo>
                  <a:cubicBezTo>
                    <a:pt x="64250" y="31318"/>
                    <a:pt x="64689" y="31334"/>
                    <a:pt x="65127" y="31365"/>
                  </a:cubicBezTo>
                  <a:lnTo>
                    <a:pt x="65175" y="30581"/>
                  </a:lnTo>
                  <a:cubicBezTo>
                    <a:pt x="64736" y="30550"/>
                    <a:pt x="64281" y="30534"/>
                    <a:pt x="63858" y="30518"/>
                  </a:cubicBezTo>
                  <a:close/>
                  <a:moveTo>
                    <a:pt x="59908" y="30565"/>
                  </a:moveTo>
                  <a:cubicBezTo>
                    <a:pt x="59469" y="30597"/>
                    <a:pt x="59015" y="30628"/>
                    <a:pt x="58591" y="30675"/>
                  </a:cubicBezTo>
                  <a:lnTo>
                    <a:pt x="58670" y="31459"/>
                  </a:lnTo>
                  <a:cubicBezTo>
                    <a:pt x="59093" y="31412"/>
                    <a:pt x="59532" y="31365"/>
                    <a:pt x="59955" y="31349"/>
                  </a:cubicBezTo>
                  <a:lnTo>
                    <a:pt x="59908" y="30565"/>
                  </a:lnTo>
                  <a:close/>
                  <a:moveTo>
                    <a:pt x="117746" y="30001"/>
                  </a:moveTo>
                  <a:cubicBezTo>
                    <a:pt x="117480" y="30346"/>
                    <a:pt x="117213" y="30691"/>
                    <a:pt x="116947" y="31020"/>
                  </a:cubicBezTo>
                  <a:lnTo>
                    <a:pt x="117558" y="31522"/>
                  </a:lnTo>
                  <a:cubicBezTo>
                    <a:pt x="117825" y="31177"/>
                    <a:pt x="118107" y="30832"/>
                    <a:pt x="118373" y="30487"/>
                  </a:cubicBezTo>
                  <a:lnTo>
                    <a:pt x="117746" y="30001"/>
                  </a:lnTo>
                  <a:close/>
                  <a:moveTo>
                    <a:pt x="66491" y="30691"/>
                  </a:moveTo>
                  <a:lnTo>
                    <a:pt x="66413" y="31459"/>
                  </a:lnTo>
                  <a:cubicBezTo>
                    <a:pt x="66836" y="31506"/>
                    <a:pt x="67275" y="31553"/>
                    <a:pt x="67698" y="31600"/>
                  </a:cubicBezTo>
                  <a:lnTo>
                    <a:pt x="67792" y="30816"/>
                  </a:lnTo>
                  <a:cubicBezTo>
                    <a:pt x="67353" y="30769"/>
                    <a:pt x="66914" y="30722"/>
                    <a:pt x="66491" y="30691"/>
                  </a:cubicBezTo>
                  <a:close/>
                  <a:moveTo>
                    <a:pt x="57275" y="30848"/>
                  </a:moveTo>
                  <a:cubicBezTo>
                    <a:pt x="56836" y="30910"/>
                    <a:pt x="56397" y="30989"/>
                    <a:pt x="55974" y="31067"/>
                  </a:cubicBezTo>
                  <a:lnTo>
                    <a:pt x="56130" y="31835"/>
                  </a:lnTo>
                  <a:cubicBezTo>
                    <a:pt x="56538" y="31757"/>
                    <a:pt x="56961" y="31678"/>
                    <a:pt x="57400" y="31616"/>
                  </a:cubicBezTo>
                  <a:lnTo>
                    <a:pt x="57275" y="30848"/>
                  </a:lnTo>
                  <a:close/>
                  <a:moveTo>
                    <a:pt x="69093" y="30989"/>
                  </a:moveTo>
                  <a:lnTo>
                    <a:pt x="68983" y="31772"/>
                  </a:lnTo>
                  <a:cubicBezTo>
                    <a:pt x="69407" y="31835"/>
                    <a:pt x="69845" y="31898"/>
                    <a:pt x="70269" y="31961"/>
                  </a:cubicBezTo>
                  <a:lnTo>
                    <a:pt x="70394" y="31192"/>
                  </a:lnTo>
                  <a:cubicBezTo>
                    <a:pt x="69955" y="31114"/>
                    <a:pt x="69532" y="31051"/>
                    <a:pt x="69093" y="30989"/>
                  </a:cubicBezTo>
                  <a:close/>
                  <a:moveTo>
                    <a:pt x="71679" y="31412"/>
                  </a:moveTo>
                  <a:lnTo>
                    <a:pt x="71554" y="32180"/>
                  </a:lnTo>
                  <a:cubicBezTo>
                    <a:pt x="71977" y="32258"/>
                    <a:pt x="72400" y="32337"/>
                    <a:pt x="72824" y="32431"/>
                  </a:cubicBezTo>
                  <a:lnTo>
                    <a:pt x="72980" y="31663"/>
                  </a:lnTo>
                  <a:cubicBezTo>
                    <a:pt x="72541" y="31569"/>
                    <a:pt x="72118" y="31490"/>
                    <a:pt x="71679" y="31412"/>
                  </a:cubicBezTo>
                  <a:close/>
                  <a:moveTo>
                    <a:pt x="54688" y="31365"/>
                  </a:moveTo>
                  <a:cubicBezTo>
                    <a:pt x="54250" y="31459"/>
                    <a:pt x="53826" y="31584"/>
                    <a:pt x="53403" y="31710"/>
                  </a:cubicBezTo>
                  <a:lnTo>
                    <a:pt x="53638" y="32462"/>
                  </a:lnTo>
                  <a:cubicBezTo>
                    <a:pt x="54030" y="32337"/>
                    <a:pt x="54453" y="32227"/>
                    <a:pt x="54876" y="32117"/>
                  </a:cubicBezTo>
                  <a:lnTo>
                    <a:pt x="54688" y="31365"/>
                  </a:lnTo>
                  <a:close/>
                  <a:moveTo>
                    <a:pt x="74266" y="31929"/>
                  </a:moveTo>
                  <a:lnTo>
                    <a:pt x="74093" y="32697"/>
                  </a:lnTo>
                  <a:cubicBezTo>
                    <a:pt x="74516" y="32791"/>
                    <a:pt x="74940" y="32885"/>
                    <a:pt x="75363" y="32979"/>
                  </a:cubicBezTo>
                  <a:lnTo>
                    <a:pt x="75551" y="32211"/>
                  </a:lnTo>
                  <a:cubicBezTo>
                    <a:pt x="75112" y="32117"/>
                    <a:pt x="74689" y="32023"/>
                    <a:pt x="74266" y="31929"/>
                  </a:cubicBezTo>
                  <a:close/>
                  <a:moveTo>
                    <a:pt x="52149" y="32133"/>
                  </a:moveTo>
                  <a:cubicBezTo>
                    <a:pt x="51726" y="32290"/>
                    <a:pt x="51318" y="32446"/>
                    <a:pt x="50911" y="32619"/>
                  </a:cubicBezTo>
                  <a:lnTo>
                    <a:pt x="51224" y="33340"/>
                  </a:lnTo>
                  <a:cubicBezTo>
                    <a:pt x="51616" y="33167"/>
                    <a:pt x="52008" y="33011"/>
                    <a:pt x="52416" y="32870"/>
                  </a:cubicBezTo>
                  <a:lnTo>
                    <a:pt x="52149" y="32133"/>
                  </a:lnTo>
                  <a:close/>
                  <a:moveTo>
                    <a:pt x="116116" y="32023"/>
                  </a:moveTo>
                  <a:cubicBezTo>
                    <a:pt x="115834" y="32368"/>
                    <a:pt x="115552" y="32682"/>
                    <a:pt x="115270" y="32995"/>
                  </a:cubicBezTo>
                  <a:lnTo>
                    <a:pt x="115850" y="33528"/>
                  </a:lnTo>
                  <a:cubicBezTo>
                    <a:pt x="116132" y="33214"/>
                    <a:pt x="116430" y="32870"/>
                    <a:pt x="116712" y="32525"/>
                  </a:cubicBezTo>
                  <a:lnTo>
                    <a:pt x="116116" y="32023"/>
                  </a:lnTo>
                  <a:close/>
                  <a:moveTo>
                    <a:pt x="76821" y="32509"/>
                  </a:moveTo>
                  <a:lnTo>
                    <a:pt x="76632" y="33277"/>
                  </a:lnTo>
                  <a:cubicBezTo>
                    <a:pt x="77056" y="33387"/>
                    <a:pt x="77479" y="33481"/>
                    <a:pt x="77902" y="33591"/>
                  </a:cubicBezTo>
                  <a:lnTo>
                    <a:pt x="78090" y="32838"/>
                  </a:lnTo>
                  <a:cubicBezTo>
                    <a:pt x="77667" y="32729"/>
                    <a:pt x="77244" y="32619"/>
                    <a:pt x="76821" y="32509"/>
                  </a:cubicBezTo>
                  <a:close/>
                  <a:moveTo>
                    <a:pt x="79360" y="33167"/>
                  </a:moveTo>
                  <a:lnTo>
                    <a:pt x="79156" y="33920"/>
                  </a:lnTo>
                  <a:cubicBezTo>
                    <a:pt x="79579" y="34030"/>
                    <a:pt x="80002" y="34139"/>
                    <a:pt x="80410" y="34265"/>
                  </a:cubicBezTo>
                  <a:lnTo>
                    <a:pt x="80614" y="33512"/>
                  </a:lnTo>
                  <a:cubicBezTo>
                    <a:pt x="80206" y="33387"/>
                    <a:pt x="79783" y="33277"/>
                    <a:pt x="79360" y="33167"/>
                  </a:cubicBezTo>
                  <a:close/>
                  <a:moveTo>
                    <a:pt x="49704" y="33183"/>
                  </a:moveTo>
                  <a:cubicBezTo>
                    <a:pt x="49312" y="33371"/>
                    <a:pt x="48920" y="33591"/>
                    <a:pt x="48544" y="33810"/>
                  </a:cubicBezTo>
                  <a:lnTo>
                    <a:pt x="48936" y="34484"/>
                  </a:lnTo>
                  <a:cubicBezTo>
                    <a:pt x="49296" y="34265"/>
                    <a:pt x="49688" y="34077"/>
                    <a:pt x="50064" y="33873"/>
                  </a:cubicBezTo>
                  <a:lnTo>
                    <a:pt x="49704" y="33183"/>
                  </a:lnTo>
                  <a:close/>
                  <a:moveTo>
                    <a:pt x="81883" y="33857"/>
                  </a:moveTo>
                  <a:lnTo>
                    <a:pt x="81664" y="34609"/>
                  </a:lnTo>
                  <a:cubicBezTo>
                    <a:pt x="82087" y="34735"/>
                    <a:pt x="82495" y="34845"/>
                    <a:pt x="82918" y="34970"/>
                  </a:cubicBezTo>
                  <a:lnTo>
                    <a:pt x="83137" y="34218"/>
                  </a:lnTo>
                  <a:cubicBezTo>
                    <a:pt x="82714" y="34092"/>
                    <a:pt x="82291" y="33967"/>
                    <a:pt x="81883" y="33857"/>
                  </a:cubicBezTo>
                  <a:close/>
                  <a:moveTo>
                    <a:pt x="114376" y="33935"/>
                  </a:moveTo>
                  <a:cubicBezTo>
                    <a:pt x="114078" y="34249"/>
                    <a:pt x="113765" y="34547"/>
                    <a:pt x="113467" y="34845"/>
                  </a:cubicBezTo>
                  <a:lnTo>
                    <a:pt x="114000" y="35409"/>
                  </a:lnTo>
                  <a:cubicBezTo>
                    <a:pt x="114314" y="35111"/>
                    <a:pt x="114627" y="34813"/>
                    <a:pt x="114940" y="34484"/>
                  </a:cubicBezTo>
                  <a:lnTo>
                    <a:pt x="114376" y="33935"/>
                  </a:lnTo>
                  <a:close/>
                  <a:moveTo>
                    <a:pt x="84391" y="34578"/>
                  </a:moveTo>
                  <a:lnTo>
                    <a:pt x="84172" y="35330"/>
                  </a:lnTo>
                  <a:cubicBezTo>
                    <a:pt x="84595" y="35456"/>
                    <a:pt x="85003" y="35581"/>
                    <a:pt x="85426" y="35707"/>
                  </a:cubicBezTo>
                  <a:lnTo>
                    <a:pt x="85645" y="34954"/>
                  </a:lnTo>
                  <a:cubicBezTo>
                    <a:pt x="85222" y="34829"/>
                    <a:pt x="84814" y="34704"/>
                    <a:pt x="84391" y="34578"/>
                  </a:cubicBezTo>
                  <a:close/>
                  <a:moveTo>
                    <a:pt x="47416" y="34500"/>
                  </a:moveTo>
                  <a:cubicBezTo>
                    <a:pt x="47227" y="34609"/>
                    <a:pt x="47055" y="34735"/>
                    <a:pt x="46867" y="34860"/>
                  </a:cubicBezTo>
                  <a:lnTo>
                    <a:pt x="46318" y="35236"/>
                  </a:lnTo>
                  <a:lnTo>
                    <a:pt x="46773" y="35879"/>
                  </a:lnTo>
                  <a:lnTo>
                    <a:pt x="47321" y="35503"/>
                  </a:lnTo>
                  <a:cubicBezTo>
                    <a:pt x="47494" y="35378"/>
                    <a:pt x="47666" y="35268"/>
                    <a:pt x="47839" y="35158"/>
                  </a:cubicBezTo>
                  <a:lnTo>
                    <a:pt x="47416" y="34500"/>
                  </a:lnTo>
                  <a:close/>
                  <a:moveTo>
                    <a:pt x="86899" y="35315"/>
                  </a:moveTo>
                  <a:lnTo>
                    <a:pt x="86680" y="36067"/>
                  </a:lnTo>
                  <a:lnTo>
                    <a:pt x="87918" y="36443"/>
                  </a:lnTo>
                  <a:lnTo>
                    <a:pt x="88153" y="35691"/>
                  </a:lnTo>
                  <a:lnTo>
                    <a:pt x="86899" y="35315"/>
                  </a:lnTo>
                  <a:close/>
                  <a:moveTo>
                    <a:pt x="112511" y="35691"/>
                  </a:moveTo>
                  <a:cubicBezTo>
                    <a:pt x="112166" y="35973"/>
                    <a:pt x="111837" y="36240"/>
                    <a:pt x="111508" y="36490"/>
                  </a:cubicBezTo>
                  <a:lnTo>
                    <a:pt x="111978" y="37117"/>
                  </a:lnTo>
                  <a:cubicBezTo>
                    <a:pt x="112323" y="36867"/>
                    <a:pt x="112668" y="36584"/>
                    <a:pt x="113013" y="36287"/>
                  </a:cubicBezTo>
                  <a:lnTo>
                    <a:pt x="112511" y="35691"/>
                  </a:lnTo>
                  <a:close/>
                  <a:moveTo>
                    <a:pt x="89391" y="36067"/>
                  </a:moveTo>
                  <a:lnTo>
                    <a:pt x="89172" y="36820"/>
                  </a:lnTo>
                  <a:cubicBezTo>
                    <a:pt x="89595" y="36945"/>
                    <a:pt x="90018" y="37070"/>
                    <a:pt x="90426" y="37180"/>
                  </a:cubicBezTo>
                  <a:lnTo>
                    <a:pt x="90645" y="36428"/>
                  </a:lnTo>
                  <a:cubicBezTo>
                    <a:pt x="90238" y="36318"/>
                    <a:pt x="89815" y="36193"/>
                    <a:pt x="89391" y="36067"/>
                  </a:cubicBezTo>
                  <a:close/>
                  <a:moveTo>
                    <a:pt x="45252" y="35989"/>
                  </a:moveTo>
                  <a:cubicBezTo>
                    <a:pt x="44892" y="36240"/>
                    <a:pt x="44547" y="36506"/>
                    <a:pt x="44187" y="36757"/>
                  </a:cubicBezTo>
                  <a:lnTo>
                    <a:pt x="44641" y="37384"/>
                  </a:lnTo>
                  <a:cubicBezTo>
                    <a:pt x="45002" y="37133"/>
                    <a:pt x="45347" y="36882"/>
                    <a:pt x="45707" y="36631"/>
                  </a:cubicBezTo>
                  <a:lnTo>
                    <a:pt x="45252" y="35989"/>
                  </a:lnTo>
                  <a:close/>
                  <a:moveTo>
                    <a:pt x="91899" y="36788"/>
                  </a:moveTo>
                  <a:lnTo>
                    <a:pt x="91680" y="37556"/>
                  </a:lnTo>
                  <a:cubicBezTo>
                    <a:pt x="92103" y="37666"/>
                    <a:pt x="92526" y="37791"/>
                    <a:pt x="92949" y="37901"/>
                  </a:cubicBezTo>
                  <a:lnTo>
                    <a:pt x="93153" y="37149"/>
                  </a:lnTo>
                  <a:cubicBezTo>
                    <a:pt x="92746" y="37039"/>
                    <a:pt x="92322" y="36914"/>
                    <a:pt x="91899" y="36788"/>
                  </a:cubicBezTo>
                  <a:close/>
                  <a:moveTo>
                    <a:pt x="110458" y="37211"/>
                  </a:moveTo>
                  <a:cubicBezTo>
                    <a:pt x="110097" y="37447"/>
                    <a:pt x="109721" y="37666"/>
                    <a:pt x="109360" y="37854"/>
                  </a:cubicBezTo>
                  <a:lnTo>
                    <a:pt x="109721" y="38559"/>
                  </a:lnTo>
                  <a:cubicBezTo>
                    <a:pt x="110113" y="38356"/>
                    <a:pt x="110505" y="38121"/>
                    <a:pt x="110881" y="37885"/>
                  </a:cubicBezTo>
                  <a:lnTo>
                    <a:pt x="110458" y="37211"/>
                  </a:lnTo>
                  <a:close/>
                  <a:moveTo>
                    <a:pt x="94407" y="37494"/>
                  </a:moveTo>
                  <a:lnTo>
                    <a:pt x="94203" y="38246"/>
                  </a:lnTo>
                  <a:cubicBezTo>
                    <a:pt x="94642" y="38371"/>
                    <a:pt x="95065" y="38481"/>
                    <a:pt x="95473" y="38575"/>
                  </a:cubicBezTo>
                  <a:lnTo>
                    <a:pt x="95677" y="37823"/>
                  </a:lnTo>
                  <a:cubicBezTo>
                    <a:pt x="95254" y="37713"/>
                    <a:pt x="94830" y="37603"/>
                    <a:pt x="94407" y="37494"/>
                  </a:cubicBezTo>
                  <a:close/>
                  <a:moveTo>
                    <a:pt x="43121" y="37509"/>
                  </a:moveTo>
                  <a:cubicBezTo>
                    <a:pt x="42776" y="37776"/>
                    <a:pt x="42415" y="38026"/>
                    <a:pt x="42071" y="38277"/>
                  </a:cubicBezTo>
                  <a:lnTo>
                    <a:pt x="42525" y="38904"/>
                  </a:lnTo>
                  <a:cubicBezTo>
                    <a:pt x="42886" y="38653"/>
                    <a:pt x="43230" y="38403"/>
                    <a:pt x="43591" y="38152"/>
                  </a:cubicBezTo>
                  <a:lnTo>
                    <a:pt x="43121" y="37509"/>
                  </a:lnTo>
                  <a:close/>
                  <a:moveTo>
                    <a:pt x="96931" y="38136"/>
                  </a:moveTo>
                  <a:lnTo>
                    <a:pt x="96758" y="38889"/>
                  </a:lnTo>
                  <a:cubicBezTo>
                    <a:pt x="97181" y="38998"/>
                    <a:pt x="97605" y="39092"/>
                    <a:pt x="98028" y="39186"/>
                  </a:cubicBezTo>
                  <a:lnTo>
                    <a:pt x="98200" y="38418"/>
                  </a:lnTo>
                  <a:cubicBezTo>
                    <a:pt x="97777" y="38324"/>
                    <a:pt x="97354" y="38230"/>
                    <a:pt x="96931" y="38136"/>
                  </a:cubicBezTo>
                  <a:close/>
                  <a:moveTo>
                    <a:pt x="108216" y="38403"/>
                  </a:moveTo>
                  <a:cubicBezTo>
                    <a:pt x="107824" y="38559"/>
                    <a:pt x="107432" y="38700"/>
                    <a:pt x="107041" y="38810"/>
                  </a:cubicBezTo>
                  <a:lnTo>
                    <a:pt x="107244" y="39563"/>
                  </a:lnTo>
                  <a:cubicBezTo>
                    <a:pt x="107668" y="39437"/>
                    <a:pt x="108091" y="39296"/>
                    <a:pt x="108514" y="39124"/>
                  </a:cubicBezTo>
                  <a:lnTo>
                    <a:pt x="108216" y="38403"/>
                  </a:lnTo>
                  <a:close/>
                  <a:moveTo>
                    <a:pt x="99470" y="38669"/>
                  </a:moveTo>
                  <a:lnTo>
                    <a:pt x="99329" y="39437"/>
                  </a:lnTo>
                  <a:cubicBezTo>
                    <a:pt x="99768" y="39531"/>
                    <a:pt x="100207" y="39594"/>
                    <a:pt x="100630" y="39657"/>
                  </a:cubicBezTo>
                  <a:lnTo>
                    <a:pt x="100740" y="38889"/>
                  </a:lnTo>
                  <a:cubicBezTo>
                    <a:pt x="100332" y="38826"/>
                    <a:pt x="99909" y="38747"/>
                    <a:pt x="99470" y="38669"/>
                  </a:cubicBezTo>
                  <a:close/>
                  <a:moveTo>
                    <a:pt x="102025" y="39061"/>
                  </a:moveTo>
                  <a:lnTo>
                    <a:pt x="101931" y="39829"/>
                  </a:lnTo>
                  <a:cubicBezTo>
                    <a:pt x="102385" y="39892"/>
                    <a:pt x="102840" y="39923"/>
                    <a:pt x="103247" y="39939"/>
                  </a:cubicBezTo>
                  <a:lnTo>
                    <a:pt x="103294" y="39171"/>
                  </a:lnTo>
                  <a:cubicBezTo>
                    <a:pt x="102887" y="39139"/>
                    <a:pt x="102464" y="39108"/>
                    <a:pt x="102025" y="39061"/>
                  </a:cubicBezTo>
                  <a:close/>
                  <a:moveTo>
                    <a:pt x="105818" y="39077"/>
                  </a:moveTo>
                  <a:cubicBezTo>
                    <a:pt x="105395" y="39139"/>
                    <a:pt x="104987" y="39186"/>
                    <a:pt x="104564" y="39186"/>
                  </a:cubicBezTo>
                  <a:lnTo>
                    <a:pt x="104595" y="39970"/>
                  </a:lnTo>
                  <a:cubicBezTo>
                    <a:pt x="105034" y="39954"/>
                    <a:pt x="105489" y="39923"/>
                    <a:pt x="105943" y="39845"/>
                  </a:cubicBezTo>
                  <a:lnTo>
                    <a:pt x="105818" y="39077"/>
                  </a:lnTo>
                  <a:close/>
                  <a:moveTo>
                    <a:pt x="41020" y="39045"/>
                  </a:moveTo>
                  <a:lnTo>
                    <a:pt x="39955" y="39813"/>
                  </a:lnTo>
                  <a:lnTo>
                    <a:pt x="40425" y="40456"/>
                  </a:lnTo>
                  <a:lnTo>
                    <a:pt x="41475" y="39672"/>
                  </a:lnTo>
                  <a:lnTo>
                    <a:pt x="41020" y="39045"/>
                  </a:lnTo>
                  <a:close/>
                  <a:moveTo>
                    <a:pt x="38904" y="40581"/>
                  </a:moveTo>
                  <a:lnTo>
                    <a:pt x="37854" y="41365"/>
                  </a:lnTo>
                  <a:lnTo>
                    <a:pt x="38324" y="41992"/>
                  </a:lnTo>
                  <a:lnTo>
                    <a:pt x="39375" y="41224"/>
                  </a:lnTo>
                  <a:lnTo>
                    <a:pt x="38904" y="40581"/>
                  </a:lnTo>
                  <a:close/>
                  <a:moveTo>
                    <a:pt x="36804" y="42133"/>
                  </a:moveTo>
                  <a:cubicBezTo>
                    <a:pt x="36443" y="42384"/>
                    <a:pt x="36099" y="42635"/>
                    <a:pt x="35754" y="42901"/>
                  </a:cubicBezTo>
                  <a:lnTo>
                    <a:pt x="36208" y="43528"/>
                  </a:lnTo>
                  <a:cubicBezTo>
                    <a:pt x="36553" y="43277"/>
                    <a:pt x="36914" y="43027"/>
                    <a:pt x="37259" y="42760"/>
                  </a:cubicBezTo>
                  <a:lnTo>
                    <a:pt x="36804" y="42133"/>
                  </a:lnTo>
                  <a:close/>
                  <a:moveTo>
                    <a:pt x="34688" y="43654"/>
                  </a:moveTo>
                  <a:cubicBezTo>
                    <a:pt x="34343" y="43904"/>
                    <a:pt x="33983" y="44155"/>
                    <a:pt x="33638" y="44406"/>
                  </a:cubicBezTo>
                  <a:lnTo>
                    <a:pt x="34077" y="45049"/>
                  </a:lnTo>
                  <a:cubicBezTo>
                    <a:pt x="34437" y="44798"/>
                    <a:pt x="34798" y="44547"/>
                    <a:pt x="35143" y="44296"/>
                  </a:cubicBezTo>
                  <a:lnTo>
                    <a:pt x="34688" y="43654"/>
                  </a:lnTo>
                  <a:close/>
                  <a:moveTo>
                    <a:pt x="32572" y="45158"/>
                  </a:moveTo>
                  <a:cubicBezTo>
                    <a:pt x="32211" y="45409"/>
                    <a:pt x="31851" y="45644"/>
                    <a:pt x="31490" y="45895"/>
                  </a:cubicBezTo>
                  <a:lnTo>
                    <a:pt x="31929" y="46538"/>
                  </a:lnTo>
                  <a:cubicBezTo>
                    <a:pt x="32290" y="46303"/>
                    <a:pt x="32650" y="46052"/>
                    <a:pt x="33011" y="45801"/>
                  </a:cubicBezTo>
                  <a:lnTo>
                    <a:pt x="32572" y="45158"/>
                  </a:lnTo>
                  <a:close/>
                  <a:moveTo>
                    <a:pt x="30409" y="46616"/>
                  </a:moveTo>
                  <a:cubicBezTo>
                    <a:pt x="30048" y="46867"/>
                    <a:pt x="29688" y="47102"/>
                    <a:pt x="29327" y="47337"/>
                  </a:cubicBezTo>
                  <a:lnTo>
                    <a:pt x="29751" y="47995"/>
                  </a:lnTo>
                  <a:cubicBezTo>
                    <a:pt x="30127" y="47760"/>
                    <a:pt x="30487" y="47509"/>
                    <a:pt x="30848" y="47274"/>
                  </a:cubicBezTo>
                  <a:lnTo>
                    <a:pt x="30409" y="46616"/>
                  </a:lnTo>
                  <a:close/>
                  <a:moveTo>
                    <a:pt x="28230" y="48027"/>
                  </a:moveTo>
                  <a:cubicBezTo>
                    <a:pt x="27870" y="48262"/>
                    <a:pt x="27493" y="48481"/>
                    <a:pt x="27133" y="48701"/>
                  </a:cubicBezTo>
                  <a:lnTo>
                    <a:pt x="27525" y="49375"/>
                  </a:lnTo>
                  <a:cubicBezTo>
                    <a:pt x="27901" y="49155"/>
                    <a:pt x="28277" y="48920"/>
                    <a:pt x="28653" y="48701"/>
                  </a:cubicBezTo>
                  <a:lnTo>
                    <a:pt x="28230" y="48027"/>
                  </a:lnTo>
                  <a:close/>
                  <a:moveTo>
                    <a:pt x="26004" y="49375"/>
                  </a:moveTo>
                  <a:cubicBezTo>
                    <a:pt x="25628" y="49578"/>
                    <a:pt x="25252" y="49798"/>
                    <a:pt x="24876" y="50002"/>
                  </a:cubicBezTo>
                  <a:lnTo>
                    <a:pt x="25252" y="50691"/>
                  </a:lnTo>
                  <a:cubicBezTo>
                    <a:pt x="25644" y="50488"/>
                    <a:pt x="26020" y="50268"/>
                    <a:pt x="26396" y="50049"/>
                  </a:cubicBezTo>
                  <a:lnTo>
                    <a:pt x="26004" y="49375"/>
                  </a:lnTo>
                  <a:close/>
                  <a:moveTo>
                    <a:pt x="23732" y="50613"/>
                  </a:moveTo>
                  <a:cubicBezTo>
                    <a:pt x="23355" y="50817"/>
                    <a:pt x="22964" y="51020"/>
                    <a:pt x="22572" y="51209"/>
                  </a:cubicBezTo>
                  <a:lnTo>
                    <a:pt x="22932" y="51914"/>
                  </a:lnTo>
                  <a:cubicBezTo>
                    <a:pt x="23324" y="51710"/>
                    <a:pt x="23700" y="51522"/>
                    <a:pt x="24092" y="51318"/>
                  </a:cubicBezTo>
                  <a:lnTo>
                    <a:pt x="23732" y="50613"/>
                  </a:lnTo>
                  <a:close/>
                  <a:moveTo>
                    <a:pt x="21412" y="51757"/>
                  </a:moveTo>
                  <a:cubicBezTo>
                    <a:pt x="21020" y="51945"/>
                    <a:pt x="20628" y="52118"/>
                    <a:pt x="20236" y="52290"/>
                  </a:cubicBezTo>
                  <a:lnTo>
                    <a:pt x="20550" y="53011"/>
                  </a:lnTo>
                  <a:cubicBezTo>
                    <a:pt x="20942" y="52839"/>
                    <a:pt x="21349" y="52651"/>
                    <a:pt x="21741" y="52478"/>
                  </a:cubicBezTo>
                  <a:lnTo>
                    <a:pt x="21412" y="51757"/>
                  </a:lnTo>
                  <a:close/>
                  <a:moveTo>
                    <a:pt x="19045" y="52776"/>
                  </a:moveTo>
                  <a:cubicBezTo>
                    <a:pt x="18637" y="52933"/>
                    <a:pt x="18230" y="53089"/>
                    <a:pt x="17822" y="53246"/>
                  </a:cubicBezTo>
                  <a:lnTo>
                    <a:pt x="18105" y="53983"/>
                  </a:lnTo>
                  <a:cubicBezTo>
                    <a:pt x="18512" y="53826"/>
                    <a:pt x="18920" y="53669"/>
                    <a:pt x="19327" y="53513"/>
                  </a:cubicBezTo>
                  <a:lnTo>
                    <a:pt x="19045" y="52776"/>
                  </a:lnTo>
                  <a:close/>
                  <a:moveTo>
                    <a:pt x="16615" y="53669"/>
                  </a:moveTo>
                  <a:cubicBezTo>
                    <a:pt x="16208" y="53795"/>
                    <a:pt x="15785" y="53936"/>
                    <a:pt x="15377" y="54061"/>
                  </a:cubicBezTo>
                  <a:lnTo>
                    <a:pt x="15597" y="54798"/>
                  </a:lnTo>
                  <a:cubicBezTo>
                    <a:pt x="16020" y="54673"/>
                    <a:pt x="16443" y="54547"/>
                    <a:pt x="16851" y="54406"/>
                  </a:cubicBezTo>
                  <a:lnTo>
                    <a:pt x="16615" y="53669"/>
                  </a:lnTo>
                  <a:close/>
                  <a:moveTo>
                    <a:pt x="14139" y="54406"/>
                  </a:moveTo>
                  <a:cubicBezTo>
                    <a:pt x="13716" y="54516"/>
                    <a:pt x="13293" y="54626"/>
                    <a:pt x="12885" y="54720"/>
                  </a:cubicBezTo>
                  <a:lnTo>
                    <a:pt x="13057" y="55488"/>
                  </a:lnTo>
                  <a:cubicBezTo>
                    <a:pt x="13481" y="55378"/>
                    <a:pt x="13904" y="55268"/>
                    <a:pt x="14343" y="55159"/>
                  </a:cubicBezTo>
                  <a:lnTo>
                    <a:pt x="14139" y="54406"/>
                  </a:lnTo>
                  <a:close/>
                  <a:moveTo>
                    <a:pt x="11615" y="55002"/>
                  </a:moveTo>
                  <a:cubicBezTo>
                    <a:pt x="11192" y="55080"/>
                    <a:pt x="10769" y="55159"/>
                    <a:pt x="10346" y="55237"/>
                  </a:cubicBezTo>
                  <a:lnTo>
                    <a:pt x="10487" y="56005"/>
                  </a:lnTo>
                  <a:cubicBezTo>
                    <a:pt x="10910" y="55927"/>
                    <a:pt x="11349" y="55848"/>
                    <a:pt x="11772" y="55770"/>
                  </a:cubicBezTo>
                  <a:lnTo>
                    <a:pt x="11615" y="55002"/>
                  </a:lnTo>
                  <a:close/>
                  <a:moveTo>
                    <a:pt x="9076" y="55441"/>
                  </a:moveTo>
                  <a:cubicBezTo>
                    <a:pt x="8653" y="55503"/>
                    <a:pt x="8214" y="55550"/>
                    <a:pt x="7791" y="55597"/>
                  </a:cubicBezTo>
                  <a:lnTo>
                    <a:pt x="7885" y="56381"/>
                  </a:lnTo>
                  <a:cubicBezTo>
                    <a:pt x="8308" y="56334"/>
                    <a:pt x="8747" y="56271"/>
                    <a:pt x="9186" y="56209"/>
                  </a:cubicBezTo>
                  <a:lnTo>
                    <a:pt x="9076" y="55441"/>
                  </a:lnTo>
                  <a:close/>
                  <a:moveTo>
                    <a:pt x="6506" y="55738"/>
                  </a:moveTo>
                  <a:cubicBezTo>
                    <a:pt x="6082" y="55770"/>
                    <a:pt x="5643" y="55801"/>
                    <a:pt x="5220" y="55833"/>
                  </a:cubicBezTo>
                  <a:lnTo>
                    <a:pt x="5267" y="56616"/>
                  </a:lnTo>
                  <a:cubicBezTo>
                    <a:pt x="5706" y="56585"/>
                    <a:pt x="6145" y="56554"/>
                    <a:pt x="6568" y="56506"/>
                  </a:cubicBezTo>
                  <a:lnTo>
                    <a:pt x="6506" y="55738"/>
                  </a:lnTo>
                  <a:close/>
                  <a:moveTo>
                    <a:pt x="32" y="55895"/>
                  </a:moveTo>
                  <a:lnTo>
                    <a:pt x="1" y="56679"/>
                  </a:lnTo>
                  <a:cubicBezTo>
                    <a:pt x="455" y="56695"/>
                    <a:pt x="894" y="56695"/>
                    <a:pt x="1317" y="56710"/>
                  </a:cubicBezTo>
                  <a:lnTo>
                    <a:pt x="1333" y="55927"/>
                  </a:lnTo>
                  <a:cubicBezTo>
                    <a:pt x="910" y="55911"/>
                    <a:pt x="471" y="55911"/>
                    <a:pt x="32" y="55895"/>
                  </a:cubicBezTo>
                  <a:close/>
                  <a:moveTo>
                    <a:pt x="3919" y="55895"/>
                  </a:moveTo>
                  <a:cubicBezTo>
                    <a:pt x="3496" y="55911"/>
                    <a:pt x="3057" y="55911"/>
                    <a:pt x="2618" y="55927"/>
                  </a:cubicBezTo>
                  <a:lnTo>
                    <a:pt x="2634" y="56710"/>
                  </a:lnTo>
                  <a:cubicBezTo>
                    <a:pt x="3073" y="56695"/>
                    <a:pt x="3512" y="56695"/>
                    <a:pt x="3951" y="56679"/>
                  </a:cubicBezTo>
                  <a:lnTo>
                    <a:pt x="3919" y="5589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5"/>
            <p:cNvSpPr/>
            <p:nvPr/>
          </p:nvSpPr>
          <p:spPr>
            <a:xfrm>
              <a:off x="1450025" y="3095550"/>
              <a:ext cx="17650" cy="20400"/>
            </a:xfrm>
            <a:custGeom>
              <a:avLst/>
              <a:gdLst/>
              <a:ahLst/>
              <a:cxnLst/>
              <a:rect l="l" t="t" r="r" b="b"/>
              <a:pathLst>
                <a:path w="706" h="816" extrusionOk="0">
                  <a:moveTo>
                    <a:pt x="47" y="0"/>
                  </a:moveTo>
                  <a:lnTo>
                    <a:pt x="0" y="784"/>
                  </a:lnTo>
                  <a:cubicBezTo>
                    <a:pt x="220" y="800"/>
                    <a:pt x="439" y="815"/>
                    <a:pt x="659" y="815"/>
                  </a:cubicBezTo>
                  <a:lnTo>
                    <a:pt x="706" y="32"/>
                  </a:lnTo>
                  <a:cubicBezTo>
                    <a:pt x="486" y="32"/>
                    <a:pt x="267" y="16"/>
                    <a:pt x="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86" name="Google Shape;3386;p35"/>
          <p:cNvSpPr/>
          <p:nvPr/>
        </p:nvSpPr>
        <p:spPr>
          <a:xfrm rot="1117008" flipH="1">
            <a:off x="7279868" y="3633504"/>
            <a:ext cx="360157" cy="35553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8" name="Google Shape;3388;p35"/>
          <p:cNvSpPr/>
          <p:nvPr/>
        </p:nvSpPr>
        <p:spPr>
          <a:xfrm>
            <a:off x="1145339" y="1976421"/>
            <a:ext cx="885041" cy="463861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rgbClr val="7030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9" name="Google Shape;3389;p35"/>
          <p:cNvSpPr/>
          <p:nvPr/>
        </p:nvSpPr>
        <p:spPr>
          <a:xfrm>
            <a:off x="1197252" y="2000456"/>
            <a:ext cx="589366" cy="328630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3C2A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0" name="Google Shape;3390;p35"/>
          <p:cNvSpPr/>
          <p:nvPr/>
        </p:nvSpPr>
        <p:spPr>
          <a:xfrm>
            <a:off x="1550443" y="2095205"/>
            <a:ext cx="92642" cy="4810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1" name="Google Shape;3391;p35"/>
          <p:cNvSpPr/>
          <p:nvPr/>
        </p:nvSpPr>
        <p:spPr>
          <a:xfrm>
            <a:off x="1493885" y="2153187"/>
            <a:ext cx="39616" cy="20536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392" name="Google Shape;3392;p35"/>
          <p:cNvCxnSpPr>
            <a:endCxn id="3393" idx="0"/>
          </p:cNvCxnSpPr>
          <p:nvPr/>
        </p:nvCxnSpPr>
        <p:spPr>
          <a:xfrm>
            <a:off x="1648424" y="3430446"/>
            <a:ext cx="0" cy="10128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3393" name="Google Shape;3393;p35"/>
          <p:cNvSpPr txBox="1"/>
          <p:nvPr/>
        </p:nvSpPr>
        <p:spPr>
          <a:xfrm>
            <a:off x="684374" y="4443246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500" b="1" dirty="0" smtClean="0">
                <a:solidFill>
                  <a:schemeClr val="dk1"/>
                </a:solidFill>
                <a:latin typeface="Tekton Pro" pitchFamily="34" charset="-94"/>
                <a:ea typeface="Didact Gothic"/>
                <a:cs typeface="Didact Gothic"/>
                <a:sym typeface="Didact Gothic"/>
              </a:rPr>
              <a:t>olmak</a:t>
            </a:r>
            <a:endParaRPr sz="4500" b="1">
              <a:solidFill>
                <a:schemeClr val="dk1"/>
              </a:solidFill>
              <a:latin typeface="Tekton Pro" pitchFamily="34" charset="-94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3394" name="Google Shape;3394;p35"/>
          <p:cNvSpPr txBox="1"/>
          <p:nvPr/>
        </p:nvSpPr>
        <p:spPr>
          <a:xfrm>
            <a:off x="684374" y="2833368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/>
            <a:r>
              <a:rPr lang="ar-SA" sz="5000" dirty="0" smtClean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Didact Gothic"/>
                <a:ea typeface="Didact Gothic"/>
                <a:cs typeface="Huseyin Gunday" pitchFamily="2" charset="-78"/>
                <a:sym typeface="Didact Gothic"/>
              </a:rPr>
              <a:t>أَنْ يُصْبِحَ</a:t>
            </a:r>
          </a:p>
        </p:txBody>
      </p:sp>
      <p:sp>
        <p:nvSpPr>
          <p:cNvPr id="3395" name="Google Shape;3395;p35"/>
          <p:cNvSpPr txBox="1"/>
          <p:nvPr/>
        </p:nvSpPr>
        <p:spPr>
          <a:xfrm>
            <a:off x="7215900" y="2480647"/>
            <a:ext cx="1928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500" b="1" dirty="0" smtClean="0">
                <a:solidFill>
                  <a:schemeClr val="dk1"/>
                </a:solidFill>
                <a:latin typeface="Tekton Pro" pitchFamily="34" charset="-94"/>
                <a:ea typeface="Didact Gothic"/>
                <a:cs typeface="Didact Gothic"/>
                <a:sym typeface="Varela"/>
              </a:rPr>
              <a:t>oldu</a:t>
            </a:r>
            <a:endParaRPr lang="tr-TR" sz="4500" b="1" dirty="0">
              <a:solidFill>
                <a:schemeClr val="dk1"/>
              </a:solidFill>
              <a:latin typeface="Tekton Pro" pitchFamily="34" charset="-94"/>
              <a:ea typeface="Didact Gothic"/>
              <a:cs typeface="Didact Gothic"/>
              <a:sym typeface="Varela"/>
            </a:endParaRPr>
          </a:p>
        </p:txBody>
      </p:sp>
      <p:cxnSp>
        <p:nvCxnSpPr>
          <p:cNvPr id="3396" name="Google Shape;3396;p35"/>
          <p:cNvCxnSpPr>
            <a:stCxn id="3395" idx="2"/>
          </p:cNvCxnSpPr>
          <p:nvPr/>
        </p:nvCxnSpPr>
        <p:spPr>
          <a:xfrm>
            <a:off x="8179950" y="3053347"/>
            <a:ext cx="0" cy="74670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3397" name="Google Shape;3397;p35"/>
          <p:cNvSpPr txBox="1"/>
          <p:nvPr/>
        </p:nvSpPr>
        <p:spPr>
          <a:xfrm>
            <a:off x="7215900" y="3748942"/>
            <a:ext cx="1928100" cy="6805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ar-SA" sz="5000" dirty="0" smtClean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Didact Gothic"/>
                <a:ea typeface="Didact Gothic"/>
                <a:cs typeface="Huseyin Gunday" pitchFamily="2" charset="-78"/>
                <a:sym typeface="Didact Gothic"/>
              </a:rPr>
              <a:t>أَصْبَحَ</a:t>
            </a:r>
            <a:endParaRPr sz="500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Didact Gothic"/>
              <a:ea typeface="Didact Gothic"/>
              <a:cs typeface="Huseyin Gunday" pitchFamily="2" charset="-78"/>
              <a:sym typeface="Didact Gothic"/>
            </a:endParaRPr>
          </a:p>
        </p:txBody>
      </p:sp>
      <p:sp>
        <p:nvSpPr>
          <p:cNvPr id="3398" name="Google Shape;3398;p35"/>
          <p:cNvSpPr txBox="1"/>
          <p:nvPr/>
        </p:nvSpPr>
        <p:spPr>
          <a:xfrm>
            <a:off x="3549693" y="2347653"/>
            <a:ext cx="1928100" cy="35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ar-SA" sz="5000" dirty="0" smtClean="0">
                <a:solidFill>
                  <a:srgbClr val="00B0F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Didact Gothic"/>
                <a:ea typeface="Didact Gothic"/>
                <a:cs typeface="Huseyin Gunday" pitchFamily="2" charset="-78"/>
                <a:sym typeface="Didact Gothic"/>
              </a:rPr>
              <a:t>يُصْبِحُ</a:t>
            </a:r>
            <a:endParaRPr sz="5000">
              <a:solidFill>
                <a:srgbClr val="00B0F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Didact Gothic"/>
              <a:ea typeface="Didact Gothic"/>
              <a:cs typeface="Huseyin Gunday" pitchFamily="2" charset="-78"/>
              <a:sym typeface="Didact Gothic"/>
            </a:endParaRPr>
          </a:p>
        </p:txBody>
      </p:sp>
      <p:sp>
        <p:nvSpPr>
          <p:cNvPr id="3399" name="Google Shape;3399;p35"/>
          <p:cNvSpPr txBox="1"/>
          <p:nvPr/>
        </p:nvSpPr>
        <p:spPr>
          <a:xfrm>
            <a:off x="5140987" y="1674421"/>
            <a:ext cx="1928100" cy="690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4500" b="1" dirty="0" smtClean="0">
                <a:solidFill>
                  <a:schemeClr val="dk1"/>
                </a:solidFill>
                <a:latin typeface="Tekton Pro" pitchFamily="34" charset="-94"/>
                <a:ea typeface="Didact Gothic"/>
                <a:cs typeface="Didact Gothic"/>
                <a:sym typeface="Varela"/>
              </a:rPr>
              <a:t>oluyor</a:t>
            </a:r>
            <a:endParaRPr lang="tr-TR" sz="4500" b="1" dirty="0">
              <a:solidFill>
                <a:schemeClr val="dk1"/>
              </a:solidFill>
              <a:latin typeface="Tekton Pro" pitchFamily="34" charset="-94"/>
              <a:ea typeface="Didact Gothic"/>
              <a:cs typeface="Didact Gothic"/>
              <a:sym typeface="Varela"/>
            </a:endParaRPr>
          </a:p>
        </p:txBody>
      </p:sp>
      <p:cxnSp>
        <p:nvCxnSpPr>
          <p:cNvPr id="3402" name="Google Shape;3402;p35"/>
          <p:cNvCxnSpPr>
            <a:stCxn id="3399" idx="2"/>
          </p:cNvCxnSpPr>
          <p:nvPr/>
        </p:nvCxnSpPr>
        <p:spPr>
          <a:xfrm rot="5400000">
            <a:off x="5502787" y="2021830"/>
            <a:ext cx="259500" cy="945000"/>
          </a:xfrm>
          <a:prstGeom prst="bentConnector2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27" name="Google Shape;8609;p42"/>
          <p:cNvSpPr/>
          <p:nvPr/>
        </p:nvSpPr>
        <p:spPr>
          <a:xfrm>
            <a:off x="712519" y="4172032"/>
            <a:ext cx="1959427" cy="886855"/>
          </a:xfrm>
          <a:custGeom>
            <a:avLst/>
            <a:gdLst/>
            <a:ahLst/>
            <a:cxnLst/>
            <a:rect l="l" t="t" r="r" b="b"/>
            <a:pathLst>
              <a:path w="41221" h="30069" extrusionOk="0">
                <a:moveTo>
                  <a:pt x="9335" y="4458"/>
                </a:moveTo>
                <a:lnTo>
                  <a:pt x="9335" y="4458"/>
                </a:lnTo>
                <a:cubicBezTo>
                  <a:pt x="7514" y="5851"/>
                  <a:pt x="5918" y="7291"/>
                  <a:pt x="4430" y="8851"/>
                </a:cubicBezTo>
                <a:cubicBezTo>
                  <a:pt x="4799" y="7565"/>
                  <a:pt x="7776" y="4922"/>
                  <a:pt x="9335" y="4458"/>
                </a:cubicBezTo>
                <a:close/>
                <a:moveTo>
                  <a:pt x="10324" y="3065"/>
                </a:moveTo>
                <a:lnTo>
                  <a:pt x="10324" y="3065"/>
                </a:lnTo>
                <a:cubicBezTo>
                  <a:pt x="9562" y="3493"/>
                  <a:pt x="8823" y="3970"/>
                  <a:pt x="8097" y="4482"/>
                </a:cubicBezTo>
                <a:cubicBezTo>
                  <a:pt x="6252" y="5803"/>
                  <a:pt x="4668" y="7422"/>
                  <a:pt x="3192" y="9137"/>
                </a:cubicBezTo>
                <a:cubicBezTo>
                  <a:pt x="3037" y="9304"/>
                  <a:pt x="2870" y="9482"/>
                  <a:pt x="2704" y="9661"/>
                </a:cubicBezTo>
                <a:cubicBezTo>
                  <a:pt x="4025" y="6910"/>
                  <a:pt x="6276" y="4946"/>
                  <a:pt x="8990" y="3636"/>
                </a:cubicBezTo>
                <a:cubicBezTo>
                  <a:pt x="9431" y="3434"/>
                  <a:pt x="9871" y="3243"/>
                  <a:pt x="10324" y="3065"/>
                </a:cubicBezTo>
                <a:close/>
                <a:moveTo>
                  <a:pt x="4001" y="9339"/>
                </a:moveTo>
                <a:cubicBezTo>
                  <a:pt x="4001" y="9525"/>
                  <a:pt x="3885" y="9710"/>
                  <a:pt x="3761" y="9710"/>
                </a:cubicBezTo>
                <a:cubicBezTo>
                  <a:pt x="3742" y="9710"/>
                  <a:pt x="3723" y="9706"/>
                  <a:pt x="3704" y="9696"/>
                </a:cubicBezTo>
                <a:cubicBezTo>
                  <a:pt x="3525" y="9601"/>
                  <a:pt x="3763" y="9470"/>
                  <a:pt x="3847" y="9363"/>
                </a:cubicBezTo>
                <a:cubicBezTo>
                  <a:pt x="3870" y="9339"/>
                  <a:pt x="3942" y="9351"/>
                  <a:pt x="4001" y="9339"/>
                </a:cubicBezTo>
                <a:close/>
                <a:moveTo>
                  <a:pt x="2168" y="10935"/>
                </a:moveTo>
                <a:cubicBezTo>
                  <a:pt x="2168" y="11006"/>
                  <a:pt x="2180" y="11089"/>
                  <a:pt x="2204" y="11173"/>
                </a:cubicBezTo>
                <a:cubicBezTo>
                  <a:pt x="2227" y="11268"/>
                  <a:pt x="2108" y="11387"/>
                  <a:pt x="2049" y="11506"/>
                </a:cubicBezTo>
                <a:cubicBezTo>
                  <a:pt x="1965" y="11685"/>
                  <a:pt x="1882" y="11863"/>
                  <a:pt x="1799" y="12042"/>
                </a:cubicBezTo>
                <a:cubicBezTo>
                  <a:pt x="1906" y="11673"/>
                  <a:pt x="2025" y="11304"/>
                  <a:pt x="2168" y="10935"/>
                </a:cubicBezTo>
                <a:close/>
                <a:moveTo>
                  <a:pt x="23729" y="392"/>
                </a:moveTo>
                <a:cubicBezTo>
                  <a:pt x="24406" y="392"/>
                  <a:pt x="25075" y="443"/>
                  <a:pt x="25718" y="588"/>
                </a:cubicBezTo>
                <a:cubicBezTo>
                  <a:pt x="25756" y="565"/>
                  <a:pt x="25798" y="556"/>
                  <a:pt x="25841" y="556"/>
                </a:cubicBezTo>
                <a:cubicBezTo>
                  <a:pt x="25973" y="556"/>
                  <a:pt x="26117" y="642"/>
                  <a:pt x="26207" y="660"/>
                </a:cubicBezTo>
                <a:cubicBezTo>
                  <a:pt x="29159" y="1148"/>
                  <a:pt x="32005" y="1850"/>
                  <a:pt x="34505" y="3672"/>
                </a:cubicBezTo>
                <a:cubicBezTo>
                  <a:pt x="37172" y="5625"/>
                  <a:pt x="39006" y="8137"/>
                  <a:pt x="40113" y="11220"/>
                </a:cubicBezTo>
                <a:cubicBezTo>
                  <a:pt x="40268" y="11649"/>
                  <a:pt x="40399" y="12125"/>
                  <a:pt x="40399" y="12578"/>
                </a:cubicBezTo>
                <a:cubicBezTo>
                  <a:pt x="40387" y="13518"/>
                  <a:pt x="40316" y="14459"/>
                  <a:pt x="40220" y="15400"/>
                </a:cubicBezTo>
                <a:cubicBezTo>
                  <a:pt x="40208" y="15483"/>
                  <a:pt x="40196" y="15578"/>
                  <a:pt x="40161" y="15685"/>
                </a:cubicBezTo>
                <a:cubicBezTo>
                  <a:pt x="40220" y="15804"/>
                  <a:pt x="40220" y="15959"/>
                  <a:pt x="40125" y="16102"/>
                </a:cubicBezTo>
                <a:cubicBezTo>
                  <a:pt x="39875" y="16507"/>
                  <a:pt x="39589" y="17043"/>
                  <a:pt x="39268" y="17602"/>
                </a:cubicBezTo>
                <a:cubicBezTo>
                  <a:pt x="39315" y="17471"/>
                  <a:pt x="39363" y="17340"/>
                  <a:pt x="39411" y="17221"/>
                </a:cubicBezTo>
                <a:cubicBezTo>
                  <a:pt x="41220" y="12137"/>
                  <a:pt x="37994" y="7172"/>
                  <a:pt x="33684" y="4624"/>
                </a:cubicBezTo>
                <a:cubicBezTo>
                  <a:pt x="29585" y="2205"/>
                  <a:pt x="24664" y="978"/>
                  <a:pt x="19798" y="978"/>
                </a:cubicBezTo>
                <a:cubicBezTo>
                  <a:pt x="19660" y="978"/>
                  <a:pt x="19522" y="979"/>
                  <a:pt x="19384" y="981"/>
                </a:cubicBezTo>
                <a:cubicBezTo>
                  <a:pt x="19432" y="814"/>
                  <a:pt x="19575" y="672"/>
                  <a:pt x="19801" y="660"/>
                </a:cubicBezTo>
                <a:cubicBezTo>
                  <a:pt x="21047" y="589"/>
                  <a:pt x="22402" y="392"/>
                  <a:pt x="23729" y="392"/>
                </a:cubicBezTo>
                <a:close/>
                <a:moveTo>
                  <a:pt x="19216" y="1458"/>
                </a:moveTo>
                <a:cubicBezTo>
                  <a:pt x="22370" y="1458"/>
                  <a:pt x="25541" y="1982"/>
                  <a:pt x="28469" y="2910"/>
                </a:cubicBezTo>
                <a:cubicBezTo>
                  <a:pt x="33946" y="4636"/>
                  <a:pt x="39958" y="8792"/>
                  <a:pt x="39315" y="15280"/>
                </a:cubicBezTo>
                <a:cubicBezTo>
                  <a:pt x="39113" y="17340"/>
                  <a:pt x="38113" y="19233"/>
                  <a:pt x="36803" y="20865"/>
                </a:cubicBezTo>
                <a:cubicBezTo>
                  <a:pt x="35994" y="21555"/>
                  <a:pt x="35196" y="22246"/>
                  <a:pt x="34291" y="22817"/>
                </a:cubicBezTo>
                <a:cubicBezTo>
                  <a:pt x="34041" y="22972"/>
                  <a:pt x="33803" y="23174"/>
                  <a:pt x="33731" y="23484"/>
                </a:cubicBezTo>
                <a:cubicBezTo>
                  <a:pt x="34339" y="23305"/>
                  <a:pt x="34815" y="22912"/>
                  <a:pt x="35291" y="22531"/>
                </a:cubicBezTo>
                <a:lnTo>
                  <a:pt x="35291" y="22531"/>
                </a:lnTo>
                <a:cubicBezTo>
                  <a:pt x="34970" y="22841"/>
                  <a:pt x="34648" y="23150"/>
                  <a:pt x="34327" y="23436"/>
                </a:cubicBezTo>
                <a:cubicBezTo>
                  <a:pt x="32064" y="25425"/>
                  <a:pt x="29362" y="26853"/>
                  <a:pt x="26552" y="27889"/>
                </a:cubicBezTo>
                <a:cubicBezTo>
                  <a:pt x="23942" y="28846"/>
                  <a:pt x="21150" y="29410"/>
                  <a:pt x="18376" y="29410"/>
                </a:cubicBezTo>
                <a:cubicBezTo>
                  <a:pt x="15974" y="29410"/>
                  <a:pt x="13584" y="28988"/>
                  <a:pt x="11336" y="28032"/>
                </a:cubicBezTo>
                <a:cubicBezTo>
                  <a:pt x="10145" y="27520"/>
                  <a:pt x="9026" y="26853"/>
                  <a:pt x="7978" y="26091"/>
                </a:cubicBezTo>
                <a:lnTo>
                  <a:pt x="7419" y="26091"/>
                </a:lnTo>
                <a:cubicBezTo>
                  <a:pt x="7490" y="26234"/>
                  <a:pt x="7502" y="26401"/>
                  <a:pt x="7466" y="26556"/>
                </a:cubicBezTo>
                <a:cubicBezTo>
                  <a:pt x="7704" y="26722"/>
                  <a:pt x="7931" y="26889"/>
                  <a:pt x="8169" y="27044"/>
                </a:cubicBezTo>
                <a:cubicBezTo>
                  <a:pt x="7609" y="26830"/>
                  <a:pt x="7049" y="26627"/>
                  <a:pt x="6514" y="26353"/>
                </a:cubicBezTo>
                <a:cubicBezTo>
                  <a:pt x="5383" y="25794"/>
                  <a:pt x="4359" y="24984"/>
                  <a:pt x="3501" y="24055"/>
                </a:cubicBezTo>
                <a:cubicBezTo>
                  <a:pt x="1680" y="22115"/>
                  <a:pt x="918" y="19674"/>
                  <a:pt x="799" y="17090"/>
                </a:cubicBezTo>
                <a:cubicBezTo>
                  <a:pt x="858" y="16697"/>
                  <a:pt x="906" y="16304"/>
                  <a:pt x="977" y="15900"/>
                </a:cubicBezTo>
                <a:cubicBezTo>
                  <a:pt x="1037" y="15745"/>
                  <a:pt x="1108" y="15590"/>
                  <a:pt x="1192" y="15435"/>
                </a:cubicBezTo>
                <a:cubicBezTo>
                  <a:pt x="1215" y="16197"/>
                  <a:pt x="1251" y="16959"/>
                  <a:pt x="1370" y="17709"/>
                </a:cubicBezTo>
                <a:lnTo>
                  <a:pt x="1442" y="17709"/>
                </a:lnTo>
                <a:cubicBezTo>
                  <a:pt x="1406" y="17245"/>
                  <a:pt x="1370" y="16769"/>
                  <a:pt x="1430" y="16304"/>
                </a:cubicBezTo>
                <a:cubicBezTo>
                  <a:pt x="1525" y="15602"/>
                  <a:pt x="1620" y="14899"/>
                  <a:pt x="1680" y="14197"/>
                </a:cubicBezTo>
                <a:cubicBezTo>
                  <a:pt x="1751" y="13459"/>
                  <a:pt x="2049" y="12816"/>
                  <a:pt x="2466" y="12232"/>
                </a:cubicBezTo>
                <a:cubicBezTo>
                  <a:pt x="2847" y="11697"/>
                  <a:pt x="2870" y="10899"/>
                  <a:pt x="3692" y="10506"/>
                </a:cubicBezTo>
                <a:lnTo>
                  <a:pt x="3692" y="10506"/>
                </a:lnTo>
                <a:cubicBezTo>
                  <a:pt x="3549" y="11304"/>
                  <a:pt x="2966" y="11863"/>
                  <a:pt x="3097" y="12590"/>
                </a:cubicBezTo>
                <a:cubicBezTo>
                  <a:pt x="3406" y="12387"/>
                  <a:pt x="3454" y="12030"/>
                  <a:pt x="3609" y="11732"/>
                </a:cubicBezTo>
                <a:cubicBezTo>
                  <a:pt x="4073" y="10792"/>
                  <a:pt x="4573" y="9875"/>
                  <a:pt x="5216" y="9030"/>
                </a:cubicBezTo>
                <a:cubicBezTo>
                  <a:pt x="7085" y="6553"/>
                  <a:pt x="9526" y="4720"/>
                  <a:pt x="12217" y="3255"/>
                </a:cubicBezTo>
                <a:cubicBezTo>
                  <a:pt x="13526" y="2541"/>
                  <a:pt x="14884" y="1981"/>
                  <a:pt x="16301" y="1612"/>
                </a:cubicBezTo>
                <a:cubicBezTo>
                  <a:pt x="17266" y="1508"/>
                  <a:pt x="18240" y="1458"/>
                  <a:pt x="19216" y="1458"/>
                </a:cubicBezTo>
                <a:close/>
                <a:moveTo>
                  <a:pt x="22748" y="0"/>
                </a:moveTo>
                <a:cubicBezTo>
                  <a:pt x="21956" y="0"/>
                  <a:pt x="21160" y="35"/>
                  <a:pt x="20361" y="100"/>
                </a:cubicBezTo>
                <a:cubicBezTo>
                  <a:pt x="19337" y="183"/>
                  <a:pt x="18289" y="231"/>
                  <a:pt x="17325" y="660"/>
                </a:cubicBezTo>
                <a:cubicBezTo>
                  <a:pt x="17414" y="630"/>
                  <a:pt x="17506" y="612"/>
                  <a:pt x="17603" y="612"/>
                </a:cubicBezTo>
                <a:cubicBezTo>
                  <a:pt x="17700" y="612"/>
                  <a:pt x="17801" y="630"/>
                  <a:pt x="17908" y="672"/>
                </a:cubicBezTo>
                <a:cubicBezTo>
                  <a:pt x="17728" y="842"/>
                  <a:pt x="17528" y="884"/>
                  <a:pt x="17323" y="884"/>
                </a:cubicBezTo>
                <a:cubicBezTo>
                  <a:pt x="17256" y="884"/>
                  <a:pt x="17189" y="880"/>
                  <a:pt x="17122" y="874"/>
                </a:cubicBezTo>
                <a:cubicBezTo>
                  <a:pt x="17098" y="874"/>
                  <a:pt x="17063" y="850"/>
                  <a:pt x="17051" y="826"/>
                </a:cubicBezTo>
                <a:cubicBezTo>
                  <a:pt x="17039" y="814"/>
                  <a:pt x="17075" y="779"/>
                  <a:pt x="17086" y="755"/>
                </a:cubicBezTo>
                <a:lnTo>
                  <a:pt x="17086" y="755"/>
                </a:lnTo>
                <a:cubicBezTo>
                  <a:pt x="16515" y="898"/>
                  <a:pt x="15777" y="588"/>
                  <a:pt x="15431" y="1303"/>
                </a:cubicBezTo>
                <a:cubicBezTo>
                  <a:pt x="14896" y="1374"/>
                  <a:pt x="14360" y="1481"/>
                  <a:pt x="13824" y="1588"/>
                </a:cubicBezTo>
                <a:cubicBezTo>
                  <a:pt x="13776" y="1579"/>
                  <a:pt x="13729" y="1574"/>
                  <a:pt x="13682" y="1574"/>
                </a:cubicBezTo>
                <a:cubicBezTo>
                  <a:pt x="13498" y="1574"/>
                  <a:pt x="13323" y="1641"/>
                  <a:pt x="13134" y="1707"/>
                </a:cubicBezTo>
                <a:cubicBezTo>
                  <a:pt x="13062" y="1743"/>
                  <a:pt x="12991" y="1767"/>
                  <a:pt x="12919" y="1803"/>
                </a:cubicBezTo>
                <a:cubicBezTo>
                  <a:pt x="12252" y="1969"/>
                  <a:pt x="11610" y="2160"/>
                  <a:pt x="10967" y="2374"/>
                </a:cubicBezTo>
                <a:cubicBezTo>
                  <a:pt x="7609" y="3505"/>
                  <a:pt x="4680" y="5494"/>
                  <a:pt x="2835" y="8565"/>
                </a:cubicBezTo>
                <a:cubicBezTo>
                  <a:pt x="1394" y="10935"/>
                  <a:pt x="715" y="13792"/>
                  <a:pt x="465" y="16590"/>
                </a:cubicBezTo>
                <a:cubicBezTo>
                  <a:pt x="513" y="16697"/>
                  <a:pt x="584" y="16816"/>
                  <a:pt x="632" y="16935"/>
                </a:cubicBezTo>
                <a:cubicBezTo>
                  <a:pt x="1" y="19352"/>
                  <a:pt x="1192" y="22031"/>
                  <a:pt x="2632" y="23924"/>
                </a:cubicBezTo>
                <a:cubicBezTo>
                  <a:pt x="4311" y="26163"/>
                  <a:pt x="7288" y="27830"/>
                  <a:pt x="10038" y="28258"/>
                </a:cubicBezTo>
                <a:cubicBezTo>
                  <a:pt x="10086" y="28258"/>
                  <a:pt x="10121" y="28246"/>
                  <a:pt x="10169" y="28223"/>
                </a:cubicBezTo>
                <a:cubicBezTo>
                  <a:pt x="10633" y="28461"/>
                  <a:pt x="11121" y="28687"/>
                  <a:pt x="11610" y="28877"/>
                </a:cubicBezTo>
                <a:cubicBezTo>
                  <a:pt x="13679" y="29711"/>
                  <a:pt x="15868" y="30068"/>
                  <a:pt x="18072" y="30068"/>
                </a:cubicBezTo>
                <a:cubicBezTo>
                  <a:pt x="21346" y="30068"/>
                  <a:pt x="24652" y="29280"/>
                  <a:pt x="27647" y="28092"/>
                </a:cubicBezTo>
                <a:cubicBezTo>
                  <a:pt x="31362" y="26615"/>
                  <a:pt x="35124" y="24115"/>
                  <a:pt x="37529" y="20769"/>
                </a:cubicBezTo>
                <a:cubicBezTo>
                  <a:pt x="37565" y="20734"/>
                  <a:pt x="37613" y="20710"/>
                  <a:pt x="37649" y="20674"/>
                </a:cubicBezTo>
                <a:lnTo>
                  <a:pt x="37649" y="20674"/>
                </a:lnTo>
                <a:cubicBezTo>
                  <a:pt x="37565" y="21126"/>
                  <a:pt x="37351" y="21448"/>
                  <a:pt x="37077" y="21734"/>
                </a:cubicBezTo>
                <a:cubicBezTo>
                  <a:pt x="36672" y="22150"/>
                  <a:pt x="36291" y="22591"/>
                  <a:pt x="35898" y="23020"/>
                </a:cubicBezTo>
                <a:cubicBezTo>
                  <a:pt x="36613" y="22472"/>
                  <a:pt x="37303" y="21877"/>
                  <a:pt x="37815" y="21126"/>
                </a:cubicBezTo>
                <a:cubicBezTo>
                  <a:pt x="38780" y="19722"/>
                  <a:pt x="39601" y="18233"/>
                  <a:pt x="40363" y="16709"/>
                </a:cubicBezTo>
                <a:cubicBezTo>
                  <a:pt x="40444" y="16559"/>
                  <a:pt x="40446" y="16352"/>
                  <a:pt x="40699" y="16352"/>
                </a:cubicBezTo>
                <a:cubicBezTo>
                  <a:pt x="40706" y="16352"/>
                  <a:pt x="40713" y="16352"/>
                  <a:pt x="40720" y="16352"/>
                </a:cubicBezTo>
                <a:cubicBezTo>
                  <a:pt x="40887" y="16674"/>
                  <a:pt x="40816" y="17007"/>
                  <a:pt x="40804" y="17340"/>
                </a:cubicBezTo>
                <a:cubicBezTo>
                  <a:pt x="40780" y="17709"/>
                  <a:pt x="40792" y="18078"/>
                  <a:pt x="40661" y="18448"/>
                </a:cubicBezTo>
                <a:cubicBezTo>
                  <a:pt x="40566" y="18721"/>
                  <a:pt x="40506" y="19019"/>
                  <a:pt x="40435" y="19305"/>
                </a:cubicBezTo>
                <a:cubicBezTo>
                  <a:pt x="40494" y="19317"/>
                  <a:pt x="40566" y="19329"/>
                  <a:pt x="40625" y="19341"/>
                </a:cubicBezTo>
                <a:cubicBezTo>
                  <a:pt x="40994" y="18483"/>
                  <a:pt x="41220" y="17590"/>
                  <a:pt x="41054" y="16650"/>
                </a:cubicBezTo>
                <a:cubicBezTo>
                  <a:pt x="40875" y="15673"/>
                  <a:pt x="40863" y="14685"/>
                  <a:pt x="40923" y="13697"/>
                </a:cubicBezTo>
                <a:cubicBezTo>
                  <a:pt x="41006" y="12494"/>
                  <a:pt x="40732" y="11363"/>
                  <a:pt x="40268" y="10256"/>
                </a:cubicBezTo>
                <a:cubicBezTo>
                  <a:pt x="39839" y="9256"/>
                  <a:pt x="39315" y="8327"/>
                  <a:pt x="38684" y="7434"/>
                </a:cubicBezTo>
                <a:cubicBezTo>
                  <a:pt x="36910" y="4922"/>
                  <a:pt x="34612" y="3029"/>
                  <a:pt x="31814" y="1803"/>
                </a:cubicBezTo>
                <a:cubicBezTo>
                  <a:pt x="28901" y="531"/>
                  <a:pt x="25858" y="0"/>
                  <a:pt x="22748" y="0"/>
                </a:cubicBezTo>
                <a:close/>
              </a:path>
            </a:pathLst>
          </a:custGeom>
          <a:solidFill>
            <a:srgbClr val="D752A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" name="Google Shape;2887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8" name="Google Shape;2888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9" name="Google Shape;2889;p27"/>
          <p:cNvSpPr txBox="1">
            <a:spLocks noGrp="1"/>
          </p:cNvSpPr>
          <p:nvPr>
            <p:ph type="title"/>
          </p:nvPr>
        </p:nvSpPr>
        <p:spPr>
          <a:xfrm>
            <a:off x="2054430" y="445025"/>
            <a:ext cx="6761305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3000" b="1" dirty="0" smtClean="0">
                <a:solidFill>
                  <a:schemeClr val="accent6">
                    <a:lumMod val="75000"/>
                  </a:schemeClr>
                </a:solidFill>
                <a:latin typeface="Tekton Pro" pitchFamily="34" charset="-94"/>
                <a:sym typeface="Didact Gothic"/>
              </a:rPr>
              <a:t>Artık cümlemizi oluşturmaya başlayalım.</a:t>
            </a:r>
            <a:endParaRPr sz="3000" b="1">
              <a:solidFill>
                <a:schemeClr val="accent6">
                  <a:lumMod val="75000"/>
                </a:schemeClr>
              </a:solidFill>
              <a:latin typeface="Tekton Pro" pitchFamily="34" charset="-94"/>
              <a:sym typeface="Didact Gothic"/>
            </a:endParaRPr>
          </a:p>
        </p:txBody>
      </p:sp>
      <p:sp>
        <p:nvSpPr>
          <p:cNvPr id="2894" name="Google Shape;2894;p27"/>
          <p:cNvSpPr txBox="1">
            <a:spLocks noGrp="1"/>
          </p:cNvSpPr>
          <p:nvPr>
            <p:ph type="title" idx="5"/>
          </p:nvPr>
        </p:nvSpPr>
        <p:spPr>
          <a:xfrm>
            <a:off x="5943600" y="1235034"/>
            <a:ext cx="2713512" cy="61250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ar-SA" sz="3000" b="1" dirty="0" smtClean="0">
                <a:cs typeface="Huseyin Gunday" pitchFamily="2" charset="-78"/>
                <a:sym typeface="Didact Gothic"/>
              </a:rPr>
              <a:t>يُرِيدُ </a:t>
            </a:r>
            <a:r>
              <a:rPr lang="ar-SA" sz="3000" b="1" dirty="0" smtClean="0">
                <a:solidFill>
                  <a:schemeClr val="accent6">
                    <a:lumMod val="75000"/>
                  </a:schemeClr>
                </a:solidFill>
                <a:cs typeface="Huseyin Gunday" pitchFamily="2" charset="-78"/>
                <a:sym typeface="Didact Gothic"/>
              </a:rPr>
              <a:t>أَنْ</a:t>
            </a:r>
            <a:r>
              <a:rPr lang="ar-SA" sz="3000" b="1" dirty="0" smtClean="0">
                <a:cs typeface="Huseyin Gunday" pitchFamily="2" charset="-78"/>
                <a:sym typeface="Didact Gothic"/>
              </a:rPr>
              <a:t> يُصْبِحَ ......</a:t>
            </a:r>
            <a:endParaRPr sz="3000" b="1">
              <a:cs typeface="Huseyin Gunday" pitchFamily="2" charset="-78"/>
              <a:sym typeface="Didact Gothic"/>
            </a:endParaRPr>
          </a:p>
        </p:txBody>
      </p:sp>
      <p:sp>
        <p:nvSpPr>
          <p:cNvPr id="2895" name="Google Shape;2895;p27"/>
          <p:cNvSpPr txBox="1">
            <a:spLocks noGrp="1"/>
          </p:cNvSpPr>
          <p:nvPr>
            <p:ph type="subTitle" idx="6"/>
          </p:nvPr>
        </p:nvSpPr>
        <p:spPr>
          <a:xfrm>
            <a:off x="5943606" y="1803843"/>
            <a:ext cx="2642254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 b="1" dirty="0" smtClean="0">
                <a:latin typeface="Tekton Pro" pitchFamily="34" charset="-94"/>
              </a:rPr>
              <a:t>…. ol</a:t>
            </a:r>
            <a:r>
              <a:rPr lang="tr-TR" sz="2000" b="1" dirty="0" smtClean="0">
                <a:solidFill>
                  <a:schemeClr val="accent6">
                    <a:lumMod val="75000"/>
                  </a:schemeClr>
                </a:solidFill>
                <a:latin typeface="Tekton Pro" pitchFamily="34" charset="-94"/>
              </a:rPr>
              <a:t>mak </a:t>
            </a:r>
            <a:r>
              <a:rPr lang="tr-TR" sz="2000" b="1" dirty="0" smtClean="0">
                <a:latin typeface="Tekton Pro" pitchFamily="34" charset="-94"/>
              </a:rPr>
              <a:t>istiyor (erkek).</a:t>
            </a:r>
            <a:endParaRPr sz="2000" b="1">
              <a:latin typeface="Tekton Pro" pitchFamily="34" charset="-94"/>
            </a:endParaRPr>
          </a:p>
        </p:txBody>
      </p:sp>
      <p:sp>
        <p:nvSpPr>
          <p:cNvPr id="2897" name="Google Shape;2897;p27"/>
          <p:cNvSpPr/>
          <p:nvPr/>
        </p:nvSpPr>
        <p:spPr>
          <a:xfrm>
            <a:off x="4779920" y="4229675"/>
            <a:ext cx="664864" cy="6648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>
            <a:off x="4779917" y="2828906"/>
            <a:ext cx="664864" cy="6648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>
            <a:off x="4779920" y="1446762"/>
            <a:ext cx="664864" cy="66486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27" name="Google Shape;2927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928" name="Google Shape;2928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8" name="Google Shape;2938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-739872" y="3453069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9" name="Google Shape;3039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0" name="Google Shape;3040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1" name="Google Shape;3041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2" name="Google Shape;3042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3" name="Google Shape;3043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4" name="Google Shape;3044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5" name="Google Shape;3045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6" name="Google Shape;3046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7" name="Google Shape;3047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8" name="Google Shape;3048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49" name="Google Shape;3049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0" name="Google Shape;3050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1" name="Google Shape;3051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2" name="Google Shape;3052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solidFill>
            <a:srgbClr val="0C0044">
              <a:alpha val="22770"/>
            </a:srgbClr>
          </a:solidFill>
          <a:ln w="19050" cap="rnd" cmpd="sng">
            <a:solidFill>
              <a:srgbClr val="E8C05A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3" name="Google Shape;3053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solidFill>
            <a:srgbClr val="0C0044">
              <a:alpha val="22770"/>
            </a:srgbClr>
          </a:solidFill>
          <a:ln w="19050" cap="rnd" cmpd="sng">
            <a:solidFill>
              <a:srgbClr val="E8C05A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4" name="Google Shape;3054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5" name="Google Shape;3055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6" name="Google Shape;3056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7" name="Google Shape;3057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8" name="Google Shape;3058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9" name="Google Shape;3059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0" name="Google Shape;3060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1" name="Google Shape;3061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2" name="Google Shape;3062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3" name="Google Shape;3063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4" name="Google Shape;3064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5" name="Google Shape;3065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6" name="Google Shape;3066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7" name="Google Shape;3067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8" name="Google Shape;3068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9" name="Google Shape;3069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0" name="Google Shape;3070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1" name="Google Shape;3071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2" name="Google Shape;3072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3" name="Google Shape;3073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4" name="Google Shape;3074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2894;p27"/>
          <p:cNvSpPr txBox="1">
            <a:spLocks noGrp="1"/>
          </p:cNvSpPr>
          <p:nvPr>
            <p:ph type="title" idx="5"/>
          </p:nvPr>
        </p:nvSpPr>
        <p:spPr>
          <a:xfrm>
            <a:off x="5965372" y="2527467"/>
            <a:ext cx="2713512" cy="61250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ar-SA" sz="3000" b="1" dirty="0" smtClean="0">
                <a:cs typeface="Huseyin Gunday" pitchFamily="2" charset="-78"/>
                <a:sym typeface="Didact Gothic"/>
              </a:rPr>
              <a:t>تُرِيدُ </a:t>
            </a:r>
            <a:r>
              <a:rPr lang="ar-SA" sz="3000" b="1" dirty="0" smtClean="0">
                <a:solidFill>
                  <a:schemeClr val="accent6">
                    <a:lumMod val="75000"/>
                  </a:schemeClr>
                </a:solidFill>
                <a:cs typeface="Huseyin Gunday" pitchFamily="2" charset="-78"/>
                <a:sym typeface="Didact Gothic"/>
              </a:rPr>
              <a:t>أَنْ</a:t>
            </a:r>
            <a:r>
              <a:rPr lang="ar-SA" sz="3000" b="1" dirty="0" smtClean="0">
                <a:cs typeface="Huseyin Gunday" pitchFamily="2" charset="-78"/>
                <a:sym typeface="Didact Gothic"/>
              </a:rPr>
              <a:t> تُصْبِحَ ......</a:t>
            </a:r>
            <a:endParaRPr sz="3000" b="1">
              <a:cs typeface="Huseyin Gunday" pitchFamily="2" charset="-78"/>
              <a:sym typeface="Didact Gothic"/>
            </a:endParaRPr>
          </a:p>
        </p:txBody>
      </p:sp>
      <p:sp>
        <p:nvSpPr>
          <p:cNvPr id="195" name="Google Shape;2895;p27"/>
          <p:cNvSpPr txBox="1">
            <a:spLocks noGrp="1"/>
          </p:cNvSpPr>
          <p:nvPr>
            <p:ph type="subTitle" idx="6"/>
          </p:nvPr>
        </p:nvSpPr>
        <p:spPr>
          <a:xfrm>
            <a:off x="5965378" y="3096276"/>
            <a:ext cx="2620482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 b="1" dirty="0" smtClean="0">
                <a:latin typeface="Tekton Pro" pitchFamily="34" charset="-94"/>
              </a:rPr>
              <a:t>…. ol</a:t>
            </a:r>
            <a:r>
              <a:rPr lang="tr-TR" sz="2000" b="1" dirty="0" smtClean="0">
                <a:solidFill>
                  <a:schemeClr val="accent6">
                    <a:lumMod val="75000"/>
                  </a:schemeClr>
                </a:solidFill>
                <a:latin typeface="Tekton Pro" pitchFamily="34" charset="-94"/>
              </a:rPr>
              <a:t>mak</a:t>
            </a:r>
            <a:r>
              <a:rPr lang="tr-TR" sz="2000" b="1" dirty="0" smtClean="0">
                <a:latin typeface="Tekton Pro" pitchFamily="34" charset="-94"/>
              </a:rPr>
              <a:t> istiyor (bayan)</a:t>
            </a:r>
            <a:endParaRPr lang="ar-SA" sz="2000" b="1" dirty="0" smtClean="0">
              <a:latin typeface="Tekton Pro" pitchFamily="34" charset="-94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 b="1" dirty="0" smtClean="0">
                <a:latin typeface="Tekton Pro" pitchFamily="34" charset="-94"/>
              </a:rPr>
              <a:t>İstiyorsun (erkek).</a:t>
            </a:r>
            <a:endParaRPr sz="2000" b="1">
              <a:latin typeface="Tekton Pro" pitchFamily="34" charset="-94"/>
            </a:endParaRPr>
          </a:p>
        </p:txBody>
      </p:sp>
      <p:sp>
        <p:nvSpPr>
          <p:cNvPr id="196" name="Google Shape;2894;p27"/>
          <p:cNvSpPr txBox="1">
            <a:spLocks noGrp="1"/>
          </p:cNvSpPr>
          <p:nvPr>
            <p:ph type="title" idx="5"/>
          </p:nvPr>
        </p:nvSpPr>
        <p:spPr>
          <a:xfrm>
            <a:off x="5987144" y="3957491"/>
            <a:ext cx="2713512" cy="61250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ar-SA" sz="3000" b="1" dirty="0" smtClean="0">
                <a:cs typeface="Huseyin Gunday" pitchFamily="2" charset="-78"/>
                <a:sym typeface="Didact Gothic"/>
              </a:rPr>
              <a:t>أُرِيدُ </a:t>
            </a:r>
            <a:r>
              <a:rPr lang="ar-SA" sz="3000" b="1" dirty="0" smtClean="0">
                <a:solidFill>
                  <a:schemeClr val="accent6">
                    <a:lumMod val="75000"/>
                  </a:schemeClr>
                </a:solidFill>
                <a:cs typeface="Huseyin Gunday" pitchFamily="2" charset="-78"/>
                <a:sym typeface="Didact Gothic"/>
              </a:rPr>
              <a:t>أَنْ</a:t>
            </a:r>
            <a:r>
              <a:rPr lang="ar-SA" sz="3000" b="1" dirty="0" smtClean="0">
                <a:cs typeface="Huseyin Gunday" pitchFamily="2" charset="-78"/>
                <a:sym typeface="Didact Gothic"/>
              </a:rPr>
              <a:t> أُصْبِحَ ......</a:t>
            </a:r>
            <a:endParaRPr sz="3000" b="1">
              <a:cs typeface="Huseyin Gunday" pitchFamily="2" charset="-78"/>
              <a:sym typeface="Didact Gothic"/>
            </a:endParaRPr>
          </a:p>
        </p:txBody>
      </p:sp>
      <p:sp>
        <p:nvSpPr>
          <p:cNvPr id="197" name="Google Shape;2895;p27"/>
          <p:cNvSpPr txBox="1">
            <a:spLocks noGrp="1"/>
          </p:cNvSpPr>
          <p:nvPr>
            <p:ph type="subTitle" idx="6"/>
          </p:nvPr>
        </p:nvSpPr>
        <p:spPr>
          <a:xfrm>
            <a:off x="5987149" y="4526300"/>
            <a:ext cx="2468081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tr-TR" sz="2000" b="1" dirty="0" smtClean="0">
                <a:latin typeface="Tekton Pro" pitchFamily="34" charset="-94"/>
              </a:rPr>
              <a:t>…. ol</a:t>
            </a:r>
            <a:r>
              <a:rPr lang="tr-TR" sz="2000" b="1" dirty="0" smtClean="0">
                <a:solidFill>
                  <a:schemeClr val="accent6">
                    <a:lumMod val="75000"/>
                  </a:schemeClr>
                </a:solidFill>
                <a:latin typeface="Tekton Pro" pitchFamily="34" charset="-94"/>
              </a:rPr>
              <a:t>mak</a:t>
            </a:r>
            <a:r>
              <a:rPr lang="tr-TR" sz="2000" b="1" dirty="0" smtClean="0">
                <a:latin typeface="Tekton Pro" pitchFamily="34" charset="-94"/>
              </a:rPr>
              <a:t> istiyorum.</a:t>
            </a:r>
            <a:endParaRPr sz="2000" b="1">
              <a:latin typeface="Tekton Pro" pitchFamily="34" charset="-94"/>
            </a:endParaRPr>
          </a:p>
        </p:txBody>
      </p:sp>
      <p:grpSp>
        <p:nvGrpSpPr>
          <p:cNvPr id="198" name="Google Shape;13487;p59"/>
          <p:cNvGrpSpPr/>
          <p:nvPr/>
        </p:nvGrpSpPr>
        <p:grpSpPr>
          <a:xfrm>
            <a:off x="4954746" y="1551493"/>
            <a:ext cx="442373" cy="420775"/>
            <a:chOff x="-6690625" y="3631325"/>
            <a:chExt cx="307225" cy="292225"/>
          </a:xfrm>
        </p:grpSpPr>
        <p:sp>
          <p:nvSpPr>
            <p:cNvPr id="199" name="Google Shape;13488;p59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3489;p59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3490;p59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3491;p59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chemeClr val="tx2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3492;p59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" name="Google Shape;13487;p59"/>
          <p:cNvGrpSpPr/>
          <p:nvPr/>
        </p:nvGrpSpPr>
        <p:grpSpPr>
          <a:xfrm>
            <a:off x="4942046" y="2942143"/>
            <a:ext cx="442373" cy="420775"/>
            <a:chOff x="-6690625" y="3631325"/>
            <a:chExt cx="307225" cy="292225"/>
          </a:xfrm>
        </p:grpSpPr>
        <p:sp>
          <p:nvSpPr>
            <p:cNvPr id="205" name="Google Shape;13488;p59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3489;p59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3490;p59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3491;p59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chemeClr val="tx2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3492;p59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" name="Google Shape;13487;p59"/>
          <p:cNvGrpSpPr/>
          <p:nvPr/>
        </p:nvGrpSpPr>
        <p:grpSpPr>
          <a:xfrm>
            <a:off x="4929346" y="4339143"/>
            <a:ext cx="442373" cy="420775"/>
            <a:chOff x="-6690625" y="3631325"/>
            <a:chExt cx="307225" cy="292225"/>
          </a:xfrm>
        </p:grpSpPr>
        <p:sp>
          <p:nvSpPr>
            <p:cNvPr id="211" name="Google Shape;13488;p59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3489;p59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3490;p59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3491;p59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chemeClr val="tx2"/>
            </a:solidFill>
            <a:ln>
              <a:solidFill>
                <a:schemeClr val="tx2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3492;p59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623</TotalTime>
  <Words>810</Words>
  <Application>Microsoft Office PowerPoint</Application>
  <PresentationFormat>Ekran Gösterisi (16:9)</PresentationFormat>
  <Paragraphs>227</Paragraphs>
  <Slides>26</Slides>
  <Notes>24</Notes>
  <HiddenSlides>0</HiddenSlides>
  <MMClips>0</MMClips>
  <ScaleCrop>false</ScaleCrop>
  <HeadingPairs>
    <vt:vector size="6" baseType="variant">
      <vt:variant>
        <vt:lpstr>Kullanılan Yazı Tipleri</vt:lpstr>
      </vt:variant>
      <vt:variant>
        <vt:i4>21</vt:i4>
      </vt:variant>
      <vt:variant>
        <vt:lpstr>Tema</vt:lpstr>
      </vt:variant>
      <vt:variant>
        <vt:i4>1</vt:i4>
      </vt:variant>
      <vt:variant>
        <vt:lpstr>Slayt Başlıkları</vt:lpstr>
      </vt:variant>
      <vt:variant>
        <vt:i4>26</vt:i4>
      </vt:variant>
    </vt:vector>
  </HeadingPairs>
  <TitlesOfParts>
    <vt:vector size="48" baseType="lpstr">
      <vt:lpstr>Bradley Hand ITC</vt:lpstr>
      <vt:lpstr>Lucida Handwriting</vt:lpstr>
      <vt:lpstr>Arizonia</vt:lpstr>
      <vt:lpstr>Oswald Regular</vt:lpstr>
      <vt:lpstr>Fira Sans Extra Condensed Medium</vt:lpstr>
      <vt:lpstr>Comic Sans MS</vt:lpstr>
      <vt:lpstr>Freehand521 BT</vt:lpstr>
      <vt:lpstr>Arial</vt:lpstr>
      <vt:lpstr>Zilla Slab Light</vt:lpstr>
      <vt:lpstr>Huseyin Gunday</vt:lpstr>
      <vt:lpstr>Calibri</vt:lpstr>
      <vt:lpstr>Times New Roman</vt:lpstr>
      <vt:lpstr>Varela</vt:lpstr>
      <vt:lpstr>Franklin Gothic Book</vt:lpstr>
      <vt:lpstr>Didact Gothic</vt:lpstr>
      <vt:lpstr>Tekton Pro Cond</vt:lpstr>
      <vt:lpstr>Mitr</vt:lpstr>
      <vt:lpstr>Hand Of Sean</vt:lpstr>
      <vt:lpstr>Tekton Pro</vt:lpstr>
      <vt:lpstr>Englebert</vt:lpstr>
      <vt:lpstr>Adobe Arabic</vt:lpstr>
      <vt:lpstr>Reading Workshop by Slidesgo</vt:lpstr>
      <vt:lpstr>  مَاذَا تُرِيدُ أَنْ تُصْبِحَ فِي الْمُسْتَقْبَلِ؟</vt:lpstr>
      <vt:lpstr>PowerPoint Sunusu</vt:lpstr>
      <vt:lpstr>(O erkek) istiyor =يُرِيدُ</vt:lpstr>
      <vt:lpstr>PowerPoint Sunusu</vt:lpstr>
      <vt:lpstr>PowerPoint Sunusu</vt:lpstr>
      <vt:lpstr>Fiilden Mastar Yapmak</vt:lpstr>
      <vt:lpstr>PowerPoint Sunusu</vt:lpstr>
      <vt:lpstr>….. olmak</vt:lpstr>
      <vt:lpstr>Artık cümlemizi oluşturmaya başlayalım.</vt:lpstr>
      <vt:lpstr> يُرِيدُ أَنْ يُصْبِحَ مُهَنْدِسًا فِي الْمُسْتَقْبَلِ؟</vt:lpstr>
      <vt:lpstr>PowerPoint Sunusu</vt:lpstr>
      <vt:lpstr>PowerPoint Sunusu</vt:lpstr>
      <vt:lpstr>(….. mak istiyor) يُرِيدُ أَنْ.......</vt:lpstr>
      <vt:lpstr>(…… mak istiyor/sun) تُرِيدُ أَنْ.......</vt:lpstr>
      <vt:lpstr>PowerPoint Sunusu</vt:lpstr>
      <vt:lpstr>PowerPoint Sunusu</vt:lpstr>
      <vt:lpstr>سَأَكونُ/سَأُصْبِحُ طَبِيبًا فِي الْمُسْتَقْبَل</vt:lpstr>
      <vt:lpstr>سَأَكونُ/سَأُصْبِحُ طَبِيبَةَ الْأَسْنَانِ فِي الْمُسْتَقْبَل</vt:lpstr>
      <vt:lpstr>سَأَكونُ صَحَفِيًّا في المُسْتَقْبَل</vt:lpstr>
      <vt:lpstr>سَأَكونُ/سَأُصْبِحُ مُحَامِيًا فِي الْمُسْتَقْبَل</vt:lpstr>
      <vt:lpstr>سَأَكونُ/سَأُصْبِحُ قاضِيًا في المُسْتَقْبَل</vt:lpstr>
      <vt:lpstr>سَأَكونُ/سَأُصْبِحُ صَيْدَلانِيّة فِي الْمُسْتَقْبَل</vt:lpstr>
      <vt:lpstr>سَأَكونُ مُحاسِبًا في المُسْتَقْبَل</vt:lpstr>
      <vt:lpstr>سَأَكونُ مُهَنْدِسًا في المُسْتَقْبَل</vt:lpstr>
      <vt:lpstr>سَأَكونُ/سَأُصْبِحُ شُرْطِيَّةً في المُسْتَقْبَل</vt:lpstr>
      <vt:lpstr>PowerPoint Sunusu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مَاذَا تُرِيُد أَنْ تُصْبِحَ فِي الْمُسْتَقْبَلِ؟</dc:title>
  <dc:creator>MERAL HUNUMA</dc:creator>
  <cp:lastModifiedBy>MERAL HUNUMA</cp:lastModifiedBy>
  <cp:revision>116</cp:revision>
  <dcterms:modified xsi:type="dcterms:W3CDTF">2021-10-23T13:39:02Z</dcterms:modified>
</cp:coreProperties>
</file>