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tags/tag40.xml" ContentType="application/vnd.openxmlformats-officedocument.presentationml.tags+xml"/>
  <Override PartName="/ppt/notesSlides/notesSlide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ppt/tags/tag4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5" r:id="rId4"/>
    <p:sldMasterId id="2147483698" r:id="rId5"/>
    <p:sldMasterId id="2147483711" r:id="rId6"/>
    <p:sldMasterId id="2147483724" r:id="rId7"/>
    <p:sldMasterId id="2147483742" r:id="rId8"/>
    <p:sldMasterId id="2147483754" r:id="rId9"/>
    <p:sldMasterId id="2147483762" r:id="rId10"/>
    <p:sldMasterId id="2147483775" r:id="rId11"/>
    <p:sldMasterId id="2147483787" r:id="rId12"/>
  </p:sldMasterIdLst>
  <p:notesMasterIdLst>
    <p:notesMasterId r:id="rId51"/>
  </p:notesMasterIdLst>
  <p:sldIdLst>
    <p:sldId id="326" r:id="rId13"/>
    <p:sldId id="300" r:id="rId14"/>
    <p:sldId id="302" r:id="rId15"/>
    <p:sldId id="301" r:id="rId16"/>
    <p:sldId id="304" r:id="rId17"/>
    <p:sldId id="303" r:id="rId18"/>
    <p:sldId id="305" r:id="rId19"/>
    <p:sldId id="306" r:id="rId20"/>
    <p:sldId id="280" r:id="rId21"/>
    <p:sldId id="297" r:id="rId22"/>
    <p:sldId id="278" r:id="rId23"/>
    <p:sldId id="307" r:id="rId24"/>
    <p:sldId id="281" r:id="rId25"/>
    <p:sldId id="282" r:id="rId26"/>
    <p:sldId id="308" r:id="rId27"/>
    <p:sldId id="310" r:id="rId28"/>
    <p:sldId id="283" r:id="rId29"/>
    <p:sldId id="312" r:id="rId30"/>
    <p:sldId id="313" r:id="rId31"/>
    <p:sldId id="286" r:id="rId32"/>
    <p:sldId id="287" r:id="rId33"/>
    <p:sldId id="288" r:id="rId34"/>
    <p:sldId id="315" r:id="rId35"/>
    <p:sldId id="289" r:id="rId36"/>
    <p:sldId id="290" r:id="rId37"/>
    <p:sldId id="291" r:id="rId38"/>
    <p:sldId id="292" r:id="rId39"/>
    <p:sldId id="294" r:id="rId40"/>
    <p:sldId id="316" r:id="rId41"/>
    <p:sldId id="317" r:id="rId42"/>
    <p:sldId id="318" r:id="rId43"/>
    <p:sldId id="320" r:id="rId44"/>
    <p:sldId id="319" r:id="rId45"/>
    <p:sldId id="321" r:id="rId46"/>
    <p:sldId id="323" r:id="rId47"/>
    <p:sldId id="322" r:id="rId48"/>
    <p:sldId id="324" r:id="rId49"/>
    <p:sldId id="325" r:id="rId50"/>
  </p:sldIdLst>
  <p:sldSz cx="12192000" cy="6858000"/>
  <p:notesSz cx="6858000" cy="9144000"/>
  <p:custDataLst>
    <p:tags r:id="rId52"/>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557B"/>
    <a:srgbClr val="FFCC99"/>
    <a:srgbClr val="A162D0"/>
    <a:srgbClr val="009898"/>
    <a:srgbClr val="FB6E52"/>
    <a:srgbClr val="FD9004"/>
    <a:srgbClr val="FFCC00"/>
    <a:srgbClr val="94BD19"/>
    <a:srgbClr val="E41647"/>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343" autoAdjust="0"/>
  </p:normalViewPr>
  <p:slideViewPr>
    <p:cSldViewPr snapToGrid="0">
      <p:cViewPr varScale="1">
        <p:scale>
          <a:sx n="61" d="100"/>
          <a:sy n="61" d="100"/>
        </p:scale>
        <p:origin x="60" y="1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453ABD-F198-4148-A26C-58778E04AB28}" type="datetimeFigureOut">
              <a:rPr lang="tr-TR" smtClean="0"/>
              <a:t>21.09.2019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495BFD-72BD-40F7-8E84-241941B90217}" type="slidenum">
              <a:rPr lang="tr-TR" smtClean="0"/>
              <a:t>‹#›</a:t>
            </a:fld>
            <a:endParaRPr lang="tr-TR"/>
          </a:p>
        </p:txBody>
      </p:sp>
    </p:spTree>
    <p:extLst>
      <p:ext uri="{BB962C8B-B14F-4D97-AF65-F5344CB8AC3E}">
        <p14:creationId xmlns:p14="http://schemas.microsoft.com/office/powerpoint/2010/main" val="4149976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lvl="1"/>
            <a:r>
              <a:rPr lang="tr-TR" dirty="0" smtClean="0"/>
              <a:t>«»			</a:t>
            </a:r>
            <a:endParaRPr lang="tr-TR" dirty="0"/>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23C7C6-8BC0-47AB-B9AE-58A4D92B96E4}"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6083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C495BFD-72BD-40F7-8E84-241941B90217}" type="slidenum">
              <a:rPr lang="tr-TR" smtClean="0"/>
              <a:t>2</a:t>
            </a:fld>
            <a:endParaRPr lang="tr-TR"/>
          </a:p>
        </p:txBody>
      </p:sp>
    </p:spTree>
    <p:extLst>
      <p:ext uri="{BB962C8B-B14F-4D97-AF65-F5344CB8AC3E}">
        <p14:creationId xmlns:p14="http://schemas.microsoft.com/office/powerpoint/2010/main" val="2887079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094B0B-FEED-44C7-8620-60D915DF39C4}"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5362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C495BFD-72BD-40F7-8E84-241941B90217}" type="slidenum">
              <a:rPr lang="tr-TR" smtClean="0"/>
              <a:t>21</a:t>
            </a:fld>
            <a:endParaRPr lang="tr-TR"/>
          </a:p>
        </p:txBody>
      </p:sp>
    </p:spTree>
    <p:extLst>
      <p:ext uri="{BB962C8B-B14F-4D97-AF65-F5344CB8AC3E}">
        <p14:creationId xmlns:p14="http://schemas.microsoft.com/office/powerpoint/2010/main" val="1835928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6DF03E3-C67E-4280-BAA1-23FE2F3C170C}" type="slidenum">
              <a:rPr lang="tr-TR" smtClean="0"/>
              <a:t>33</a:t>
            </a:fld>
            <a:endParaRPr lang="tr-TR"/>
          </a:p>
        </p:txBody>
      </p:sp>
    </p:spTree>
    <p:extLst>
      <p:ext uri="{BB962C8B-B14F-4D97-AF65-F5344CB8AC3E}">
        <p14:creationId xmlns:p14="http://schemas.microsoft.com/office/powerpoint/2010/main" val="38951994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Master" Target="../slideMasters/slideMaster2.xml"/><Relationship Id="rId5" Type="http://schemas.openxmlformats.org/officeDocument/2006/relationships/tags" Target="../tags/tag30.xml"/><Relationship Id="rId4" Type="http://schemas.openxmlformats.org/officeDocument/2006/relationships/tags" Target="../tags/tag29.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Master" Target="../slideMasters/slideMaster2.xml"/><Relationship Id="rId5" Type="http://schemas.openxmlformats.org/officeDocument/2006/relationships/tags" Target="../tags/tag35.xml"/><Relationship Id="rId4" Type="http://schemas.openxmlformats.org/officeDocument/2006/relationships/tags" Target="../tags/tag34.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custDataLst>
              <p:tags r:id="rId3"/>
            </p:custDataLst>
          </p:nvPr>
        </p:nvSpPr>
        <p:spPr/>
        <p:txBody>
          <a:bodyPr/>
          <a:lstStyle/>
          <a:p>
            <a:fld id="{11E3ABED-3CCB-424F-8229-501197F2F11C}" type="datetimeFigureOut">
              <a:rPr lang="tr-TR" smtClean="0"/>
              <a:t>21.09.2019</a:t>
            </a:fld>
            <a:endParaRPr lang="tr-TR"/>
          </a:p>
        </p:txBody>
      </p:sp>
      <p:sp>
        <p:nvSpPr>
          <p:cNvPr id="5" name="Altbilgi Yer Tutucusu 4"/>
          <p:cNvSpPr>
            <a:spLocks noGrp="1"/>
          </p:cNvSpPr>
          <p:nvPr>
            <p:ph type="ftr" sz="quarter" idx="11"/>
            <p:custDataLst>
              <p:tags r:id="rId4"/>
            </p:custDataLst>
          </p:nvPr>
        </p:nvSpPr>
        <p:spPr/>
        <p:txBody>
          <a:bodyPr/>
          <a:lstStyle/>
          <a:p>
            <a:endParaRPr lang="tr-TR"/>
          </a:p>
        </p:txBody>
      </p:sp>
      <p:sp>
        <p:nvSpPr>
          <p:cNvPr id="6" name="Slayt Numarası Yer Tutucusu 5"/>
          <p:cNvSpPr>
            <a:spLocks noGrp="1"/>
          </p:cNvSpPr>
          <p:nvPr>
            <p:ph type="sldNum" sz="quarter" idx="12"/>
            <p:custDataLst>
              <p:tags r:id="rId5"/>
            </p:custDataLst>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01218410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1E3ABED-3CCB-424F-8229-501197F2F11C}" type="datetimeFigureOut">
              <a:rPr lang="tr-TR" smtClean="0"/>
              <a:t>21.09.2019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2280938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28761548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976247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576374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43277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16599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238526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103361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4288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54001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386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1E3ABED-3CCB-424F-8229-501197F2F11C}" type="datetimeFigureOut">
              <a:rPr lang="tr-TR" smtClean="0"/>
              <a:t>21.09.2019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69559687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673416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0320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9299245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914400" y="2130426"/>
            <a:ext cx="103632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5324931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5526861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963084" y="4406901"/>
            <a:ext cx="103632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40363187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12108913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3525138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9070750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228283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9002317"/>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1" y="273050"/>
            <a:ext cx="4011084"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2382379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2389717" y="4800600"/>
            <a:ext cx="73152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77026390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48948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274639"/>
            <a:ext cx="27432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09600" y="274639"/>
            <a:ext cx="8026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00255120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D08C7-702A-4F76-95D4-B0FB8B3350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76C6E5-61AC-427A-A533-86E6638CBF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141492-222C-4EC4-95FF-DA0D4524E0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16B4F81-94B4-4FF0-938D-D257AA6C71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4F35E18-6BEB-4FF0-9585-8554185048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480994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7021E-41FC-4263-B1FF-595681B804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AE5303-28EC-47CD-98B0-05A9D17BF9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3E63D9-0758-4688-AB51-79352F7461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CFAC8B0-A5A3-4516-A9B6-DBCCF3030DF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FE3325D-C4B1-454A-BA62-01E3C2EB24D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07983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4F12D-5018-4C8D-B205-C89B649190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B55719-0201-48A2-8F6E-E65EB00009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DA130A-1B61-4E40-8C2D-3939B771A6A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551D343-BB60-439C-9096-DD4B5D01BEE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40DDE0B-4C9D-48AA-8C37-169705EFE1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87153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BF0F0-1762-47CF-8FBE-C97D444759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51F80F-5DBB-4695-BB62-345522BE35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2006E2-9E96-4194-9C25-8AD99A98DD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C33B6E-8FCF-44B2-B1CE-0F4968B2F07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882437A-59BD-41A8-A81B-EFBBBB8805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A099B4DA-F600-4912-A321-6FB31B95D8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606818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90E16-9328-48B2-A8B5-18C8A5B24D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694F0D-6CD2-4344-9B05-A579D5174A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A46BBB-7187-4B1F-9CC1-85772D4E76E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227AE9-F244-46F6-A658-9A73696481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F27EC4-865C-42D7-BEE2-8F2E404503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25164E-2A56-44B7-A30A-3D9FC8E0DD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21353E37-3952-4F5E-9E82-C5B4F952277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29DF7509-E29C-4F1B-82B4-FE59873DDC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428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84DF4-B443-4324-AAD0-325530E7D2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CC12AE-0DB5-43FD-B8E2-AD968A56A2A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9B8F181-C7A0-472A-98D0-F4B31595D72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16B664B-B308-4BE7-9137-ADF638A9DE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3207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İçerik Yer Tutucusu 2"/>
          <p:cNvSpPr>
            <a:spLocks noGrp="1"/>
          </p:cNvSpPr>
          <p:nvPr>
            <p:ph idx="1"/>
            <p:custDataLst>
              <p:tags r:id="rId2"/>
            </p:custDataLst>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853110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E34E82-F366-4195-9AEA-8833F96449B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905A727-8F80-4FF0-BB48-DB551D0C390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FC542911-62C3-4765-985D-F291612EE1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18295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B705D-B0F1-4F2A-B9EC-E9AFC63851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DEF459-983E-45F7-8E53-1DCB86C234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EC3EC9-E133-43CC-B2EE-87A3AEC3D3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449CC2-5391-4709-912F-0EEA9B0D51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15662D4-0463-4667-B23D-4EB2BD6FE3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6353624-50DD-4605-B173-595A2DE178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040151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34434-F480-4FA6-92A5-423EB2D987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7B7CEA-673E-4956-90C2-568661CAF0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FD6462-4196-47F0-B715-925CDC4452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A7253-F895-420D-96CF-0500D2AB287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0FAE93D-0C6F-4100-9BAD-1EC094F9584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FC12A164-EF45-43F9-8C81-CE6C32FAD1E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42341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31329-DCD8-42FE-A3D9-03CB53C14F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C42C35-30A5-486A-8C29-2F19573A1A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DACB82-F4CD-4731-9118-8ED71106B34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25ECD10-77FA-4FB1-8B71-26F30E35ADC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345B27A3-E10E-4EBD-8075-132C15388CA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185232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7E33B1-08D7-420E-A26E-58229C08BC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56672E-85E5-4BB1-B724-A600C494A3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344408-5785-43C9-8411-CA2592BFEA4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60B746C-A63C-4BD1-B79C-FBDE36615DA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1176502B-F1E9-46C0-812B-68E5B91274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93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602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847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259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Veri Yer Tutucusu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521309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4788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9720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İçerik Yer Tutucusu 2"/>
          <p:cNvSpPr>
            <a:spLocks noGrp="1"/>
          </p:cNvSpPr>
          <p:nvPr>
            <p:ph idx="1"/>
            <p:custDataLst>
              <p:tags r:id="rId2"/>
            </p:custDataLst>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custDataLst>
              <p:tags r:id="rId3"/>
            </p:custDataLst>
          </p:nvPr>
        </p:nvSpPr>
        <p:spPr/>
        <p:txBody>
          <a:bodyPr/>
          <a:lstStyle/>
          <a:p>
            <a:fld id="{11E3ABED-3CCB-424F-8229-501197F2F11C}" type="datetimeFigureOut">
              <a:rPr lang="tr-TR" smtClean="0"/>
              <a:t>21.09.2019</a:t>
            </a:fld>
            <a:endParaRPr lang="tr-TR"/>
          </a:p>
        </p:txBody>
      </p:sp>
      <p:sp>
        <p:nvSpPr>
          <p:cNvPr id="5" name="Altbilgi Yer Tutucusu 4"/>
          <p:cNvSpPr>
            <a:spLocks noGrp="1"/>
          </p:cNvSpPr>
          <p:nvPr>
            <p:ph type="ftr" sz="quarter" idx="11"/>
            <p:custDataLst>
              <p:tags r:id="rId4"/>
            </p:custDataLst>
          </p:nvPr>
        </p:nvSpPr>
        <p:spPr/>
        <p:txBody>
          <a:bodyPr/>
          <a:lstStyle/>
          <a:p>
            <a:endParaRPr lang="tr-TR"/>
          </a:p>
        </p:txBody>
      </p:sp>
      <p:sp>
        <p:nvSpPr>
          <p:cNvPr id="6" name="Slayt Numarası Yer Tutucusu 5"/>
          <p:cNvSpPr>
            <a:spLocks noGrp="1"/>
          </p:cNvSpPr>
          <p:nvPr>
            <p:ph type="sldNum" sz="quarter" idx="12"/>
            <p:custDataLst>
              <p:tags r:id="rId5"/>
            </p:custDataLst>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2571774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68450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1782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68697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47C1435-38DE-4ACA-82C8-825D8F6DC43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28939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A9FCFDD-1F85-45DF-92CA-46248156ADEE}"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16477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38EBA3B-F145-4833-9F8B-900C8FE8215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58803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BA9A2F4-8E66-476D-B207-AC8607D6A99B}"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2050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B245121-8B16-46FB-AB78-D40F83CBF96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78709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D21E65-20EB-464C-BDF4-42C25BFB73D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412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314799-51F7-4FEF-8064-AD701F101A2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081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11E3ABED-3CCB-424F-8229-501197F2F11C}" type="datetimeFigureOut">
              <a:rPr lang="tr-TR" smtClean="0"/>
              <a:t>21.09.2019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1466314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0C3103A-B8C2-45DF-9C3F-278F5EA5636C}"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37194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75F768-2E9A-4A98-ABCF-F797DF280E5A}"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19159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21CA3C-8886-4152-BC03-3DB86A80EAC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19571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2EC1E6-50B0-43DB-9FF4-C63643D9212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46265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7137497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30974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7390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832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336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7237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11E3ABED-3CCB-424F-8229-501197F2F11C}" type="datetimeFigureOut">
              <a:rPr lang="tr-TR" smtClean="0"/>
              <a:t>21.09.2019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27779822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6760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22795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47184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9117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83785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44490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0461125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47C1435-38DE-4ACA-82C8-825D8F6DC43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84031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A9FCFDD-1F85-45DF-92CA-46248156ADEE}"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97952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38EBA3B-F145-4833-9F8B-900C8FE8215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7576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11E3ABED-3CCB-424F-8229-501197F2F11C}" type="datetimeFigureOut">
              <a:rPr lang="tr-TR" smtClean="0"/>
              <a:t>21.09.2019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6585658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BA9A2F4-8E66-476D-B207-AC8607D6A99B}"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69016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B245121-8B16-46FB-AB78-D40F83CBF96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0403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D21E65-20EB-464C-BDF4-42C25BFB73D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83556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314799-51F7-4FEF-8064-AD701F101A2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5907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0C3103A-B8C2-45DF-9C3F-278F5EA5636C}"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07102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75F768-2E9A-4A98-ABCF-F797DF280E5A}"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36027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21CA3C-8886-4152-BC03-3DB86A80EAC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35855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2EC1E6-50B0-43DB-9FF4-C63643D9212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12139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0154580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4349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custDataLst>
              <p:tags r:id="rId1"/>
            </p:custDataLst>
          </p:nvPr>
        </p:nvSpPr>
        <p:spPr/>
        <p:txBody>
          <a:bodyPr/>
          <a:lstStyle/>
          <a:p>
            <a:r>
              <a:rPr lang="tr-TR" smtClean="0"/>
              <a:t>Asıl başlık stili için tıklatın</a:t>
            </a:r>
            <a:endParaRPr lang="tr-TR"/>
          </a:p>
        </p:txBody>
      </p:sp>
      <p:sp>
        <p:nvSpPr>
          <p:cNvPr id="3" name="Veri Yer Tutucusu 2"/>
          <p:cNvSpPr>
            <a:spLocks noGrp="1"/>
          </p:cNvSpPr>
          <p:nvPr>
            <p:ph type="dt" sz="half" idx="10"/>
            <p:custDataLst>
              <p:tags r:id="rId2"/>
            </p:custDataLst>
          </p:nvPr>
        </p:nvSpPr>
        <p:spPr/>
        <p:txBody>
          <a:bodyPr/>
          <a:lstStyle/>
          <a:p>
            <a:fld id="{11E3ABED-3CCB-424F-8229-501197F2F11C}" type="datetimeFigureOut">
              <a:rPr lang="tr-TR" smtClean="0"/>
              <a:t>21.09.2019</a:t>
            </a:fld>
            <a:endParaRPr lang="tr-TR"/>
          </a:p>
        </p:txBody>
      </p:sp>
      <p:sp>
        <p:nvSpPr>
          <p:cNvPr id="4" name="Altbilgi Yer Tutucusu 3"/>
          <p:cNvSpPr>
            <a:spLocks noGrp="1"/>
          </p:cNvSpPr>
          <p:nvPr>
            <p:ph type="ftr" sz="quarter" idx="11"/>
            <p:custDataLst>
              <p:tags r:id="rId3"/>
            </p:custDataLst>
          </p:nvPr>
        </p:nvSpPr>
        <p:spPr/>
        <p:txBody>
          <a:bodyPr/>
          <a:lstStyle/>
          <a:p>
            <a:endParaRPr lang="tr-TR"/>
          </a:p>
        </p:txBody>
      </p:sp>
      <p:sp>
        <p:nvSpPr>
          <p:cNvPr id="5" name="Slayt Numarası Yer Tutucusu 4"/>
          <p:cNvSpPr>
            <a:spLocks noGrp="1"/>
          </p:cNvSpPr>
          <p:nvPr>
            <p:ph type="sldNum" sz="quarter" idx="12"/>
            <p:custDataLst>
              <p:tags r:id="rId4"/>
            </p:custDataLst>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26624972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45657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5864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71693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15136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2186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83511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42602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44257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43475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4046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11E3ABED-3CCB-424F-8229-501197F2F11C}" type="datetimeFigureOut">
              <a:rPr lang="tr-TR" smtClean="0"/>
              <a:t>21.09.2019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367731651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D1176A7-B091-469C-82C8-89C693043C40}"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39B1FA-81F2-4940-9AF3-5EAFB5D6669B}"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itle 1"/>
          <p:cNvSpPr>
            <a:spLocks noGrp="1"/>
          </p:cNvSpPr>
          <p:nvPr>
            <p:ph type="title"/>
          </p:nvPr>
        </p:nvSpPr>
        <p:spPr>
          <a:xfrm>
            <a:off x="609600" y="274641"/>
            <a:ext cx="10972801" cy="715961"/>
          </a:xfrm>
        </p:spPr>
        <p:txBody>
          <a:bodyPr>
            <a:normAutofit/>
          </a:bodyPr>
          <a:lstStyle>
            <a:lvl1pPr algn="l">
              <a:defRPr sz="3732">
                <a:solidFill>
                  <a:schemeClr val="tx1">
                    <a:lumMod val="65000"/>
                    <a:lumOff val="35000"/>
                  </a:schemeClr>
                </a:solidFill>
              </a:defRPr>
            </a:lvl1pPr>
          </a:lstStyle>
          <a:p>
            <a:r>
              <a:rPr lang="en-US" smtClean="0"/>
              <a:t>Click to edit Master title style</a:t>
            </a:r>
            <a:endParaRPr lang="en-US"/>
          </a:p>
        </p:txBody>
      </p:sp>
    </p:spTree>
    <p:extLst>
      <p:ext uri="{BB962C8B-B14F-4D97-AF65-F5344CB8AC3E}">
        <p14:creationId xmlns:p14="http://schemas.microsoft.com/office/powerpoint/2010/main" val="381563649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47C1435-38DE-4ACA-82C8-825D8F6DC43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95964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A9FCFDD-1F85-45DF-92CA-46248156ADEE}"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9921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38EBA3B-F145-4833-9F8B-900C8FE8215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69489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BA9A2F4-8E66-476D-B207-AC8607D6A99B}"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78054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B245121-8B16-46FB-AB78-D40F83CBF96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Altbilgi Yer Tutucusu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ayt Numarası Yer Tutucusu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3046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4D21E65-20EB-464C-BDF4-42C25BFB73DD}"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Altbilgi Yer Tutucusu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ayt Numarası Yer Tutucusu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97769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314799-51F7-4FEF-8064-AD701F101A24}"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Altbilgi Yer Tutucusu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ayt Numarası Yer Tutucusu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06935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0C3103A-B8C2-45DF-9C3F-278F5EA5636C}"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4566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B75F768-2E9A-4A98-ABCF-F797DF280E5A}"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Altbilgi Yer Tutucusu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ayt Numarası Yer Tutucusu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4136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11E3ABED-3CCB-424F-8229-501197F2F11C}" type="datetimeFigureOut">
              <a:rPr lang="tr-TR" smtClean="0"/>
              <a:t>21.09.2019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191982610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21CA3C-8886-4152-BC03-3DB86A80EAC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0484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02EC1E6-50B0-43DB-9FF4-C63643D92126}"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77230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49132981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93395-65E9-4FF8-BC27-F7E9B43E0B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C42CA0-2283-401C-858D-45B33852AB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B9F5187-BE20-4C4C-BA35-69D8FB3CF9D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714BE53-5077-47E1-8B32-69F305FB209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780286C-87D6-4672-B5B9-5098E14016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7988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E05CB-0723-414B-B5F1-856CDC29C4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F9B03A-CF2D-4C7F-BE26-3D244F886DC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A2F0E0-2855-42C9-8947-08BA27DA642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2470418-DA7B-48D0-8C28-D679163039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E951A36-A073-425A-A73F-9B439AD775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84357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1FEC1-3E70-42AF-B22D-3D048F347B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6D54A13-7524-4924-948F-F122C309BD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CF1C508-C3D6-4C1C-8F6D-92D04F46A23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02EFABB-F8E5-4ADE-A624-F6192A4352B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2ED2DFA-30E4-44BE-A552-995EF7B6AC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62418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7B23B-F924-4E9A-AB38-CF672A1927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A0EA04-5516-45D6-8655-FB94162B54B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4D7B3B-CA5F-46CD-A0B4-AA345312AC5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7130CF8-3D33-4FD0-9680-CCE77BB4F7B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7A101E5-F501-44B9-A516-F2125FFA946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512C7EA4-F92B-4A68-828B-C083BB50124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91441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BB39-7549-4A51-8283-B2F91ED9D4D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D93917-BDB0-4949-A581-BE457B27A5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FFDAD99-FFE9-40B7-9E6A-0E1CEB3187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94A060-77CF-4DD9-8894-3578547F20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5587429-258B-4F8C-9C75-D8D289BC062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AF854F-96DE-463B-B584-78FA47D203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F2BA90C1-B1DB-4793-AB59-D341B53A246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9D29DB60-751C-4FE6-A73D-F4FFFB3A1F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7586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C560E-CF0D-4087-B960-324761A1D7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484097-0010-4D9C-B1FE-1102E6DD135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6D16FA4-9747-4D41-AB0F-4691958D693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07FAE89-BD10-4403-9195-C23E43003D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94413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3928CB-056A-495E-8D8A-643A5557F91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193EB902-A902-4DD4-AB78-11EF2A66A10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780991B-5F5C-422C-9983-99C543AB2C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6165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11E3ABED-3CCB-424F-8229-501197F2F11C}" type="datetimeFigureOut">
              <a:rPr lang="tr-TR" smtClean="0"/>
              <a:t>21.09.2019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AA8DC3D-3992-433F-8FBD-E539D599C27B}" type="slidenum">
              <a:rPr lang="tr-TR" smtClean="0"/>
              <a:t>‹#›</a:t>
            </a:fld>
            <a:endParaRPr lang="tr-TR"/>
          </a:p>
        </p:txBody>
      </p:sp>
    </p:spTree>
    <p:extLst>
      <p:ext uri="{BB962C8B-B14F-4D97-AF65-F5344CB8AC3E}">
        <p14:creationId xmlns:p14="http://schemas.microsoft.com/office/powerpoint/2010/main" val="2205637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20B09-8EE8-4D63-A5D6-31465A5C43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77368E-A0F0-4D85-9C1B-1F2F175BF4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C9590E0-CD61-4907-BB66-5BC73781EE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69CF5D-204A-4BC8-89A2-F040D49E4C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88EC39C-1D13-4AB7-BF65-C90DC47EDD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EA8BF73-CA50-4B2C-94DC-5060B367A84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3795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61884-04CB-46C2-8C66-61B90605DB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7A73FF-F867-4BD8-A00E-84EDE07AE0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66B61A-63C1-413D-BB49-AEF99E8F27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1FC4E8C-F24C-4685-B65F-5DD306880A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1643A1B-67CB-4482-81FF-425A54A67A7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44E155E-7BF7-4DA5-930C-D14058F723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68732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81D07-3A0A-4EC4-A6C2-6F15CCC022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398D49-5232-483E-93AB-3E94BBB2EAD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327A27-4E8D-45FC-9F32-AB27E0A5817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9CF1C8A-56B7-414E-B958-76BCFEA0EE3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BB80DB0-6190-48A2-A032-7D67B51F35F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50376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111515-5EA9-44E0-9C35-C54D9A157F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CCA91AE-5AF9-4713-B5A3-3B3BAD1703D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E00B3F-6687-477C-BE84-7BA779524F1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22B353AB-A1E0-47AD-A740-6118284996A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CC89A44-DBB2-4EF6-80BB-1A074AA697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582009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7612" y="3043730"/>
            <a:ext cx="5472863" cy="2137870"/>
          </a:xfrm>
        </p:spPr>
        <p:txBody>
          <a:bodyPr lIns="0" tIns="0" rIns="0" bIns="0" anchor="b" anchorCtr="0">
            <a:noAutofit/>
          </a:bodyPr>
          <a:lstStyle>
            <a:lvl1pPr algn="l">
              <a:defRPr lang="en-US" sz="4000" b="0" kern="1200" smtClean="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dirty="0" smtClean="0"/>
              <a:t>CLICK TO EDIT</a:t>
            </a:r>
            <a:endParaRPr lang="en-US" dirty="0"/>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9578D6DB-6798-42D2-B9AD-FC6F1C72FC30}"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E5EDE275-BE14-4364-AEA2-5F5667C0FD49}"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7" name="Content Placeholder 6"/>
          <p:cNvSpPr>
            <a:spLocks noGrp="1"/>
          </p:cNvSpPr>
          <p:nvPr>
            <p:ph sz="quarter" idx="13"/>
          </p:nvPr>
        </p:nvSpPr>
        <p:spPr>
          <a:xfrm>
            <a:off x="614297" y="5357596"/>
            <a:ext cx="5481703" cy="738404"/>
          </a:xfrm>
        </p:spPr>
        <p:txBody>
          <a:bodyPr lIns="0" rIns="0">
            <a:normAutofit/>
          </a:bodyPr>
          <a:lstStyle>
            <a:lvl1pPr marL="0" indent="0">
              <a:buFontTx/>
              <a:buNone/>
              <a:defRPr sz="1800">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32459515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32622970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2"/>
            <a:ext cx="5384800" cy="4525963"/>
          </a:xfrm>
        </p:spPr>
        <p:txBody>
          <a:bodyPr>
            <a:normAutofit/>
          </a:bodyPr>
          <a:lstStyle>
            <a:lvl1pPr>
              <a:defRPr sz="1800">
                <a:solidFill>
                  <a:schemeClr val="tx1">
                    <a:lumMod val="75000"/>
                    <a:lumOff val="25000"/>
                  </a:schemeClr>
                </a:solidFill>
              </a:defRPr>
            </a:lvl1pPr>
            <a:lvl2pPr>
              <a:defRPr sz="2800"/>
            </a:lvl2pPr>
            <a:lvl3pPr>
              <a:defRPr sz="2400"/>
            </a:lvl3pPr>
            <a:lvl4pPr>
              <a:defRPr sz="2000"/>
            </a:lvl4pPr>
            <a:lvl5pPr>
              <a:defRPr sz="2000"/>
            </a:lvl5pPr>
            <a:lvl6pPr>
              <a:defRPr sz="2400"/>
            </a:lvl6pPr>
            <a:lvl7pPr>
              <a:defRPr sz="2400"/>
            </a:lvl7pPr>
            <a:lvl8pPr>
              <a:defRPr sz="2400"/>
            </a:lvl8pPr>
            <a:lvl9pPr>
              <a:defRPr sz="2400"/>
            </a:lvl9pPr>
          </a:lstStyle>
          <a:p>
            <a:pPr lvl="0"/>
            <a:r>
              <a:rPr lang="en-US" dirty="0" smtClean="0"/>
              <a:t>Click to edit Master text styles</a:t>
            </a:r>
          </a:p>
        </p:txBody>
      </p:sp>
      <p:sp>
        <p:nvSpPr>
          <p:cNvPr id="4" name="Content Placeholder 3"/>
          <p:cNvSpPr>
            <a:spLocks noGrp="1"/>
          </p:cNvSpPr>
          <p:nvPr>
            <p:ph sz="half" idx="2"/>
          </p:nvPr>
        </p:nvSpPr>
        <p:spPr>
          <a:xfrm>
            <a:off x="6197600" y="1600202"/>
            <a:ext cx="5384800" cy="4525963"/>
          </a:xfrm>
        </p:spPr>
        <p:txBody>
          <a:bodyPr>
            <a:normAutofit/>
          </a:bodyPr>
          <a:lstStyle>
            <a:lvl1pPr>
              <a:defRPr sz="1800">
                <a:solidFill>
                  <a:schemeClr val="tx1">
                    <a:lumMod val="75000"/>
                    <a:lumOff val="25000"/>
                  </a:schemeClr>
                </a:solidFill>
              </a:defRPr>
            </a:lvl1pPr>
            <a:lvl2pPr>
              <a:defRPr sz="2800"/>
            </a:lvl2pPr>
            <a:lvl3pPr>
              <a:defRPr sz="2400"/>
            </a:lvl3pPr>
            <a:lvl4pPr>
              <a:defRPr sz="2000"/>
            </a:lvl4pPr>
            <a:lvl5pPr>
              <a:defRPr sz="2000"/>
            </a:lvl5pPr>
            <a:lvl6pPr>
              <a:defRPr sz="2400"/>
            </a:lvl6pPr>
            <a:lvl7pPr>
              <a:defRPr sz="2400"/>
            </a:lvl7pPr>
            <a:lvl8pPr>
              <a:defRPr sz="2400"/>
            </a:lvl8pPr>
            <a:lvl9pPr>
              <a:defRPr sz="24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28268859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600"/>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71886068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32066595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slidemodel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36"/>
            <a:ext cx="5932223" cy="711081"/>
          </a:xfrm>
        </p:spPr>
        <p:txBody>
          <a:bodyPr>
            <a:normAutofit/>
          </a:bodyPr>
          <a:lstStyle>
            <a:lvl1pPr algn="ctr">
              <a:defRPr sz="3599"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smtClean="0"/>
              <a:t>SlideModel.com</a:t>
            </a:r>
            <a:endParaRPr lang="en-US"/>
          </a:p>
        </p:txBody>
      </p:sp>
      <p:sp>
        <p:nvSpPr>
          <p:cNvPr id="3" name="Date Placeholder 2"/>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dirty="0">
              <a:ln>
                <a:noFill/>
              </a:ln>
              <a:solidFill>
                <a:srgbClr val="000000">
                  <a:tint val="75000"/>
                </a:srgb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tint val="75000"/>
                </a:srgb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17240044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theme" Target="../theme/theme10.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25.xml"/><Relationship Id="rId2" Type="http://schemas.openxmlformats.org/officeDocument/2006/relationships/slideLayout" Target="../slideLayouts/slideLayout13.xml"/><Relationship Id="rId16" Type="http://schemas.openxmlformats.org/officeDocument/2006/relationships/tags" Target="../tags/tag2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23.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theme" Target="../theme/theme7.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5" Type="http://schemas.openxmlformats.org/officeDocument/2006/relationships/slideLayout" Target="../slideLayouts/slideLayout98.xml"/><Relationship Id="rId4"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E3ABED-3CCB-424F-8229-501197F2F11C}" type="datetimeFigureOut">
              <a:rPr lang="tr-TR" smtClean="0"/>
              <a:t>21.09.2019</a:t>
            </a:fld>
            <a:endParaRPr lang="tr-TR"/>
          </a:p>
        </p:txBody>
      </p:sp>
      <p:sp>
        <p:nvSpPr>
          <p:cNvPr id="5" name="Altbilgi Yer Tutucusu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8DC3D-3992-433F-8FBD-E539D599C27B}" type="slidenum">
              <a:rPr lang="tr-TR" smtClean="0"/>
              <a:t>‹#›</a:t>
            </a:fld>
            <a:endParaRPr lang="tr-TR"/>
          </a:p>
        </p:txBody>
      </p:sp>
    </p:spTree>
    <p:extLst>
      <p:ext uri="{BB962C8B-B14F-4D97-AF65-F5344CB8AC3E}">
        <p14:creationId xmlns:p14="http://schemas.microsoft.com/office/powerpoint/2010/main" val="233685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03A027C-A2ED-43FC-A3FA-6B86570449FB}"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C91CE68-EB24-42C2-9B72-BA0EA503F639}"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54247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solidFill>
                  <a:prstClr val="black">
                    <a:tint val="75000"/>
                  </a:prstClr>
                </a:solidFill>
              </a:rPr>
              <a:pPr/>
              <a:t>21.09.2019</a:t>
            </a:fld>
            <a:endParaRPr lang="tr-TR">
              <a:solidFill>
                <a:prstClr val="black">
                  <a:tint val="75000"/>
                </a:prstClr>
              </a:solidFill>
            </a:endParaRPr>
          </a:p>
        </p:txBody>
      </p:sp>
      <p:sp>
        <p:nvSpPr>
          <p:cNvPr id="5" name="4 Altbilgi Yer Tutucusu"/>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5 Slayt Numarası Yer Tutucusu"/>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46508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91864F-627E-4467-A414-2544C52661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0A1A52-5B04-41CB-9854-67FDA567B9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4BE2D0-6FB2-44D2-A187-91712D34C1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BA2551E-A9DA-4930-A30A-960D38A3CD15}"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CD7B212-E42F-451F-A239-FEC64518E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29DAD0C-D1FF-469B-990D-1FAB9F63C7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5581DA8-E67B-45DC-BAD3-A61AD43E4E9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6600993"/>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1E3ABED-3CCB-424F-8229-501197F2F11C}"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AA8DC3D-3992-433F-8FBD-E539D599C27B}"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69623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288DE07-31AC-44D6-8E31-0C13EF9AA659}"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62663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tx2">
                <a:lumMod val="40000"/>
                <a:lumOff val="60000"/>
              </a:schemeClr>
            </a:gs>
            <a:gs pos="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93E0BA6-8B55-4770-92E2-50A813E5248E}"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013F1D1-2948-48AC-96E3-48D98A46533A}"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64312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288DE07-31AC-44D6-8E31-0C13EF9AA659}"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434682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hf sldNum="0" hdr="0" ft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D4DFF1"/>
            </a:gs>
            <a:gs pos="0">
              <a:schemeClr val="accent1">
                <a:lumMod val="5000"/>
                <a:lumOff val="9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B48ED8A-22EE-44A1-AF5A-A303D68E3208}" type="datetimeFigureOut">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D3B2BC3-1DA7-42D1-9C5B-E17325C9773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156482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rgbClr val="BACCD8"/>
            </a:gs>
            <a:gs pos="83000">
              <a:srgbClr val="B1C4D2"/>
            </a:gs>
            <a:gs pos="100000">
              <a:srgbClr val="95AFC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288DE07-31AC-44D6-8E31-0C13EF9AA659}" type="datetime1">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21.09.2019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Hazırlayan Mustafa YILDIRIM</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A4DCA7B-C0DD-4492-920F-75BE3254E2C2}"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683888"/>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hf sldNum="0" hdr="0" ft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98CE18-FF63-479B-AD0E-984551E303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2EA6EE-27CD-4089-B635-7BE158B50D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45F81D-559F-48B6-A9DB-8C13EA42F8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F76158-7672-4C42-99A4-8F8521F1C411}"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9/21/2019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411A341-04BD-457E-8027-24F7CAC196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D3413D-42F9-4F97-8B8F-19C71AFA01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37B701-340B-41CE-8085-117ED77BE3F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7300495"/>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81000">
              <a:srgbClr val="EEEEEE"/>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0"/>
            <a:ext cx="10972801" cy="711081"/>
          </a:xfrm>
          <a:prstGeom prst="rect">
            <a:avLst/>
          </a:prstGeom>
        </p:spPr>
        <p:txBody>
          <a:bodyPr vert="horz" lIns="0" tIns="60949" rIns="0" bIns="60949"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138426"/>
            <a:ext cx="10972801" cy="4987739"/>
          </a:xfrm>
          <a:prstGeom prst="rect">
            <a:avLst/>
          </a:prstGeom>
        </p:spPr>
        <p:txBody>
          <a:bodyPr vert="horz" lIns="0" tIns="60949" rIns="0" bIns="60949" rtlCol="0">
            <a:normAutofit/>
          </a:bodyPr>
          <a:lstStyle/>
          <a:p>
            <a:pPr lvl="0"/>
            <a:r>
              <a:rPr lang="en-US" dirty="0" smtClean="0"/>
              <a:t>Click to edit Master text styles</a:t>
            </a:r>
          </a:p>
        </p:txBody>
      </p:sp>
      <p:sp>
        <p:nvSpPr>
          <p:cNvPr id="4" name="Date Placeholder 3"/>
          <p:cNvSpPr>
            <a:spLocks noGrp="1"/>
          </p:cNvSpPr>
          <p:nvPr>
            <p:ph type="dt" sz="half" idx="2"/>
          </p:nvPr>
        </p:nvSpPr>
        <p:spPr>
          <a:xfrm>
            <a:off x="609600" y="6356352"/>
            <a:ext cx="2844800"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pPr marL="0" marR="0" lvl="0" indent="0" algn="l" defTabSz="1218987" rtl="0" eaLnBrk="1" fontAlgn="auto" latinLnBrk="0" hangingPunct="1">
              <a:lnSpc>
                <a:spcPct val="100000"/>
              </a:lnSpc>
              <a:spcBef>
                <a:spcPts val="0"/>
              </a:spcBef>
              <a:spcAft>
                <a:spcPts val="0"/>
              </a:spcAft>
              <a:buClrTx/>
              <a:buSzTx/>
              <a:buFontTx/>
              <a:buNone/>
              <a:tabLst/>
              <a:defRPr/>
            </a:pPr>
            <a:fld id="{425404F2-BE9A-4460-8815-8F645183555F}" type="datetimeFigureOut">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9/21/2019</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1" y="6356352"/>
            <a:ext cx="2844800"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pPr marL="0" marR="0" lvl="0" indent="0" algn="r" defTabSz="1218987" rtl="0" eaLnBrk="1" fontAlgn="auto" latinLnBrk="0" hangingPunct="1">
              <a:lnSpc>
                <a:spcPct val="100000"/>
              </a:lnSpc>
              <a:spcBef>
                <a:spcPts val="0"/>
              </a:spcBef>
              <a:spcAft>
                <a:spcPts val="0"/>
              </a:spcAft>
              <a:buClrTx/>
              <a:buSzTx/>
              <a:buFontTx/>
              <a:buNone/>
              <a:tabLst/>
              <a:defRPr/>
            </a:pPr>
            <a:fld id="{96E69268-9C8B-4EBF-A9EE-DC5DC2D48DC3}" type="slidenum">
              <a:rPr kumimoji="0" lang="en-US" sz="1600" b="0" i="0" u="none" strike="noStrike" kern="1200" cap="none" spc="0" normalizeH="0" baseline="0" noProof="0" smtClean="0">
                <a:ln>
                  <a:noFill/>
                </a:ln>
                <a:solidFill>
                  <a:srgbClr val="000000">
                    <a:tint val="75000"/>
                  </a:srgbClr>
                </a:solidFill>
                <a:effectLst/>
                <a:uLnTx/>
                <a:uFillTx/>
                <a:latin typeface="Calibri"/>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0000">
                  <a:tint val="75000"/>
                </a:srgbClr>
              </a:solidFill>
              <a:effectLst/>
              <a:uLnTx/>
              <a:uFillTx/>
              <a:latin typeface="Calibri"/>
              <a:ea typeface="+mn-ea"/>
              <a:cs typeface="+mn-cs"/>
            </a:endParaRPr>
          </a:p>
        </p:txBody>
      </p:sp>
    </p:spTree>
    <p:extLst>
      <p:ext uri="{BB962C8B-B14F-4D97-AF65-F5344CB8AC3E}">
        <p14:creationId xmlns:p14="http://schemas.microsoft.com/office/powerpoint/2010/main" val="875979377"/>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Lst>
  <p:txStyles>
    <p:titleStyle>
      <a:lvl1pPr algn="l" defTabSz="1218987" rtl="0" eaLnBrk="1" latinLnBrk="0" hangingPunct="1">
        <a:spcBef>
          <a:spcPct val="0"/>
        </a:spcBef>
        <a:buNone/>
        <a:defRPr sz="3600" kern="1200">
          <a:solidFill>
            <a:schemeClr val="tx1">
              <a:lumMod val="75000"/>
              <a:lumOff val="25000"/>
            </a:schemeClr>
          </a:solidFill>
          <a:latin typeface="+mj-lt"/>
          <a:ea typeface="+mj-ea"/>
          <a:cs typeface="Arial" panose="020B0604020202020204" pitchFamily="34" charset="0"/>
        </a:defRPr>
      </a:lvl1pPr>
    </p:titleStyle>
    <p:bodyStyle>
      <a:lvl1pPr marL="0" indent="0" algn="l" defTabSz="1218987" rtl="0" eaLnBrk="1" latinLnBrk="0" hangingPunct="1">
        <a:spcBef>
          <a:spcPct val="20000"/>
        </a:spcBef>
        <a:buFontTx/>
        <a:buNone/>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09494"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2pPr>
      <a:lvl3pPr marL="1218986"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3pPr>
      <a:lvl4pPr marL="1828480"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4pPr>
      <a:lvl5pPr marL="2437973" indent="0" algn="l" defTabSz="1218987" rtl="0" eaLnBrk="1" latinLnBrk="0" hangingPunct="1">
        <a:spcBef>
          <a:spcPct val="20000"/>
        </a:spcBef>
        <a:buFontTx/>
        <a:buNone/>
        <a:defRPr sz="1800" kern="1200">
          <a:solidFill>
            <a:schemeClr val="tx1"/>
          </a:solidFill>
          <a:latin typeface="Arial" panose="020B0604020202020204" pitchFamily="34" charset="0"/>
          <a:ea typeface="+mn-ea"/>
          <a:cs typeface="Arial" panose="020B0604020202020204"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4.xml"/></Relationships>
</file>

<file path=ppt/slides/_rels/slide10.xml.rels><?xml version="1.0" encoding="UTF-8" standalone="yes"?>
<Relationships xmlns="http://schemas.openxmlformats.org/package/2006/relationships"><Relationship Id="rId3" Type="http://schemas.openxmlformats.org/officeDocument/2006/relationships/hyperlink" Target="https://wordwall.net/play/580/879/204" TargetMode="External"/><Relationship Id="rId2" Type="http://schemas.openxmlformats.org/officeDocument/2006/relationships/audio" Target="../media/audio3.wav"/><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3" Type="http://schemas.openxmlformats.org/officeDocument/2006/relationships/hyperlink" Target="http://kuran.diyanet.gov.tr/mushaf" TargetMode="External"/><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9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40.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ordwall.net/play/580/931/816"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4.xml"/><Relationship Id="rId5" Type="http://schemas.microsoft.com/office/2007/relationships/hdphoto" Target="../media/hdphoto1.wdp"/><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4.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4.xml"/></Relationships>
</file>

<file path=ppt/slides/_rels/slide3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13.xml"/></Relationships>
</file>

<file path=ppt/slides/_rels/slide3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113.xml"/><Relationship Id="rId4" Type="http://schemas.openxmlformats.org/officeDocument/2006/relationships/audio" Target="../media/audio3.wav"/></Relationships>
</file>

<file path=ppt/slides/_rels/slide3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13.xml"/></Relationships>
</file>

<file path=ppt/slides/_rels/slide3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13.xml"/></Relationships>
</file>

<file path=ppt/slides/_rels/slide3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13.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114.xml"/><Relationship Id="rId5" Type="http://schemas.openxmlformats.org/officeDocument/2006/relationships/image" Target="../media/image9.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4.xml"/><Relationship Id="rId5" Type="http://schemas.openxmlformats.org/officeDocument/2006/relationships/image" Target="../media/image6.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48.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Layout" Target="../slideLayouts/slideLayout47.xml"/><Relationship Id="rId4" Type="http://schemas.openxmlformats.org/officeDocument/2006/relationships/tags" Target="../tags/tag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a:stretch>
            <a:fillRect/>
          </a:stretch>
        </p:blipFill>
        <p:spPr>
          <a:xfrm>
            <a:off x="0" y="-56395"/>
            <a:ext cx="8486140" cy="6914395"/>
          </a:xfrm>
          <a:prstGeom prst="rect">
            <a:avLst/>
          </a:prstGeom>
        </p:spPr>
      </p:pic>
      <p:sp>
        <p:nvSpPr>
          <p:cNvPr id="9" name="Isosceles Triangle 8">
            <a:extLst>
              <a:ext uri="{FF2B5EF4-FFF2-40B4-BE49-F238E27FC236}">
                <a16:creationId xmlns:a16="http://schemas.microsoft.com/office/drawing/2014/main" id="{2D957F00-7D06-4CE9-9CE3-922E66F053BC}"/>
              </a:ext>
            </a:extLst>
          </p:cNvPr>
          <p:cNvSpPr/>
          <p:nvPr/>
        </p:nvSpPr>
        <p:spPr>
          <a:xfrm flipH="1">
            <a:off x="6400800" y="1640305"/>
            <a:ext cx="1235242" cy="561474"/>
          </a:xfrm>
          <a:prstGeom prst="triangle">
            <a:avLst>
              <a:gd name="adj" fmla="val 0"/>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FD51284F-BA16-4D94-A47C-DA3D5BE20151}"/>
              </a:ext>
            </a:extLst>
          </p:cNvPr>
          <p:cNvSpPr/>
          <p:nvPr/>
        </p:nvSpPr>
        <p:spPr>
          <a:xfrm>
            <a:off x="5967663" y="0"/>
            <a:ext cx="5406189"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171767 w 5194261"/>
              <a:gd name="connsiteY5" fmla="*/ 3412958 h 6858000"/>
              <a:gd name="connsiteX6" fmla="*/ 41223 w 5194261"/>
              <a:gd name="connsiteY6" fmla="*/ 71766 h 6858000"/>
              <a:gd name="connsiteX7" fmla="*/ 0 w 5194261"/>
              <a:gd name="connsiteY7" fmla="*/ 0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508651 w 5194261"/>
              <a:gd name="connsiteY5" fmla="*/ 3412958 h 6858000"/>
              <a:gd name="connsiteX6" fmla="*/ 41223 w 5194261"/>
              <a:gd name="connsiteY6" fmla="*/ 71766 h 6858000"/>
              <a:gd name="connsiteX7" fmla="*/ 0 w 519426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4261" h="6858000">
                <a:moveTo>
                  <a:pt x="0" y="0"/>
                </a:moveTo>
                <a:lnTo>
                  <a:pt x="5194261" y="0"/>
                </a:lnTo>
                <a:lnTo>
                  <a:pt x="5194261" y="6858000"/>
                </a:lnTo>
                <a:lnTo>
                  <a:pt x="0" y="6858000"/>
                </a:lnTo>
                <a:lnTo>
                  <a:pt x="41223" y="6786234"/>
                </a:lnTo>
                <a:cubicBezTo>
                  <a:pt x="511763" y="5927043"/>
                  <a:pt x="1508651" y="4724040"/>
                  <a:pt x="1508651" y="3412958"/>
                </a:cubicBezTo>
                <a:cubicBezTo>
                  <a:pt x="1508651" y="2101877"/>
                  <a:pt x="511763" y="930957"/>
                  <a:pt x="41223" y="71766"/>
                </a:cubicBezTo>
                <a:lnTo>
                  <a:pt x="0" y="0"/>
                </a:lnTo>
                <a:close/>
              </a:path>
            </a:pathLst>
          </a:custGeom>
          <a:gradFill flip="none" rotWithShape="1">
            <a:gsLst>
              <a:gs pos="77000">
                <a:schemeClr val="bg1"/>
              </a:gs>
              <a:gs pos="3540">
                <a:schemeClr val="bg1"/>
              </a:gs>
              <a:gs pos="26000">
                <a:schemeClr val="bg1">
                  <a:lumMod val="65000"/>
                </a:schemeClr>
              </a:gs>
              <a:gs pos="100000">
                <a:schemeClr val="bg1">
                  <a:lumMod val="95000"/>
                </a:schemeClr>
              </a:gs>
            </a:gsLst>
            <a:lin ang="16200000" scaled="1"/>
            <a:tileRect/>
          </a:gradFill>
          <a:ln>
            <a:noFill/>
          </a:ln>
          <a:effectLst>
            <a:outerShdw blurRad="177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C0049F01-7FD6-4BB0-9DB3-891B1ED9A5B7}"/>
              </a:ext>
            </a:extLst>
          </p:cNvPr>
          <p:cNvSpPr/>
          <p:nvPr/>
        </p:nvSpPr>
        <p:spPr>
          <a:xfrm>
            <a:off x="6588665" y="0"/>
            <a:ext cx="5194261"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1171767 w 5194261"/>
              <a:gd name="connsiteY5" fmla="*/ 3412958 h 6858000"/>
              <a:gd name="connsiteX6" fmla="*/ 41223 w 5194261"/>
              <a:gd name="connsiteY6" fmla="*/ 71766 h 6858000"/>
              <a:gd name="connsiteX7" fmla="*/ 0 w 5194261"/>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4261" h="6858000">
                <a:moveTo>
                  <a:pt x="0" y="0"/>
                </a:moveTo>
                <a:lnTo>
                  <a:pt x="5194261" y="0"/>
                </a:lnTo>
                <a:lnTo>
                  <a:pt x="5194261" y="6858000"/>
                </a:lnTo>
                <a:lnTo>
                  <a:pt x="0" y="6858000"/>
                </a:lnTo>
                <a:lnTo>
                  <a:pt x="41223" y="6786234"/>
                </a:lnTo>
                <a:cubicBezTo>
                  <a:pt x="511763" y="5927043"/>
                  <a:pt x="1171767" y="4724040"/>
                  <a:pt x="1171767" y="3412958"/>
                </a:cubicBezTo>
                <a:cubicBezTo>
                  <a:pt x="1171767" y="2101877"/>
                  <a:pt x="511763" y="930957"/>
                  <a:pt x="41223" y="71766"/>
                </a:cubicBezTo>
                <a:lnTo>
                  <a:pt x="0" y="0"/>
                </a:lnTo>
                <a:close/>
              </a:path>
            </a:pathLst>
          </a:cu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reeform: Shape 5">
            <a:extLst>
              <a:ext uri="{FF2B5EF4-FFF2-40B4-BE49-F238E27FC236}">
                <a16:creationId xmlns:a16="http://schemas.microsoft.com/office/drawing/2014/main" id="{33E837C4-DE6E-4783-9552-7DA13FA0C104}"/>
              </a:ext>
            </a:extLst>
          </p:cNvPr>
          <p:cNvSpPr/>
          <p:nvPr/>
        </p:nvSpPr>
        <p:spPr>
          <a:xfrm>
            <a:off x="6997739" y="0"/>
            <a:ext cx="5194261" cy="6858000"/>
          </a:xfrm>
          <a:custGeom>
            <a:avLst/>
            <a:gdLst>
              <a:gd name="connsiteX0" fmla="*/ 0 w 5194261"/>
              <a:gd name="connsiteY0" fmla="*/ 0 h 6858000"/>
              <a:gd name="connsiteX1" fmla="*/ 5194261 w 5194261"/>
              <a:gd name="connsiteY1" fmla="*/ 0 h 6858000"/>
              <a:gd name="connsiteX2" fmla="*/ 5194261 w 5194261"/>
              <a:gd name="connsiteY2" fmla="*/ 6858000 h 6858000"/>
              <a:gd name="connsiteX3" fmla="*/ 0 w 5194261"/>
              <a:gd name="connsiteY3" fmla="*/ 6858000 h 6858000"/>
              <a:gd name="connsiteX4" fmla="*/ 41223 w 5194261"/>
              <a:gd name="connsiteY4" fmla="*/ 6786234 h 6858000"/>
              <a:gd name="connsiteX5" fmla="*/ 802798 w 5194261"/>
              <a:gd name="connsiteY5" fmla="*/ 3429000 h 6858000"/>
              <a:gd name="connsiteX6" fmla="*/ 41223 w 5194261"/>
              <a:gd name="connsiteY6" fmla="*/ 717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4261" h="6858000">
                <a:moveTo>
                  <a:pt x="0" y="0"/>
                </a:moveTo>
                <a:lnTo>
                  <a:pt x="5194261" y="0"/>
                </a:lnTo>
                <a:lnTo>
                  <a:pt x="5194261" y="6858000"/>
                </a:lnTo>
                <a:lnTo>
                  <a:pt x="0" y="6858000"/>
                </a:lnTo>
                <a:lnTo>
                  <a:pt x="41223" y="6786234"/>
                </a:lnTo>
                <a:cubicBezTo>
                  <a:pt x="511763" y="5927043"/>
                  <a:pt x="802798" y="4740082"/>
                  <a:pt x="802798" y="3429000"/>
                </a:cubicBezTo>
                <a:cubicBezTo>
                  <a:pt x="802798" y="2117919"/>
                  <a:pt x="511763" y="930957"/>
                  <a:pt x="41223" y="71766"/>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9EDCD9A8-C2DC-457F-A01B-DB8015C05282}"/>
              </a:ext>
            </a:extLst>
          </p:cNvPr>
          <p:cNvSpPr/>
          <p:nvPr/>
        </p:nvSpPr>
        <p:spPr>
          <a:xfrm>
            <a:off x="6400800" y="2201779"/>
            <a:ext cx="5791200" cy="2454442"/>
          </a:xfrm>
          <a:prstGeom prst="rect">
            <a:avLst/>
          </a:prstGeom>
          <a:gradFill flip="none" rotWithShape="1">
            <a:gsLst>
              <a:gs pos="0">
                <a:schemeClr val="bg1">
                  <a:lumMod val="65000"/>
                </a:schemeClr>
              </a:gs>
              <a:gs pos="100000">
                <a:schemeClr val="bg1">
                  <a:lumMod val="95000"/>
                </a:schemeClr>
              </a:gs>
            </a:gsLst>
            <a:lin ang="108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089947DD-499E-486A-B42D-1956E0FADCF4}"/>
              </a:ext>
            </a:extLst>
          </p:cNvPr>
          <p:cNvSpPr txBox="1"/>
          <p:nvPr/>
        </p:nvSpPr>
        <p:spPr>
          <a:xfrm>
            <a:off x="6400800" y="2274838"/>
            <a:ext cx="5791199"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7200" b="0" i="0" u="none" strike="noStrike" kern="1200" cap="none" spc="0" normalizeH="0" baseline="0" noProof="0" dirty="0">
                <a:ln>
                  <a:noFill/>
                </a:ln>
                <a:solidFill>
                  <a:prstClr val="black"/>
                </a:solidFill>
                <a:effectLst/>
                <a:uLnTx/>
                <a:uFillTx/>
                <a:latin typeface="Calibri" panose="020F0502020204030204"/>
                <a:ea typeface="+mn-ea"/>
                <a:cs typeface="+mn-cs"/>
              </a:rPr>
              <a:t>Melek ve Ahiret İnancı</a:t>
            </a:r>
          </a:p>
        </p:txBody>
      </p:sp>
      <p:sp>
        <p:nvSpPr>
          <p:cNvPr id="5" name="Dikdörtgen 4"/>
          <p:cNvSpPr/>
          <p:nvPr/>
        </p:nvSpPr>
        <p:spPr>
          <a:xfrm>
            <a:off x="7936402" y="1395949"/>
            <a:ext cx="331693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a:ln>
                  <a:noFill/>
                </a:ln>
                <a:solidFill>
                  <a:prstClr val="white"/>
                </a:solidFill>
                <a:effectLst/>
                <a:uLnTx/>
                <a:uFillTx/>
                <a:latin typeface="Calibri" panose="020F0502020204030204"/>
                <a:ea typeface="+mn-ea"/>
                <a:cs typeface="+mn-cs"/>
              </a:rPr>
              <a:t>7. SINIF 1. ÜNİTE</a:t>
            </a:r>
          </a:p>
        </p:txBody>
      </p:sp>
    </p:spTree>
    <p:extLst>
      <p:ext uri="{BB962C8B-B14F-4D97-AF65-F5344CB8AC3E}">
        <p14:creationId xmlns:p14="http://schemas.microsoft.com/office/powerpoint/2010/main" val="4183541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a:spLocks noGrp="1"/>
          </p:cNvSpPr>
          <p:nvPr>
            <p:ph idx="1"/>
          </p:nvPr>
        </p:nvSpPr>
        <p:spPr>
          <a:xfrm>
            <a:off x="194872" y="797577"/>
            <a:ext cx="2144251" cy="682047"/>
          </a:xfrm>
          <a:solidFill>
            <a:srgbClr val="E41647"/>
          </a:solidFill>
        </p:spPr>
        <p:style>
          <a:lnRef idx="1">
            <a:schemeClr val="accent1"/>
          </a:lnRef>
          <a:fillRef idx="2">
            <a:schemeClr val="accent1"/>
          </a:fillRef>
          <a:effectRef idx="1">
            <a:schemeClr val="accent1"/>
          </a:effectRef>
          <a:fontRef idx="minor">
            <a:schemeClr val="dk1"/>
          </a:fontRef>
        </p:style>
        <p:txBody>
          <a:bodyPr anchor="ctr">
            <a:normAutofit/>
          </a:bodyPr>
          <a:lstStyle/>
          <a:p>
            <a:pPr marL="0" indent="0" algn="ctr">
              <a:buNone/>
            </a:pPr>
            <a:r>
              <a:rPr lang="tr-TR" sz="3200" dirty="0" smtClean="0">
                <a:solidFill>
                  <a:schemeClr val="bg1"/>
                </a:solidFill>
              </a:rPr>
              <a:t>CEBRAİL</a:t>
            </a:r>
            <a:endParaRPr lang="tr-TR" sz="3200" dirty="0">
              <a:solidFill>
                <a:schemeClr val="bg1"/>
              </a:solidFill>
            </a:endParaRPr>
          </a:p>
        </p:txBody>
      </p:sp>
      <p:sp>
        <p:nvSpPr>
          <p:cNvPr id="5" name="İçerik Yer Tutucusu 2"/>
          <p:cNvSpPr txBox="1">
            <a:spLocks/>
          </p:cNvSpPr>
          <p:nvPr/>
        </p:nvSpPr>
        <p:spPr>
          <a:xfrm>
            <a:off x="202231" y="11337"/>
            <a:ext cx="2149726" cy="697799"/>
          </a:xfrm>
          <a:prstGeom prst="rect">
            <a:avLst/>
          </a:prstGeom>
          <a:solidFill>
            <a:srgbClr val="E41647"/>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3600" dirty="0" smtClean="0">
                <a:solidFill>
                  <a:schemeClr val="bg1"/>
                </a:solidFill>
              </a:rPr>
              <a:t>AZRAİL</a:t>
            </a:r>
            <a:endParaRPr lang="tr-TR" sz="3600" dirty="0">
              <a:solidFill>
                <a:schemeClr val="bg1"/>
              </a:solidFill>
            </a:endParaRPr>
          </a:p>
        </p:txBody>
      </p:sp>
      <p:sp>
        <p:nvSpPr>
          <p:cNvPr id="6" name="İçerik Yer Tutucusu 2"/>
          <p:cNvSpPr txBox="1">
            <a:spLocks/>
          </p:cNvSpPr>
          <p:nvPr/>
        </p:nvSpPr>
        <p:spPr>
          <a:xfrm>
            <a:off x="202231" y="1585751"/>
            <a:ext cx="2136892" cy="682047"/>
          </a:xfrm>
          <a:prstGeom prst="rect">
            <a:avLst/>
          </a:prstGeom>
          <a:solidFill>
            <a:srgbClr val="E41647"/>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sz="3600" dirty="0" smtClean="0">
                <a:solidFill>
                  <a:schemeClr val="bg1"/>
                </a:solidFill>
              </a:rPr>
              <a:t>MİKAİL</a:t>
            </a:r>
            <a:endParaRPr lang="tr-TR" sz="3600" dirty="0">
              <a:solidFill>
                <a:schemeClr val="bg1"/>
              </a:solidFill>
            </a:endParaRPr>
          </a:p>
        </p:txBody>
      </p:sp>
      <p:sp>
        <p:nvSpPr>
          <p:cNvPr id="7" name="İçerik Yer Tutucusu 2"/>
          <p:cNvSpPr txBox="1">
            <a:spLocks/>
          </p:cNvSpPr>
          <p:nvPr/>
        </p:nvSpPr>
        <p:spPr>
          <a:xfrm>
            <a:off x="202231" y="2407669"/>
            <a:ext cx="2149726" cy="682047"/>
          </a:xfrm>
          <a:prstGeom prst="rect">
            <a:avLst/>
          </a:prstGeom>
          <a:solidFill>
            <a:srgbClr val="E41647"/>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3600" dirty="0" smtClean="0">
                <a:solidFill>
                  <a:schemeClr val="bg1"/>
                </a:solidFill>
              </a:rPr>
              <a:t>İSRAFİL</a:t>
            </a:r>
            <a:endParaRPr lang="tr-TR" sz="3600" dirty="0">
              <a:solidFill>
                <a:schemeClr val="bg1"/>
              </a:solidFill>
            </a:endParaRPr>
          </a:p>
        </p:txBody>
      </p:sp>
      <p:sp>
        <p:nvSpPr>
          <p:cNvPr id="8" name="İçerik Yer Tutucusu 2"/>
          <p:cNvSpPr txBox="1">
            <a:spLocks/>
          </p:cNvSpPr>
          <p:nvPr/>
        </p:nvSpPr>
        <p:spPr>
          <a:xfrm>
            <a:off x="202231" y="3229587"/>
            <a:ext cx="2119741" cy="1069697"/>
          </a:xfrm>
          <a:prstGeom prst="rect">
            <a:avLst/>
          </a:prstGeom>
          <a:solidFill>
            <a:srgbClr val="E41647"/>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sz="3200" dirty="0" err="1" smtClean="0">
                <a:solidFill>
                  <a:schemeClr val="bg1"/>
                </a:solidFill>
              </a:rPr>
              <a:t>Münker</a:t>
            </a:r>
            <a:r>
              <a:rPr lang="tr-TR" sz="3200" dirty="0" smtClean="0">
                <a:solidFill>
                  <a:schemeClr val="bg1"/>
                </a:solidFill>
              </a:rPr>
              <a:t> ve </a:t>
            </a:r>
            <a:r>
              <a:rPr lang="tr-TR" sz="3200" dirty="0" err="1" smtClean="0">
                <a:solidFill>
                  <a:schemeClr val="bg1"/>
                </a:solidFill>
              </a:rPr>
              <a:t>Nekir</a:t>
            </a:r>
            <a:endParaRPr lang="tr-TR" sz="3200" dirty="0">
              <a:solidFill>
                <a:schemeClr val="bg1"/>
              </a:solidFill>
            </a:endParaRPr>
          </a:p>
        </p:txBody>
      </p:sp>
      <p:sp>
        <p:nvSpPr>
          <p:cNvPr id="9" name="İçerik Yer Tutucusu 2"/>
          <p:cNvSpPr txBox="1">
            <a:spLocks/>
          </p:cNvSpPr>
          <p:nvPr/>
        </p:nvSpPr>
        <p:spPr>
          <a:xfrm>
            <a:off x="169199" y="4488203"/>
            <a:ext cx="2134256" cy="1084089"/>
          </a:xfrm>
          <a:prstGeom prst="rect">
            <a:avLst/>
          </a:prstGeom>
          <a:solidFill>
            <a:srgbClr val="E41647"/>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None/>
            </a:pPr>
            <a:r>
              <a:rPr lang="tr-TR" sz="3200" dirty="0" err="1">
                <a:solidFill>
                  <a:schemeClr val="bg1"/>
                </a:solidFill>
              </a:rPr>
              <a:t>Kiramen</a:t>
            </a:r>
            <a:r>
              <a:rPr lang="tr-TR" sz="3200" dirty="0">
                <a:solidFill>
                  <a:schemeClr val="bg1"/>
                </a:solidFill>
              </a:rPr>
              <a:t> Kâtibin</a:t>
            </a:r>
          </a:p>
        </p:txBody>
      </p:sp>
      <p:sp>
        <p:nvSpPr>
          <p:cNvPr id="10" name="Dikdörtgen 9"/>
          <p:cNvSpPr/>
          <p:nvPr/>
        </p:nvSpPr>
        <p:spPr>
          <a:xfrm>
            <a:off x="2801256" y="167459"/>
            <a:ext cx="8981710" cy="821953"/>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lang="tr-TR" sz="2400" dirty="0">
                <a:solidFill>
                  <a:schemeClr val="tx1">
                    <a:lumMod val="95000"/>
                    <a:lumOff val="5000"/>
                  </a:schemeClr>
                </a:solidFill>
              </a:rPr>
              <a:t>Öldükten sonra kabirde insanları sorgulamakla </a:t>
            </a:r>
            <a:endParaRPr lang="tr-TR" sz="2400" dirty="0" smtClean="0">
              <a:solidFill>
                <a:schemeClr val="tx1">
                  <a:lumMod val="95000"/>
                  <a:lumOff val="5000"/>
                </a:schemeClr>
              </a:solidFill>
            </a:endParaRPr>
          </a:p>
          <a:p>
            <a:r>
              <a:rPr lang="tr-TR" sz="2400" dirty="0" smtClean="0">
                <a:solidFill>
                  <a:schemeClr val="tx1">
                    <a:lumMod val="95000"/>
                    <a:lumOff val="5000"/>
                  </a:schemeClr>
                </a:solidFill>
              </a:rPr>
              <a:t>görevli </a:t>
            </a:r>
            <a:r>
              <a:rPr lang="tr-TR" sz="2400" dirty="0">
                <a:solidFill>
                  <a:schemeClr val="tx1">
                    <a:lumMod val="95000"/>
                    <a:lumOff val="5000"/>
                  </a:schemeClr>
                </a:solidFill>
              </a:rPr>
              <a:t>meleklerdir.</a:t>
            </a:r>
          </a:p>
        </p:txBody>
      </p:sp>
      <p:sp>
        <p:nvSpPr>
          <p:cNvPr id="11" name="Dikdörtgen 10"/>
          <p:cNvSpPr/>
          <p:nvPr/>
        </p:nvSpPr>
        <p:spPr>
          <a:xfrm>
            <a:off x="2801256" y="1295114"/>
            <a:ext cx="8981710" cy="736988"/>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smtClean="0">
                <a:solidFill>
                  <a:schemeClr val="tx1">
                    <a:lumMod val="95000"/>
                    <a:lumOff val="5000"/>
                  </a:schemeClr>
                </a:solidFill>
              </a:rPr>
              <a:t>İnsanın </a:t>
            </a:r>
            <a:r>
              <a:rPr lang="tr-TR" sz="2800" dirty="0">
                <a:solidFill>
                  <a:schemeClr val="tx1">
                    <a:lumMod val="95000"/>
                    <a:lumOff val="5000"/>
                  </a:schemeClr>
                </a:solidFill>
              </a:rPr>
              <a:t>sağında ve solunda bulunan </a:t>
            </a:r>
            <a:r>
              <a:rPr lang="tr-TR" sz="2800" dirty="0" smtClean="0">
                <a:solidFill>
                  <a:schemeClr val="tx1">
                    <a:lumMod val="95000"/>
                    <a:lumOff val="5000"/>
                  </a:schemeClr>
                </a:solidFill>
              </a:rPr>
              <a:t>meleklerdir. </a:t>
            </a:r>
            <a:endParaRPr lang="tr-TR" sz="2800" dirty="0">
              <a:solidFill>
                <a:schemeClr val="tx1">
                  <a:lumMod val="95000"/>
                  <a:lumOff val="5000"/>
                </a:schemeClr>
              </a:solidFill>
            </a:endParaRPr>
          </a:p>
        </p:txBody>
      </p:sp>
      <p:cxnSp>
        <p:nvCxnSpPr>
          <p:cNvPr id="13" name="Düz Ok Bağlayıcısı 12"/>
          <p:cNvCxnSpPr/>
          <p:nvPr/>
        </p:nvCxnSpPr>
        <p:spPr>
          <a:xfrm flipH="1">
            <a:off x="2481943" y="11337"/>
            <a:ext cx="68752" cy="6846663"/>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
        <p:nvSpPr>
          <p:cNvPr id="22" name="Dikdörtgen 21"/>
          <p:cNvSpPr/>
          <p:nvPr/>
        </p:nvSpPr>
        <p:spPr>
          <a:xfrm>
            <a:off x="2795935" y="2312536"/>
            <a:ext cx="8981710" cy="727408"/>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a:solidFill>
                  <a:schemeClr val="tx1">
                    <a:lumMod val="95000"/>
                    <a:lumOff val="5000"/>
                  </a:schemeClr>
                </a:solidFill>
              </a:rPr>
              <a:t>Tabiat olaylarını ve rızıkları yönetmekle görevlidir. </a:t>
            </a:r>
          </a:p>
        </p:txBody>
      </p:sp>
      <p:sp>
        <p:nvSpPr>
          <p:cNvPr id="23" name="Dikdörtgen 22"/>
          <p:cNvSpPr/>
          <p:nvPr/>
        </p:nvSpPr>
        <p:spPr>
          <a:xfrm>
            <a:off x="2757714" y="3319708"/>
            <a:ext cx="8981710" cy="572618"/>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t"/>
          <a:lstStyle/>
          <a:p>
            <a:r>
              <a:rPr lang="tr-TR" sz="2800" dirty="0" smtClean="0">
                <a:solidFill>
                  <a:schemeClr val="tx1">
                    <a:lumMod val="95000"/>
                    <a:lumOff val="5000"/>
                  </a:schemeClr>
                </a:solidFill>
              </a:rPr>
              <a:t>Canlıların </a:t>
            </a:r>
            <a:r>
              <a:rPr lang="tr-TR" sz="2800" dirty="0">
                <a:solidFill>
                  <a:schemeClr val="tx1">
                    <a:lumMod val="95000"/>
                    <a:lumOff val="5000"/>
                  </a:schemeClr>
                </a:solidFill>
              </a:rPr>
              <a:t>ruhunu almakla görevli melektir. </a:t>
            </a:r>
          </a:p>
          <a:p>
            <a:endParaRPr lang="tr-TR" sz="2800" dirty="0">
              <a:solidFill>
                <a:schemeClr val="tx1">
                  <a:lumMod val="95000"/>
                  <a:lumOff val="5000"/>
                </a:schemeClr>
              </a:solidFill>
            </a:endParaRPr>
          </a:p>
        </p:txBody>
      </p:sp>
      <p:sp>
        <p:nvSpPr>
          <p:cNvPr id="24" name="Dikdörtgen 23"/>
          <p:cNvSpPr/>
          <p:nvPr/>
        </p:nvSpPr>
        <p:spPr>
          <a:xfrm>
            <a:off x="2713529" y="4299284"/>
            <a:ext cx="8981710" cy="487416"/>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smtClean="0">
                <a:solidFill>
                  <a:schemeClr val="tx1">
                    <a:lumMod val="95000"/>
                    <a:lumOff val="5000"/>
                  </a:schemeClr>
                </a:solidFill>
              </a:rPr>
              <a:t>Allah (</a:t>
            </a:r>
            <a:r>
              <a:rPr lang="tr-TR" sz="2800" dirty="0" err="1" smtClean="0">
                <a:solidFill>
                  <a:schemeClr val="tx1">
                    <a:lumMod val="95000"/>
                    <a:lumOff val="5000"/>
                  </a:schemeClr>
                </a:solidFill>
              </a:rPr>
              <a:t>c.c</a:t>
            </a:r>
            <a:r>
              <a:rPr lang="tr-TR" sz="2800" dirty="0" smtClean="0">
                <a:solidFill>
                  <a:schemeClr val="tx1">
                    <a:lumMod val="95000"/>
                    <a:lumOff val="5000"/>
                  </a:schemeClr>
                </a:solidFill>
              </a:rPr>
              <a:t>.) tarafından vahiy getirmekle görevlidir. </a:t>
            </a:r>
            <a:endParaRPr lang="tr-TR" sz="2800" dirty="0">
              <a:solidFill>
                <a:schemeClr val="tx1">
                  <a:lumMod val="95000"/>
                  <a:lumOff val="5000"/>
                </a:schemeClr>
              </a:solidFill>
            </a:endParaRPr>
          </a:p>
        </p:txBody>
      </p:sp>
      <p:sp>
        <p:nvSpPr>
          <p:cNvPr id="25" name="Dikdörtgen 24"/>
          <p:cNvSpPr/>
          <p:nvPr/>
        </p:nvSpPr>
        <p:spPr>
          <a:xfrm>
            <a:off x="2699329" y="5087546"/>
            <a:ext cx="8995910" cy="556170"/>
          </a:xfrm>
          <a:prstGeom prst="rect">
            <a:avLst/>
          </a:prstGeom>
          <a:solidFill>
            <a:srgbClr val="EF557B"/>
          </a:solidFill>
          <a:ln>
            <a:noFill/>
          </a:ln>
        </p:spPr>
        <p:style>
          <a:lnRef idx="1">
            <a:schemeClr val="accent2"/>
          </a:lnRef>
          <a:fillRef idx="2">
            <a:schemeClr val="accent2"/>
          </a:fillRef>
          <a:effectRef idx="1">
            <a:schemeClr val="accent2"/>
          </a:effectRef>
          <a:fontRef idx="minor">
            <a:schemeClr val="dk1"/>
          </a:fontRef>
        </p:style>
        <p:txBody>
          <a:bodyPr rtlCol="0" anchor="ctr"/>
          <a:lstStyle/>
          <a:p>
            <a:r>
              <a:rPr lang="tr-TR" sz="2800" dirty="0" smtClean="0">
                <a:solidFill>
                  <a:schemeClr val="tx1">
                    <a:lumMod val="95000"/>
                    <a:lumOff val="5000"/>
                  </a:schemeClr>
                </a:solidFill>
              </a:rPr>
              <a:t>Kıyamet gününde </a:t>
            </a:r>
            <a:r>
              <a:rPr lang="tr-TR" sz="2800" dirty="0" err="1" smtClean="0">
                <a:solidFill>
                  <a:schemeClr val="tx1">
                    <a:lumMod val="95000"/>
                    <a:lumOff val="5000"/>
                  </a:schemeClr>
                </a:solidFill>
              </a:rPr>
              <a:t>Sûra</a:t>
            </a:r>
            <a:r>
              <a:rPr lang="tr-TR" sz="2800" dirty="0" smtClean="0">
                <a:solidFill>
                  <a:schemeClr val="tx1">
                    <a:lumMod val="95000"/>
                    <a:lumOff val="5000"/>
                  </a:schemeClr>
                </a:solidFill>
              </a:rPr>
              <a:t> </a:t>
            </a:r>
            <a:r>
              <a:rPr lang="tr-TR" sz="2800" dirty="0">
                <a:solidFill>
                  <a:schemeClr val="tx1">
                    <a:lumMod val="95000"/>
                    <a:lumOff val="5000"/>
                  </a:schemeClr>
                </a:solidFill>
              </a:rPr>
              <a:t>üflemekle görevlidir. </a:t>
            </a:r>
          </a:p>
        </p:txBody>
      </p:sp>
      <p:sp>
        <p:nvSpPr>
          <p:cNvPr id="26" name="İçerik Yer Tutucusu 2"/>
          <p:cNvSpPr txBox="1">
            <a:spLocks/>
          </p:cNvSpPr>
          <p:nvPr/>
        </p:nvSpPr>
        <p:spPr>
          <a:xfrm>
            <a:off x="9996726" y="167458"/>
            <a:ext cx="2134256" cy="818013"/>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sz="3200" dirty="0" err="1" smtClean="0"/>
              <a:t>Münker</a:t>
            </a:r>
            <a:r>
              <a:rPr lang="tr-TR" sz="3200" dirty="0" smtClean="0"/>
              <a:t> ve </a:t>
            </a:r>
            <a:r>
              <a:rPr lang="tr-TR" sz="3200" dirty="0" err="1" smtClean="0"/>
              <a:t>Nekir</a:t>
            </a:r>
            <a:endParaRPr lang="tr-TR" sz="3200" dirty="0"/>
          </a:p>
        </p:txBody>
      </p:sp>
      <p:sp>
        <p:nvSpPr>
          <p:cNvPr id="27" name="İçerik Yer Tutucusu 2"/>
          <p:cNvSpPr txBox="1">
            <a:spLocks/>
          </p:cNvSpPr>
          <p:nvPr/>
        </p:nvSpPr>
        <p:spPr>
          <a:xfrm>
            <a:off x="9996726" y="1245918"/>
            <a:ext cx="2134256" cy="786184"/>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None/>
            </a:pPr>
            <a:r>
              <a:rPr lang="tr-TR" sz="3200" dirty="0" err="1"/>
              <a:t>Kiramen</a:t>
            </a:r>
            <a:r>
              <a:rPr lang="tr-TR" sz="3200" dirty="0"/>
              <a:t> Kâtibin</a:t>
            </a:r>
          </a:p>
        </p:txBody>
      </p:sp>
      <p:sp>
        <p:nvSpPr>
          <p:cNvPr id="28" name="İçerik Yer Tutucusu 2"/>
          <p:cNvSpPr txBox="1">
            <a:spLocks/>
          </p:cNvSpPr>
          <p:nvPr/>
        </p:nvSpPr>
        <p:spPr>
          <a:xfrm>
            <a:off x="9996725" y="4295259"/>
            <a:ext cx="2134255" cy="491441"/>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sz="3200" dirty="0" smtClean="0"/>
              <a:t>CEBRAİL</a:t>
            </a:r>
            <a:endParaRPr lang="tr-TR" sz="3200" dirty="0"/>
          </a:p>
        </p:txBody>
      </p:sp>
      <p:sp>
        <p:nvSpPr>
          <p:cNvPr id="29" name="İçerik Yer Tutucusu 2"/>
          <p:cNvSpPr txBox="1">
            <a:spLocks/>
          </p:cNvSpPr>
          <p:nvPr/>
        </p:nvSpPr>
        <p:spPr>
          <a:xfrm>
            <a:off x="9996725" y="3326342"/>
            <a:ext cx="2134256" cy="569141"/>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3200" dirty="0" smtClean="0"/>
              <a:t>AZRAİL</a:t>
            </a:r>
            <a:endParaRPr lang="tr-TR" sz="3200" dirty="0"/>
          </a:p>
        </p:txBody>
      </p:sp>
      <p:sp>
        <p:nvSpPr>
          <p:cNvPr id="30" name="İçerik Yer Tutucusu 2"/>
          <p:cNvSpPr txBox="1">
            <a:spLocks/>
          </p:cNvSpPr>
          <p:nvPr/>
        </p:nvSpPr>
        <p:spPr>
          <a:xfrm>
            <a:off x="9996726" y="2267797"/>
            <a:ext cx="2134256" cy="772147"/>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sz="3200" dirty="0" smtClean="0"/>
              <a:t>MİKAİL</a:t>
            </a:r>
            <a:endParaRPr lang="tr-TR" sz="3200" dirty="0"/>
          </a:p>
        </p:txBody>
      </p:sp>
      <p:sp>
        <p:nvSpPr>
          <p:cNvPr id="31" name="İçerik Yer Tutucusu 2"/>
          <p:cNvSpPr txBox="1">
            <a:spLocks/>
          </p:cNvSpPr>
          <p:nvPr/>
        </p:nvSpPr>
        <p:spPr>
          <a:xfrm>
            <a:off x="9996724" y="5087546"/>
            <a:ext cx="2134255" cy="556170"/>
          </a:xfrm>
          <a:prstGeom prst="rect">
            <a:avLst/>
          </a:prstGeom>
          <a:solidFill>
            <a:schemeClr val="accent2">
              <a:lumMod val="60000"/>
              <a:lumOff val="40000"/>
            </a:schemeClr>
          </a:solidFill>
          <a:ln>
            <a:solidFill>
              <a:srgbClr val="EF557B"/>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tr-TR" sz="3200" dirty="0" smtClean="0"/>
              <a:t>İSRAFİL</a:t>
            </a:r>
            <a:endParaRPr lang="tr-TR" sz="3200" dirty="0"/>
          </a:p>
        </p:txBody>
      </p:sp>
      <p:sp>
        <p:nvSpPr>
          <p:cNvPr id="32" name="Dikdörtgen 31"/>
          <p:cNvSpPr/>
          <p:nvPr/>
        </p:nvSpPr>
        <p:spPr>
          <a:xfrm>
            <a:off x="0" y="5861508"/>
            <a:ext cx="5881938" cy="4492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Özel isimli melekleri görevleriyle eşleştirelim</a:t>
            </a:r>
            <a:endParaRPr lang="tr-TR" sz="2400" dirty="0">
              <a:solidFill>
                <a:schemeClr val="tx1">
                  <a:lumMod val="95000"/>
                  <a:lumOff val="5000"/>
                </a:schemeClr>
              </a:solidFill>
            </a:endParaRPr>
          </a:p>
        </p:txBody>
      </p:sp>
      <p:sp>
        <p:nvSpPr>
          <p:cNvPr id="33" name="Dikdörtgen 32"/>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Komut Düğmesi: İleri veya Sonraki 33">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Komut Düğmesi: İleri veya Sonraki 34">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Komut Düğmesi: Giriş 35">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Yuvarlatılmış Dikdörtgen 36">
            <a:hlinkClick r:id="rId3"/>
          </p:cNvPr>
          <p:cNvSpPr/>
          <p:nvPr/>
        </p:nvSpPr>
        <p:spPr>
          <a:xfrm>
            <a:off x="5209016" y="4849681"/>
            <a:ext cx="4155547" cy="801949"/>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t>Etkinlik için tıklayınız</a:t>
            </a:r>
            <a:endParaRPr lang="tr-TR" sz="2800" dirty="0"/>
          </a:p>
        </p:txBody>
      </p:sp>
      <p:pic>
        <p:nvPicPr>
          <p:cNvPr id="38" name="Resim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51217" y="4894270"/>
            <a:ext cx="1509767" cy="1509767"/>
          </a:xfrm>
          <a:prstGeom prst="rect">
            <a:avLst/>
          </a:prstGeom>
        </p:spPr>
      </p:pic>
    </p:spTree>
    <p:extLst>
      <p:ext uri="{BB962C8B-B14F-4D97-AF65-F5344CB8AC3E}">
        <p14:creationId xmlns:p14="http://schemas.microsoft.com/office/powerpoint/2010/main" val="164943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8"/>
                  </p:tgtEl>
                </p:cond>
              </p:nextCondLst>
            </p:seq>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9"/>
                  </p:tgtEl>
                </p:cond>
              </p:nextCondLst>
            </p:seq>
            <p:seq concurrent="1" nextAc="seek">
              <p:cTn id="26" restart="whenNotActive" fill="hold" evtFilter="cancelBubble" nodeType="interactiveSeq">
                <p:stCondLst>
                  <p:cond evt="onClick" delay="0">
                    <p:tgtEl>
                      <p:spTgt spid="6"/>
                    </p:tgtEl>
                  </p:cond>
                </p:stCondLst>
                <p:endSync evt="end" delay="0">
                  <p:rtn val="all"/>
                </p:endSync>
                <p:childTnLst>
                  <p:par>
                    <p:cTn id="27" fill="hold">
                      <p:stCondLst>
                        <p:cond delay="0"/>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5"/>
                    </p:tgtEl>
                  </p:cond>
                </p:stCondLst>
                <p:endSync evt="end" delay="0">
                  <p:rtn val="all"/>
                </p:endSync>
                <p:childTnLst>
                  <p:par>
                    <p:cTn id="35" fill="hold">
                      <p:stCondLst>
                        <p:cond delay="0"/>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5"/>
                  </p:tgtEl>
                </p:cond>
              </p:nextCondLst>
            </p:seq>
            <p:seq concurrent="1" nextAc="seek">
              <p:cTn id="42" restart="whenNotActive" fill="hold" evtFilter="cancelBubble" nodeType="interactiveSeq">
                <p:stCondLst>
                  <p:cond evt="onClick" delay="0">
                    <p:tgtEl>
                      <p:spTgt spid="4"/>
                    </p:tgtEl>
                  </p:cond>
                </p:stCondLst>
                <p:endSync evt="end" delay="0">
                  <p:rtn val="all"/>
                </p:endSync>
                <p:childTnLst>
                  <p:par>
                    <p:cTn id="43" fill="hold">
                      <p:stCondLst>
                        <p:cond delay="0"/>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2" name="Doğru (online-audio-converter.com).wav"/>
                                        </p:tgtEl>
                                      </p:cMediaNode>
                                    </p:audio>
                                  </p:subTnLst>
                                </p:cTn>
                              </p:par>
                            </p:childTnLst>
                          </p:cTn>
                        </p:par>
                      </p:childTnLst>
                    </p:cTn>
                  </p:par>
                </p:childTnLst>
              </p:cTn>
              <p:nextCondLst>
                <p:cond evt="onClick" delay="0">
                  <p:tgtEl>
                    <p:spTgt spid="4"/>
                  </p:tgtEl>
                </p:cond>
              </p:nextCondLst>
            </p:seq>
            <p:seq concurrent="1" nextAc="seek">
              <p:cTn id="50" restart="whenNotActive" fill="hold" evtFilter="cancelBubble" nodeType="interactiveSeq">
                <p:stCondLst>
                  <p:cond evt="onClick" delay="0">
                    <p:tgtEl>
                      <p:spTgt spid="7"/>
                    </p:tgtEl>
                  </p:cond>
                </p:stCondLst>
                <p:endSync evt="end" delay="0">
                  <p:rtn val="all"/>
                </p:endSync>
                <p:childTnLst>
                  <p:par>
                    <p:cTn id="51" fill="hold">
                      <p:stCondLst>
                        <p:cond delay="0"/>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0"/>
                                        <p:tgtEl>
                                          <p:spTgt spid="31"/>
                                        </p:tgtEl>
                                      </p:cBhvr>
                                    </p:animEffect>
                                    <p:anim calcmode="lin" valueType="num">
                                      <p:cBhvr>
                                        <p:cTn id="56" dur="1000" fill="hold"/>
                                        <p:tgtEl>
                                          <p:spTgt spid="31"/>
                                        </p:tgtEl>
                                        <p:attrNameLst>
                                          <p:attrName>ppt_x</p:attrName>
                                        </p:attrNameLst>
                                      </p:cBhvr>
                                      <p:tavLst>
                                        <p:tav tm="0">
                                          <p:val>
                                            <p:strVal val="#ppt_x"/>
                                          </p:val>
                                        </p:tav>
                                        <p:tav tm="100000">
                                          <p:val>
                                            <p:strVal val="#ppt_x"/>
                                          </p:val>
                                        </p:tav>
                                      </p:tavLst>
                                    </p:anim>
                                    <p:anim calcmode="lin" valueType="num">
                                      <p:cBhvr>
                                        <p:cTn id="57" dur="1000" fill="hold"/>
                                        <p:tgtEl>
                                          <p:spTgt spid="3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Doğru (online-audio-converter.com).wav"/>
                                        </p:tgtEl>
                                      </p:cMediaNode>
                                    </p:audio>
                                  </p:subTnLst>
                                </p:cTn>
                              </p:par>
                            </p:childTnLst>
                          </p:cTn>
                        </p:par>
                        <p:par>
                          <p:cTn id="58" fill="hold">
                            <p:stCondLst>
                              <p:cond delay="1000"/>
                            </p:stCondLst>
                            <p:childTnLst>
                              <p:par>
                                <p:cTn id="59" presetID="22" presetClass="entr" presetSubtype="4"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childTnLst>
                          </p:cTn>
                        </p:par>
                        <p:par>
                          <p:cTn id="62" fill="hold">
                            <p:stCondLst>
                              <p:cond delay="1500"/>
                            </p:stCondLst>
                            <p:childTnLst>
                              <p:par>
                                <p:cTn id="63" presetID="22" presetClass="entr" presetSubtype="4"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down)">
                                      <p:cBhvr>
                                        <p:cTn id="65" dur="500"/>
                                        <p:tgtEl>
                                          <p:spTgt spid="38"/>
                                        </p:tgtEl>
                                      </p:cBhvr>
                                    </p:animEffect>
                                  </p:childTnLst>
                                </p:cTn>
                              </p:par>
                            </p:childTnLst>
                          </p:cTn>
                        </p:par>
                      </p:childTnLst>
                    </p:cTn>
                  </p:par>
                </p:childTnLst>
              </p:cTn>
              <p:nextCondLst>
                <p:cond evt="onClick" delay="0">
                  <p:tgtEl>
                    <p:spTgt spid="7"/>
                  </p:tgtEl>
                </p:cond>
              </p:nextCondLst>
            </p:seq>
          </p:childTnLst>
        </p:cTn>
      </p:par>
    </p:tnLst>
    <p:bldLst>
      <p:bldP spid="26" grpId="0" animBg="1"/>
      <p:bldP spid="27" grpId="0" animBg="1"/>
      <p:bldP spid="28" grpId="0" animBg="1"/>
      <p:bldP spid="29" grpId="0" animBg="1"/>
      <p:bldP spid="30" grpId="0" animBg="1"/>
      <p:bldP spid="31" grpId="0" animBg="1"/>
      <p:bldP spid="32" grpId="0" animBg="1"/>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79436" y="220717"/>
            <a:ext cx="6670467" cy="3330880"/>
          </a:xfrm>
          <a:solidFill>
            <a:srgbClr val="FFCC99"/>
          </a:solidFill>
          <a:ln w="38100">
            <a:solidFill>
              <a:srgbClr val="7030A0"/>
            </a:solidFill>
          </a:ln>
        </p:spPr>
        <p:style>
          <a:lnRef idx="1">
            <a:schemeClr val="accent1"/>
          </a:lnRef>
          <a:fillRef idx="2">
            <a:schemeClr val="accent1"/>
          </a:fillRef>
          <a:effectRef idx="1">
            <a:schemeClr val="accent1"/>
          </a:effectRef>
          <a:fontRef idx="minor">
            <a:schemeClr val="dk1"/>
          </a:fontRef>
        </p:style>
        <p:txBody>
          <a:bodyPr>
            <a:normAutofit/>
          </a:bodyPr>
          <a:lstStyle/>
          <a:p>
            <a:pPr algn="ctr">
              <a:lnSpc>
                <a:spcPct val="150000"/>
              </a:lnSpc>
              <a:buFont typeface="Wingdings" panose="05000000000000000000" pitchFamily="2" charset="2"/>
              <a:buChar char="Ø"/>
            </a:pPr>
            <a:r>
              <a:rPr lang="tr-TR" sz="4000" dirty="0" smtClean="0"/>
              <a:t>Melek gibi insan</a:t>
            </a:r>
          </a:p>
          <a:p>
            <a:pPr algn="ctr">
              <a:lnSpc>
                <a:spcPct val="150000"/>
              </a:lnSpc>
              <a:buFont typeface="Wingdings" panose="05000000000000000000" pitchFamily="2" charset="2"/>
              <a:buChar char="Ø"/>
            </a:pPr>
            <a:r>
              <a:rPr lang="tr-TR" sz="4000" dirty="0" smtClean="0"/>
              <a:t>Melek yüzlü insan</a:t>
            </a:r>
          </a:p>
          <a:p>
            <a:pPr algn="ctr">
              <a:lnSpc>
                <a:spcPct val="150000"/>
              </a:lnSpc>
              <a:buFont typeface="Wingdings" panose="05000000000000000000" pitchFamily="2" charset="2"/>
              <a:buChar char="Ø"/>
            </a:pPr>
            <a:r>
              <a:rPr lang="tr-TR" sz="4000" dirty="0" smtClean="0"/>
              <a:t>Melek gibi</a:t>
            </a:r>
            <a:endParaRPr lang="tr-TR" sz="4000" dirty="0"/>
          </a:p>
        </p:txBody>
      </p:sp>
      <p:grpSp>
        <p:nvGrpSpPr>
          <p:cNvPr id="8" name="Group 104">
            <a:extLst>
              <a:ext uri="{FF2B5EF4-FFF2-40B4-BE49-F238E27FC236}">
                <a16:creationId xmlns:a16="http://schemas.microsoft.com/office/drawing/2014/main" id="{5DA8BC12-1780-485A-B05A-C236260A5D33}"/>
              </a:ext>
            </a:extLst>
          </p:cNvPr>
          <p:cNvGrpSpPr/>
          <p:nvPr/>
        </p:nvGrpSpPr>
        <p:grpSpPr>
          <a:xfrm flipH="1">
            <a:off x="379437" y="3815482"/>
            <a:ext cx="6670467" cy="1759818"/>
            <a:chOff x="1659991" y="1048453"/>
            <a:chExt cx="1448972" cy="1371600"/>
          </a:xfrm>
        </p:grpSpPr>
        <p:sp>
          <p:nvSpPr>
            <p:cNvPr id="9" name="Rectangle: Top Corners Rounded 111">
              <a:extLst>
                <a:ext uri="{FF2B5EF4-FFF2-40B4-BE49-F238E27FC236}">
                  <a16:creationId xmlns:a16="http://schemas.microsoft.com/office/drawing/2014/main" id="{4A716096-58F4-4699-8D22-C041675D338B}"/>
                </a:ext>
              </a:extLst>
            </p:cNvPr>
            <p:cNvSpPr/>
            <p:nvPr/>
          </p:nvSpPr>
          <p:spPr>
            <a:xfrm rot="16200000">
              <a:off x="1698677" y="1009767"/>
              <a:ext cx="1371600" cy="1448972"/>
            </a:xfrm>
            <a:prstGeom prst="round2SameRect">
              <a:avLst>
                <a:gd name="adj1" fmla="val 9956"/>
                <a:gd name="adj2" fmla="val 0"/>
              </a:avLst>
            </a:prstGeom>
            <a:gradFill>
              <a:gsLst>
                <a:gs pos="96460">
                  <a:srgbClr val="CC3300"/>
                </a:gs>
                <a:gs pos="0">
                  <a:srgbClr val="FF9900"/>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112">
              <a:extLst>
                <a:ext uri="{FF2B5EF4-FFF2-40B4-BE49-F238E27FC236}">
                  <a16:creationId xmlns:a16="http://schemas.microsoft.com/office/drawing/2014/main" id="{39920311-3FEA-499F-92A8-9623532D0EFE}"/>
                </a:ext>
              </a:extLst>
            </p:cNvPr>
            <p:cNvSpPr txBox="1"/>
            <p:nvPr/>
          </p:nvSpPr>
          <p:spPr>
            <a:xfrm>
              <a:off x="2493313" y="1266954"/>
              <a:ext cx="33444" cy="206418"/>
            </a:xfrm>
            <a:prstGeom prst="rect">
              <a:avLst/>
            </a:prstGeom>
            <a:noFill/>
          </p:spPr>
          <p:txBody>
            <a:bodyPr wrap="none" rtlCol="0">
              <a:spAutoFit/>
            </a:bodyPr>
            <a:lstStyle/>
            <a:p>
              <a:pPr algn="ctr"/>
              <a:endParaRPr lang="en-US" sz="2400" b="1" dirty="0">
                <a:solidFill>
                  <a:schemeClr val="bg1"/>
                </a:solidFill>
                <a:effectLst>
                  <a:outerShdw blurRad="50800" dist="38100" dir="10800000" algn="r" rotWithShape="0">
                    <a:prstClr val="black">
                      <a:alpha val="40000"/>
                    </a:prstClr>
                  </a:outerShdw>
                </a:effectLst>
              </a:endParaRPr>
            </a:p>
          </p:txBody>
        </p:sp>
      </p:grpSp>
      <p:pic>
        <p:nvPicPr>
          <p:cNvPr id="12" name="Picture 2" descr="thinking question mark gif ile ilgili gÃ¶rsel sonucu"/>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390944" y="-545499"/>
            <a:ext cx="6778133" cy="6778133"/>
          </a:xfrm>
          <a:prstGeom prst="rect">
            <a:avLst/>
          </a:prstGeom>
          <a:noFill/>
          <a:extLst>
            <a:ext uri="{909E8E84-426E-40DD-AFC4-6F175D3DCCD1}">
              <a14:hiddenFill xmlns:a14="http://schemas.microsoft.com/office/drawing/2010/main">
                <a:solidFill>
                  <a:srgbClr val="FFFFFF"/>
                </a:solidFill>
              </a14:hiddenFill>
            </a:ext>
          </a:extLst>
        </p:spPr>
      </p:pic>
      <p:sp>
        <p:nvSpPr>
          <p:cNvPr id="18" name="Dikdörtgen 17"/>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Komut Düğmesi: İleri veya Sonraki 18">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Komut Düğmesi: İleri veya Sonraki 19">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Komut Düğmesi: Giriş 20">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Metin kutusu 21"/>
          <p:cNvSpPr txBox="1"/>
          <p:nvPr/>
        </p:nvSpPr>
        <p:spPr>
          <a:xfrm>
            <a:off x="726830" y="3967978"/>
            <a:ext cx="5956455" cy="1446550"/>
          </a:xfrm>
          <a:prstGeom prst="rect">
            <a:avLst/>
          </a:prstGeom>
          <a:noFill/>
        </p:spPr>
        <p:txBody>
          <a:bodyPr wrap="square" rtlCol="0">
            <a:spAutoFit/>
          </a:bodyPr>
          <a:lstStyle/>
          <a:p>
            <a:pPr algn="ctr"/>
            <a:r>
              <a:rPr lang="tr-TR" sz="4400" dirty="0" smtClean="0">
                <a:solidFill>
                  <a:schemeClr val="bg1"/>
                </a:solidFill>
              </a:rPr>
              <a:t>Verilen ifadeleri hangi durumlar için kullanırız?</a:t>
            </a:r>
            <a:endParaRPr lang="tr-TR" sz="4400" dirty="0">
              <a:solidFill>
                <a:schemeClr val="bg1"/>
              </a:solidFill>
            </a:endParaRPr>
          </a:p>
        </p:txBody>
      </p:sp>
    </p:spTree>
    <p:extLst>
      <p:ext uri="{BB962C8B-B14F-4D97-AF65-F5344CB8AC3E}">
        <p14:creationId xmlns:p14="http://schemas.microsoft.com/office/powerpoint/2010/main" val="345236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750"/>
                                        <p:tgtEl>
                                          <p:spTgt spid="3">
                                            <p:bg/>
                                          </p:spTgt>
                                        </p:tgtEl>
                                      </p:cBhvr>
                                    </p:animEffect>
                                    <p:anim calcmode="lin" valueType="num">
                                      <p:cBhvr>
                                        <p:cTn id="8" dur="750" fill="hold"/>
                                        <p:tgtEl>
                                          <p:spTgt spid="3">
                                            <p:bg/>
                                          </p:spTgt>
                                        </p:tgtEl>
                                        <p:attrNameLst>
                                          <p:attrName>ppt_x</p:attrName>
                                        </p:attrNameLst>
                                      </p:cBhvr>
                                      <p:tavLst>
                                        <p:tav tm="0">
                                          <p:val>
                                            <p:strVal val="#ppt_x"/>
                                          </p:val>
                                        </p:tav>
                                        <p:tav tm="100000">
                                          <p:val>
                                            <p:strVal val="#ppt_x"/>
                                          </p:val>
                                        </p:tav>
                                      </p:tavLst>
                                    </p:anim>
                                    <p:anim calcmode="lin" valueType="num">
                                      <p:cBhvr>
                                        <p:cTn id="9" dur="750" fill="hold"/>
                                        <p:tgtEl>
                                          <p:spTgt spid="3">
                                            <p:bg/>
                                          </p:spTgt>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750"/>
                                        <p:tgtEl>
                                          <p:spTgt spid="3">
                                            <p:txEl>
                                              <p:pRg st="0" end="0"/>
                                            </p:txEl>
                                          </p:spTgt>
                                        </p:tgtEl>
                                      </p:cBhvr>
                                    </p:animEffect>
                                    <p:anim calcmode="lin" valueType="num">
                                      <p:cBhvr>
                                        <p:cTn id="14"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750"/>
                                        <p:tgtEl>
                                          <p:spTgt spid="3">
                                            <p:txEl>
                                              <p:pRg st="1" end="1"/>
                                            </p:txEl>
                                          </p:spTgt>
                                        </p:tgtEl>
                                      </p:cBhvr>
                                    </p:animEffect>
                                    <p:anim calcmode="lin" valueType="num">
                                      <p:cBhvr>
                                        <p:cTn id="20"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750"/>
                                        <p:tgtEl>
                                          <p:spTgt spid="3">
                                            <p:txEl>
                                              <p:pRg st="2" end="2"/>
                                            </p:txEl>
                                          </p:spTgt>
                                        </p:tgtEl>
                                      </p:cBhvr>
                                    </p:animEffect>
                                    <p:anim calcmode="lin" valueType="num">
                                      <p:cBhvr>
                                        <p:cTn id="26"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ikdörtgen 13"/>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Komut Düğmesi: İleri veya Sonraki 14">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İleri veya Sonraki 15">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3" name="Grup 32"/>
          <p:cNvGrpSpPr/>
          <p:nvPr/>
        </p:nvGrpSpPr>
        <p:grpSpPr>
          <a:xfrm rot="10800000">
            <a:off x="788341" y="800085"/>
            <a:ext cx="2169858" cy="7758594"/>
            <a:chOff x="1774550" y="509666"/>
            <a:chExt cx="2169858" cy="7758594"/>
          </a:xfrm>
          <a:solidFill>
            <a:schemeClr val="accent1">
              <a:lumMod val="60000"/>
              <a:lumOff val="40000"/>
            </a:schemeClr>
          </a:solidFill>
        </p:grpSpPr>
        <p:grpSp>
          <p:nvGrpSpPr>
            <p:cNvPr id="34" name="Grup 33"/>
            <p:cNvGrpSpPr/>
            <p:nvPr/>
          </p:nvGrpSpPr>
          <p:grpSpPr>
            <a:xfrm>
              <a:off x="1774551" y="509666"/>
              <a:ext cx="2169857" cy="3927423"/>
              <a:chOff x="1774551" y="509666"/>
              <a:chExt cx="2169857" cy="3927423"/>
            </a:xfrm>
            <a:grpFill/>
          </p:grpSpPr>
          <p:sp>
            <p:nvSpPr>
              <p:cNvPr id="38" name="Silindir 37"/>
              <p:cNvSpPr/>
              <p:nvPr/>
            </p:nvSpPr>
            <p:spPr>
              <a:xfrm>
                <a:off x="2760221" y="1455760"/>
                <a:ext cx="198516" cy="2981329"/>
              </a:xfrm>
              <a:prstGeom prst="ca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Yuvarlatılmış Dikdörtgen 38"/>
              <p:cNvSpPr/>
              <p:nvPr/>
            </p:nvSpPr>
            <p:spPr>
              <a:xfrm>
                <a:off x="1774551" y="509666"/>
                <a:ext cx="2169857" cy="1603946"/>
              </a:xfrm>
              <a:prstGeom prst="roundRect">
                <a:avLst/>
              </a:prstGeom>
              <a:grpFill/>
              <a:ln>
                <a:noFill/>
              </a:ln>
              <a:scene3d>
                <a:camera prst="orthographicFront"/>
                <a:lightRig rig="threePt" dir="t"/>
              </a:scene3d>
              <a:sp3d>
                <a:bevelT w="16510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tr-TR" sz="3200" b="1" dirty="0" smtClean="0">
                    <a:solidFill>
                      <a:schemeClr val="tx1"/>
                    </a:solidFill>
                  </a:rPr>
                  <a:t>Meleklerin özellikler</a:t>
                </a:r>
                <a:endParaRPr lang="tr-TR" sz="4000" b="1" dirty="0">
                  <a:solidFill>
                    <a:schemeClr val="tx1"/>
                  </a:solidFill>
                </a:endParaRPr>
              </a:p>
            </p:txBody>
          </p:sp>
        </p:grpSp>
        <p:grpSp>
          <p:nvGrpSpPr>
            <p:cNvPr id="35" name="Grup 34"/>
            <p:cNvGrpSpPr/>
            <p:nvPr/>
          </p:nvGrpSpPr>
          <p:grpSpPr>
            <a:xfrm flipV="1">
              <a:off x="1774550" y="4340837"/>
              <a:ext cx="2169857" cy="3927423"/>
              <a:chOff x="1774551" y="605918"/>
              <a:chExt cx="2169857" cy="3927423"/>
            </a:xfrm>
            <a:grpFill/>
          </p:grpSpPr>
          <p:sp>
            <p:nvSpPr>
              <p:cNvPr id="36" name="Silindir 35"/>
              <p:cNvSpPr/>
              <p:nvPr/>
            </p:nvSpPr>
            <p:spPr>
              <a:xfrm>
                <a:off x="2760221" y="1552012"/>
                <a:ext cx="198516" cy="2981329"/>
              </a:xfrm>
              <a:prstGeom prst="ca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Yuvarlatılmış Dikdörtgen 36"/>
              <p:cNvSpPr/>
              <p:nvPr/>
            </p:nvSpPr>
            <p:spPr>
              <a:xfrm>
                <a:off x="1774551" y="605918"/>
                <a:ext cx="2169857" cy="16039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17" name="Komut Düğmesi: Giriş 16">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Serbest Form 43"/>
          <p:cNvSpPr/>
          <p:nvPr/>
        </p:nvSpPr>
        <p:spPr>
          <a:xfrm>
            <a:off x="-90521" y="4409753"/>
            <a:ext cx="3897170" cy="2448247"/>
          </a:xfrm>
          <a:custGeom>
            <a:avLst/>
            <a:gdLst>
              <a:gd name="connsiteX0" fmla="*/ 1876936 w 3753873"/>
              <a:gd name="connsiteY0" fmla="*/ 0 h 1849591"/>
              <a:gd name="connsiteX1" fmla="*/ 3748812 w 3753873"/>
              <a:gd name="connsiteY1" fmla="*/ 1746000 h 1849591"/>
              <a:gd name="connsiteX2" fmla="*/ 3753873 w 3753873"/>
              <a:gd name="connsiteY2" fmla="*/ 1849591 h 1849591"/>
              <a:gd name="connsiteX3" fmla="*/ 0 w 3753873"/>
              <a:gd name="connsiteY3" fmla="*/ 1849591 h 1849591"/>
              <a:gd name="connsiteX4" fmla="*/ 5061 w 3753873"/>
              <a:gd name="connsiteY4" fmla="*/ 1746000 h 1849591"/>
              <a:gd name="connsiteX5" fmla="*/ 1876936 w 3753873"/>
              <a:gd name="connsiteY5" fmla="*/ 0 h 184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3873" h="1849591">
                <a:moveTo>
                  <a:pt x="1876936" y="0"/>
                </a:moveTo>
                <a:cubicBezTo>
                  <a:pt x="2851161" y="0"/>
                  <a:pt x="3652456" y="765298"/>
                  <a:pt x="3748812" y="1746000"/>
                </a:cubicBezTo>
                <a:lnTo>
                  <a:pt x="3753873" y="1849591"/>
                </a:lnTo>
                <a:lnTo>
                  <a:pt x="0" y="1849591"/>
                </a:lnTo>
                <a:lnTo>
                  <a:pt x="5061" y="1746000"/>
                </a:lnTo>
                <a:cubicBezTo>
                  <a:pt x="101417" y="765298"/>
                  <a:pt x="902712" y="0"/>
                  <a:pt x="1876936" y="0"/>
                </a:cubicBezTo>
                <a:close/>
              </a:path>
            </a:pathLst>
          </a:custGeom>
          <a:solidFill>
            <a:srgbClr val="1AA688"/>
          </a:solidFill>
          <a:ln>
            <a:noFill/>
          </a:ln>
          <a:effectLst>
            <a:glow rad="139700">
              <a:srgbClr val="039093">
                <a:alpha val="40000"/>
              </a:srgbClr>
            </a:glow>
          </a:effectLst>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5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Dikdörtgen 1"/>
          <p:cNvSpPr/>
          <p:nvPr/>
        </p:nvSpPr>
        <p:spPr>
          <a:xfrm>
            <a:off x="-22396" y="5182482"/>
            <a:ext cx="3829047"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smtClean="0">
                <a:ln>
                  <a:noFill/>
                </a:ln>
                <a:solidFill>
                  <a:prstClr val="white"/>
                </a:solidFill>
                <a:effectLst/>
                <a:uLnTx/>
                <a:uFillTx/>
                <a:latin typeface="Calibri" panose="020F0502020204030204"/>
                <a:ea typeface="+mn-ea"/>
                <a:cs typeface="+mn-cs"/>
              </a:rPr>
              <a:t>Melekler</a:t>
            </a:r>
            <a:r>
              <a:rPr kumimoji="0" lang="tr-TR" sz="3600" b="1" i="0" u="none" strike="noStrike" kern="1200" cap="none" spc="0" normalizeH="0" noProof="0" dirty="0" smtClean="0">
                <a:ln>
                  <a:noFill/>
                </a:ln>
                <a:solidFill>
                  <a:prstClr val="white"/>
                </a:solidFill>
                <a:effectLst/>
                <a:uLnTx/>
                <a:uFillTx/>
                <a:latin typeface="Calibri" panose="020F0502020204030204"/>
                <a:ea typeface="+mn-ea"/>
                <a:cs typeface="+mn-cs"/>
              </a:rPr>
              <a:t> nasıl varlıklardır?</a:t>
            </a:r>
            <a:endPar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Sola Bükülü Ok 10"/>
          <p:cNvSpPr/>
          <p:nvPr/>
        </p:nvSpPr>
        <p:spPr>
          <a:xfrm>
            <a:off x="10753057" y="3791492"/>
            <a:ext cx="1438943" cy="2358657"/>
          </a:xfrm>
          <a:prstGeom prst="curvedLeftArrow">
            <a:avLst>
              <a:gd name="adj1" fmla="val 27171"/>
              <a:gd name="adj2" fmla="val 72241"/>
              <a:gd name="adj3" fmla="val 25000"/>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Dikdörtgen 2"/>
          <p:cNvSpPr/>
          <p:nvPr/>
        </p:nvSpPr>
        <p:spPr>
          <a:xfrm>
            <a:off x="4104269" y="76543"/>
            <a:ext cx="7885656" cy="4756577"/>
          </a:xfrm>
          <a:prstGeom prst="rect">
            <a:avLst/>
          </a:prstGeom>
          <a:solidFill>
            <a:srgbClr val="A8D0F4"/>
          </a:solidFill>
          <a:ln w="28575">
            <a:solidFill>
              <a:srgbClr val="1AA688"/>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tr-TR" sz="2200" dirty="0">
                <a:solidFill>
                  <a:schemeClr val="tx1"/>
                </a:solidFill>
              </a:rPr>
              <a:t>Yeme, içme, uyuma, evlenme gibi ihtiyaçları yoktur</a:t>
            </a:r>
            <a:r>
              <a:rPr lang="tr-TR" sz="2200" dirty="0" smtClean="0">
                <a:solidFill>
                  <a:schemeClr val="tx1"/>
                </a:solidFill>
              </a:rPr>
              <a:t>. </a:t>
            </a:r>
          </a:p>
          <a:p>
            <a:r>
              <a:rPr lang="tr-TR" sz="2200" dirty="0">
                <a:solidFill>
                  <a:schemeClr val="tx1"/>
                </a:solidFill>
              </a:rPr>
              <a:t>	</a:t>
            </a:r>
            <a:r>
              <a:rPr lang="tr-TR" sz="2200" dirty="0" smtClean="0">
                <a:solidFill>
                  <a:schemeClr val="tx1"/>
                </a:solidFill>
              </a:rPr>
              <a:t>			(</a:t>
            </a:r>
            <a:r>
              <a:rPr lang="tr-TR" sz="2200" dirty="0">
                <a:solidFill>
                  <a:schemeClr val="tx1"/>
                </a:solidFill>
              </a:rPr>
              <a:t>bk. Hûd suresi, 69-70. ayetler</a:t>
            </a:r>
            <a:r>
              <a:rPr lang="tr-TR" sz="2200" dirty="0" smtClean="0">
                <a:solidFill>
                  <a:schemeClr val="tx1"/>
                </a:solidFill>
              </a:rPr>
              <a:t>.)</a:t>
            </a:r>
          </a:p>
          <a:p>
            <a:r>
              <a:rPr lang="tr-TR" sz="2200" dirty="0">
                <a:solidFill>
                  <a:schemeClr val="tx1"/>
                </a:solidFill>
              </a:rPr>
              <a:t>Erkeklik ve dişilik özellikleri yoktur</a:t>
            </a:r>
            <a:r>
              <a:rPr lang="tr-TR" sz="2200" dirty="0" smtClean="0">
                <a:solidFill>
                  <a:schemeClr val="tx1"/>
                </a:solidFill>
              </a:rPr>
              <a:t>.  (</a:t>
            </a:r>
            <a:r>
              <a:rPr lang="tr-TR" sz="2200" dirty="0">
                <a:solidFill>
                  <a:schemeClr val="tx1"/>
                </a:solidFill>
              </a:rPr>
              <a:t>bk. </a:t>
            </a:r>
            <a:r>
              <a:rPr lang="tr-TR" sz="2200" dirty="0" err="1">
                <a:solidFill>
                  <a:schemeClr val="tx1"/>
                </a:solidFill>
              </a:rPr>
              <a:t>İsrâ</a:t>
            </a:r>
            <a:r>
              <a:rPr lang="tr-TR" sz="2200" dirty="0">
                <a:solidFill>
                  <a:schemeClr val="tx1"/>
                </a:solidFill>
              </a:rPr>
              <a:t> suresi, 40 .ayet</a:t>
            </a:r>
            <a:r>
              <a:rPr lang="tr-TR" sz="2200" dirty="0" smtClean="0">
                <a:solidFill>
                  <a:schemeClr val="tx1"/>
                </a:solidFill>
              </a:rPr>
              <a:t>.)</a:t>
            </a:r>
          </a:p>
          <a:p>
            <a:endParaRPr lang="tr-TR" sz="2200" dirty="0" smtClean="0">
              <a:solidFill>
                <a:schemeClr val="tx1"/>
              </a:solidFill>
            </a:endParaRPr>
          </a:p>
          <a:p>
            <a:r>
              <a:rPr lang="tr-TR" sz="2200" dirty="0">
                <a:solidFill>
                  <a:schemeClr val="tx1"/>
                </a:solidFill>
              </a:rPr>
              <a:t>Kötülüğe meyilleri ve iradeleri yoktur. Sadece Allah’ın (</a:t>
            </a:r>
            <a:r>
              <a:rPr lang="tr-TR" sz="2200" dirty="0" err="1">
                <a:solidFill>
                  <a:schemeClr val="tx1"/>
                </a:solidFill>
              </a:rPr>
              <a:t>c.c</a:t>
            </a:r>
            <a:r>
              <a:rPr lang="tr-TR" sz="2200" dirty="0">
                <a:solidFill>
                  <a:schemeClr val="tx1"/>
                </a:solidFill>
              </a:rPr>
              <a:t>.) emirlerini </a:t>
            </a:r>
            <a:r>
              <a:rPr lang="tr-TR" sz="2200" dirty="0" smtClean="0">
                <a:solidFill>
                  <a:schemeClr val="tx1"/>
                </a:solidFill>
              </a:rPr>
              <a:t>yerine getirirler.</a:t>
            </a:r>
            <a:r>
              <a:rPr lang="en-US" sz="2200" dirty="0" smtClean="0">
                <a:solidFill>
                  <a:schemeClr val="tx1"/>
                </a:solidFill>
              </a:rPr>
              <a:t>(</a:t>
            </a:r>
            <a:r>
              <a:rPr lang="en-US" sz="2200" dirty="0">
                <a:solidFill>
                  <a:schemeClr val="tx1"/>
                </a:solidFill>
              </a:rPr>
              <a:t>bk. </a:t>
            </a:r>
            <a:r>
              <a:rPr lang="en-US" sz="2200" dirty="0" err="1">
                <a:solidFill>
                  <a:schemeClr val="tx1"/>
                </a:solidFill>
              </a:rPr>
              <a:t>Tahrîm</a:t>
            </a:r>
            <a:r>
              <a:rPr lang="en-US" sz="2200" dirty="0">
                <a:solidFill>
                  <a:schemeClr val="tx1"/>
                </a:solidFill>
              </a:rPr>
              <a:t> </a:t>
            </a:r>
            <a:r>
              <a:rPr lang="en-US" sz="2200" dirty="0" err="1">
                <a:solidFill>
                  <a:schemeClr val="tx1"/>
                </a:solidFill>
              </a:rPr>
              <a:t>suresi</a:t>
            </a:r>
            <a:r>
              <a:rPr lang="en-US" sz="2200" dirty="0">
                <a:solidFill>
                  <a:schemeClr val="tx1"/>
                </a:solidFill>
              </a:rPr>
              <a:t>, 6. </a:t>
            </a:r>
            <a:r>
              <a:rPr lang="en-US" sz="2200" dirty="0" err="1">
                <a:solidFill>
                  <a:schemeClr val="tx1"/>
                </a:solidFill>
              </a:rPr>
              <a:t>ayet</a:t>
            </a:r>
            <a:r>
              <a:rPr lang="en-US" sz="2200" dirty="0" smtClean="0">
                <a:solidFill>
                  <a:schemeClr val="tx1"/>
                </a:solidFill>
              </a:rPr>
              <a:t>.)</a:t>
            </a:r>
            <a:endParaRPr lang="tr-TR" sz="2200" dirty="0" smtClean="0">
              <a:solidFill>
                <a:schemeClr val="tx1"/>
              </a:solidFill>
            </a:endParaRPr>
          </a:p>
          <a:p>
            <a:endParaRPr lang="tr-TR" sz="2200" dirty="0" smtClean="0">
              <a:solidFill>
                <a:schemeClr val="tx1"/>
              </a:solidFill>
            </a:endParaRPr>
          </a:p>
          <a:p>
            <a:r>
              <a:rPr lang="tr-TR" sz="2200" dirty="0" smtClean="0">
                <a:solidFill>
                  <a:schemeClr val="tx1"/>
                </a:solidFill>
              </a:rPr>
              <a:t>Sürekli </a:t>
            </a:r>
            <a:r>
              <a:rPr lang="tr-TR" sz="2200" dirty="0">
                <a:solidFill>
                  <a:schemeClr val="tx1"/>
                </a:solidFill>
              </a:rPr>
              <a:t>olarak Allah’a (</a:t>
            </a:r>
            <a:r>
              <a:rPr lang="tr-TR" sz="2200" dirty="0" err="1">
                <a:solidFill>
                  <a:schemeClr val="tx1"/>
                </a:solidFill>
              </a:rPr>
              <a:t>c.c</a:t>
            </a:r>
            <a:r>
              <a:rPr lang="tr-TR" sz="2200" dirty="0">
                <a:solidFill>
                  <a:schemeClr val="tx1"/>
                </a:solidFill>
              </a:rPr>
              <a:t>.) itaat ve ibadet halindedirler.</a:t>
            </a:r>
          </a:p>
          <a:p>
            <a:r>
              <a:rPr lang="tr-TR" sz="2200" dirty="0" smtClean="0">
                <a:solidFill>
                  <a:schemeClr val="tx1"/>
                </a:solidFill>
              </a:rPr>
              <a:t>				(</a:t>
            </a:r>
            <a:r>
              <a:rPr lang="tr-TR" sz="2200" dirty="0">
                <a:solidFill>
                  <a:schemeClr val="tx1"/>
                </a:solidFill>
              </a:rPr>
              <a:t>bk. </a:t>
            </a:r>
            <a:r>
              <a:rPr lang="tr-TR" sz="2200" dirty="0" err="1">
                <a:solidFill>
                  <a:schemeClr val="tx1"/>
                </a:solidFill>
              </a:rPr>
              <a:t>Nahl</a:t>
            </a:r>
            <a:r>
              <a:rPr lang="tr-TR" sz="2200" dirty="0">
                <a:solidFill>
                  <a:schemeClr val="tx1"/>
                </a:solidFill>
              </a:rPr>
              <a:t> suresi, 49-50. ayetler</a:t>
            </a:r>
            <a:r>
              <a:rPr lang="tr-TR" sz="2200" dirty="0" smtClean="0">
                <a:solidFill>
                  <a:schemeClr val="tx1"/>
                </a:solidFill>
              </a:rPr>
              <a:t>.)</a:t>
            </a:r>
          </a:p>
          <a:p>
            <a:r>
              <a:rPr lang="tr-TR" sz="2200" dirty="0">
                <a:solidFill>
                  <a:schemeClr val="tx1"/>
                </a:solidFill>
              </a:rPr>
              <a:t>Melekler nurdan yaratılmışlardır</a:t>
            </a:r>
            <a:r>
              <a:rPr lang="tr-TR" sz="2200" dirty="0" smtClean="0">
                <a:solidFill>
                  <a:schemeClr val="tx1"/>
                </a:solidFill>
              </a:rPr>
              <a:t>. (Hadis, bk</a:t>
            </a:r>
            <a:r>
              <a:rPr lang="tr-TR" sz="2200" dirty="0">
                <a:solidFill>
                  <a:schemeClr val="tx1"/>
                </a:solidFill>
              </a:rPr>
              <a:t>. </a:t>
            </a:r>
            <a:r>
              <a:rPr lang="tr-TR" sz="2200" dirty="0" err="1">
                <a:solidFill>
                  <a:schemeClr val="tx1"/>
                </a:solidFill>
              </a:rPr>
              <a:t>Müslim</a:t>
            </a:r>
            <a:r>
              <a:rPr lang="tr-TR" sz="2200" dirty="0">
                <a:solidFill>
                  <a:schemeClr val="tx1"/>
                </a:solidFill>
              </a:rPr>
              <a:t>, </a:t>
            </a:r>
            <a:r>
              <a:rPr lang="tr-TR" sz="2200" dirty="0" err="1">
                <a:solidFill>
                  <a:schemeClr val="tx1"/>
                </a:solidFill>
              </a:rPr>
              <a:t>Zühd</a:t>
            </a:r>
            <a:r>
              <a:rPr lang="tr-TR" sz="2200" dirty="0">
                <a:solidFill>
                  <a:schemeClr val="tx1"/>
                </a:solidFill>
              </a:rPr>
              <a:t>, 60</a:t>
            </a:r>
            <a:r>
              <a:rPr lang="tr-TR" sz="2200" dirty="0" smtClean="0">
                <a:solidFill>
                  <a:schemeClr val="tx1"/>
                </a:solidFill>
              </a:rPr>
              <a:t>.)</a:t>
            </a:r>
          </a:p>
          <a:p>
            <a:endParaRPr lang="tr-TR" sz="2200" dirty="0" smtClean="0">
              <a:solidFill>
                <a:schemeClr val="tx1"/>
              </a:solidFill>
            </a:endParaRPr>
          </a:p>
          <a:p>
            <a:r>
              <a:rPr lang="tr-TR" sz="2200" dirty="0">
                <a:solidFill>
                  <a:schemeClr val="tx1"/>
                </a:solidFill>
              </a:rPr>
              <a:t>Onlar duyu organlarıyla algılanamazlar. Ancak Allah’ın (</a:t>
            </a:r>
            <a:r>
              <a:rPr lang="tr-TR" sz="2200" dirty="0" err="1">
                <a:solidFill>
                  <a:schemeClr val="tx1"/>
                </a:solidFill>
              </a:rPr>
              <a:t>c.c</a:t>
            </a:r>
            <a:r>
              <a:rPr lang="tr-TR" sz="2200" dirty="0">
                <a:solidFill>
                  <a:schemeClr val="tx1"/>
                </a:solidFill>
              </a:rPr>
              <a:t>.) istediği </a:t>
            </a:r>
            <a:r>
              <a:rPr lang="tr-TR" sz="2200" dirty="0" smtClean="0">
                <a:solidFill>
                  <a:schemeClr val="tx1"/>
                </a:solidFill>
              </a:rPr>
              <a:t>çeşitli şekillerde </a:t>
            </a:r>
            <a:r>
              <a:rPr lang="tr-TR" sz="2200" dirty="0">
                <a:solidFill>
                  <a:schemeClr val="tx1"/>
                </a:solidFill>
              </a:rPr>
              <a:t>görünebilirler</a:t>
            </a:r>
            <a:r>
              <a:rPr lang="tr-TR" sz="2200" dirty="0" smtClean="0">
                <a:solidFill>
                  <a:schemeClr val="tx1"/>
                </a:solidFill>
              </a:rPr>
              <a:t>. (Hadis, bk</a:t>
            </a:r>
            <a:r>
              <a:rPr lang="tr-TR" sz="2200" dirty="0">
                <a:solidFill>
                  <a:schemeClr val="tx1"/>
                </a:solidFill>
              </a:rPr>
              <a:t>. </a:t>
            </a:r>
            <a:r>
              <a:rPr lang="tr-TR" sz="2200" dirty="0" err="1">
                <a:solidFill>
                  <a:schemeClr val="tx1"/>
                </a:solidFill>
              </a:rPr>
              <a:t>Müslim</a:t>
            </a:r>
            <a:r>
              <a:rPr lang="tr-TR" sz="2200" dirty="0">
                <a:solidFill>
                  <a:schemeClr val="tx1"/>
                </a:solidFill>
              </a:rPr>
              <a:t>, İman, 1.)</a:t>
            </a:r>
            <a:endParaRPr kumimoji="0" lang="tr-TR" sz="2200" b="0" i="0" u="none" strike="noStrike" kern="1200" cap="none" spc="0" normalizeH="0" baseline="0" noProof="0" dirty="0">
              <a:ln>
                <a:noFill/>
              </a:ln>
              <a:solidFill>
                <a:schemeClr val="tx1"/>
              </a:solidFill>
              <a:effectLst/>
              <a:uLnTx/>
              <a:uFillTx/>
              <a:latin typeface="Calibri" panose="020F0502020204030204"/>
            </a:endParaRPr>
          </a:p>
        </p:txBody>
      </p:sp>
      <p:sp>
        <p:nvSpPr>
          <p:cNvPr id="41" name="Yuvarlatılmış Dikdörtgen 40"/>
          <p:cNvSpPr/>
          <p:nvPr/>
        </p:nvSpPr>
        <p:spPr>
          <a:xfrm>
            <a:off x="4104270" y="5077208"/>
            <a:ext cx="6441689" cy="1201898"/>
          </a:xfrm>
          <a:prstGeom prst="roundRect">
            <a:avLst/>
          </a:prstGeom>
          <a:solidFill>
            <a:schemeClr val="accent1">
              <a:lumMod val="60000"/>
              <a:lumOff val="40000"/>
            </a:schemeClr>
          </a:solidFill>
          <a:ln w="38100">
            <a:solidFill>
              <a:srgbClr val="1AA6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black"/>
                </a:solidFill>
                <a:effectLst/>
                <a:uLnTx/>
                <a:uFillTx/>
                <a:latin typeface="Calibri" panose="020F0502020204030204"/>
                <a:ea typeface="+mn-ea"/>
                <a:cs typeface="+mn-cs"/>
              </a:rPr>
              <a:t>Ayet ve hadislere göre meleklerin özeliklerini maddeler halinde yazalım</a:t>
            </a:r>
            <a:endPar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04751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14:presetBounceEnd="61333">
                                      <p:stCondLst>
                                        <p:cond delay="0"/>
                                      </p:stCondLst>
                                      <p:childTnLst>
                                        <p:animRot by="10800000" p14:bounceEnd="61333">
                                          <p:cBhvr>
                                            <p:cTn id="6" dur="1400" fill="hold"/>
                                            <p:tgtEl>
                                              <p:spTgt spid="3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500"/>
                                            <p:tgtEl>
                                              <p:spTgt spid="3">
                                                <p:txEl>
                                                  <p:pRg st="0" end="0"/>
                                                </p:txEl>
                                              </p:spTgt>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500"/>
                                            <p:tgtEl>
                                              <p:spTgt spid="3">
                                                <p:txEl>
                                                  <p:pRg st="1" end="1"/>
                                                </p:txEl>
                                              </p:spTgt>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500"/>
                                            <p:tgtEl>
                                              <p:spTgt spid="3">
                                                <p:txEl>
                                                  <p:pRg st="2" end="2"/>
                                                </p:txEl>
                                              </p:spTgt>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up)">
                                          <p:cBhvr>
                                            <p:cTn id="31" dur="500"/>
                                            <p:tgtEl>
                                              <p:spTgt spid="3">
                                                <p:txEl>
                                                  <p:pRg st="6" end="6"/>
                                                </p:txEl>
                                              </p:spTgt>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wipe(up)">
                                          <p:cBhvr>
                                            <p:cTn id="39" dur="500"/>
                                            <p:tgtEl>
                                              <p:spTgt spid="3">
                                                <p:txEl>
                                                  <p:pRg st="8" end="8"/>
                                                </p:txEl>
                                              </p:spTgt>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wipe(up)">
                                          <p:cBhvr>
                                            <p:cTn id="43" dur="500"/>
                                            <p:tgtEl>
                                              <p:spTgt spid="3">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childTnLst>
                              </p:cTn>
                            </p:par>
                            <p:par>
                              <p:cTn id="49" fill="hold">
                                <p:stCondLst>
                                  <p:cond delay="500"/>
                                </p:stCondLst>
                                <p:childTnLst>
                                  <p:par>
                                    <p:cTn id="50" presetID="22" presetClass="entr" presetSubtype="2"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uiExpand="1" build="p"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1400" fill="hold"/>
                                            <p:tgtEl>
                                              <p:spTgt spid="3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500"/>
                                            <p:tgtEl>
                                              <p:spTgt spid="3">
                                                <p:txEl>
                                                  <p:pRg st="0" end="0"/>
                                                </p:txEl>
                                              </p:spTgt>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500"/>
                                            <p:tgtEl>
                                              <p:spTgt spid="3">
                                                <p:txEl>
                                                  <p:pRg st="1" end="1"/>
                                                </p:txEl>
                                              </p:spTgt>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500"/>
                                            <p:tgtEl>
                                              <p:spTgt spid="3">
                                                <p:txEl>
                                                  <p:pRg st="2" end="2"/>
                                                </p:txEl>
                                              </p:spTgt>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up)">
                                          <p:cBhvr>
                                            <p:cTn id="31" dur="500"/>
                                            <p:tgtEl>
                                              <p:spTgt spid="3">
                                                <p:txEl>
                                                  <p:pRg st="6" end="6"/>
                                                </p:txEl>
                                              </p:spTgt>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wipe(up)">
                                          <p:cBhvr>
                                            <p:cTn id="39" dur="500"/>
                                            <p:tgtEl>
                                              <p:spTgt spid="3">
                                                <p:txEl>
                                                  <p:pRg st="8" end="8"/>
                                                </p:txEl>
                                              </p:spTgt>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wipe(up)">
                                          <p:cBhvr>
                                            <p:cTn id="43" dur="500"/>
                                            <p:tgtEl>
                                              <p:spTgt spid="3">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childTnLst>
                              </p:cTn>
                            </p:par>
                            <p:par>
                              <p:cTn id="49" fill="hold">
                                <p:stCondLst>
                                  <p:cond delay="500"/>
                                </p:stCondLst>
                                <p:childTnLst>
                                  <p:par>
                                    <p:cTn id="50" presetID="22" presetClass="entr" presetSubtype="2"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uiExpand="1" build="p" animBg="1"/>
          <p:bldP spid="4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21474" y="161925"/>
            <a:ext cx="11533641" cy="970189"/>
          </a:xfrm>
          <a:solidFill>
            <a:srgbClr val="009898"/>
          </a:solidFill>
        </p:spPr>
        <p:style>
          <a:lnRef idx="0">
            <a:schemeClr val="accent1"/>
          </a:lnRef>
          <a:fillRef idx="3">
            <a:schemeClr val="accent1"/>
          </a:fillRef>
          <a:effectRef idx="3">
            <a:schemeClr val="accent1"/>
          </a:effectRef>
          <a:fontRef idx="minor">
            <a:schemeClr val="lt1"/>
          </a:fontRef>
        </p:style>
        <p:txBody>
          <a:bodyPr>
            <a:noAutofit/>
          </a:bodyPr>
          <a:lstStyle/>
          <a:p>
            <a:pPr algn="ctr"/>
            <a:r>
              <a:rPr lang="tr-TR" sz="4000" dirty="0" smtClean="0">
                <a:solidFill>
                  <a:schemeClr val="bg1"/>
                </a:solidFill>
              </a:rPr>
              <a:t>Meleklerin Özelliklerini Kur’an ve hadislerden öğreniriz </a:t>
            </a:r>
            <a:endParaRPr lang="tr-TR" sz="4000" dirty="0">
              <a:solidFill>
                <a:schemeClr val="bg1"/>
              </a:solidFill>
            </a:endParaRPr>
          </a:p>
        </p:txBody>
      </p:sp>
      <p:sp>
        <p:nvSpPr>
          <p:cNvPr id="3" name="İçerik Yer Tutucusu 2"/>
          <p:cNvSpPr>
            <a:spLocks noGrp="1"/>
          </p:cNvSpPr>
          <p:nvPr>
            <p:ph idx="1"/>
          </p:nvPr>
        </p:nvSpPr>
        <p:spPr>
          <a:xfrm>
            <a:off x="4539917" y="1320800"/>
            <a:ext cx="7434370" cy="2775469"/>
          </a:xfrm>
          <a:solidFill>
            <a:srgbClr val="FFCC99"/>
          </a:solidFill>
          <a:ln w="38100">
            <a:solidFill>
              <a:srgbClr val="EF557B"/>
            </a:solidFill>
          </a:ln>
        </p:spPr>
        <p:style>
          <a:lnRef idx="1">
            <a:schemeClr val="accent4"/>
          </a:lnRef>
          <a:fillRef idx="2">
            <a:schemeClr val="accent4"/>
          </a:fillRef>
          <a:effectRef idx="1">
            <a:schemeClr val="accent4"/>
          </a:effectRef>
          <a:fontRef idx="minor">
            <a:schemeClr val="dk1"/>
          </a:fontRef>
        </p:style>
        <p:txBody>
          <a:bodyPr>
            <a:noAutofit/>
          </a:bodyPr>
          <a:lstStyle/>
          <a:p>
            <a:pPr marL="0" indent="0" algn="ctr">
              <a:buNone/>
            </a:pPr>
            <a:r>
              <a:rPr lang="tr-TR" sz="3600" dirty="0" smtClean="0"/>
              <a:t>«Allah’ın </a:t>
            </a:r>
            <a:r>
              <a:rPr lang="tr-TR" sz="3600" dirty="0"/>
              <a:t>kendilerine buyurduğuna karşı gelmeyen ve kendilerine emredileni yerine getiren melekler vardır</a:t>
            </a:r>
            <a:r>
              <a:rPr lang="tr-TR" sz="3600" dirty="0" smtClean="0"/>
              <a:t>.»</a:t>
            </a:r>
          </a:p>
        </p:txBody>
      </p:sp>
      <p:pic>
        <p:nvPicPr>
          <p:cNvPr id="1026" name="Picture 2" descr="Kuran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474" y="1762613"/>
            <a:ext cx="4170948" cy="346572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4" name="Aşağı Ok 3"/>
          <p:cNvSpPr/>
          <p:nvPr/>
        </p:nvSpPr>
        <p:spPr>
          <a:xfrm rot="10800000">
            <a:off x="7917925" y="4440076"/>
            <a:ext cx="678352" cy="788264"/>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a:p>
        </p:txBody>
      </p:sp>
      <p:sp>
        <p:nvSpPr>
          <p:cNvPr id="6" name="Unvan 1"/>
          <p:cNvSpPr txBox="1">
            <a:spLocks/>
          </p:cNvSpPr>
          <p:nvPr>
            <p:custDataLst>
              <p:tags r:id="rId1"/>
            </p:custDataLst>
          </p:nvPr>
        </p:nvSpPr>
        <p:spPr>
          <a:xfrm>
            <a:off x="4539917" y="5371338"/>
            <a:ext cx="7434370" cy="805893"/>
          </a:xfrm>
          <a:prstGeom prst="rect">
            <a:avLst/>
          </a:prstGeom>
          <a:ln>
            <a:noFill/>
          </a:ln>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b="0" i="0" u="none"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tr-TR" sz="3200" dirty="0" smtClean="0"/>
              <a:t>Ayete göre meleklerin ne gibi özellikleri vardır?</a:t>
            </a:r>
            <a:endParaRPr lang="tr-TR" sz="3200" dirty="0"/>
          </a:p>
        </p:txBody>
      </p:sp>
      <p:sp>
        <p:nvSpPr>
          <p:cNvPr id="5" name="Akış Çizelgesi: Sonlandırıcı 4"/>
          <p:cNvSpPr/>
          <p:nvPr/>
        </p:nvSpPr>
        <p:spPr>
          <a:xfrm>
            <a:off x="6211733" y="3577389"/>
            <a:ext cx="4090737" cy="820813"/>
          </a:xfrm>
          <a:prstGeom prst="flowChartTerminator">
            <a:avLst/>
          </a:prstGeom>
          <a:solidFill>
            <a:srgbClr val="EF55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a:t>Tahrîm suresi, 6. ayet.</a:t>
            </a:r>
            <a:endParaRPr lang="tr-TR" sz="2800" dirty="0"/>
          </a:p>
        </p:txBody>
      </p:sp>
      <p:sp>
        <p:nvSpPr>
          <p:cNvPr id="8" name="Dikdörtgen 7"/>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Komut Düğmesi: İleri veya Sonraki 8">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Komut Düğmesi: İleri veya Sonraki 9">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Komut Düğmesi: Giriş 10">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9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anim calcmode="lin" valueType="num">
                                      <p:cBhvr>
                                        <p:cTn id="8" dur="500" fill="hold"/>
                                        <p:tgtEl>
                                          <p:spTgt spid="3">
                                            <p:bg/>
                                          </p:spTgt>
                                        </p:tgtEl>
                                        <p:attrNameLst>
                                          <p:attrName>ppt_x</p:attrName>
                                        </p:attrNameLst>
                                      </p:cBhvr>
                                      <p:tavLst>
                                        <p:tav tm="0">
                                          <p:val>
                                            <p:strVal val="#ppt_x"/>
                                          </p:val>
                                        </p:tav>
                                        <p:tav tm="100000">
                                          <p:val>
                                            <p:strVal val="#ppt_x"/>
                                          </p:val>
                                        </p:tav>
                                      </p:tavLst>
                                    </p:anim>
                                    <p:anim calcmode="lin" valueType="num">
                                      <p:cBhvr>
                                        <p:cTn id="9" dur="500" fill="hold"/>
                                        <p:tgtEl>
                                          <p:spTgt spid="3">
                                            <p:bg/>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up)">
                                      <p:cBhvr>
                                        <p:cTn id="13" dur="500"/>
                                        <p:tgtEl>
                                          <p:spTgt spid="3">
                                            <p:txEl>
                                              <p:pRg st="0" end="0"/>
                                            </p:txEl>
                                          </p:spTgt>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6"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a:spLocks noGrp="1"/>
          </p:cNvSpPr>
          <p:nvPr>
            <p:ph type="title"/>
          </p:nvPr>
        </p:nvSpPr>
        <p:spPr>
          <a:xfrm>
            <a:off x="224590" y="160422"/>
            <a:ext cx="11573605" cy="609600"/>
          </a:xfrm>
          <a:solidFill>
            <a:srgbClr val="FFCC99"/>
          </a:solidFill>
        </p:spPr>
        <p:style>
          <a:lnRef idx="0">
            <a:schemeClr val="accent1"/>
          </a:lnRef>
          <a:fillRef idx="3">
            <a:schemeClr val="accent1"/>
          </a:fillRef>
          <a:effectRef idx="3">
            <a:schemeClr val="accent1"/>
          </a:effectRef>
          <a:fontRef idx="minor">
            <a:schemeClr val="lt1"/>
          </a:fontRef>
        </p:style>
        <p:txBody>
          <a:bodyPr>
            <a:noAutofit/>
          </a:bodyPr>
          <a:lstStyle/>
          <a:p>
            <a:pPr algn="ctr"/>
            <a:r>
              <a:rPr lang="tr-TR" sz="4800" dirty="0" smtClean="0">
                <a:solidFill>
                  <a:schemeClr val="tx1"/>
                </a:solidFill>
              </a:rPr>
              <a:t>Meleklerin Özellikleri </a:t>
            </a:r>
            <a:endParaRPr lang="tr-TR" sz="4800" dirty="0">
              <a:solidFill>
                <a:schemeClr val="tx1"/>
              </a:solidFill>
            </a:endParaRPr>
          </a:p>
        </p:txBody>
      </p:sp>
      <p:sp>
        <p:nvSpPr>
          <p:cNvPr id="5" name="Dikdörtgen 4"/>
          <p:cNvSpPr/>
          <p:nvPr/>
        </p:nvSpPr>
        <p:spPr>
          <a:xfrm>
            <a:off x="224590" y="916405"/>
            <a:ext cx="11573606" cy="5367930"/>
          </a:xfrm>
          <a:prstGeom prst="rect">
            <a:avLst/>
          </a:prstGeom>
          <a:noFill/>
          <a:ln w="38100">
            <a:solidFill>
              <a:srgbClr val="7030A0"/>
            </a:solidFill>
          </a:ln>
        </p:spPr>
        <p:style>
          <a:lnRef idx="2">
            <a:schemeClr val="accent4"/>
          </a:lnRef>
          <a:fillRef idx="1">
            <a:schemeClr val="lt1"/>
          </a:fillRef>
          <a:effectRef idx="0">
            <a:schemeClr val="accent4"/>
          </a:effectRef>
          <a:fontRef idx="minor">
            <a:schemeClr val="dk1"/>
          </a:fontRef>
        </p:style>
        <p:txBody>
          <a:bodyPr rtlCol="0" anchor="ctr"/>
          <a:lstStyle/>
          <a:p>
            <a:pPr marL="514350" indent="-514350">
              <a:lnSpc>
                <a:spcPct val="150000"/>
              </a:lnSpc>
              <a:buFont typeface="+mj-lt"/>
              <a:buAutoNum type="arabicPeriod"/>
            </a:pPr>
            <a:r>
              <a:rPr lang="tr-TR" sz="3000" dirty="0"/>
              <a:t>Melekler gözle görülmezler</a:t>
            </a:r>
            <a:r>
              <a:rPr lang="tr-TR" sz="3000" dirty="0" smtClean="0"/>
              <a:t>.</a:t>
            </a:r>
          </a:p>
          <a:p>
            <a:pPr marL="514350" indent="-514350">
              <a:lnSpc>
                <a:spcPct val="150000"/>
              </a:lnSpc>
              <a:buFont typeface="+mj-lt"/>
              <a:buAutoNum type="arabicPeriod"/>
            </a:pPr>
            <a:r>
              <a:rPr lang="tr-TR" sz="3000" dirty="0"/>
              <a:t>Melekler nurdan yaratılmışlardır.  </a:t>
            </a:r>
          </a:p>
          <a:p>
            <a:pPr marL="514350" indent="-514350">
              <a:lnSpc>
                <a:spcPct val="150000"/>
              </a:lnSpc>
              <a:buFont typeface="+mj-lt"/>
              <a:buAutoNum type="arabicPeriod"/>
            </a:pPr>
            <a:r>
              <a:rPr lang="tr-TR" sz="3000" dirty="0" smtClean="0"/>
              <a:t>Meleklerin</a:t>
            </a:r>
            <a:r>
              <a:rPr lang="tr-TR" sz="3000" dirty="0"/>
              <a:t> yeme, içme, uyuma, dinlenme gibi </a:t>
            </a:r>
            <a:r>
              <a:rPr lang="tr-TR" sz="3000" dirty="0" smtClean="0"/>
              <a:t>ihtiyaçları yoktur</a:t>
            </a:r>
            <a:r>
              <a:rPr lang="tr-TR" sz="3000" dirty="0"/>
              <a:t>.</a:t>
            </a:r>
          </a:p>
          <a:p>
            <a:pPr marL="514350" indent="-514350">
              <a:lnSpc>
                <a:spcPct val="150000"/>
              </a:lnSpc>
              <a:buFont typeface="+mj-lt"/>
              <a:buAutoNum type="arabicPeriod"/>
            </a:pPr>
            <a:r>
              <a:rPr lang="tr-TR" sz="3000" dirty="0"/>
              <a:t>Meleklerin erkeklik ve dişilik gibi cinsiyet özelliği yoktur.</a:t>
            </a:r>
          </a:p>
          <a:p>
            <a:pPr marL="514350" indent="-514350">
              <a:lnSpc>
                <a:spcPct val="150000"/>
              </a:lnSpc>
              <a:buFont typeface="+mj-lt"/>
              <a:buAutoNum type="arabicPeriod"/>
            </a:pPr>
            <a:r>
              <a:rPr lang="tr-TR" sz="3000" dirty="0"/>
              <a:t>Melekler farklı şekillere bürünebilme özelliği olan varlıklardır.</a:t>
            </a:r>
          </a:p>
          <a:p>
            <a:pPr marL="514350" indent="-514350">
              <a:lnSpc>
                <a:spcPct val="150000"/>
              </a:lnSpc>
              <a:buFont typeface="+mj-lt"/>
              <a:buAutoNum type="arabicPeriod"/>
            </a:pPr>
            <a:r>
              <a:rPr lang="tr-TR" sz="3000" dirty="0"/>
              <a:t>Melekler irade sahibi değildirler</a:t>
            </a:r>
            <a:r>
              <a:rPr lang="tr-TR" sz="3000" dirty="0" smtClean="0"/>
              <a:t>.</a:t>
            </a:r>
          </a:p>
          <a:p>
            <a:pPr marL="514350" indent="-514350">
              <a:lnSpc>
                <a:spcPct val="150000"/>
              </a:lnSpc>
              <a:buFont typeface="+mj-lt"/>
              <a:buAutoNum type="arabicPeriod"/>
            </a:pPr>
            <a:r>
              <a:rPr lang="tr-TR" sz="3000" dirty="0" smtClean="0"/>
              <a:t>Sürekli </a:t>
            </a:r>
            <a:r>
              <a:rPr lang="tr-TR" sz="3000" dirty="0"/>
              <a:t>olarak Allah’a (</a:t>
            </a:r>
            <a:r>
              <a:rPr lang="tr-TR" sz="3000" dirty="0" err="1"/>
              <a:t>c.c</a:t>
            </a:r>
            <a:r>
              <a:rPr lang="tr-TR" sz="3000" dirty="0"/>
              <a:t>.) itaat ve ibadet halindedirler</a:t>
            </a:r>
            <a:r>
              <a:rPr lang="tr-TR" sz="3000" dirty="0" smtClean="0"/>
              <a:t>.</a:t>
            </a:r>
          </a:p>
          <a:p>
            <a:pPr marL="514350" indent="-514350">
              <a:lnSpc>
                <a:spcPct val="150000"/>
              </a:lnSpc>
              <a:buFont typeface="+mj-lt"/>
              <a:buAutoNum type="arabicPeriod"/>
            </a:pPr>
            <a:r>
              <a:rPr lang="tr-TR" sz="3000" dirty="0" smtClean="0"/>
              <a:t>Sayılarını Allah’tan başka kimse bilemez.</a:t>
            </a:r>
          </a:p>
        </p:txBody>
      </p:sp>
      <p:sp>
        <p:nvSpPr>
          <p:cNvPr id="6" name="Dikdörtgen 5"/>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İleri veya Sonraki 7">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Komut Düğmesi: Giriş 8">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3719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anim calcmode="lin" valueType="num">
                                      <p:cBhvr>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anim calcmode="lin" valueType="num">
                                      <p:cBhvr>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fade">
                                      <p:cBhvr>
                                        <p:cTn id="30" dur="500"/>
                                        <p:tgtEl>
                                          <p:spTgt spid="5">
                                            <p:txEl>
                                              <p:pRg st="3" end="3"/>
                                            </p:txEl>
                                          </p:spTgt>
                                        </p:tgtEl>
                                      </p:cBhvr>
                                    </p:animEffect>
                                    <p:anim calcmode="lin" valueType="num">
                                      <p:cBhvr>
                                        <p:cTn id="3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2"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fade">
                                      <p:cBhvr>
                                        <p:cTn id="36" dur="500"/>
                                        <p:tgtEl>
                                          <p:spTgt spid="5">
                                            <p:txEl>
                                              <p:pRg st="4" end="4"/>
                                            </p:txEl>
                                          </p:spTgt>
                                        </p:tgtEl>
                                      </p:cBhvr>
                                    </p:animEffect>
                                    <p:anim calcmode="lin" valueType="num">
                                      <p:cBhvr>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8"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500"/>
                                        <p:tgtEl>
                                          <p:spTgt spid="5">
                                            <p:txEl>
                                              <p:pRg st="5" end="5"/>
                                            </p:txEl>
                                          </p:spTgt>
                                        </p:tgtEl>
                                      </p:cBhvr>
                                    </p:animEffect>
                                    <p:anim calcmode="lin" valueType="num">
                                      <p:cBhvr>
                                        <p:cTn id="4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5">
                                            <p:txEl>
                                              <p:pRg st="6" end="6"/>
                                            </p:txEl>
                                          </p:spTgt>
                                        </p:tgtEl>
                                        <p:attrNameLst>
                                          <p:attrName>style.visibility</p:attrName>
                                        </p:attrNameLst>
                                      </p:cBhvr>
                                      <p:to>
                                        <p:strVal val="visible"/>
                                      </p:to>
                                    </p:set>
                                    <p:animEffect transition="in" filter="fade">
                                      <p:cBhvr>
                                        <p:cTn id="48" dur="500"/>
                                        <p:tgtEl>
                                          <p:spTgt spid="5">
                                            <p:txEl>
                                              <p:pRg st="6" end="6"/>
                                            </p:txEl>
                                          </p:spTgt>
                                        </p:tgtEl>
                                      </p:cBhvr>
                                    </p:animEffect>
                                    <p:anim calcmode="lin" valueType="num">
                                      <p:cBhvr>
                                        <p:cTn id="4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0" dur="5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nodeType="afterEffect">
                                  <p:stCondLst>
                                    <p:cond delay="0"/>
                                  </p:stCondLst>
                                  <p:childTnLst>
                                    <p:set>
                                      <p:cBhvr>
                                        <p:cTn id="53" dur="1" fill="hold">
                                          <p:stCondLst>
                                            <p:cond delay="0"/>
                                          </p:stCondLst>
                                        </p:cTn>
                                        <p:tgtEl>
                                          <p:spTgt spid="5">
                                            <p:txEl>
                                              <p:pRg st="7" end="7"/>
                                            </p:txEl>
                                          </p:spTgt>
                                        </p:tgtEl>
                                        <p:attrNameLst>
                                          <p:attrName>style.visibility</p:attrName>
                                        </p:attrNameLst>
                                      </p:cBhvr>
                                      <p:to>
                                        <p:strVal val="visible"/>
                                      </p:to>
                                    </p:set>
                                    <p:animEffect transition="in" filter="fade">
                                      <p:cBhvr>
                                        <p:cTn id="54" dur="500"/>
                                        <p:tgtEl>
                                          <p:spTgt spid="5">
                                            <p:txEl>
                                              <p:pRg st="7" end="7"/>
                                            </p:txEl>
                                          </p:spTgt>
                                        </p:tgtEl>
                                      </p:cBhvr>
                                    </p:animEffect>
                                    <p:anim calcmode="lin" valueType="num">
                                      <p:cBhvr>
                                        <p:cTn id="5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6" dur="5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260212" y="3260444"/>
            <a:ext cx="4835788"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600" b="0" i="0" u="none" strike="noStrike" kern="1200" cap="none" spc="0" normalizeH="0" baseline="0" noProof="0" dirty="0" smtClean="0">
                <a:ln>
                  <a:noFill/>
                </a:ln>
                <a:solidFill>
                  <a:prstClr val="black"/>
                </a:solidFill>
                <a:effectLst/>
                <a:uLnTx/>
                <a:uFillTx/>
                <a:latin typeface="Calibri" panose="020F0502020204030204"/>
                <a:ea typeface="+mn-ea"/>
                <a:cs typeface="+mn-cs"/>
              </a:rPr>
              <a:t>Yeme, içme gibi özellikleri yoktur.</a:t>
            </a:r>
            <a:endParaRPr kumimoji="0" lang="tr-TR" sz="2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Dikdörtgen 3"/>
          <p:cNvSpPr/>
          <p:nvPr/>
        </p:nvSpPr>
        <p:spPr>
          <a:xfrm>
            <a:off x="134436" y="2988574"/>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3" name="Dikdörtgen 42"/>
          <p:cNvSpPr/>
          <p:nvPr/>
        </p:nvSpPr>
        <p:spPr>
          <a:xfrm>
            <a:off x="134436" y="2988574"/>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4" name="Dikdörtgen 43"/>
          <p:cNvSpPr/>
          <p:nvPr/>
        </p:nvSpPr>
        <p:spPr>
          <a:xfrm>
            <a:off x="1431662" y="5124306"/>
            <a:ext cx="4664338"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tr-TR" sz="3200" dirty="0" smtClean="0">
                <a:solidFill>
                  <a:schemeClr val="tx1"/>
                </a:solidFill>
              </a:rPr>
              <a:t> Gözle </a:t>
            </a:r>
            <a:r>
              <a:rPr lang="tr-TR" sz="3200" dirty="0">
                <a:solidFill>
                  <a:schemeClr val="tx1"/>
                </a:solidFill>
              </a:rPr>
              <a:t>görülmezler</a:t>
            </a:r>
            <a:r>
              <a:rPr lang="tr-TR" sz="2800" dirty="0">
                <a:solidFill>
                  <a:schemeClr val="tx1"/>
                </a:solidFill>
              </a:rPr>
              <a:t>.</a:t>
            </a:r>
          </a:p>
        </p:txBody>
      </p:sp>
      <p:sp>
        <p:nvSpPr>
          <p:cNvPr id="45" name="Dikdörtgen 44"/>
          <p:cNvSpPr/>
          <p:nvPr/>
        </p:nvSpPr>
        <p:spPr>
          <a:xfrm>
            <a:off x="134436" y="4898883"/>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6" name="Dikdörtgen 45"/>
          <p:cNvSpPr/>
          <p:nvPr/>
        </p:nvSpPr>
        <p:spPr>
          <a:xfrm>
            <a:off x="134436" y="4898883"/>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grpSp>
        <p:nvGrpSpPr>
          <p:cNvPr id="48" name="Grup 47"/>
          <p:cNvGrpSpPr/>
          <p:nvPr/>
        </p:nvGrpSpPr>
        <p:grpSpPr>
          <a:xfrm flipH="1">
            <a:off x="450927" y="130644"/>
            <a:ext cx="11568835" cy="1074607"/>
            <a:chOff x="1375788" y="4128718"/>
            <a:chExt cx="4720206" cy="1468658"/>
          </a:xfrm>
          <a:solidFill>
            <a:srgbClr val="E08520"/>
          </a:solidFill>
          <a:scene3d>
            <a:camera prst="orthographicFront">
              <a:rot lat="0" lon="0" rev="0"/>
            </a:camera>
            <a:lightRig rig="balanced" dir="t">
              <a:rot lat="0" lon="0" rev="8700000"/>
            </a:lightRig>
          </a:scene3d>
        </p:grpSpPr>
        <p:sp>
          <p:nvSpPr>
            <p:cNvPr id="49" name="Beşgen 48"/>
            <p:cNvSpPr/>
            <p:nvPr/>
          </p:nvSpPr>
          <p:spPr>
            <a:xfrm rot="10800000">
              <a:off x="1375788" y="4141581"/>
              <a:ext cx="4002788" cy="949200"/>
            </a:xfrm>
            <a:prstGeom prst="homePlate">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Dikdörtgen 19"/>
            <p:cNvSpPr/>
            <p:nvPr/>
          </p:nvSpPr>
          <p:spPr>
            <a:xfrm>
              <a:off x="3968554" y="4128718"/>
              <a:ext cx="2127440" cy="1468658"/>
            </a:xfrm>
            <a:custGeom>
              <a:avLst/>
              <a:gdLst>
                <a:gd name="connsiteX0" fmla="*/ 0 w 2021305"/>
                <a:gd name="connsiteY0" fmla="*/ 0 h 1616242"/>
                <a:gd name="connsiteX1" fmla="*/ 2021305 w 2021305"/>
                <a:gd name="connsiteY1" fmla="*/ 0 h 1616242"/>
                <a:gd name="connsiteX2" fmla="*/ 2021305 w 2021305"/>
                <a:gd name="connsiteY2" fmla="*/ 1616242 h 1616242"/>
                <a:gd name="connsiteX3" fmla="*/ 0 w 2021305"/>
                <a:gd name="connsiteY3" fmla="*/ 1616242 h 1616242"/>
                <a:gd name="connsiteX4" fmla="*/ 0 w 2021305"/>
                <a:gd name="connsiteY4" fmla="*/ 0 h 1616242"/>
                <a:gd name="connsiteX0" fmla="*/ 0 w 2037347"/>
                <a:gd name="connsiteY0" fmla="*/ 0 h 2209800"/>
                <a:gd name="connsiteX1" fmla="*/ 2021305 w 2037347"/>
                <a:gd name="connsiteY1" fmla="*/ 0 h 2209800"/>
                <a:gd name="connsiteX2" fmla="*/ 2037347 w 2037347"/>
                <a:gd name="connsiteY2" fmla="*/ 2209800 h 2209800"/>
                <a:gd name="connsiteX3" fmla="*/ 0 w 2037347"/>
                <a:gd name="connsiteY3" fmla="*/ 1616242 h 2209800"/>
                <a:gd name="connsiteX4" fmla="*/ 0 w 2037347"/>
                <a:gd name="connsiteY4" fmla="*/ 0 h 2209800"/>
                <a:gd name="connsiteX0" fmla="*/ 0 w 2037409"/>
                <a:gd name="connsiteY0" fmla="*/ 0 h 2209800"/>
                <a:gd name="connsiteX1" fmla="*/ 2021305 w 2037409"/>
                <a:gd name="connsiteY1" fmla="*/ 0 h 2209800"/>
                <a:gd name="connsiteX2" fmla="*/ 2037347 w 2037409"/>
                <a:gd name="connsiteY2" fmla="*/ 2209800 h 2209800"/>
                <a:gd name="connsiteX3" fmla="*/ 0 w 2037409"/>
                <a:gd name="connsiteY3" fmla="*/ 1616242 h 2209800"/>
                <a:gd name="connsiteX4" fmla="*/ 0 w 2037409"/>
                <a:gd name="connsiteY4" fmla="*/ 0 h 2209800"/>
                <a:gd name="connsiteX0" fmla="*/ 0 w 2037409"/>
                <a:gd name="connsiteY0" fmla="*/ 0 h 2209800"/>
                <a:gd name="connsiteX1" fmla="*/ 2005263 w 2037409"/>
                <a:gd name="connsiteY1" fmla="*/ 561474 h 2209800"/>
                <a:gd name="connsiteX2" fmla="*/ 2037347 w 2037409"/>
                <a:gd name="connsiteY2" fmla="*/ 2209800 h 2209800"/>
                <a:gd name="connsiteX3" fmla="*/ 0 w 2037409"/>
                <a:gd name="connsiteY3" fmla="*/ 1616242 h 2209800"/>
                <a:gd name="connsiteX4" fmla="*/ 0 w 2037409"/>
                <a:gd name="connsiteY4" fmla="*/ 0 h 2209800"/>
                <a:gd name="connsiteX0" fmla="*/ 0 w 2037409"/>
                <a:gd name="connsiteY0" fmla="*/ 0 h 2209800"/>
                <a:gd name="connsiteX1" fmla="*/ 2005263 w 2037409"/>
                <a:gd name="connsiteY1" fmla="*/ 561474 h 2209800"/>
                <a:gd name="connsiteX2" fmla="*/ 2037347 w 2037409"/>
                <a:gd name="connsiteY2" fmla="*/ 2209800 h 2209800"/>
                <a:gd name="connsiteX3" fmla="*/ 0 w 2037409"/>
                <a:gd name="connsiteY3" fmla="*/ 1616242 h 2209800"/>
                <a:gd name="connsiteX4" fmla="*/ 0 w 2037409"/>
                <a:gd name="connsiteY4" fmla="*/ 0 h 2209800"/>
                <a:gd name="connsiteX0" fmla="*/ 0 w 2037408"/>
                <a:gd name="connsiteY0" fmla="*/ 0 h 2209800"/>
                <a:gd name="connsiteX1" fmla="*/ 2005263 w 2037408"/>
                <a:gd name="connsiteY1" fmla="*/ 561474 h 2209800"/>
                <a:gd name="connsiteX2" fmla="*/ 2037347 w 2037408"/>
                <a:gd name="connsiteY2" fmla="*/ 2209800 h 2209800"/>
                <a:gd name="connsiteX3" fmla="*/ 0 w 2037408"/>
                <a:gd name="connsiteY3" fmla="*/ 1616242 h 2209800"/>
                <a:gd name="connsiteX4" fmla="*/ 0 w 2037408"/>
                <a:gd name="connsiteY4" fmla="*/ 0 h 2209800"/>
                <a:gd name="connsiteX0" fmla="*/ 0 w 2037408"/>
                <a:gd name="connsiteY0" fmla="*/ 16536 h 2226336"/>
                <a:gd name="connsiteX1" fmla="*/ 2005263 w 2037408"/>
                <a:gd name="connsiteY1" fmla="*/ 578010 h 2226336"/>
                <a:gd name="connsiteX2" fmla="*/ 2037347 w 2037408"/>
                <a:gd name="connsiteY2" fmla="*/ 2226336 h 2226336"/>
                <a:gd name="connsiteX3" fmla="*/ 0 w 2037408"/>
                <a:gd name="connsiteY3" fmla="*/ 1632778 h 2226336"/>
                <a:gd name="connsiteX4" fmla="*/ 0 w 2037408"/>
                <a:gd name="connsiteY4" fmla="*/ 16536 h 2226336"/>
                <a:gd name="connsiteX0" fmla="*/ 0 w 2021367"/>
                <a:gd name="connsiteY0" fmla="*/ 16536 h 2603706"/>
                <a:gd name="connsiteX1" fmla="*/ 2005263 w 2021367"/>
                <a:gd name="connsiteY1" fmla="*/ 578010 h 2603706"/>
                <a:gd name="connsiteX2" fmla="*/ 2021305 w 2021367"/>
                <a:gd name="connsiteY2" fmla="*/ 2603706 h 2603706"/>
                <a:gd name="connsiteX3" fmla="*/ 0 w 2021367"/>
                <a:gd name="connsiteY3" fmla="*/ 1632778 h 2603706"/>
                <a:gd name="connsiteX4" fmla="*/ 0 w 2021367"/>
                <a:gd name="connsiteY4" fmla="*/ 16536 h 2603706"/>
                <a:gd name="connsiteX0" fmla="*/ 0 w 2021367"/>
                <a:gd name="connsiteY0" fmla="*/ 16536 h 2759094"/>
                <a:gd name="connsiteX1" fmla="*/ 2005263 w 2021367"/>
                <a:gd name="connsiteY1" fmla="*/ 578010 h 2759094"/>
                <a:gd name="connsiteX2" fmla="*/ 2021305 w 2021367"/>
                <a:gd name="connsiteY2" fmla="*/ 2759094 h 2759094"/>
                <a:gd name="connsiteX3" fmla="*/ 0 w 2021367"/>
                <a:gd name="connsiteY3" fmla="*/ 1632778 h 2759094"/>
                <a:gd name="connsiteX4" fmla="*/ 0 w 2021367"/>
                <a:gd name="connsiteY4" fmla="*/ 16536 h 2759094"/>
                <a:gd name="connsiteX0" fmla="*/ 0 w 2021391"/>
                <a:gd name="connsiteY0" fmla="*/ 16536 h 2759094"/>
                <a:gd name="connsiteX1" fmla="*/ 2005263 w 2021391"/>
                <a:gd name="connsiteY1" fmla="*/ 578010 h 2759094"/>
                <a:gd name="connsiteX2" fmla="*/ 2021305 w 2021391"/>
                <a:gd name="connsiteY2" fmla="*/ 2759094 h 2759094"/>
                <a:gd name="connsiteX3" fmla="*/ 0 w 2021391"/>
                <a:gd name="connsiteY3" fmla="*/ 1632778 h 2759094"/>
                <a:gd name="connsiteX4" fmla="*/ 0 w 2021391"/>
                <a:gd name="connsiteY4" fmla="*/ 16536 h 2759094"/>
                <a:gd name="connsiteX0" fmla="*/ 0 w 2021400"/>
                <a:gd name="connsiteY0" fmla="*/ 16536 h 2759094"/>
                <a:gd name="connsiteX1" fmla="*/ 2005263 w 2021400"/>
                <a:gd name="connsiteY1" fmla="*/ 578010 h 2759094"/>
                <a:gd name="connsiteX2" fmla="*/ 2021305 w 2021400"/>
                <a:gd name="connsiteY2" fmla="*/ 2759094 h 2759094"/>
                <a:gd name="connsiteX3" fmla="*/ 0 w 2021400"/>
                <a:gd name="connsiteY3" fmla="*/ 1632778 h 2759094"/>
                <a:gd name="connsiteX4" fmla="*/ 0 w 2021400"/>
                <a:gd name="connsiteY4" fmla="*/ 16536 h 2759094"/>
                <a:gd name="connsiteX0" fmla="*/ 49145 w 2070540"/>
                <a:gd name="connsiteY0" fmla="*/ 16536 h 2759094"/>
                <a:gd name="connsiteX1" fmla="*/ 2054408 w 2070540"/>
                <a:gd name="connsiteY1" fmla="*/ 578010 h 2759094"/>
                <a:gd name="connsiteX2" fmla="*/ 2070450 w 2070540"/>
                <a:gd name="connsiteY2" fmla="*/ 2759094 h 2759094"/>
                <a:gd name="connsiteX3" fmla="*/ 0 w 2070540"/>
                <a:gd name="connsiteY3" fmla="*/ 1701187 h 2759094"/>
                <a:gd name="connsiteX4" fmla="*/ 49145 w 2070540"/>
                <a:gd name="connsiteY4" fmla="*/ 16536 h 2759094"/>
                <a:gd name="connsiteX0" fmla="*/ 0 w 2070540"/>
                <a:gd name="connsiteY0" fmla="*/ 23779 h 2743535"/>
                <a:gd name="connsiteX1" fmla="*/ 2054408 w 2070540"/>
                <a:gd name="connsiteY1" fmla="*/ 562451 h 2743535"/>
                <a:gd name="connsiteX2" fmla="*/ 2070450 w 2070540"/>
                <a:gd name="connsiteY2" fmla="*/ 2743535 h 2743535"/>
                <a:gd name="connsiteX3" fmla="*/ 0 w 2070540"/>
                <a:gd name="connsiteY3" fmla="*/ 1685628 h 2743535"/>
                <a:gd name="connsiteX4" fmla="*/ 0 w 2070540"/>
                <a:gd name="connsiteY4" fmla="*/ 23779 h 2743535"/>
                <a:gd name="connsiteX0" fmla="*/ 0 w 2070540"/>
                <a:gd name="connsiteY0" fmla="*/ 53727 h 2773483"/>
                <a:gd name="connsiteX1" fmla="*/ 2054408 w 2070540"/>
                <a:gd name="connsiteY1" fmla="*/ 592399 h 2773483"/>
                <a:gd name="connsiteX2" fmla="*/ 2070450 w 2070540"/>
                <a:gd name="connsiteY2" fmla="*/ 2773483 h 2773483"/>
                <a:gd name="connsiteX3" fmla="*/ 0 w 2070540"/>
                <a:gd name="connsiteY3" fmla="*/ 1715576 h 2773483"/>
                <a:gd name="connsiteX4" fmla="*/ 0 w 2070540"/>
                <a:gd name="connsiteY4" fmla="*/ 53727 h 277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540" h="2773483">
                  <a:moveTo>
                    <a:pt x="0" y="53727"/>
                  </a:moveTo>
                  <a:cubicBezTo>
                    <a:pt x="774224" y="12055"/>
                    <a:pt x="2107882" y="-188317"/>
                    <a:pt x="2054408" y="592399"/>
                  </a:cubicBezTo>
                  <a:lnTo>
                    <a:pt x="2070450" y="2773483"/>
                  </a:lnTo>
                  <a:cubicBezTo>
                    <a:pt x="2081145" y="2078325"/>
                    <a:pt x="1144337" y="1682684"/>
                    <a:pt x="0" y="1715576"/>
                  </a:cubicBezTo>
                  <a:lnTo>
                    <a:pt x="0" y="53727"/>
                  </a:lnTo>
                  <a:close/>
                </a:path>
              </a:pathLst>
            </a:cu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1" name="Metin kutusu 50"/>
          <p:cNvSpPr txBox="1"/>
          <p:nvPr/>
        </p:nvSpPr>
        <p:spPr>
          <a:xfrm>
            <a:off x="783049" y="140041"/>
            <a:ext cx="1102348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schemeClr val="bg2"/>
                </a:solidFill>
                <a:effectLst/>
                <a:uLnTx/>
                <a:uFillTx/>
                <a:latin typeface="Calibri" panose="020F0502020204030204"/>
                <a:ea typeface="+mn-ea"/>
                <a:cs typeface="+mn-cs"/>
              </a:rPr>
              <a:t>Aşağıdakilerden hangileri</a:t>
            </a:r>
            <a:r>
              <a:rPr kumimoji="0" lang="tr-TR" sz="3600" b="0" i="0" u="none" strike="noStrike" kern="1200" cap="none" spc="0" normalizeH="0" noProof="0" dirty="0" smtClean="0">
                <a:ln>
                  <a:noFill/>
                </a:ln>
                <a:solidFill>
                  <a:schemeClr val="bg2"/>
                </a:solidFill>
                <a:effectLst/>
                <a:uLnTx/>
                <a:uFillTx/>
                <a:latin typeface="Calibri" panose="020F0502020204030204"/>
                <a:ea typeface="+mn-ea"/>
                <a:cs typeface="+mn-cs"/>
              </a:rPr>
              <a:t> </a:t>
            </a:r>
            <a:r>
              <a:rPr kumimoji="0" lang="tr-TR" sz="3600" b="0" i="0" u="none" strike="noStrike" kern="1200" cap="none" spc="0" normalizeH="0" noProof="0" dirty="0" smtClean="0">
                <a:ln>
                  <a:noFill/>
                </a:ln>
                <a:solidFill>
                  <a:schemeClr val="bg2"/>
                </a:solidFill>
                <a:effectLst/>
                <a:uLnTx/>
                <a:uFillTx/>
                <a:latin typeface="Calibri" panose="020F0502020204030204"/>
                <a:ea typeface="+mn-ea"/>
                <a:cs typeface="+mn-cs"/>
              </a:rPr>
              <a:t>meleklerle</a:t>
            </a:r>
            <a:r>
              <a:rPr kumimoji="0" lang="tr-TR" sz="3600" b="0" i="0" u="none" strike="noStrike" kern="1200" cap="none" spc="0" normalizeH="0" baseline="0" noProof="0" dirty="0" smtClean="0">
                <a:ln>
                  <a:noFill/>
                </a:ln>
                <a:solidFill>
                  <a:schemeClr val="bg2"/>
                </a:solidFill>
                <a:effectLst/>
                <a:uLnTx/>
                <a:uFillTx/>
                <a:latin typeface="Calibri" panose="020F0502020204030204"/>
                <a:ea typeface="+mn-ea"/>
                <a:cs typeface="+mn-cs"/>
              </a:rPr>
              <a:t> </a:t>
            </a:r>
            <a:r>
              <a:rPr kumimoji="0" lang="tr-TR" sz="3600" b="0" i="0" u="none" strike="noStrike" kern="1200" cap="none" spc="0" normalizeH="0" baseline="0" noProof="0" dirty="0" smtClean="0">
                <a:ln>
                  <a:noFill/>
                </a:ln>
                <a:solidFill>
                  <a:schemeClr val="bg2"/>
                </a:solidFill>
                <a:effectLst/>
                <a:uLnTx/>
                <a:uFillTx/>
                <a:latin typeface="Calibri" panose="020F0502020204030204"/>
                <a:ea typeface="+mn-ea"/>
                <a:cs typeface="+mn-cs"/>
              </a:rPr>
              <a:t>ilgilidir? </a:t>
            </a:r>
            <a:r>
              <a:rPr kumimoji="0" lang="tr-TR" sz="3600" b="0" i="0" u="none" strike="noStrike" kern="1200" cap="none" spc="0" normalizeH="0" baseline="0" noProof="0" dirty="0">
                <a:ln>
                  <a:noFill/>
                </a:ln>
                <a:solidFill>
                  <a:schemeClr val="bg2"/>
                </a:solidFill>
                <a:effectLst/>
                <a:uLnTx/>
                <a:uFillTx/>
                <a:latin typeface="Calibri" panose="020F0502020204030204"/>
                <a:ea typeface="+mn-ea"/>
                <a:cs typeface="+mn-cs"/>
              </a:rPr>
              <a:t>işaretleyelim</a:t>
            </a:r>
            <a:endParaRPr kumimoji="0" lang="tr-TR" sz="3600" b="1" i="0" u="none" strike="noStrike" kern="1200" cap="none" spc="0" normalizeH="0" baseline="0" noProof="0" dirty="0">
              <a:ln>
                <a:noFill/>
              </a:ln>
              <a:solidFill>
                <a:schemeClr val="bg2"/>
              </a:solidFill>
              <a:effectLst/>
              <a:uLnTx/>
              <a:uFillTx/>
              <a:latin typeface="Calibri" panose="020F0502020204030204"/>
              <a:ea typeface="+mn-ea"/>
              <a:cs typeface="+mn-cs"/>
            </a:endParaRPr>
          </a:p>
        </p:txBody>
      </p:sp>
      <p:sp>
        <p:nvSpPr>
          <p:cNvPr id="52" name="Dikdörtgen 51"/>
          <p:cNvSpPr/>
          <p:nvPr/>
        </p:nvSpPr>
        <p:spPr>
          <a:xfrm>
            <a:off x="7361829" y="1559499"/>
            <a:ext cx="4657933"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Sürekli Allah’a ibadet halindedirler</a:t>
            </a:r>
            <a:r>
              <a:rPr kumimoji="0" lang="tr-TR" sz="20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tr-TR"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Dikdörtgen 52"/>
          <p:cNvSpPr/>
          <p:nvPr/>
        </p:nvSpPr>
        <p:spPr>
          <a:xfrm>
            <a:off x="6236054" y="1287629"/>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4" name="Dikdörtgen 53"/>
          <p:cNvSpPr/>
          <p:nvPr/>
        </p:nvSpPr>
        <p:spPr>
          <a:xfrm>
            <a:off x="6236054" y="1287629"/>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5" name="Dikdörtgen 54"/>
          <p:cNvSpPr/>
          <p:nvPr/>
        </p:nvSpPr>
        <p:spPr>
          <a:xfrm>
            <a:off x="7403518" y="3401624"/>
            <a:ext cx="4616244"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prstClr val="black"/>
                </a:solidFill>
                <a:effectLst/>
                <a:uLnTx/>
                <a:uFillTx/>
                <a:latin typeface="Calibri" panose="020F0502020204030204"/>
                <a:ea typeface="+mn-ea"/>
                <a:cs typeface="+mn-cs"/>
              </a:rPr>
              <a:t>İnsanlar için dua ederler.</a:t>
            </a:r>
            <a:endParaRPr kumimoji="0" lang="tr-TR"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Dikdörtgen 55"/>
          <p:cNvSpPr/>
          <p:nvPr/>
        </p:nvSpPr>
        <p:spPr>
          <a:xfrm>
            <a:off x="6255580" y="3129754"/>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7" name="Dikdörtgen 56"/>
          <p:cNvSpPr/>
          <p:nvPr/>
        </p:nvSpPr>
        <p:spPr>
          <a:xfrm>
            <a:off x="6255580" y="3117430"/>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8" name="Dikdörtgen 57"/>
          <p:cNvSpPr/>
          <p:nvPr/>
        </p:nvSpPr>
        <p:spPr>
          <a:xfrm>
            <a:off x="1106905" y="1489445"/>
            <a:ext cx="4989095"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Sayılarını</a:t>
            </a:r>
            <a:r>
              <a:rPr kumimoji="0" lang="tr-TR" sz="2400" b="0" i="0" u="none" strike="noStrike" kern="1200" cap="none" spc="0" normalizeH="0" noProof="0" dirty="0" smtClean="0">
                <a:ln>
                  <a:noFill/>
                </a:ln>
                <a:solidFill>
                  <a:prstClr val="black"/>
                </a:solidFill>
                <a:effectLst/>
                <a:uLnTx/>
                <a:uFillTx/>
                <a:latin typeface="Calibri" panose="020F0502020204030204"/>
                <a:ea typeface="+mn-ea"/>
                <a:cs typeface="+mn-cs"/>
              </a:rPr>
              <a:t> Kur’an’dan öğrenebiliriz.</a:t>
            </a:r>
            <a:endParaRPr kumimoji="0" lang="tr-TR"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9" name="Dikdörtgen 58"/>
          <p:cNvSpPr/>
          <p:nvPr/>
        </p:nvSpPr>
        <p:spPr>
          <a:xfrm>
            <a:off x="134436" y="1217575"/>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60" name="Dikdörtgen 59"/>
          <p:cNvSpPr/>
          <p:nvPr/>
        </p:nvSpPr>
        <p:spPr>
          <a:xfrm>
            <a:off x="134436" y="1205251"/>
            <a:ext cx="1297226" cy="1259794"/>
          </a:xfrm>
          <a:prstGeom prst="rect">
            <a:avLst/>
          </a:prstGeom>
          <a:solidFill>
            <a:srgbClr val="FFFFFF"/>
          </a:solidFill>
          <a:ln w="76200">
            <a:solidFill>
              <a:srgbClr val="FF00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srgbClr val="FF0000"/>
                </a:solidFill>
                <a:effectLst/>
                <a:uLnTx/>
                <a:uFillTx/>
                <a:latin typeface="Calibri" panose="020F0502020204030204"/>
                <a:ea typeface="+mn-ea"/>
                <a:cs typeface="+mn-cs"/>
              </a:rPr>
              <a:t>X</a:t>
            </a: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1" name="Dikdörtgen 60"/>
          <p:cNvSpPr/>
          <p:nvPr/>
        </p:nvSpPr>
        <p:spPr>
          <a:xfrm>
            <a:off x="7403518" y="4981093"/>
            <a:ext cx="4657933"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tr-TR" sz="3600" b="0" i="0" u="none" strike="noStrike" kern="1200" cap="none" spc="0" normalizeH="0" baseline="0" noProof="0" dirty="0" smtClean="0">
                <a:ln>
                  <a:noFill/>
                </a:ln>
                <a:solidFill>
                  <a:prstClr val="black"/>
                </a:solidFill>
                <a:effectLst/>
                <a:uLnTx/>
                <a:uFillTx/>
                <a:latin typeface="Calibri" panose="020F0502020204030204"/>
                <a:ea typeface="+mn-ea"/>
                <a:cs typeface="+mn-cs"/>
              </a:rPr>
              <a:t>İradeleri vardır</a:t>
            </a:r>
            <a:r>
              <a:rPr kumimoji="0" lang="tr-TR" sz="28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 name="Dikdörtgen 61"/>
          <p:cNvSpPr/>
          <p:nvPr/>
        </p:nvSpPr>
        <p:spPr>
          <a:xfrm>
            <a:off x="6255581" y="4792780"/>
            <a:ext cx="1290100"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63" name="Dikdörtgen 62"/>
          <p:cNvSpPr/>
          <p:nvPr/>
        </p:nvSpPr>
        <p:spPr>
          <a:xfrm>
            <a:off x="6255581" y="4780456"/>
            <a:ext cx="1290100" cy="1259794"/>
          </a:xfrm>
          <a:prstGeom prst="rect">
            <a:avLst/>
          </a:prstGeom>
          <a:solidFill>
            <a:srgbClr val="FFFFFF"/>
          </a:solidFill>
          <a:ln w="76200">
            <a:solidFill>
              <a:srgbClr val="FF00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srgbClr val="FF0000"/>
                </a:solidFill>
                <a:effectLst/>
                <a:uLnTx/>
                <a:uFillTx/>
                <a:latin typeface="Calibri" panose="020F0502020204030204"/>
                <a:ea typeface="+mn-ea"/>
                <a:cs typeface="+mn-cs"/>
              </a:rPr>
              <a:t>X</a:t>
            </a: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3485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900"/>
                                        <p:tgtEl>
                                          <p:spTgt spid="43"/>
                                        </p:tgtEl>
                                      </p:cBhvr>
                                    </p:animEffect>
                                  </p:childTnLst>
                                  <p:subTnLst>
                                    <p:audio>
                                      <p:cMediaNode>
                                        <p:cTn display="0" masterRel="sameClick">
                                          <p:stCondLst>
                                            <p:cond evt="begin" delay="0">
                                              <p:tn val="14"/>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
                  </p:tgtEl>
                </p:cond>
              </p:nextCondLst>
            </p:seq>
            <p:seq concurrent="1" nextAc="seek">
              <p:cTn id="17" restart="whenNotActive" fill="hold" evtFilter="cancelBubble" nodeType="interactiveSeq">
                <p:stCondLst>
                  <p:cond evt="onClick" delay="0">
                    <p:tgtEl>
                      <p:spTgt spid="44"/>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900"/>
                                        <p:tgtEl>
                                          <p:spTgt spid="46"/>
                                        </p:tgtEl>
                                      </p:cBhvr>
                                    </p:animEffect>
                                  </p:childTnLst>
                                  <p:subTnLst>
                                    <p:audio>
                                      <p:cMediaNode>
                                        <p:cTn display="0" masterRel="sameClick">
                                          <p:stCondLst>
                                            <p:cond evt="begin" delay="0">
                                              <p:tn val="20"/>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44"/>
                  </p:tgtEl>
                </p:cond>
              </p:nextCondLst>
            </p:seq>
            <p:seq concurrent="1" nextAc="seek">
              <p:cTn id="23" restart="whenNotActive" fill="hold" evtFilter="cancelBubble" nodeType="interactiveSeq">
                <p:stCondLst>
                  <p:cond evt="onClick" delay="0">
                    <p:tgtEl>
                      <p:spTgt spid="52"/>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900"/>
                                        <p:tgtEl>
                                          <p:spTgt spid="54"/>
                                        </p:tgtEl>
                                      </p:cBhvr>
                                    </p:animEffect>
                                  </p:childTnLst>
                                  <p:subTnLst>
                                    <p:audio>
                                      <p:cMediaNode>
                                        <p:cTn display="0" masterRel="sameClick">
                                          <p:stCondLst>
                                            <p:cond evt="begin" delay="0">
                                              <p:tn val="26"/>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2"/>
                  </p:tgtEl>
                </p:cond>
              </p:nextCondLst>
            </p:seq>
            <p:seq concurrent="1" nextAc="seek">
              <p:cTn id="29" restart="whenNotActive" fill="hold" evtFilter="cancelBubble" nodeType="interactiveSeq">
                <p:stCondLst>
                  <p:cond evt="onClick" delay="0">
                    <p:tgtEl>
                      <p:spTgt spid="55"/>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900"/>
                                        <p:tgtEl>
                                          <p:spTgt spid="57"/>
                                        </p:tgtEl>
                                      </p:cBhvr>
                                    </p:animEffect>
                                  </p:childTnLst>
                                  <p:subTnLst>
                                    <p:audio>
                                      <p:cMediaNode>
                                        <p:cTn display="0" masterRel="sameClick">
                                          <p:stCondLst>
                                            <p:cond evt="begin" delay="0">
                                              <p:tn val="32"/>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5"/>
                  </p:tgtEl>
                </p:cond>
              </p:nextCondLst>
            </p:seq>
            <p:seq concurrent="1" nextAc="seek">
              <p:cTn id="35" restart="whenNotActive" fill="hold" evtFilter="cancelBubble" nodeType="interactiveSeq">
                <p:stCondLst>
                  <p:cond evt="onClick" delay="0">
                    <p:tgtEl>
                      <p:spTgt spid="58"/>
                    </p:tgtEl>
                  </p:cond>
                </p:stCondLst>
                <p:endSync evt="end" delay="0">
                  <p:rtn val="all"/>
                </p:endSync>
                <p:childTnLst>
                  <p:par>
                    <p:cTn id="36" fill="hold">
                      <p:stCondLst>
                        <p:cond delay="0"/>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900"/>
                                        <p:tgtEl>
                                          <p:spTgt spid="60"/>
                                        </p:tgtEl>
                                      </p:cBhvr>
                                    </p:animEffect>
                                  </p:childTnLst>
                                  <p:subTnLst>
                                    <p:audio>
                                      <p:cMediaNode>
                                        <p:cTn display="0" masterRel="sameClick">
                                          <p:stCondLst>
                                            <p:cond evt="begin" delay="0">
                                              <p:tn val="38"/>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58"/>
                  </p:tgtEl>
                </p:cond>
              </p:nextCondLst>
            </p:seq>
            <p:seq concurrent="1" nextAc="seek">
              <p:cTn id="41" restart="whenNotActive" fill="hold" evtFilter="cancelBubble" nodeType="interactiveSeq">
                <p:stCondLst>
                  <p:cond evt="onClick" delay="0">
                    <p:tgtEl>
                      <p:spTgt spid="61"/>
                    </p:tgtEl>
                  </p:cond>
                </p:stCondLst>
                <p:endSync evt="end" delay="0">
                  <p:rtn val="all"/>
                </p:endSync>
                <p:childTnLst>
                  <p:par>
                    <p:cTn id="42" fill="hold">
                      <p:stCondLst>
                        <p:cond delay="0"/>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900"/>
                                        <p:tgtEl>
                                          <p:spTgt spid="63"/>
                                        </p:tgtEl>
                                      </p:cBhvr>
                                    </p:animEffect>
                                  </p:childTnLst>
                                  <p:subTnLst>
                                    <p:audio>
                                      <p:cMediaNode>
                                        <p:cTn display="0" masterRel="sameClick">
                                          <p:stCondLst>
                                            <p:cond evt="begin" delay="0">
                                              <p:tn val="44"/>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61"/>
                  </p:tgtEl>
                </p:cond>
              </p:nextCondLst>
            </p:seq>
          </p:childTnLst>
        </p:cTn>
      </p:par>
    </p:tnLst>
    <p:bldLst>
      <p:bldP spid="43" grpId="0" animBg="1"/>
      <p:bldP spid="46" grpId="0" animBg="1"/>
      <p:bldP spid="51" grpId="0"/>
      <p:bldP spid="54" grpId="0" animBg="1"/>
      <p:bldP spid="57" grpId="0" animBg="1"/>
      <p:bldP spid="60" grpId="0" animBg="1"/>
      <p:bldP spid="6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Başlık 1"/>
          <p:cNvSpPr>
            <a:spLocks noGrp="1"/>
          </p:cNvSpPr>
          <p:nvPr>
            <p:ph type="title"/>
          </p:nvPr>
        </p:nvSpPr>
        <p:spPr>
          <a:xfrm>
            <a:off x="1060463" y="102080"/>
            <a:ext cx="5763799" cy="617900"/>
          </a:xfrm>
          <a:prstGeom prst="snip2DiagRect">
            <a:avLst>
              <a:gd name="adj1" fmla="val 0"/>
              <a:gd name="adj2" fmla="val 50000"/>
            </a:avLst>
          </a:prstGeom>
          <a:solidFill>
            <a:srgbClr val="006666"/>
          </a:solidFill>
          <a:ln>
            <a:noFill/>
          </a:ln>
          <a:effectLst>
            <a:innerShdw blurRad="63500" dist="50800" dir="16200000">
              <a:prstClr val="black">
                <a:alpha val="50000"/>
              </a:prstClr>
            </a:inn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a:noAutofit/>
          </a:bodyPr>
          <a:lstStyle/>
          <a:p>
            <a:pPr algn="ctr"/>
            <a:r>
              <a:rPr lang="tr-TR" sz="3200" dirty="0"/>
              <a:t>V</a:t>
            </a:r>
            <a:r>
              <a:rPr lang="tr-TR" sz="3200" dirty="0" smtClean="0"/>
              <a:t>erilen kelimeleri düzeltelim </a:t>
            </a:r>
            <a:endParaRPr lang="tr-TR" sz="3200" dirty="0"/>
          </a:p>
        </p:txBody>
      </p:sp>
      <p:sp>
        <p:nvSpPr>
          <p:cNvPr id="21" name="ALT">
            <a:extLst>
              <a:ext uri="{FF2B5EF4-FFF2-40B4-BE49-F238E27FC236}">
                <a16:creationId xmlns:a16="http://schemas.microsoft.com/office/drawing/2014/main" id="{CC32CA30-F27B-4EEB-B5C9-57AF3D52E9C6}"/>
              </a:ext>
            </a:extLst>
          </p:cNvPr>
          <p:cNvSpPr/>
          <p:nvPr/>
        </p:nvSpPr>
        <p:spPr>
          <a:xfrm>
            <a:off x="134402" y="964354"/>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prstClr val="white"/>
                </a:solidFill>
                <a:effectLst/>
                <a:uLnTx/>
                <a:uFillTx/>
                <a:latin typeface="Calibri" panose="020F0502020204030204"/>
                <a:ea typeface="+mn-ea"/>
                <a:cs typeface="+mn-cs"/>
              </a:rPr>
              <a:t>ALLAH</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Serbest Form 30"/>
          <p:cNvSpPr/>
          <p:nvPr/>
        </p:nvSpPr>
        <p:spPr>
          <a:xfrm>
            <a:off x="134402" y="964354"/>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LLHAA</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15">
            <a:extLst>
              <a:ext uri="{FF2B5EF4-FFF2-40B4-BE49-F238E27FC236}">
                <a16:creationId xmlns:a16="http://schemas.microsoft.com/office/drawing/2014/main" id="{C886B80D-B50A-491E-9398-DFD790BE88D1}"/>
              </a:ext>
            </a:extLst>
          </p:cNvPr>
          <p:cNvSpPr txBox="1"/>
          <p:nvPr/>
        </p:nvSpPr>
        <p:spPr>
          <a:xfrm>
            <a:off x="38150" y="836523"/>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1</a:t>
            </a:r>
          </a:p>
        </p:txBody>
      </p:sp>
      <p:sp>
        <p:nvSpPr>
          <p:cNvPr id="38" name="ALT">
            <a:extLst>
              <a:ext uri="{FF2B5EF4-FFF2-40B4-BE49-F238E27FC236}">
                <a16:creationId xmlns:a16="http://schemas.microsoft.com/office/drawing/2014/main" id="{CC32CA30-F27B-4EEB-B5C9-57AF3D52E9C6}"/>
              </a:ext>
            </a:extLst>
          </p:cNvPr>
          <p:cNvSpPr/>
          <p:nvPr/>
        </p:nvSpPr>
        <p:spPr>
          <a:xfrm>
            <a:off x="3207240" y="964354"/>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4000" b="1" dirty="0" smtClean="0">
                <a:solidFill>
                  <a:prstClr val="white"/>
                </a:solidFill>
                <a:latin typeface="Calibri" panose="020F0502020204030204"/>
              </a:rPr>
              <a:t>AZRAİL</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Serbest Form 38"/>
          <p:cNvSpPr/>
          <p:nvPr/>
        </p:nvSpPr>
        <p:spPr>
          <a:xfrm>
            <a:off x="3206620" y="974723"/>
            <a:ext cx="2684325" cy="1895156"/>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4000" dirty="0" smtClean="0">
                <a:solidFill>
                  <a:prstClr val="black"/>
                </a:solidFill>
                <a:latin typeface="Calibri" panose="020F0502020204030204"/>
              </a:rPr>
              <a:t>ARAİLZ</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TextBox 15">
            <a:extLst>
              <a:ext uri="{FF2B5EF4-FFF2-40B4-BE49-F238E27FC236}">
                <a16:creationId xmlns:a16="http://schemas.microsoft.com/office/drawing/2014/main" id="{C886B80D-B50A-491E-9398-DFD790BE88D1}"/>
              </a:ext>
            </a:extLst>
          </p:cNvPr>
          <p:cNvSpPr txBox="1"/>
          <p:nvPr/>
        </p:nvSpPr>
        <p:spPr>
          <a:xfrm>
            <a:off x="3110987" y="836172"/>
            <a:ext cx="640436"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0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2</a:t>
            </a:r>
            <a:endParaRPr kumimoji="0" lang="en-US" sz="50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1" name="ALT">
            <a:extLst>
              <a:ext uri="{FF2B5EF4-FFF2-40B4-BE49-F238E27FC236}">
                <a16:creationId xmlns:a16="http://schemas.microsoft.com/office/drawing/2014/main" id="{CC32CA30-F27B-4EEB-B5C9-57AF3D52E9C6}"/>
              </a:ext>
            </a:extLst>
          </p:cNvPr>
          <p:cNvSpPr/>
          <p:nvPr/>
        </p:nvSpPr>
        <p:spPr>
          <a:xfrm>
            <a:off x="6280078" y="913543"/>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prstClr val="white"/>
                </a:solidFill>
                <a:effectLst/>
                <a:uLnTx/>
                <a:uFillTx/>
                <a:latin typeface="Calibri" panose="020F0502020204030204"/>
                <a:ea typeface="+mn-ea"/>
                <a:cs typeface="+mn-cs"/>
              </a:rPr>
              <a:t>CEBRAİL</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Serbest Form 41"/>
          <p:cNvSpPr/>
          <p:nvPr/>
        </p:nvSpPr>
        <p:spPr>
          <a:xfrm>
            <a:off x="6280077" y="914507"/>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CİLRAEB</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TextBox 15">
            <a:extLst>
              <a:ext uri="{FF2B5EF4-FFF2-40B4-BE49-F238E27FC236}">
                <a16:creationId xmlns:a16="http://schemas.microsoft.com/office/drawing/2014/main" id="{C886B80D-B50A-491E-9398-DFD790BE88D1}"/>
              </a:ext>
            </a:extLst>
          </p:cNvPr>
          <p:cNvSpPr txBox="1"/>
          <p:nvPr/>
        </p:nvSpPr>
        <p:spPr>
          <a:xfrm>
            <a:off x="6183826" y="785712"/>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3</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4" name="ALT">
            <a:extLst>
              <a:ext uri="{FF2B5EF4-FFF2-40B4-BE49-F238E27FC236}">
                <a16:creationId xmlns:a16="http://schemas.microsoft.com/office/drawing/2014/main" id="{CC32CA30-F27B-4EEB-B5C9-57AF3D52E9C6}"/>
              </a:ext>
            </a:extLst>
          </p:cNvPr>
          <p:cNvSpPr/>
          <p:nvPr/>
        </p:nvSpPr>
        <p:spPr>
          <a:xfrm>
            <a:off x="9390089" y="913543"/>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prstClr val="white"/>
                </a:solidFill>
                <a:effectLst/>
                <a:uLnTx/>
                <a:uFillTx/>
                <a:latin typeface="Calibri" panose="020F0502020204030204"/>
                <a:ea typeface="+mn-ea"/>
                <a:cs typeface="+mn-cs"/>
              </a:rPr>
              <a:t>MELEK</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Serbest Form 44"/>
          <p:cNvSpPr/>
          <p:nvPr/>
        </p:nvSpPr>
        <p:spPr>
          <a:xfrm>
            <a:off x="9378009" y="886689"/>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EKMEL</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TextBox 15">
            <a:extLst>
              <a:ext uri="{FF2B5EF4-FFF2-40B4-BE49-F238E27FC236}">
                <a16:creationId xmlns:a16="http://schemas.microsoft.com/office/drawing/2014/main" id="{C886B80D-B50A-491E-9398-DFD790BE88D1}"/>
              </a:ext>
            </a:extLst>
          </p:cNvPr>
          <p:cNvSpPr txBox="1"/>
          <p:nvPr/>
        </p:nvSpPr>
        <p:spPr>
          <a:xfrm>
            <a:off x="9293837" y="785712"/>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4</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7" name="ALT">
            <a:extLst>
              <a:ext uri="{FF2B5EF4-FFF2-40B4-BE49-F238E27FC236}">
                <a16:creationId xmlns:a16="http://schemas.microsoft.com/office/drawing/2014/main" id="{CC32CA30-F27B-4EEB-B5C9-57AF3D52E9C6}"/>
              </a:ext>
            </a:extLst>
          </p:cNvPr>
          <p:cNvSpPr/>
          <p:nvPr/>
        </p:nvSpPr>
        <p:spPr>
          <a:xfrm>
            <a:off x="134402" y="3924122"/>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4000" b="1" dirty="0" smtClean="0">
                <a:solidFill>
                  <a:prstClr val="white"/>
                </a:solidFill>
                <a:latin typeface="Calibri" panose="020F0502020204030204"/>
              </a:rPr>
              <a:t>MİKAİL</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Serbest Form 47"/>
          <p:cNvSpPr/>
          <p:nvPr/>
        </p:nvSpPr>
        <p:spPr>
          <a:xfrm>
            <a:off x="138596" y="3873311"/>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İLKAMİ</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TextBox 15">
            <a:extLst>
              <a:ext uri="{FF2B5EF4-FFF2-40B4-BE49-F238E27FC236}">
                <a16:creationId xmlns:a16="http://schemas.microsoft.com/office/drawing/2014/main" id="{C886B80D-B50A-491E-9398-DFD790BE88D1}"/>
              </a:ext>
            </a:extLst>
          </p:cNvPr>
          <p:cNvSpPr txBox="1"/>
          <p:nvPr/>
        </p:nvSpPr>
        <p:spPr>
          <a:xfrm>
            <a:off x="38150" y="3796291"/>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5</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0" name="ALT">
            <a:extLst>
              <a:ext uri="{FF2B5EF4-FFF2-40B4-BE49-F238E27FC236}">
                <a16:creationId xmlns:a16="http://schemas.microsoft.com/office/drawing/2014/main" id="{CC32CA30-F27B-4EEB-B5C9-57AF3D52E9C6}"/>
              </a:ext>
            </a:extLst>
          </p:cNvPr>
          <p:cNvSpPr/>
          <p:nvPr/>
        </p:nvSpPr>
        <p:spPr>
          <a:xfrm>
            <a:off x="3207240" y="3924122"/>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prstClr val="white"/>
                </a:solidFill>
                <a:effectLst/>
                <a:uLnTx/>
                <a:uFillTx/>
                <a:latin typeface="Calibri" panose="020F0502020204030204"/>
                <a:ea typeface="+mn-ea"/>
                <a:cs typeface="+mn-cs"/>
              </a:rPr>
              <a:t>İSRAFİL</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Serbest Form 50"/>
          <p:cNvSpPr/>
          <p:nvPr/>
        </p:nvSpPr>
        <p:spPr>
          <a:xfrm>
            <a:off x="3207240" y="3910694"/>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RİLFAİS</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 name="TextBox 15">
            <a:extLst>
              <a:ext uri="{FF2B5EF4-FFF2-40B4-BE49-F238E27FC236}">
                <a16:creationId xmlns:a16="http://schemas.microsoft.com/office/drawing/2014/main" id="{C886B80D-B50A-491E-9398-DFD790BE88D1}"/>
              </a:ext>
            </a:extLst>
          </p:cNvPr>
          <p:cNvSpPr txBox="1"/>
          <p:nvPr/>
        </p:nvSpPr>
        <p:spPr>
          <a:xfrm>
            <a:off x="3073815" y="3826042"/>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6</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3" name="ALT">
            <a:extLst>
              <a:ext uri="{FF2B5EF4-FFF2-40B4-BE49-F238E27FC236}">
                <a16:creationId xmlns:a16="http://schemas.microsoft.com/office/drawing/2014/main" id="{CC32CA30-F27B-4EEB-B5C9-57AF3D52E9C6}"/>
              </a:ext>
            </a:extLst>
          </p:cNvPr>
          <p:cNvSpPr/>
          <p:nvPr/>
        </p:nvSpPr>
        <p:spPr>
          <a:xfrm>
            <a:off x="6280078" y="3873311"/>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smtClean="0">
                <a:ln>
                  <a:noFill/>
                </a:ln>
                <a:solidFill>
                  <a:prstClr val="white"/>
                </a:solidFill>
                <a:effectLst/>
                <a:uLnTx/>
                <a:uFillTx/>
                <a:latin typeface="Calibri" panose="020F0502020204030204"/>
                <a:ea typeface="+mn-ea"/>
                <a:cs typeface="+mn-cs"/>
              </a:rPr>
              <a:t>GÖRÜNMEZ</a:t>
            </a:r>
            <a:endPar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4" name="Serbest Form 53"/>
          <p:cNvSpPr/>
          <p:nvPr/>
        </p:nvSpPr>
        <p:spPr>
          <a:xfrm>
            <a:off x="6280076" y="3882602"/>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r>
              <a:rPr lang="tr-TR" sz="3200" dirty="0" smtClean="0">
                <a:solidFill>
                  <a:schemeClr val="tx1"/>
                </a:solidFill>
              </a:rPr>
              <a:t>GEZÜNÖRM</a:t>
            </a:r>
            <a:endParaRPr lang="en-US" sz="3200" dirty="0">
              <a:solidFill>
                <a:schemeClr val="tx1"/>
              </a:solidFill>
            </a:endParaRPr>
          </a:p>
        </p:txBody>
      </p:sp>
      <p:sp>
        <p:nvSpPr>
          <p:cNvPr id="55" name="TextBox 15">
            <a:extLst>
              <a:ext uri="{FF2B5EF4-FFF2-40B4-BE49-F238E27FC236}">
                <a16:creationId xmlns:a16="http://schemas.microsoft.com/office/drawing/2014/main" id="{C886B80D-B50A-491E-9398-DFD790BE88D1}"/>
              </a:ext>
            </a:extLst>
          </p:cNvPr>
          <p:cNvSpPr txBox="1"/>
          <p:nvPr/>
        </p:nvSpPr>
        <p:spPr>
          <a:xfrm>
            <a:off x="6183826" y="3745480"/>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7</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6" name="ALT">
            <a:extLst>
              <a:ext uri="{FF2B5EF4-FFF2-40B4-BE49-F238E27FC236}">
                <a16:creationId xmlns:a16="http://schemas.microsoft.com/office/drawing/2014/main" id="{CC32CA30-F27B-4EEB-B5C9-57AF3D52E9C6}"/>
              </a:ext>
            </a:extLst>
          </p:cNvPr>
          <p:cNvSpPr/>
          <p:nvPr/>
        </p:nvSpPr>
        <p:spPr>
          <a:xfrm>
            <a:off x="9390089" y="3873311"/>
            <a:ext cx="2684325" cy="1892097"/>
          </a:xfrm>
          <a:prstGeom prst="rect">
            <a:avLst/>
          </a:prstGeom>
          <a:solidFill>
            <a:srgbClr val="A2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1" i="0" u="none" strike="noStrike" kern="1200" cap="none" spc="0" normalizeH="0" baseline="0" noProof="0" dirty="0" smtClean="0">
                <a:ln>
                  <a:noFill/>
                </a:ln>
                <a:solidFill>
                  <a:prstClr val="white"/>
                </a:solidFill>
                <a:effectLst/>
                <a:uLnTx/>
                <a:uFillTx/>
                <a:latin typeface="Calibri" panose="020F0502020204030204"/>
                <a:ea typeface="+mn-ea"/>
                <a:cs typeface="+mn-cs"/>
              </a:rPr>
              <a:t>İMAN</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Serbest Form 56"/>
          <p:cNvSpPr/>
          <p:nvPr/>
        </p:nvSpPr>
        <p:spPr>
          <a:xfrm>
            <a:off x="9390088" y="3882601"/>
            <a:ext cx="2684325" cy="1918951"/>
          </a:xfrm>
          <a:custGeom>
            <a:avLst/>
            <a:gdLst>
              <a:gd name="connsiteX0" fmla="*/ 796349 w 3058849"/>
              <a:gd name="connsiteY0" fmla="*/ 0 h 1180327"/>
              <a:gd name="connsiteX1" fmla="*/ 3058849 w 3058849"/>
              <a:gd name="connsiteY1" fmla="*/ 0 h 1180327"/>
              <a:gd name="connsiteX2" fmla="*/ 3058849 w 3058849"/>
              <a:gd name="connsiteY2" fmla="*/ 1180327 h 1180327"/>
              <a:gd name="connsiteX3" fmla="*/ 0 w 3058849"/>
              <a:gd name="connsiteY3" fmla="*/ 1180327 h 1180327"/>
              <a:gd name="connsiteX4" fmla="*/ 0 w 3058849"/>
              <a:gd name="connsiteY4" fmla="*/ 492970 h 1180327"/>
              <a:gd name="connsiteX5" fmla="*/ 12244 w 3058849"/>
              <a:gd name="connsiteY5" fmla="*/ 494470 h 1180327"/>
              <a:gd name="connsiteX6" fmla="*/ 456673 w 3058849"/>
              <a:gd name="connsiteY6" fmla="*/ 367942 h 1180327"/>
              <a:gd name="connsiteX7" fmla="*/ 780943 w 3058849"/>
              <a:gd name="connsiteY7" fmla="*/ 38738 h 11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8849" h="1180327">
                <a:moveTo>
                  <a:pt x="796349" y="0"/>
                </a:moveTo>
                <a:lnTo>
                  <a:pt x="3058849" y="0"/>
                </a:lnTo>
                <a:lnTo>
                  <a:pt x="3058849" y="1180327"/>
                </a:lnTo>
                <a:lnTo>
                  <a:pt x="0" y="1180327"/>
                </a:lnTo>
                <a:lnTo>
                  <a:pt x="0" y="492970"/>
                </a:lnTo>
                <a:lnTo>
                  <a:pt x="12244" y="494470"/>
                </a:lnTo>
                <a:cubicBezTo>
                  <a:pt x="147727" y="498766"/>
                  <a:pt x="306575" y="456929"/>
                  <a:pt x="456673" y="367942"/>
                </a:cubicBezTo>
                <a:cubicBezTo>
                  <a:pt x="606771" y="278955"/>
                  <a:pt x="719700" y="159666"/>
                  <a:pt x="780943" y="38738"/>
                </a:cubicBezTo>
                <a:close/>
              </a:path>
            </a:pathLst>
          </a:custGeom>
          <a:gradFill flip="none" rotWithShape="1">
            <a:gsLst>
              <a:gs pos="4000">
                <a:srgbClr val="F08AC2"/>
              </a:gs>
              <a:gs pos="4000">
                <a:schemeClr val="bg1"/>
              </a:gs>
              <a:gs pos="2000">
                <a:srgbClr val="66006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ANİM</a:t>
            </a:r>
            <a:endPar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8" name="TextBox 15">
            <a:extLst>
              <a:ext uri="{FF2B5EF4-FFF2-40B4-BE49-F238E27FC236}">
                <a16:creationId xmlns:a16="http://schemas.microsoft.com/office/drawing/2014/main" id="{C886B80D-B50A-491E-9398-DFD790BE88D1}"/>
              </a:ext>
            </a:extLst>
          </p:cNvPr>
          <p:cNvSpPr txBox="1"/>
          <p:nvPr/>
        </p:nvSpPr>
        <p:spPr>
          <a:xfrm>
            <a:off x="9293837" y="3745480"/>
            <a:ext cx="64043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1" i="0" u="none" strike="noStrike" kern="1200" cap="none" spc="0" normalizeH="0" baseline="0" noProof="0" dirty="0" smtClean="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rPr>
              <a:t>8</a:t>
            </a:r>
            <a:endParaRPr kumimoji="0" lang="en-US" sz="5400" b="1" i="0" u="none" strike="noStrike" kern="120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3" name="Başlık 1"/>
          <p:cNvSpPr txBox="1">
            <a:spLocks/>
          </p:cNvSpPr>
          <p:nvPr/>
        </p:nvSpPr>
        <p:spPr>
          <a:xfrm>
            <a:off x="7559795" y="84185"/>
            <a:ext cx="4502540" cy="617900"/>
          </a:xfrm>
          <a:prstGeom prst="snip2DiagRect">
            <a:avLst>
              <a:gd name="adj1" fmla="val 0"/>
              <a:gd name="adj2" fmla="val 50000"/>
            </a:avLst>
          </a:prstGeom>
          <a:solidFill>
            <a:srgbClr val="222A4A"/>
          </a:solidFill>
          <a:effectLst>
            <a:innerShdw blurRad="63500" dist="50800" dir="16200000">
              <a:prstClr val="black">
                <a:alpha val="50000"/>
              </a:prstClr>
            </a:inn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b="0" i="0" u="none"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tr-TR" sz="2400" b="0" i="0" u="none" strike="noStrike" kern="1200" cap="none" spc="0" normalizeH="0" baseline="0" noProof="0" dirty="0" smtClean="0">
                <a:ln>
                  <a:noFill/>
                </a:ln>
                <a:solidFill>
                  <a:prstClr val="white"/>
                </a:solidFill>
                <a:effectLst/>
                <a:uLnTx/>
                <a:uFillTx/>
                <a:latin typeface="Calibri" panose="020F0502020204030204"/>
                <a:ea typeface="+mn-ea"/>
                <a:cs typeface="+mn-cs"/>
              </a:rPr>
              <a:t>Kelimelerin üzerine tıklayınız</a:t>
            </a:r>
            <a:endParaRPr kumimoji="0" lang="tr-TR"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Dikdörtgen 31"/>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Komut Düğmesi: İleri veya Sonraki 32">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Komut Düğmesi: İleri veya Sonraki 33">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Komut Düğmesi: Giriş 34">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26814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4.07407E-6 L -0.0013 0.27199 " pathEditMode="relative" rAng="0" ptsTypes="AA">
                                      <p:cBhvr>
                                        <p:cTn id="6" dur="2000" fill="hold"/>
                                        <p:tgtEl>
                                          <p:spTgt spid="31"/>
                                        </p:tgtEl>
                                        <p:attrNameLst>
                                          <p:attrName>ppt_x</p:attrName>
                                          <p:attrName>ppt_y</p:attrName>
                                        </p:attrNameLst>
                                      </p:cBhvr>
                                      <p:rCtr x="-65" y="13588"/>
                                    </p:animMotion>
                                  </p:childTnLst>
                                </p:cTn>
                              </p:par>
                            </p:childTnLst>
                          </p:cTn>
                        </p:par>
                        <p:par>
                          <p:cTn id="7" fill="hold">
                            <p:stCondLst>
                              <p:cond delay="2000"/>
                            </p:stCondLst>
                            <p:childTnLst>
                              <p:par>
                                <p:cTn id="8" presetID="1" presetClass="exit" presetSubtype="0" fill="hold" grpId="1" nodeType="afterEffect">
                                  <p:stCondLst>
                                    <p:cond delay="0"/>
                                  </p:stCondLst>
                                  <p:childTnLst>
                                    <p:set>
                                      <p:cBhvr>
                                        <p:cTn id="9"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0" restart="whenNotActive" fill="hold" evtFilter="cancelBubble" nodeType="interactiveSeq">
                <p:stCondLst>
                  <p:cond evt="onClick" delay="0">
                    <p:tgtEl>
                      <p:spTgt spid="39"/>
                    </p:tgtEl>
                  </p:cond>
                </p:stCondLst>
                <p:endSync evt="end" delay="0">
                  <p:rtn val="all"/>
                </p:endSync>
                <p:childTnLst>
                  <p:par>
                    <p:cTn id="11" fill="hold">
                      <p:stCondLst>
                        <p:cond delay="0"/>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3.125E-6 -4.07407E-6 L -0.00131 0.27199 " pathEditMode="relative" rAng="0" ptsTypes="AA">
                                      <p:cBhvr>
                                        <p:cTn id="14" dur="2000" fill="hold"/>
                                        <p:tgtEl>
                                          <p:spTgt spid="39"/>
                                        </p:tgtEl>
                                        <p:attrNameLst>
                                          <p:attrName>ppt_x</p:attrName>
                                          <p:attrName>ppt_y</p:attrName>
                                        </p:attrNameLst>
                                      </p:cBhvr>
                                      <p:rCtr x="-65" y="13588"/>
                                    </p:animMotion>
                                  </p:childTnLst>
                                </p:cTn>
                              </p:par>
                            </p:childTnLst>
                          </p:cTn>
                        </p:par>
                        <p:par>
                          <p:cTn id="15" fill="hold">
                            <p:stCondLst>
                              <p:cond delay="2000"/>
                            </p:stCondLst>
                            <p:childTnLst>
                              <p:par>
                                <p:cTn id="16" presetID="1" presetClass="exit" presetSubtype="0" fill="hold" grpId="1" nodeType="afterEffect">
                                  <p:stCondLst>
                                    <p:cond delay="0"/>
                                  </p:stCondLst>
                                  <p:childTnLst>
                                    <p:set>
                                      <p:cBhvr>
                                        <p:cTn id="17"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8" restart="whenNotActive" fill="hold" evtFilter="cancelBubble" nodeType="interactiveSeq">
                <p:stCondLst>
                  <p:cond evt="onClick" delay="0">
                    <p:tgtEl>
                      <p:spTgt spid="42"/>
                    </p:tgtEl>
                  </p:cond>
                </p:stCondLst>
                <p:endSync evt="end" delay="0">
                  <p:rtn val="all"/>
                </p:endSync>
                <p:childTnLst>
                  <p:par>
                    <p:cTn id="19" fill="hold">
                      <p:stCondLst>
                        <p:cond delay="0"/>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2.08333E-7 1.85185E-6 L -0.0013 0.27199 " pathEditMode="relative" rAng="0" ptsTypes="AA">
                                      <p:cBhvr>
                                        <p:cTn id="22" dur="2000" fill="hold"/>
                                        <p:tgtEl>
                                          <p:spTgt spid="42"/>
                                        </p:tgtEl>
                                        <p:attrNameLst>
                                          <p:attrName>ppt_x</p:attrName>
                                          <p:attrName>ppt_y</p:attrName>
                                        </p:attrNameLst>
                                      </p:cBhvr>
                                      <p:rCtr x="-65" y="13588"/>
                                    </p:animMotion>
                                  </p:childTnLst>
                                </p:cTn>
                              </p:par>
                            </p:childTnLst>
                          </p:cTn>
                        </p:par>
                        <p:par>
                          <p:cTn id="23" fill="hold">
                            <p:stCondLst>
                              <p:cond delay="2000"/>
                            </p:stCondLst>
                            <p:childTnLst>
                              <p:par>
                                <p:cTn id="24" presetID="1" presetClass="exit" presetSubtype="0" fill="hold" grpId="1" nodeType="afterEffect">
                                  <p:stCondLst>
                                    <p:cond delay="0"/>
                                  </p:stCondLst>
                                  <p:childTnLst>
                                    <p:set>
                                      <p:cBhvr>
                                        <p:cTn id="25" dur="1" fill="hold">
                                          <p:stCondLst>
                                            <p:cond delay="0"/>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6" restart="whenNotActive" fill="hold" evtFilter="cancelBubble" nodeType="interactiveSeq">
                <p:stCondLst>
                  <p:cond evt="onClick" delay="0">
                    <p:tgtEl>
                      <p:spTgt spid="45"/>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33333E-6 -2.96296E-6 L -0.00131 0.27199 " pathEditMode="relative" rAng="0" ptsTypes="AA">
                                      <p:cBhvr>
                                        <p:cTn id="30" dur="2000" fill="hold"/>
                                        <p:tgtEl>
                                          <p:spTgt spid="45"/>
                                        </p:tgtEl>
                                        <p:attrNameLst>
                                          <p:attrName>ppt_x</p:attrName>
                                          <p:attrName>ppt_y</p:attrName>
                                        </p:attrNameLst>
                                      </p:cBhvr>
                                      <p:rCtr x="-65" y="13588"/>
                                    </p:animMotion>
                                  </p:childTnLst>
                                </p:cTn>
                              </p:par>
                            </p:childTnLst>
                          </p:cTn>
                        </p:par>
                        <p:par>
                          <p:cTn id="31" fill="hold">
                            <p:stCondLst>
                              <p:cond delay="2000"/>
                            </p:stCondLst>
                            <p:childTnLst>
                              <p:par>
                                <p:cTn id="32" presetID="1" presetClass="exit" presetSubtype="0" fill="hold" grpId="1" nodeType="afterEffect">
                                  <p:stCondLst>
                                    <p:cond delay="0"/>
                                  </p:stCondLst>
                                  <p:childTnLst>
                                    <p:set>
                                      <p:cBhvr>
                                        <p:cTn id="33"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34" restart="whenNotActive" fill="hold" evtFilter="cancelBubble" nodeType="interactiveSeq">
                <p:stCondLst>
                  <p:cond evt="onClick" delay="0">
                    <p:tgtEl>
                      <p:spTgt spid="48"/>
                    </p:tgtEl>
                  </p:cond>
                </p:stCondLst>
                <p:endSync evt="end" delay="0">
                  <p:rtn val="all"/>
                </p:endSync>
                <p:childTnLst>
                  <p:par>
                    <p:cTn id="35" fill="hold">
                      <p:stCondLst>
                        <p:cond delay="0"/>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4.16667E-6 3.7037E-7 L -0.0013 0.27199 " pathEditMode="relative" rAng="0" ptsTypes="AA">
                                      <p:cBhvr>
                                        <p:cTn id="38" dur="2000" fill="hold"/>
                                        <p:tgtEl>
                                          <p:spTgt spid="48"/>
                                        </p:tgtEl>
                                        <p:attrNameLst>
                                          <p:attrName>ppt_x</p:attrName>
                                          <p:attrName>ppt_y</p:attrName>
                                        </p:attrNameLst>
                                      </p:cBhvr>
                                      <p:rCtr x="-65" y="13588"/>
                                    </p:animMotion>
                                  </p:childTnLst>
                                </p:cTn>
                              </p:par>
                            </p:childTnLst>
                          </p:cTn>
                        </p:par>
                        <p:par>
                          <p:cTn id="39" fill="hold">
                            <p:stCondLst>
                              <p:cond delay="2000"/>
                            </p:stCondLst>
                            <p:childTnLst>
                              <p:par>
                                <p:cTn id="40" presetID="1" presetClass="exit" presetSubtype="0" fill="hold" grpId="1" nodeType="afterEffect">
                                  <p:stCondLst>
                                    <p:cond delay="0"/>
                                  </p:stCondLst>
                                  <p:childTnLst>
                                    <p:set>
                                      <p:cBhvr>
                                        <p:cTn id="41"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42" restart="whenNotActive" fill="hold" evtFilter="cancelBubble" nodeType="interactiveSeq">
                <p:stCondLst>
                  <p:cond evt="onClick" delay="0">
                    <p:tgtEl>
                      <p:spTgt spid="51"/>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3.125E-6 -3.7037E-6 L -0.00131 0.27199 " pathEditMode="relative" rAng="0" ptsTypes="AA">
                                      <p:cBhvr>
                                        <p:cTn id="46" dur="2000" fill="hold"/>
                                        <p:tgtEl>
                                          <p:spTgt spid="51"/>
                                        </p:tgtEl>
                                        <p:attrNameLst>
                                          <p:attrName>ppt_x</p:attrName>
                                          <p:attrName>ppt_y</p:attrName>
                                        </p:attrNameLst>
                                      </p:cBhvr>
                                      <p:rCtr x="-65" y="13588"/>
                                    </p:animMotion>
                                  </p:childTnLst>
                                </p:cTn>
                              </p:par>
                            </p:childTnLst>
                          </p:cTn>
                        </p:par>
                        <p:par>
                          <p:cTn id="47" fill="hold">
                            <p:stCondLst>
                              <p:cond delay="2000"/>
                            </p:stCondLst>
                            <p:childTnLst>
                              <p:par>
                                <p:cTn id="48" presetID="1" presetClass="exit" presetSubtype="0" fill="hold" grpId="1" nodeType="afterEffect">
                                  <p:stCondLst>
                                    <p:cond delay="0"/>
                                  </p:stCondLst>
                                  <p:childTnLst>
                                    <p:set>
                                      <p:cBhvr>
                                        <p:cTn id="49"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50" restart="whenNotActive" fill="hold" evtFilter="cancelBubble" nodeType="interactiveSeq">
                <p:stCondLst>
                  <p:cond evt="onClick" delay="0">
                    <p:tgtEl>
                      <p:spTgt spid="54"/>
                    </p:tgtEl>
                  </p:cond>
                </p:stCondLst>
                <p:endSync evt="end" delay="0">
                  <p:rtn val="all"/>
                </p:endSync>
                <p:childTnLst>
                  <p:par>
                    <p:cTn id="51" fill="hold">
                      <p:stCondLst>
                        <p:cond delay="0"/>
                      </p:stCondLst>
                      <p:childTnLst>
                        <p:par>
                          <p:cTn id="52" fill="hold">
                            <p:stCondLst>
                              <p:cond delay="0"/>
                            </p:stCondLst>
                            <p:childTnLst>
                              <p:par>
                                <p:cTn id="53" presetID="42" presetClass="path" presetSubtype="0" accel="50000" decel="50000" fill="hold" grpId="0" nodeType="clickEffect">
                                  <p:stCondLst>
                                    <p:cond delay="0"/>
                                  </p:stCondLst>
                                  <p:childTnLst>
                                    <p:animMotion origin="layout" path="M -2.08333E-7 1.48148E-6 L -0.0013 0.27199 " pathEditMode="relative" rAng="0" ptsTypes="AA">
                                      <p:cBhvr>
                                        <p:cTn id="54" dur="2000" fill="hold"/>
                                        <p:tgtEl>
                                          <p:spTgt spid="54"/>
                                        </p:tgtEl>
                                        <p:attrNameLst>
                                          <p:attrName>ppt_x</p:attrName>
                                          <p:attrName>ppt_y</p:attrName>
                                        </p:attrNameLst>
                                      </p:cBhvr>
                                      <p:rCtr x="-65" y="13588"/>
                                    </p:animMotion>
                                  </p:childTnLst>
                                </p:cTn>
                              </p:par>
                            </p:childTnLst>
                          </p:cTn>
                        </p:par>
                        <p:par>
                          <p:cTn id="55" fill="hold">
                            <p:stCondLst>
                              <p:cond delay="2000"/>
                            </p:stCondLst>
                            <p:childTnLst>
                              <p:par>
                                <p:cTn id="56" presetID="1" presetClass="exit" presetSubtype="0" fill="hold" grpId="1" nodeType="afterEffect">
                                  <p:stCondLst>
                                    <p:cond delay="0"/>
                                  </p:stCondLst>
                                  <p:childTnLst>
                                    <p:set>
                                      <p:cBhvr>
                                        <p:cTn id="57"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58" restart="whenNotActive" fill="hold" evtFilter="cancelBubble" nodeType="interactiveSeq">
                <p:stCondLst>
                  <p:cond evt="onClick" delay="0">
                    <p:tgtEl>
                      <p:spTgt spid="57"/>
                    </p:tgtEl>
                  </p:cond>
                </p:stCondLst>
                <p:endSync evt="end" delay="0">
                  <p:rtn val="all"/>
                </p:endSync>
                <p:childTnLst>
                  <p:par>
                    <p:cTn id="59" fill="hold">
                      <p:stCondLst>
                        <p:cond delay="0"/>
                      </p:stCondLst>
                      <p:childTnLst>
                        <p:par>
                          <p:cTn id="60" fill="hold">
                            <p:stCondLst>
                              <p:cond delay="0"/>
                            </p:stCondLst>
                            <p:childTnLst>
                              <p:par>
                                <p:cTn id="61" presetID="42" presetClass="path" presetSubtype="0" accel="50000" decel="50000" fill="hold" grpId="0" nodeType="clickEffect">
                                  <p:stCondLst>
                                    <p:cond delay="0"/>
                                  </p:stCondLst>
                                  <p:childTnLst>
                                    <p:animMotion origin="layout" path="M 1.66667E-6 1.48148E-6 L -0.0013 0.27199 " pathEditMode="relative" rAng="0" ptsTypes="AA">
                                      <p:cBhvr>
                                        <p:cTn id="62" dur="2000" fill="hold"/>
                                        <p:tgtEl>
                                          <p:spTgt spid="57"/>
                                        </p:tgtEl>
                                        <p:attrNameLst>
                                          <p:attrName>ppt_x</p:attrName>
                                          <p:attrName>ppt_y</p:attrName>
                                        </p:attrNameLst>
                                      </p:cBhvr>
                                      <p:rCtr x="-65" y="13588"/>
                                    </p:animMotion>
                                  </p:childTnLst>
                                </p:cTn>
                              </p:par>
                            </p:childTnLst>
                          </p:cTn>
                        </p:par>
                        <p:par>
                          <p:cTn id="63" fill="hold">
                            <p:stCondLst>
                              <p:cond delay="2000"/>
                            </p:stCondLst>
                            <p:childTnLst>
                              <p:par>
                                <p:cTn id="64" presetID="1" presetClass="exit" presetSubtype="0" fill="hold" grpId="1" nodeType="afterEffect">
                                  <p:stCondLst>
                                    <p:cond delay="150"/>
                                  </p:stCondLst>
                                  <p:childTnLst>
                                    <p:set>
                                      <p:cBhvr>
                                        <p:cTn id="65"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childTnLst>
        </p:cTn>
      </p:par>
    </p:tnLst>
    <p:bldLst>
      <p:bldP spid="31" grpId="0" animBg="1"/>
      <p:bldP spid="31" grpId="1" animBg="1"/>
      <p:bldP spid="39" grpId="0" animBg="1"/>
      <p:bldP spid="39" grpId="1" animBg="1"/>
      <p:bldP spid="42" grpId="0" animBg="1"/>
      <p:bldP spid="42" grpId="1" animBg="1"/>
      <p:bldP spid="45" grpId="0" animBg="1"/>
      <p:bldP spid="45" grpId="1" animBg="1"/>
      <p:bldP spid="48" grpId="0" animBg="1"/>
      <p:bldP spid="48" grpId="1" animBg="1"/>
      <p:bldP spid="51" grpId="0" animBg="1"/>
      <p:bldP spid="51" grpId="1" animBg="1"/>
      <p:bldP spid="54" grpId="0" animBg="1"/>
      <p:bldP spid="54" grpId="1" animBg="1"/>
      <p:bldP spid="57" grpId="0" animBg="1"/>
      <p:bldP spid="5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62" y="1386764"/>
            <a:ext cx="4918735" cy="4060307"/>
          </a:xfrm>
          <a:prstGeom prst="rect">
            <a:avLst/>
          </a:prstGeom>
          <a:noFill/>
          <a:extLst>
            <a:ext uri="{909E8E84-426E-40DD-AFC4-6F175D3DCCD1}">
              <a14:hiddenFill xmlns:a14="http://schemas.microsoft.com/office/drawing/2010/main">
                <a:solidFill>
                  <a:srgbClr val="FFFFFF"/>
                </a:solidFill>
              </a14:hiddenFill>
            </a:ext>
          </a:extLst>
        </p:spPr>
      </p:pic>
      <p:sp>
        <p:nvSpPr>
          <p:cNvPr id="6" name="Unvan 1"/>
          <p:cNvSpPr txBox="1">
            <a:spLocks/>
          </p:cNvSpPr>
          <p:nvPr/>
        </p:nvSpPr>
        <p:spPr>
          <a:xfrm>
            <a:off x="4951905" y="286255"/>
            <a:ext cx="7079673" cy="2519941"/>
          </a:xfrm>
          <a:prstGeom prst="rect">
            <a:avLst/>
          </a:prstGeom>
          <a:solidFill>
            <a:schemeClr val="accent2">
              <a:lumMod val="40000"/>
              <a:lumOff val="60000"/>
            </a:schemeClr>
          </a:solidFill>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b="0" i="0" u="none"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tr-TR" sz="3600" dirty="0"/>
              <a:t>Meleklerle birlikte cinlerin varlığı ve bazı özellikleri Kur’an-ı Kerim’de ve hadislerde açıklanır. Kur’an’daki surelerden birinin adı Cin suresidir. </a:t>
            </a:r>
          </a:p>
        </p:txBody>
      </p:sp>
      <p:sp>
        <p:nvSpPr>
          <p:cNvPr id="5" name="Aşağı Ok 4"/>
          <p:cNvSpPr/>
          <p:nvPr/>
        </p:nvSpPr>
        <p:spPr>
          <a:xfrm>
            <a:off x="8226112" y="2951060"/>
            <a:ext cx="531258" cy="1155031"/>
          </a:xfrm>
          <a:prstGeom prst="downArrow">
            <a:avLst/>
          </a:prstGeom>
          <a:solidFill>
            <a:srgbClr val="00989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Komut Düğmesi: İleri veya Sonraki 8">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Komut Düğmesi: İleri veya Sonraki 9">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Komut Düğmesi: Giriş 10">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Beşgen 2"/>
          <p:cNvSpPr/>
          <p:nvPr/>
        </p:nvSpPr>
        <p:spPr>
          <a:xfrm>
            <a:off x="770021" y="304678"/>
            <a:ext cx="3962400" cy="1021639"/>
          </a:xfrm>
          <a:prstGeom prst="homePlate">
            <a:avLst>
              <a:gd name="adj" fmla="val 122231"/>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solidFill>
                  <a:schemeClr val="tx1"/>
                </a:solidFill>
              </a:rPr>
              <a:t>Cinler</a:t>
            </a:r>
            <a:endParaRPr lang="tr-TR" sz="4400" dirty="0">
              <a:solidFill>
                <a:schemeClr val="tx1"/>
              </a:solidFill>
            </a:endParaRPr>
          </a:p>
        </p:txBody>
      </p:sp>
      <p:sp>
        <p:nvSpPr>
          <p:cNvPr id="13" name="Yuvarlatılmış Dikdörtgen 12">
            <a:hlinkClick r:id="rId3"/>
          </p:cNvPr>
          <p:cNvSpPr/>
          <p:nvPr/>
        </p:nvSpPr>
        <p:spPr>
          <a:xfrm>
            <a:off x="4808894" y="4271898"/>
            <a:ext cx="7222684" cy="1140090"/>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solidFill>
                  <a:schemeClr val="tx1"/>
                </a:solidFill>
              </a:rPr>
              <a:t>Kur’an-ı Kerim’den Cin Suresini bulalım</a:t>
            </a:r>
            <a:endParaRPr lang="tr-TR" sz="3200" dirty="0">
              <a:solidFill>
                <a:schemeClr val="tx1"/>
              </a:solidFill>
            </a:endParaRPr>
          </a:p>
        </p:txBody>
      </p:sp>
      <p:sp>
        <p:nvSpPr>
          <p:cNvPr id="14" name="Dikdörtgen 13"/>
          <p:cNvSpPr/>
          <p:nvPr/>
        </p:nvSpPr>
        <p:spPr>
          <a:xfrm>
            <a:off x="11255935" y="5060993"/>
            <a:ext cx="1084521" cy="12022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42594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3"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rgbClr val="BACCD8"/>
            </a:gs>
            <a:gs pos="83000">
              <a:srgbClr val="B1C4D2"/>
            </a:gs>
            <a:gs pos="100000">
              <a:srgbClr val="95AFC0"/>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31D52F77-7E88-48B7-9F4E-B60345EE796C}"/>
              </a:ext>
            </a:extLst>
          </p:cNvPr>
          <p:cNvSpPr/>
          <p:nvPr/>
        </p:nvSpPr>
        <p:spPr>
          <a:xfrm>
            <a:off x="10633" y="1271887"/>
            <a:ext cx="12163283" cy="4926075"/>
          </a:xfrm>
          <a:custGeom>
            <a:avLst/>
            <a:gdLst>
              <a:gd name="connsiteX0" fmla="*/ 6112039 w 12163283"/>
              <a:gd name="connsiteY0" fmla="*/ 63 h 4926075"/>
              <a:gd name="connsiteX1" fmla="*/ 7545934 w 12163283"/>
              <a:gd name="connsiteY1" fmla="*/ 607289 h 4926075"/>
              <a:gd name="connsiteX2" fmla="*/ 7523250 w 12163283"/>
              <a:gd name="connsiteY2" fmla="*/ 3484473 h 4926075"/>
              <a:gd name="connsiteX3" fmla="*/ 7520054 w 12163283"/>
              <a:gd name="connsiteY3" fmla="*/ 3481227 h 4926075"/>
              <a:gd name="connsiteX4" fmla="*/ 7481408 w 12163283"/>
              <a:gd name="connsiteY4" fmla="*/ 3536996 h 4926075"/>
              <a:gd name="connsiteX5" fmla="*/ 7367620 w 12163283"/>
              <a:gd name="connsiteY5" fmla="*/ 3964495 h 4926075"/>
              <a:gd name="connsiteX6" fmla="*/ 8053383 w 12163283"/>
              <a:gd name="connsiteY6" fmla="*/ 4805898 h 4926075"/>
              <a:gd name="connsiteX7" fmla="*/ 8122910 w 12163283"/>
              <a:gd name="connsiteY7" fmla="*/ 4816509 h 4926075"/>
              <a:gd name="connsiteX8" fmla="*/ 8122910 w 12163283"/>
              <a:gd name="connsiteY8" fmla="*/ 4811430 h 4926075"/>
              <a:gd name="connsiteX9" fmla="*/ 12163283 w 12163283"/>
              <a:gd name="connsiteY9" fmla="*/ 4811430 h 4926075"/>
              <a:gd name="connsiteX10" fmla="*/ 12163283 w 12163283"/>
              <a:gd name="connsiteY10" fmla="*/ 4925120 h 4926075"/>
              <a:gd name="connsiteX11" fmla="*/ 8122910 w 12163283"/>
              <a:gd name="connsiteY11" fmla="*/ 4925120 h 4926075"/>
              <a:gd name="connsiteX12" fmla="*/ 8122910 w 12163283"/>
              <a:gd name="connsiteY12" fmla="*/ 4926075 h 4926075"/>
              <a:gd name="connsiteX13" fmla="*/ 8031530 w 12163283"/>
              <a:gd name="connsiteY13" fmla="*/ 4912128 h 4926075"/>
              <a:gd name="connsiteX14" fmla="*/ 7259187 w 12163283"/>
              <a:gd name="connsiteY14" fmla="*/ 3964495 h 4926075"/>
              <a:gd name="connsiteX15" fmla="*/ 7387341 w 12163283"/>
              <a:gd name="connsiteY15" fmla="*/ 3483022 h 4926075"/>
              <a:gd name="connsiteX16" fmla="*/ 7442770 w 12163283"/>
              <a:gd name="connsiteY16" fmla="*/ 3403034 h 4926075"/>
              <a:gd name="connsiteX17" fmla="*/ 7446137 w 12163283"/>
              <a:gd name="connsiteY17" fmla="*/ 3406135 h 4926075"/>
              <a:gd name="connsiteX18" fmla="*/ 7443780 w 12163283"/>
              <a:gd name="connsiteY18" fmla="*/ 3403741 h 4926075"/>
              <a:gd name="connsiteX19" fmla="*/ 7465201 w 12163283"/>
              <a:gd name="connsiteY19" fmla="*/ 686758 h 4926075"/>
              <a:gd name="connsiteX20" fmla="*/ 4748218 w 12163283"/>
              <a:gd name="connsiteY20" fmla="*/ 665337 h 4926075"/>
              <a:gd name="connsiteX21" fmla="*/ 4726797 w 12163283"/>
              <a:gd name="connsiteY21" fmla="*/ 3382320 h 4926075"/>
              <a:gd name="connsiteX22" fmla="*/ 4722790 w 12163283"/>
              <a:gd name="connsiteY22" fmla="*/ 3386265 h 4926075"/>
              <a:gd name="connsiteX23" fmla="*/ 4775941 w 12163283"/>
              <a:gd name="connsiteY23" fmla="*/ 3462967 h 4926075"/>
              <a:gd name="connsiteX24" fmla="*/ 4904095 w 12163283"/>
              <a:gd name="connsiteY24" fmla="*/ 3944440 h 4926075"/>
              <a:gd name="connsiteX25" fmla="*/ 4131752 w 12163283"/>
              <a:gd name="connsiteY25" fmla="*/ 4892073 h 4926075"/>
              <a:gd name="connsiteX26" fmla="*/ 4040373 w 12163283"/>
              <a:gd name="connsiteY26" fmla="*/ 4906020 h 4926075"/>
              <a:gd name="connsiteX27" fmla="*/ 0 w 12163283"/>
              <a:gd name="connsiteY27" fmla="*/ 4906020 h 4926075"/>
              <a:gd name="connsiteX28" fmla="*/ 0 w 12163283"/>
              <a:gd name="connsiteY28" fmla="*/ 4792330 h 4926075"/>
              <a:gd name="connsiteX29" fmla="*/ 4040373 w 12163283"/>
              <a:gd name="connsiteY29" fmla="*/ 4792330 h 4926075"/>
              <a:gd name="connsiteX30" fmla="*/ 4040373 w 12163283"/>
              <a:gd name="connsiteY30" fmla="*/ 4796454 h 4926075"/>
              <a:gd name="connsiteX31" fmla="*/ 4109899 w 12163283"/>
              <a:gd name="connsiteY31" fmla="*/ 4785843 h 4926075"/>
              <a:gd name="connsiteX32" fmla="*/ 4795662 w 12163283"/>
              <a:gd name="connsiteY32" fmla="*/ 3944440 h 4926075"/>
              <a:gd name="connsiteX33" fmla="*/ 4681874 w 12163283"/>
              <a:gd name="connsiteY33" fmla="*/ 3516941 h 4926075"/>
              <a:gd name="connsiteX34" fmla="*/ 4640265 w 12163283"/>
              <a:gd name="connsiteY34" fmla="*/ 3456897 h 4926075"/>
              <a:gd name="connsiteX35" fmla="*/ 4641061 w 12163283"/>
              <a:gd name="connsiteY35" fmla="*/ 3456164 h 4926075"/>
              <a:gd name="connsiteX36" fmla="*/ 4507623 w 12163283"/>
              <a:gd name="connsiteY36" fmla="*/ 3306173 h 4926075"/>
              <a:gd name="connsiteX37" fmla="*/ 4668749 w 12163283"/>
              <a:gd name="connsiteY37" fmla="*/ 584605 h 4926075"/>
              <a:gd name="connsiteX38" fmla="*/ 6112039 w 12163283"/>
              <a:gd name="connsiteY38" fmla="*/ 63 h 49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163283" h="4926075">
                <a:moveTo>
                  <a:pt x="6112039" y="63"/>
                </a:moveTo>
                <a:cubicBezTo>
                  <a:pt x="6632707" y="4168"/>
                  <a:pt x="7151809" y="206901"/>
                  <a:pt x="7545934" y="607289"/>
                </a:cubicBezTo>
                <a:cubicBezTo>
                  <a:pt x="8334182" y="1408065"/>
                  <a:pt x="8324026" y="2696225"/>
                  <a:pt x="7523250" y="3484473"/>
                </a:cubicBezTo>
                <a:lnTo>
                  <a:pt x="7520054" y="3481227"/>
                </a:lnTo>
                <a:lnTo>
                  <a:pt x="7481408" y="3536996"/>
                </a:lnTo>
                <a:cubicBezTo>
                  <a:pt x="7409020" y="3662885"/>
                  <a:pt x="7367620" y="3808856"/>
                  <a:pt x="7367620" y="3964495"/>
                </a:cubicBezTo>
                <a:cubicBezTo>
                  <a:pt x="7367620" y="4379535"/>
                  <a:pt x="7662019" y="4725814"/>
                  <a:pt x="8053383" y="4805898"/>
                </a:cubicBezTo>
                <a:lnTo>
                  <a:pt x="8122910" y="4816509"/>
                </a:lnTo>
                <a:lnTo>
                  <a:pt x="8122910" y="4811430"/>
                </a:lnTo>
                <a:lnTo>
                  <a:pt x="12163283" y="4811430"/>
                </a:lnTo>
                <a:lnTo>
                  <a:pt x="12163283" y="4925120"/>
                </a:lnTo>
                <a:lnTo>
                  <a:pt x="8122910" y="4925120"/>
                </a:lnTo>
                <a:lnTo>
                  <a:pt x="8122910" y="4926075"/>
                </a:lnTo>
                <a:lnTo>
                  <a:pt x="8031530" y="4912128"/>
                </a:lnTo>
                <a:cubicBezTo>
                  <a:pt x="7590754" y="4821933"/>
                  <a:pt x="7259187" y="4431935"/>
                  <a:pt x="7259187" y="3964495"/>
                </a:cubicBezTo>
                <a:cubicBezTo>
                  <a:pt x="7259187" y="3789205"/>
                  <a:pt x="7305813" y="3624806"/>
                  <a:pt x="7387341" y="3483022"/>
                </a:cubicBezTo>
                <a:lnTo>
                  <a:pt x="7442770" y="3403034"/>
                </a:lnTo>
                <a:lnTo>
                  <a:pt x="7446137" y="3406135"/>
                </a:lnTo>
                <a:lnTo>
                  <a:pt x="7443780" y="3403741"/>
                </a:lnTo>
                <a:cubicBezTo>
                  <a:pt x="8199970" y="2659382"/>
                  <a:pt x="8209560" y="1442947"/>
                  <a:pt x="7465201" y="686758"/>
                </a:cubicBezTo>
                <a:cubicBezTo>
                  <a:pt x="6720842" y="-69431"/>
                  <a:pt x="5504408" y="-79022"/>
                  <a:pt x="4748218" y="665337"/>
                </a:cubicBezTo>
                <a:cubicBezTo>
                  <a:pt x="3992029" y="1409696"/>
                  <a:pt x="3982439" y="2626131"/>
                  <a:pt x="4726797" y="3382320"/>
                </a:cubicBezTo>
                <a:lnTo>
                  <a:pt x="4722790" y="3386265"/>
                </a:lnTo>
                <a:lnTo>
                  <a:pt x="4775941" y="3462967"/>
                </a:lnTo>
                <a:cubicBezTo>
                  <a:pt x="4857469" y="3604751"/>
                  <a:pt x="4904095" y="3769150"/>
                  <a:pt x="4904095" y="3944440"/>
                </a:cubicBezTo>
                <a:cubicBezTo>
                  <a:pt x="4904095" y="4411880"/>
                  <a:pt x="4572528" y="4801878"/>
                  <a:pt x="4131752" y="4892073"/>
                </a:cubicBezTo>
                <a:lnTo>
                  <a:pt x="4040373" y="4906020"/>
                </a:lnTo>
                <a:lnTo>
                  <a:pt x="0" y="4906020"/>
                </a:lnTo>
                <a:lnTo>
                  <a:pt x="0" y="4792330"/>
                </a:lnTo>
                <a:lnTo>
                  <a:pt x="4040373" y="4792330"/>
                </a:lnTo>
                <a:lnTo>
                  <a:pt x="4040373" y="4796454"/>
                </a:lnTo>
                <a:lnTo>
                  <a:pt x="4109899" y="4785843"/>
                </a:lnTo>
                <a:cubicBezTo>
                  <a:pt x="4501263" y="4705759"/>
                  <a:pt x="4795662" y="4359480"/>
                  <a:pt x="4795662" y="3944440"/>
                </a:cubicBezTo>
                <a:cubicBezTo>
                  <a:pt x="4795662" y="3788801"/>
                  <a:pt x="4754262" y="3642830"/>
                  <a:pt x="4681874" y="3516941"/>
                </a:cubicBezTo>
                <a:lnTo>
                  <a:pt x="4640265" y="3456897"/>
                </a:lnTo>
                <a:lnTo>
                  <a:pt x="4641061" y="3456164"/>
                </a:lnTo>
                <a:lnTo>
                  <a:pt x="4507623" y="3306173"/>
                </a:lnTo>
                <a:cubicBezTo>
                  <a:pt x="3862175" y="2501946"/>
                  <a:pt x="3918021" y="1323587"/>
                  <a:pt x="4668749" y="584605"/>
                </a:cubicBezTo>
                <a:cubicBezTo>
                  <a:pt x="5069137" y="190481"/>
                  <a:pt x="5591371" y="-4042"/>
                  <a:pt x="6112039"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164B350D-7F4A-408B-B262-294E4C573E9B}"/>
              </a:ext>
            </a:extLst>
          </p:cNvPr>
          <p:cNvSpPr/>
          <p:nvPr/>
        </p:nvSpPr>
        <p:spPr>
          <a:xfrm>
            <a:off x="4321826" y="4315606"/>
            <a:ext cx="254833" cy="25483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61926D0E-A6E4-4E56-982D-36DF4226F80C}"/>
              </a:ext>
            </a:extLst>
          </p:cNvPr>
          <p:cNvSpPr/>
          <p:nvPr/>
        </p:nvSpPr>
        <p:spPr>
          <a:xfrm>
            <a:off x="4338848" y="2058455"/>
            <a:ext cx="254833" cy="254833"/>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0CA63F34-FEB1-4F33-8D55-359760AF78C6}"/>
              </a:ext>
            </a:extLst>
          </p:cNvPr>
          <p:cNvSpPr/>
          <p:nvPr/>
        </p:nvSpPr>
        <p:spPr>
          <a:xfrm>
            <a:off x="5979214" y="1188518"/>
            <a:ext cx="254833" cy="25483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17522D0-7693-4FBE-A6E3-650883A121C8}"/>
              </a:ext>
            </a:extLst>
          </p:cNvPr>
          <p:cNvSpPr/>
          <p:nvPr/>
        </p:nvSpPr>
        <p:spPr>
          <a:xfrm>
            <a:off x="7628043" y="4314219"/>
            <a:ext cx="254833" cy="25483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DA90ECDA-1FEF-4F38-8FE2-1538F07A0C28}"/>
              </a:ext>
            </a:extLst>
          </p:cNvPr>
          <p:cNvSpPr/>
          <p:nvPr/>
        </p:nvSpPr>
        <p:spPr>
          <a:xfrm>
            <a:off x="7658194" y="2058455"/>
            <a:ext cx="254833" cy="254833"/>
          </a:xfrm>
          <a:prstGeom prst="ellipse">
            <a:avLst/>
          </a:prstGeom>
          <a:solidFill>
            <a:srgbClr val="CC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E1A20E84-4193-4F11-8E83-E8FB5E9C8515}"/>
              </a:ext>
            </a:extLst>
          </p:cNvPr>
          <p:cNvGrpSpPr/>
          <p:nvPr/>
        </p:nvGrpSpPr>
        <p:grpSpPr>
          <a:xfrm>
            <a:off x="4501119" y="1700913"/>
            <a:ext cx="3211025" cy="3211025"/>
            <a:chOff x="4490487" y="1823487"/>
            <a:chExt cx="3211025" cy="3211025"/>
          </a:xfrm>
        </p:grpSpPr>
        <p:sp>
          <p:nvSpPr>
            <p:cNvPr id="2" name="Oval 1">
              <a:extLst>
                <a:ext uri="{FF2B5EF4-FFF2-40B4-BE49-F238E27FC236}">
                  <a16:creationId xmlns:a16="http://schemas.microsoft.com/office/drawing/2014/main" id="{F28379F3-C6AE-4BE8-B37E-D0B1A7CAECB0}"/>
                </a:ext>
              </a:extLst>
            </p:cNvPr>
            <p:cNvSpPr/>
            <p:nvPr/>
          </p:nvSpPr>
          <p:spPr>
            <a:xfrm>
              <a:off x="4490487" y="1823487"/>
              <a:ext cx="3211025" cy="3211025"/>
            </a:xfrm>
            <a:prstGeom prst="ellipse">
              <a:avLst/>
            </a:prstGeom>
            <a:solidFill>
              <a:srgbClr val="F6F7F6"/>
            </a:solidFill>
            <a:ln>
              <a:noFill/>
            </a:ln>
            <a:effectLst>
              <a:outerShdw blurRad="2794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2C7485E-88D9-4613-B9CD-31B72A95673C}"/>
                </a:ext>
              </a:extLst>
            </p:cNvPr>
            <p:cNvSpPr/>
            <p:nvPr/>
          </p:nvSpPr>
          <p:spPr>
            <a:xfrm>
              <a:off x="4596826" y="1929826"/>
              <a:ext cx="2998348" cy="2998348"/>
            </a:xfrm>
            <a:prstGeom prst="ellipse">
              <a:avLst/>
            </a:prstGeom>
            <a:solidFill>
              <a:srgbClr val="F6F6F6"/>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72C5E3F-B9AC-416D-929D-0BE76FA5D063}"/>
                </a:ext>
              </a:extLst>
            </p:cNvPr>
            <p:cNvSpPr txBox="1"/>
            <p:nvPr/>
          </p:nvSpPr>
          <p:spPr>
            <a:xfrm>
              <a:off x="4544438" y="2829173"/>
              <a:ext cx="305073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black"/>
                  </a:solidFill>
                  <a:effectLst/>
                  <a:uLnTx/>
                  <a:uFillTx/>
                  <a:latin typeface="SansSerif" panose="00000400000000000000" pitchFamily="2" charset="2"/>
                  <a:ea typeface="+mn-ea"/>
                  <a:cs typeface="+mn-cs"/>
                </a:rPr>
                <a:t>Cinlerin özellikleri</a:t>
              </a:r>
              <a:endParaRPr kumimoji="0" lang="en-US" sz="3200" b="1" i="0" u="none" strike="noStrike" kern="1200" cap="none" spc="0" normalizeH="0" baseline="0" noProof="0" dirty="0">
                <a:ln>
                  <a:noFill/>
                </a:ln>
                <a:solidFill>
                  <a:prstClr val="black"/>
                </a:solidFill>
                <a:effectLst/>
                <a:uLnTx/>
                <a:uFillTx/>
                <a:latin typeface="SansSerif" panose="00000400000000000000" pitchFamily="2" charset="2"/>
                <a:ea typeface="+mn-ea"/>
                <a:cs typeface="+mn-cs"/>
              </a:endParaRPr>
            </a:p>
          </p:txBody>
        </p:sp>
      </p:grpSp>
      <p:sp>
        <p:nvSpPr>
          <p:cNvPr id="18" name="Rectangle: Rounded Corners 17">
            <a:extLst>
              <a:ext uri="{FF2B5EF4-FFF2-40B4-BE49-F238E27FC236}">
                <a16:creationId xmlns:a16="http://schemas.microsoft.com/office/drawing/2014/main" id="{37203B36-4CAA-49C9-80CF-9FD923CC6B3C}"/>
              </a:ext>
            </a:extLst>
          </p:cNvPr>
          <p:cNvSpPr/>
          <p:nvPr/>
        </p:nvSpPr>
        <p:spPr>
          <a:xfrm>
            <a:off x="148856" y="1574989"/>
            <a:ext cx="3834170" cy="895505"/>
          </a:xfrm>
          <a:prstGeom prst="roundRect">
            <a:avLst>
              <a:gd name="adj" fmla="val 41068"/>
            </a:avLst>
          </a:prstGeom>
          <a:solidFill>
            <a:srgbClr val="FF0066"/>
          </a:solidFill>
          <a:ln w="57150">
            <a:solidFill>
              <a:schemeClr val="bg1"/>
            </a:solidFill>
          </a:ln>
          <a:effectLst>
            <a:outerShdw blurRad="2159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2800" dirty="0"/>
              <a:t>Cinlerin de inananları ve inkâr edenleri vardır. </a:t>
            </a:r>
          </a:p>
        </p:txBody>
      </p:sp>
      <p:sp>
        <p:nvSpPr>
          <p:cNvPr id="5" name="Rectangle: Rounded Corners 4">
            <a:extLst>
              <a:ext uri="{FF2B5EF4-FFF2-40B4-BE49-F238E27FC236}">
                <a16:creationId xmlns:a16="http://schemas.microsoft.com/office/drawing/2014/main" id="{4AA3E6B1-FAA6-4B34-9B58-3164A75CE2EB}"/>
              </a:ext>
            </a:extLst>
          </p:cNvPr>
          <p:cNvSpPr/>
          <p:nvPr/>
        </p:nvSpPr>
        <p:spPr>
          <a:xfrm>
            <a:off x="148856" y="4052187"/>
            <a:ext cx="3834170" cy="895505"/>
          </a:xfrm>
          <a:prstGeom prst="roundRect">
            <a:avLst>
              <a:gd name="adj" fmla="val 41068"/>
            </a:avLst>
          </a:prstGeom>
          <a:ln w="57150">
            <a:solidFill>
              <a:schemeClr val="bg1"/>
            </a:solidFill>
          </a:ln>
          <a:effectLst>
            <a:outerShdw blurRad="2159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2800" dirty="0"/>
              <a:t>Cinler bilinçli ve irade sahibi varlıklardır. </a:t>
            </a:r>
          </a:p>
        </p:txBody>
      </p:sp>
      <p:sp>
        <p:nvSpPr>
          <p:cNvPr id="19" name="Rectangle: Rounded Corners 18">
            <a:extLst>
              <a:ext uri="{FF2B5EF4-FFF2-40B4-BE49-F238E27FC236}">
                <a16:creationId xmlns:a16="http://schemas.microsoft.com/office/drawing/2014/main" id="{3F691350-E405-4253-9CED-6E5A863D89D5}"/>
              </a:ext>
            </a:extLst>
          </p:cNvPr>
          <p:cNvSpPr/>
          <p:nvPr/>
        </p:nvSpPr>
        <p:spPr>
          <a:xfrm>
            <a:off x="3373941" y="184292"/>
            <a:ext cx="5444118" cy="788312"/>
          </a:xfrm>
          <a:prstGeom prst="roundRect">
            <a:avLst>
              <a:gd name="adj" fmla="val 41068"/>
            </a:avLst>
          </a:prstGeom>
          <a:solidFill>
            <a:srgbClr val="FFC000"/>
          </a:solidFill>
          <a:ln w="57150">
            <a:solidFill>
              <a:schemeClr val="bg1"/>
            </a:solidFill>
          </a:ln>
          <a:effectLst>
            <a:outerShdw blurRad="2159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2400" dirty="0">
                <a:solidFill>
                  <a:schemeClr val="tx1"/>
                </a:solidFill>
              </a:rPr>
              <a:t>Onların yaratılış amacı da tıpkı insanlar gibi Allah’a (</a:t>
            </a:r>
            <a:r>
              <a:rPr lang="tr-TR" sz="2400" dirty="0" err="1">
                <a:solidFill>
                  <a:schemeClr val="tx1"/>
                </a:solidFill>
              </a:rPr>
              <a:t>c.c</a:t>
            </a:r>
            <a:r>
              <a:rPr lang="tr-TR" sz="2400" dirty="0">
                <a:solidFill>
                  <a:schemeClr val="tx1"/>
                </a:solidFill>
              </a:rPr>
              <a:t>.) kulluk etmektir. </a:t>
            </a:r>
          </a:p>
        </p:txBody>
      </p:sp>
      <p:sp>
        <p:nvSpPr>
          <p:cNvPr id="20" name="Rectangle: Rounded Corners 19">
            <a:extLst>
              <a:ext uri="{FF2B5EF4-FFF2-40B4-BE49-F238E27FC236}">
                <a16:creationId xmlns:a16="http://schemas.microsoft.com/office/drawing/2014/main" id="{C7BC9B6E-6AA3-47BA-AC29-5598F9F7C33B}"/>
              </a:ext>
            </a:extLst>
          </p:cNvPr>
          <p:cNvSpPr/>
          <p:nvPr/>
        </p:nvSpPr>
        <p:spPr>
          <a:xfrm>
            <a:off x="8215879" y="1574988"/>
            <a:ext cx="3514191" cy="895505"/>
          </a:xfrm>
          <a:prstGeom prst="roundRect">
            <a:avLst>
              <a:gd name="adj" fmla="val 41068"/>
            </a:avLst>
          </a:prstGeom>
          <a:solidFill>
            <a:srgbClr val="CC00CC"/>
          </a:solidFill>
          <a:ln w="57150">
            <a:solidFill>
              <a:schemeClr val="bg1"/>
            </a:solidFill>
          </a:ln>
          <a:effectLst>
            <a:outerShdw blurRad="2159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2800" dirty="0"/>
              <a:t>Ateşten yaratılmışlardır</a:t>
            </a:r>
            <a:r>
              <a:rPr lang="tr-TR" dirty="0"/>
              <a:t>. </a:t>
            </a:r>
          </a:p>
        </p:txBody>
      </p:sp>
      <p:grpSp>
        <p:nvGrpSpPr>
          <p:cNvPr id="56" name="Group 55">
            <a:extLst>
              <a:ext uri="{FF2B5EF4-FFF2-40B4-BE49-F238E27FC236}">
                <a16:creationId xmlns:a16="http://schemas.microsoft.com/office/drawing/2014/main" id="{833A9C99-BA82-4885-B6F2-8E7C34FC7DCC}"/>
              </a:ext>
            </a:extLst>
          </p:cNvPr>
          <p:cNvGrpSpPr/>
          <p:nvPr/>
        </p:nvGrpSpPr>
        <p:grpSpPr>
          <a:xfrm>
            <a:off x="8352313" y="3993882"/>
            <a:ext cx="3445883" cy="895505"/>
            <a:chOff x="8273557" y="4174761"/>
            <a:chExt cx="1858780" cy="895505"/>
          </a:xfrm>
        </p:grpSpPr>
        <p:sp>
          <p:nvSpPr>
            <p:cNvPr id="21" name="Rectangle: Rounded Corners 20">
              <a:extLst>
                <a:ext uri="{FF2B5EF4-FFF2-40B4-BE49-F238E27FC236}">
                  <a16:creationId xmlns:a16="http://schemas.microsoft.com/office/drawing/2014/main" id="{3746FCBD-20E2-439A-BFDA-4DA4112F3A42}"/>
                </a:ext>
              </a:extLst>
            </p:cNvPr>
            <p:cNvSpPr/>
            <p:nvPr/>
          </p:nvSpPr>
          <p:spPr>
            <a:xfrm>
              <a:off x="8273557" y="4174761"/>
              <a:ext cx="1858780" cy="895505"/>
            </a:xfrm>
            <a:prstGeom prst="roundRect">
              <a:avLst>
                <a:gd name="adj" fmla="val 41068"/>
              </a:avLst>
            </a:prstGeom>
            <a:solidFill>
              <a:srgbClr val="339933"/>
            </a:solidFill>
            <a:ln w="57150">
              <a:solidFill>
                <a:schemeClr val="bg1"/>
              </a:solidFill>
            </a:ln>
            <a:effectLst>
              <a:outerShdw blurRad="2159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tr-TR" sz="2400" dirty="0"/>
                <a:t>Geleceği ve </a:t>
              </a:r>
              <a:r>
                <a:rPr lang="tr-TR" sz="2400" dirty="0" err="1"/>
                <a:t>gaybı</a:t>
              </a:r>
              <a:r>
                <a:rPr lang="tr-TR" sz="2400" dirty="0"/>
                <a:t> bilemezler</a:t>
              </a:r>
              <a:r>
                <a:rPr lang="tr-TR" dirty="0"/>
                <a:t>. </a:t>
              </a:r>
            </a:p>
          </p:txBody>
        </p:sp>
        <p:sp>
          <p:nvSpPr>
            <p:cNvPr id="39" name="TextBox 38">
              <a:extLst>
                <a:ext uri="{FF2B5EF4-FFF2-40B4-BE49-F238E27FC236}">
                  <a16:creationId xmlns:a16="http://schemas.microsoft.com/office/drawing/2014/main" id="{B8835114-DB55-445A-A1D3-7AC681F8C892}"/>
                </a:ext>
              </a:extLst>
            </p:cNvPr>
            <p:cNvSpPr txBox="1"/>
            <p:nvPr/>
          </p:nvSpPr>
          <p:spPr>
            <a:xfrm>
              <a:off x="8409504" y="4634601"/>
              <a:ext cx="165652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prstClr val="white"/>
                </a:solidFill>
                <a:effectLst/>
                <a:uLnTx/>
                <a:uFillTx/>
                <a:latin typeface="SansSerif" panose="00000400000000000000" pitchFamily="2" charset="2"/>
                <a:ea typeface="+mn-ea"/>
                <a:cs typeface="+mn-cs"/>
              </a:endParaRPr>
            </a:p>
          </p:txBody>
        </p:sp>
      </p:grpSp>
      <p:sp>
        <p:nvSpPr>
          <p:cNvPr id="62" name="Dikdörtgen 61"/>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Komut Düğmesi: İleri veya Sonraki 62">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Komut Düğmesi: İleri veya Sonraki 63">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Komut Düğmesi: Giriş 64">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55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fltVal val="0"/>
                                          </p:val>
                                        </p:tav>
                                        <p:tav tm="100000">
                                          <p:val>
                                            <p:strVal val="#ppt_w"/>
                                          </p:val>
                                        </p:tav>
                                      </p:tavLst>
                                    </p:anim>
                                    <p:anim calcmode="lin" valueType="num">
                                      <p:cBhvr>
                                        <p:cTn id="8" dur="750" fill="hold"/>
                                        <p:tgtEl>
                                          <p:spTgt spid="17"/>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750" fill="hold"/>
                                        <p:tgtEl>
                                          <p:spTgt spid="4"/>
                                        </p:tgtEl>
                                        <p:attrNameLst>
                                          <p:attrName>ppt_w</p:attrName>
                                        </p:attrNameLst>
                                      </p:cBhvr>
                                      <p:tavLst>
                                        <p:tav tm="0">
                                          <p:val>
                                            <p:fltVal val="0"/>
                                          </p:val>
                                        </p:tav>
                                        <p:tav tm="100000">
                                          <p:val>
                                            <p:strVal val="#ppt_w"/>
                                          </p:val>
                                        </p:tav>
                                      </p:tavLst>
                                    </p:anim>
                                    <p:anim calcmode="lin" valueType="num">
                                      <p:cBhvr>
                                        <p:cTn id="17" dur="750" fill="hold"/>
                                        <p:tgtEl>
                                          <p:spTgt spid="4"/>
                                        </p:tgtEl>
                                        <p:attrNameLst>
                                          <p:attrName>ppt_h</p:attrName>
                                        </p:attrNameLst>
                                      </p:cBhvr>
                                      <p:tavLst>
                                        <p:tav tm="0">
                                          <p:val>
                                            <p:fltVal val="0"/>
                                          </p:val>
                                        </p:tav>
                                        <p:tav tm="100000">
                                          <p:val>
                                            <p:strVal val="#ppt_h"/>
                                          </p:val>
                                        </p:tav>
                                      </p:tavLst>
                                    </p:anim>
                                    <p:animEffect transition="in" filter="fade">
                                      <p:cBhvr>
                                        <p:cTn id="18" dur="750"/>
                                        <p:tgtEl>
                                          <p:spTgt spid="4"/>
                                        </p:tgtEl>
                                      </p:cBhvr>
                                    </p:animEffect>
                                  </p:childTnLst>
                                </p:cTn>
                              </p:par>
                            </p:childTnLst>
                          </p:cTn>
                        </p:par>
                        <p:par>
                          <p:cTn id="19" fill="hold">
                            <p:stCondLst>
                              <p:cond delay="225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750"/>
                                        <p:tgtEl>
                                          <p:spTgt spid="5"/>
                                        </p:tgtEl>
                                      </p:cBhvr>
                                    </p:animEffect>
                                  </p:childTnLst>
                                </p:cTn>
                              </p:par>
                            </p:childTnLst>
                          </p:cTn>
                        </p:par>
                        <p:par>
                          <p:cTn id="23" fill="hold">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fltVal val="0"/>
                                          </p:val>
                                        </p:tav>
                                        <p:tav tm="100000">
                                          <p:val>
                                            <p:strVal val="#ppt_w"/>
                                          </p:val>
                                        </p:tav>
                                      </p:tavLst>
                                    </p:anim>
                                    <p:anim calcmode="lin" valueType="num">
                                      <p:cBhvr>
                                        <p:cTn id="27" dur="750" fill="hold"/>
                                        <p:tgtEl>
                                          <p:spTgt spid="13"/>
                                        </p:tgtEl>
                                        <p:attrNameLst>
                                          <p:attrName>ppt_h</p:attrName>
                                        </p:attrNameLst>
                                      </p:cBhvr>
                                      <p:tavLst>
                                        <p:tav tm="0">
                                          <p:val>
                                            <p:fltVal val="0"/>
                                          </p:val>
                                        </p:tav>
                                        <p:tav tm="100000">
                                          <p:val>
                                            <p:strVal val="#ppt_h"/>
                                          </p:val>
                                        </p:tav>
                                      </p:tavLst>
                                    </p:anim>
                                    <p:animEffect transition="in" filter="fade">
                                      <p:cBhvr>
                                        <p:cTn id="28" dur="750"/>
                                        <p:tgtEl>
                                          <p:spTgt spid="13"/>
                                        </p:tgtEl>
                                      </p:cBhvr>
                                    </p:animEffect>
                                  </p:childTnLst>
                                </p:cTn>
                              </p:par>
                            </p:childTnLst>
                          </p:cTn>
                        </p:par>
                        <p:par>
                          <p:cTn id="29" fill="hold">
                            <p:stCondLst>
                              <p:cond delay="3750"/>
                            </p:stCondLst>
                            <p:childTnLst>
                              <p:par>
                                <p:cTn id="30" presetID="2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750"/>
                                        <p:tgtEl>
                                          <p:spTgt spid="18"/>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750" fill="hold"/>
                                        <p:tgtEl>
                                          <p:spTgt spid="14"/>
                                        </p:tgtEl>
                                        <p:attrNameLst>
                                          <p:attrName>ppt_w</p:attrName>
                                        </p:attrNameLst>
                                      </p:cBhvr>
                                      <p:tavLst>
                                        <p:tav tm="0">
                                          <p:val>
                                            <p:fltVal val="0"/>
                                          </p:val>
                                        </p:tav>
                                        <p:tav tm="100000">
                                          <p:val>
                                            <p:strVal val="#ppt_w"/>
                                          </p:val>
                                        </p:tav>
                                      </p:tavLst>
                                    </p:anim>
                                    <p:anim calcmode="lin" valueType="num">
                                      <p:cBhvr>
                                        <p:cTn id="37" dur="750" fill="hold"/>
                                        <p:tgtEl>
                                          <p:spTgt spid="14"/>
                                        </p:tgtEl>
                                        <p:attrNameLst>
                                          <p:attrName>ppt_h</p:attrName>
                                        </p:attrNameLst>
                                      </p:cBhvr>
                                      <p:tavLst>
                                        <p:tav tm="0">
                                          <p:val>
                                            <p:fltVal val="0"/>
                                          </p:val>
                                        </p:tav>
                                        <p:tav tm="100000">
                                          <p:val>
                                            <p:strVal val="#ppt_h"/>
                                          </p:val>
                                        </p:tav>
                                      </p:tavLst>
                                    </p:anim>
                                    <p:animEffect transition="in" filter="fade">
                                      <p:cBhvr>
                                        <p:cTn id="38" dur="750"/>
                                        <p:tgtEl>
                                          <p:spTgt spid="14"/>
                                        </p:tgtEl>
                                      </p:cBhvr>
                                    </p:animEffect>
                                  </p:childTnLst>
                                </p:cTn>
                              </p:par>
                            </p:childTnLst>
                          </p:cTn>
                        </p:par>
                        <p:par>
                          <p:cTn id="39" fill="hold">
                            <p:stCondLst>
                              <p:cond delay="52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750"/>
                                        <p:tgtEl>
                                          <p:spTgt spid="19"/>
                                        </p:tgtEl>
                                      </p:cBhvr>
                                    </p:animEffect>
                                  </p:childTnLst>
                                </p:cTn>
                              </p:par>
                            </p:childTnLst>
                          </p:cTn>
                        </p:par>
                        <p:par>
                          <p:cTn id="43" fill="hold">
                            <p:stCondLst>
                              <p:cond delay="6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750" fill="hold"/>
                                        <p:tgtEl>
                                          <p:spTgt spid="16"/>
                                        </p:tgtEl>
                                        <p:attrNameLst>
                                          <p:attrName>ppt_w</p:attrName>
                                        </p:attrNameLst>
                                      </p:cBhvr>
                                      <p:tavLst>
                                        <p:tav tm="0">
                                          <p:val>
                                            <p:fltVal val="0"/>
                                          </p:val>
                                        </p:tav>
                                        <p:tav tm="100000">
                                          <p:val>
                                            <p:strVal val="#ppt_w"/>
                                          </p:val>
                                        </p:tav>
                                      </p:tavLst>
                                    </p:anim>
                                    <p:anim calcmode="lin" valueType="num">
                                      <p:cBhvr>
                                        <p:cTn id="47" dur="750" fill="hold"/>
                                        <p:tgtEl>
                                          <p:spTgt spid="16"/>
                                        </p:tgtEl>
                                        <p:attrNameLst>
                                          <p:attrName>ppt_h</p:attrName>
                                        </p:attrNameLst>
                                      </p:cBhvr>
                                      <p:tavLst>
                                        <p:tav tm="0">
                                          <p:val>
                                            <p:fltVal val="0"/>
                                          </p:val>
                                        </p:tav>
                                        <p:tav tm="100000">
                                          <p:val>
                                            <p:strVal val="#ppt_h"/>
                                          </p:val>
                                        </p:tav>
                                      </p:tavLst>
                                    </p:anim>
                                    <p:animEffect transition="in" filter="fade">
                                      <p:cBhvr>
                                        <p:cTn id="48" dur="750"/>
                                        <p:tgtEl>
                                          <p:spTgt spid="16"/>
                                        </p:tgtEl>
                                      </p:cBhvr>
                                    </p:animEffect>
                                  </p:childTnLst>
                                </p:cTn>
                              </p:par>
                            </p:childTnLst>
                          </p:cTn>
                        </p:par>
                        <p:par>
                          <p:cTn id="49" fill="hold">
                            <p:stCondLst>
                              <p:cond delay="675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750"/>
                                        <p:tgtEl>
                                          <p:spTgt spid="20"/>
                                        </p:tgtEl>
                                      </p:cBhvr>
                                    </p:animEffect>
                                  </p:childTnLst>
                                </p:cTn>
                              </p:par>
                            </p:childTnLst>
                          </p:cTn>
                        </p:par>
                        <p:par>
                          <p:cTn id="53" fill="hold">
                            <p:stCondLst>
                              <p:cond delay="750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Effect transition="in" filter="fade">
                                      <p:cBhvr>
                                        <p:cTn id="58" dur="750"/>
                                        <p:tgtEl>
                                          <p:spTgt spid="15"/>
                                        </p:tgtEl>
                                      </p:cBhvr>
                                    </p:animEffect>
                                  </p:childTnLst>
                                </p:cTn>
                              </p:par>
                            </p:childTnLst>
                          </p:cTn>
                        </p:par>
                        <p:par>
                          <p:cTn id="59" fill="hold">
                            <p:stCondLst>
                              <p:cond delay="8250"/>
                            </p:stCondLst>
                            <p:childTnLst>
                              <p:par>
                                <p:cTn id="60" presetID="22" presetClass="entr" presetSubtype="8" fill="hold"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wipe(left)">
                                      <p:cBhvr>
                                        <p:cTn id="62"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13" grpId="0" animBg="1"/>
      <p:bldP spid="14" grpId="0" animBg="1"/>
      <p:bldP spid="15" grpId="0" animBg="1"/>
      <p:bldP spid="16" grpId="0" animBg="1"/>
      <p:bldP spid="18" grpId="0" animBg="1"/>
      <p:bldP spid="5"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828612" y="3454694"/>
            <a:ext cx="4972050" cy="2643955"/>
          </a:xfrm>
          <a:prstGeom prst="rect">
            <a:avLst/>
          </a:prstGeom>
          <a:ln w="38100">
            <a:solidFill>
              <a:srgbClr val="72D4E3"/>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srgbClr val="000000"/>
              </a:solidFill>
              <a:effectLst/>
              <a:uLnTx/>
              <a:uFillTx/>
              <a:latin typeface="Calibri"/>
              <a:ea typeface="+mn-ea"/>
              <a:cs typeface="+mn-cs"/>
            </a:endParaRPr>
          </a:p>
        </p:txBody>
      </p:sp>
      <p:sp>
        <p:nvSpPr>
          <p:cNvPr id="2" name="Unvan 1"/>
          <p:cNvSpPr>
            <a:spLocks noGrp="1"/>
          </p:cNvSpPr>
          <p:nvPr>
            <p:ph type="title"/>
          </p:nvPr>
        </p:nvSpPr>
        <p:spPr>
          <a:xfrm>
            <a:off x="3586162" y="398068"/>
            <a:ext cx="5019675" cy="846532"/>
          </a:xfrm>
          <a:solidFill>
            <a:srgbClr val="1AA688"/>
          </a:solidFill>
          <a:ln>
            <a:noFill/>
          </a:ln>
        </p:spPr>
        <p:style>
          <a:lnRef idx="1">
            <a:schemeClr val="accent1"/>
          </a:lnRef>
          <a:fillRef idx="2">
            <a:schemeClr val="accent1"/>
          </a:fillRef>
          <a:effectRef idx="1">
            <a:schemeClr val="accent1"/>
          </a:effectRef>
          <a:fontRef idx="minor">
            <a:schemeClr val="dk1"/>
          </a:fontRef>
        </p:style>
        <p:txBody>
          <a:bodyPr/>
          <a:lstStyle/>
          <a:p>
            <a:pPr algn="ctr"/>
            <a:r>
              <a:rPr lang="tr-TR" sz="4000" b="1" spc="300" dirty="0" smtClean="0">
                <a:solidFill>
                  <a:schemeClr val="bg1"/>
                </a:solidFill>
              </a:rPr>
              <a:t>Ara değerlendirme</a:t>
            </a:r>
            <a:endParaRPr lang="tr-TR" sz="4000" b="1" spc="300" dirty="0">
              <a:solidFill>
                <a:schemeClr val="bg1"/>
              </a:solidFill>
            </a:endParaRPr>
          </a:p>
        </p:txBody>
      </p:sp>
      <p:sp>
        <p:nvSpPr>
          <p:cNvPr id="8" name="Serbest Form 7"/>
          <p:cNvSpPr/>
          <p:nvPr/>
        </p:nvSpPr>
        <p:spPr>
          <a:xfrm>
            <a:off x="11120178" y="2104322"/>
            <a:ext cx="680485" cy="1020727"/>
          </a:xfrm>
          <a:custGeom>
            <a:avLst/>
            <a:gdLst>
              <a:gd name="connsiteX0" fmla="*/ 0 w 680485"/>
              <a:gd name="connsiteY0" fmla="*/ 0 h 1020727"/>
              <a:gd name="connsiteX1" fmla="*/ 680485 w 680485"/>
              <a:gd name="connsiteY1" fmla="*/ 510364 h 1020727"/>
              <a:gd name="connsiteX2" fmla="*/ 0 w 680485"/>
              <a:gd name="connsiteY2" fmla="*/ 1020727 h 1020727"/>
              <a:gd name="connsiteX3" fmla="*/ 0 w 680485"/>
              <a:gd name="connsiteY3" fmla="*/ 953082 h 1020727"/>
              <a:gd name="connsiteX4" fmla="*/ 586674 w 680485"/>
              <a:gd name="connsiteY4" fmla="*/ 517459 h 1020727"/>
              <a:gd name="connsiteX5" fmla="*/ 0 w 680485"/>
              <a:gd name="connsiteY5" fmla="*/ 73072 h 102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485" h="1020727">
                <a:moveTo>
                  <a:pt x="0" y="0"/>
                </a:moveTo>
                <a:lnTo>
                  <a:pt x="680485" y="510364"/>
                </a:lnTo>
                <a:lnTo>
                  <a:pt x="0" y="1020727"/>
                </a:lnTo>
                <a:lnTo>
                  <a:pt x="0" y="953082"/>
                </a:lnTo>
                <a:lnTo>
                  <a:pt x="586674" y="517459"/>
                </a:lnTo>
                <a:lnTo>
                  <a:pt x="0" y="73072"/>
                </a:lnTo>
                <a:close/>
              </a:path>
            </a:pathLst>
          </a:custGeom>
          <a:solidFill>
            <a:srgbClr val="1AA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Dikdörtgen 8">
            <a:hlinkClick r:id="" action="ppaction://hlinkshowjump?jump=nextslide"/>
          </p:cNvPr>
          <p:cNvSpPr/>
          <p:nvPr/>
        </p:nvSpPr>
        <p:spPr>
          <a:xfrm>
            <a:off x="11120177" y="2104321"/>
            <a:ext cx="680485" cy="1020727"/>
          </a:xfrm>
          <a:prstGeom prst="rect">
            <a:avLst/>
          </a:prstGeom>
          <a:gradFill flip="none" rotWithShape="1">
            <a:gsLst>
              <a:gs pos="29000">
                <a:schemeClr val="accent6">
                  <a:lumMod val="0"/>
                  <a:lumOff val="100000"/>
                  <a:alpha val="0"/>
                </a:schemeClr>
              </a:gs>
              <a:gs pos="100000">
                <a:schemeClr val="accent6">
                  <a:lumMod val="100000"/>
                  <a:alpha val="47000"/>
                </a:schemeClr>
              </a:gs>
            </a:gsLst>
            <a:path path="circle">
              <a:fillToRect l="50000" t="-80000" r="50000" b="180000"/>
            </a:path>
            <a:tileRect/>
          </a:gradFill>
          <a:ln>
            <a:solidFill>
              <a:schemeClr val="accent3">
                <a:lumMod val="60000"/>
                <a:lumOff val="40000"/>
              </a:schemeClr>
            </a:solidFill>
          </a:ln>
          <a:effectLst>
            <a:innerShdw blurRad="292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Serbest Form 12"/>
          <p:cNvSpPr/>
          <p:nvPr/>
        </p:nvSpPr>
        <p:spPr>
          <a:xfrm rot="10800000">
            <a:off x="333152" y="2104322"/>
            <a:ext cx="680485" cy="1020727"/>
          </a:xfrm>
          <a:custGeom>
            <a:avLst/>
            <a:gdLst>
              <a:gd name="connsiteX0" fmla="*/ 0 w 680485"/>
              <a:gd name="connsiteY0" fmla="*/ 0 h 1020727"/>
              <a:gd name="connsiteX1" fmla="*/ 680485 w 680485"/>
              <a:gd name="connsiteY1" fmla="*/ 510364 h 1020727"/>
              <a:gd name="connsiteX2" fmla="*/ 0 w 680485"/>
              <a:gd name="connsiteY2" fmla="*/ 1020727 h 1020727"/>
              <a:gd name="connsiteX3" fmla="*/ 0 w 680485"/>
              <a:gd name="connsiteY3" fmla="*/ 953082 h 1020727"/>
              <a:gd name="connsiteX4" fmla="*/ 586674 w 680485"/>
              <a:gd name="connsiteY4" fmla="*/ 517459 h 1020727"/>
              <a:gd name="connsiteX5" fmla="*/ 0 w 680485"/>
              <a:gd name="connsiteY5" fmla="*/ 73072 h 102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485" h="1020727">
                <a:moveTo>
                  <a:pt x="0" y="0"/>
                </a:moveTo>
                <a:lnTo>
                  <a:pt x="680485" y="510364"/>
                </a:lnTo>
                <a:lnTo>
                  <a:pt x="0" y="1020727"/>
                </a:lnTo>
                <a:lnTo>
                  <a:pt x="0" y="953082"/>
                </a:lnTo>
                <a:lnTo>
                  <a:pt x="586674" y="517459"/>
                </a:lnTo>
                <a:lnTo>
                  <a:pt x="0" y="73072"/>
                </a:lnTo>
                <a:close/>
              </a:path>
            </a:pathLst>
          </a:custGeom>
          <a:solidFill>
            <a:srgbClr val="1AA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Dikdörtgen 13">
            <a:hlinkClick r:id="" action="ppaction://hlinkshowjump?jump=previousslide"/>
          </p:cNvPr>
          <p:cNvSpPr/>
          <p:nvPr/>
        </p:nvSpPr>
        <p:spPr>
          <a:xfrm rot="10800000">
            <a:off x="333153" y="2104323"/>
            <a:ext cx="680485" cy="1020727"/>
          </a:xfrm>
          <a:prstGeom prst="rect">
            <a:avLst/>
          </a:prstGeom>
          <a:gradFill flip="none" rotWithShape="1">
            <a:gsLst>
              <a:gs pos="29000">
                <a:schemeClr val="accent6">
                  <a:lumMod val="0"/>
                  <a:lumOff val="100000"/>
                  <a:alpha val="0"/>
                </a:schemeClr>
              </a:gs>
              <a:gs pos="100000">
                <a:schemeClr val="accent6">
                  <a:lumMod val="100000"/>
                  <a:alpha val="47000"/>
                </a:schemeClr>
              </a:gs>
            </a:gsLst>
            <a:path path="circle">
              <a:fillToRect l="50000" t="-80000" r="50000" b="180000"/>
            </a:path>
            <a:tileRect/>
          </a:gradFill>
          <a:ln>
            <a:solidFill>
              <a:schemeClr val="accent3">
                <a:lumMod val="60000"/>
                <a:lumOff val="40000"/>
              </a:schemeClr>
            </a:solidFill>
          </a:ln>
          <a:effectLst>
            <a:innerShdw blurRad="292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Dikdörtgen 14"/>
          <p:cNvSpPr/>
          <p:nvPr/>
        </p:nvSpPr>
        <p:spPr>
          <a:xfrm>
            <a:off x="1917995" y="1541534"/>
            <a:ext cx="8509000" cy="1406910"/>
          </a:xfrm>
          <a:prstGeom prst="rect">
            <a:avLst/>
          </a:prstGeom>
          <a:solidFill>
            <a:schemeClr val="tx2">
              <a:lumMod val="20000"/>
              <a:lumOff val="80000"/>
            </a:schemeClr>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srgbClr val="000000"/>
                </a:solidFill>
                <a:effectLst/>
                <a:uLnTx/>
                <a:uFillTx/>
                <a:latin typeface="Calibri"/>
                <a:ea typeface="+mn-ea"/>
                <a:cs typeface="+mn-cs"/>
              </a:rPr>
              <a:t>Aşağıda</a:t>
            </a:r>
            <a:r>
              <a:rPr kumimoji="0" lang="tr-TR" sz="3200" b="0" i="0" u="none" strike="noStrike" kern="1200" cap="none" spc="0" normalizeH="0" noProof="0" dirty="0" smtClean="0">
                <a:ln>
                  <a:noFill/>
                </a:ln>
                <a:solidFill>
                  <a:srgbClr val="000000"/>
                </a:solidFill>
                <a:effectLst/>
                <a:uLnTx/>
                <a:uFillTx/>
                <a:latin typeface="Calibri"/>
                <a:ea typeface="+mn-ea"/>
                <a:cs typeface="+mn-cs"/>
              </a:rPr>
              <a:t> verilen özelliklerden hangisi cinlerindir</a:t>
            </a:r>
            <a:r>
              <a:rPr kumimoji="0" lang="tr-TR" sz="3200" b="0" i="0" u="none" strike="noStrike" kern="1200" cap="none" spc="0" normalizeH="0" baseline="0" noProof="0" dirty="0" smtClean="0">
                <a:ln>
                  <a:noFill/>
                </a:ln>
                <a:solidFill>
                  <a:srgbClr val="000000"/>
                </a:solidFill>
                <a:effectLst/>
                <a:uLnTx/>
                <a:uFillTx/>
                <a:latin typeface="Calibri"/>
                <a:ea typeface="+mn-ea"/>
                <a:cs typeface="+mn-cs"/>
              </a:rPr>
              <a:t>? İşaretleyiniz</a:t>
            </a:r>
            <a:endParaRPr kumimoji="0" lang="tr-TR" sz="4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6" name="y 2"/>
          <p:cNvSpPr/>
          <p:nvPr/>
        </p:nvSpPr>
        <p:spPr>
          <a:xfrm>
            <a:off x="3649956" y="4159244"/>
            <a:ext cx="2920963" cy="469900"/>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srgbClr val="000000"/>
                </a:solidFill>
                <a:effectLst/>
                <a:uLnTx/>
                <a:uFillTx/>
                <a:latin typeface="Calibri"/>
                <a:ea typeface="+mn-ea"/>
                <a:cs typeface="+mn-cs"/>
              </a:rPr>
              <a:t>Nurdan yaratılmıştır.</a:t>
            </a:r>
            <a:endParaRPr kumimoji="0" lang="tr-TR"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7" name="y 1"/>
          <p:cNvSpPr/>
          <p:nvPr/>
        </p:nvSpPr>
        <p:spPr>
          <a:xfrm>
            <a:off x="691744" y="4118426"/>
            <a:ext cx="2561817" cy="490727"/>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srgbClr val="000000"/>
                </a:solidFill>
                <a:effectLst/>
                <a:uLnTx/>
                <a:uFillTx/>
                <a:latin typeface="Calibri"/>
                <a:ea typeface="+mn-ea"/>
                <a:cs typeface="+mn-cs"/>
              </a:rPr>
              <a:t>İradeleri yoktur.</a:t>
            </a:r>
            <a:endParaRPr kumimoji="0" lang="tr-TR" sz="2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8" name="D"/>
          <p:cNvSpPr/>
          <p:nvPr/>
        </p:nvSpPr>
        <p:spPr>
          <a:xfrm>
            <a:off x="744279" y="3404276"/>
            <a:ext cx="2509283" cy="469900"/>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srgbClr val="000000"/>
                </a:solidFill>
                <a:effectLst/>
                <a:uLnTx/>
                <a:uFillTx/>
                <a:latin typeface="Calibri"/>
                <a:ea typeface="+mn-ea"/>
                <a:cs typeface="+mn-cs"/>
              </a:rPr>
              <a:t>İradeleri vardır.</a:t>
            </a:r>
            <a:endParaRPr kumimoji="0" lang="tr-TR" sz="2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9" name="Yuvarlatılmış Dikdörtgen 18"/>
          <p:cNvSpPr/>
          <p:nvPr/>
        </p:nvSpPr>
        <p:spPr>
          <a:xfrm>
            <a:off x="6828612" y="3367589"/>
            <a:ext cx="4972050" cy="770633"/>
          </a:xfrm>
          <a:prstGeom prst="roundRect">
            <a:avLst/>
          </a:prstGeom>
          <a:solidFill>
            <a:schemeClr val="tx2">
              <a:lumMod val="40000"/>
              <a:lumOff val="60000"/>
            </a:schemeClr>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srgbClr val="000000"/>
                </a:solidFill>
                <a:effectLst/>
                <a:uLnTx/>
                <a:uFillTx/>
                <a:latin typeface="Calibri"/>
                <a:ea typeface="+mn-ea"/>
                <a:cs typeface="+mn-cs"/>
              </a:rPr>
              <a:t>Cinlerin üç tane özelliği</a:t>
            </a:r>
            <a:endParaRPr kumimoji="0" lang="tr-TR" sz="32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0" name="Dikdörtgen 19"/>
          <p:cNvSpPr/>
          <p:nvPr/>
        </p:nvSpPr>
        <p:spPr>
          <a:xfrm>
            <a:off x="3641506" y="4155219"/>
            <a:ext cx="2929413" cy="469900"/>
          </a:xfrm>
          <a:prstGeom prst="rect">
            <a:avLst/>
          </a:prstGeom>
          <a:solidFill>
            <a:schemeClr val="accent6">
              <a:lumMod val="60000"/>
              <a:lumOff val="40000"/>
            </a:schemeClr>
          </a:solid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srgbClr val="000000"/>
                </a:solidFill>
                <a:effectLst/>
                <a:uLnTx/>
                <a:uFillTx/>
                <a:latin typeface="Calibri"/>
                <a:ea typeface="+mn-ea"/>
                <a:cs typeface="+mn-cs"/>
              </a:rPr>
              <a:t> nurdan yaratılmıştır.</a:t>
            </a:r>
            <a:endParaRPr kumimoji="0" lang="tr-TR"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1" name="Dikdörtgen 20"/>
          <p:cNvSpPr/>
          <p:nvPr/>
        </p:nvSpPr>
        <p:spPr>
          <a:xfrm>
            <a:off x="691743" y="4124128"/>
            <a:ext cx="2561817" cy="469953"/>
          </a:xfrm>
          <a:prstGeom prst="rect">
            <a:avLst/>
          </a:prstGeom>
          <a:solidFill>
            <a:schemeClr val="accent6">
              <a:lumMod val="60000"/>
              <a:lumOff val="40000"/>
            </a:schemeClr>
          </a:solid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srgbClr val="000000"/>
                </a:solidFill>
                <a:effectLst/>
                <a:uLnTx/>
                <a:uFillTx/>
                <a:latin typeface="Calibri"/>
                <a:ea typeface="+mn-ea"/>
                <a:cs typeface="+mn-cs"/>
              </a:rPr>
              <a:t>iradeleri yoktur.</a:t>
            </a:r>
            <a:endParaRPr kumimoji="0" lang="tr-TR" sz="2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2" name="Dikdörtgen 21"/>
          <p:cNvSpPr/>
          <p:nvPr/>
        </p:nvSpPr>
        <p:spPr>
          <a:xfrm>
            <a:off x="7774169" y="4304112"/>
            <a:ext cx="3179874" cy="426998"/>
          </a:xfrm>
          <a:prstGeom prst="rect">
            <a:avLst/>
          </a:prstGeom>
          <a:solidFill>
            <a:srgbClr val="FFCC99"/>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tr-TR" sz="2800" b="0" i="0" u="none" strike="noStrike" kern="1200" cap="none" spc="0" normalizeH="0" baseline="0" noProof="0" dirty="0" smtClean="0">
                <a:ln>
                  <a:noFill/>
                </a:ln>
                <a:solidFill>
                  <a:srgbClr val="000000"/>
                </a:solidFill>
                <a:effectLst/>
                <a:uLnTx/>
                <a:uFillTx/>
                <a:latin typeface="Calibri"/>
              </a:rPr>
              <a:t>1</a:t>
            </a:r>
            <a:r>
              <a:rPr lang="tr-TR" sz="2800" dirty="0">
                <a:solidFill>
                  <a:srgbClr val="000000"/>
                </a:solidFill>
              </a:rPr>
              <a:t>. İradeleri vardır</a:t>
            </a:r>
            <a:r>
              <a:rPr lang="tr-TR" sz="2800" dirty="0" smtClean="0">
                <a:solidFill>
                  <a:srgbClr val="000000"/>
                </a:solidFill>
              </a:rPr>
              <a:t>.</a:t>
            </a:r>
            <a:endParaRPr lang="tr-TR" sz="2800" dirty="0">
              <a:solidFill>
                <a:srgbClr val="000000"/>
              </a:solidFill>
            </a:endParaRPr>
          </a:p>
        </p:txBody>
      </p:sp>
      <p:sp>
        <p:nvSpPr>
          <p:cNvPr id="23" name="D"/>
          <p:cNvSpPr/>
          <p:nvPr/>
        </p:nvSpPr>
        <p:spPr>
          <a:xfrm>
            <a:off x="3649955" y="3404276"/>
            <a:ext cx="2920965" cy="510954"/>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2400" dirty="0" smtClean="0">
                <a:solidFill>
                  <a:srgbClr val="000000"/>
                </a:solidFill>
                <a:latin typeface="Calibri"/>
              </a:rPr>
              <a:t>Ateşten yaratılmışlar</a:t>
            </a:r>
            <a:endParaRPr kumimoji="0" lang="tr-TR" sz="2400" b="0" i="0" u="none" strike="noStrike" kern="1200" cap="none" spc="0" normalizeH="0" baseline="0" noProof="0" dirty="0">
              <a:ln>
                <a:noFill/>
              </a:ln>
              <a:solidFill>
                <a:srgbClr val="000000"/>
              </a:solidFill>
              <a:effectLst/>
              <a:uLnTx/>
              <a:uFillTx/>
              <a:latin typeface="Calibri"/>
            </a:endParaRPr>
          </a:p>
        </p:txBody>
      </p:sp>
      <p:sp>
        <p:nvSpPr>
          <p:cNvPr id="24" name="D"/>
          <p:cNvSpPr/>
          <p:nvPr/>
        </p:nvSpPr>
        <p:spPr>
          <a:xfrm>
            <a:off x="7774169" y="5482330"/>
            <a:ext cx="3179874" cy="466392"/>
          </a:xfrm>
          <a:prstGeom prst="rect">
            <a:avLst/>
          </a:prstGeom>
          <a:solidFill>
            <a:srgbClr val="FFCC99"/>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tr-TR" sz="2400" b="0" i="0" u="none" strike="noStrike" kern="1200" cap="none" spc="0" normalizeH="0" baseline="0" noProof="0" dirty="0" smtClean="0">
                <a:ln>
                  <a:noFill/>
                </a:ln>
                <a:solidFill>
                  <a:srgbClr val="000000"/>
                </a:solidFill>
                <a:effectLst/>
                <a:uLnTx/>
                <a:uFillTx/>
                <a:latin typeface="Calibri"/>
              </a:rPr>
              <a:t>3. </a:t>
            </a:r>
            <a:r>
              <a:rPr lang="tr-TR" sz="2400" dirty="0">
                <a:solidFill>
                  <a:srgbClr val="000000"/>
                </a:solidFill>
              </a:rPr>
              <a:t>Ateşten yaratılmışlar</a:t>
            </a:r>
          </a:p>
        </p:txBody>
      </p:sp>
      <p:sp>
        <p:nvSpPr>
          <p:cNvPr id="25" name="D"/>
          <p:cNvSpPr/>
          <p:nvPr/>
        </p:nvSpPr>
        <p:spPr>
          <a:xfrm>
            <a:off x="700160" y="4883935"/>
            <a:ext cx="2553402" cy="510954"/>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srgbClr val="000000"/>
                </a:solidFill>
                <a:effectLst/>
                <a:uLnTx/>
                <a:uFillTx/>
                <a:latin typeface="Calibri"/>
                <a:ea typeface="+mn-ea"/>
                <a:cs typeface="+mn-cs"/>
              </a:rPr>
              <a:t>Geleceği bilmezler.</a:t>
            </a:r>
            <a:endParaRPr kumimoji="0" lang="tr-TR"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6" name="D"/>
          <p:cNvSpPr/>
          <p:nvPr/>
        </p:nvSpPr>
        <p:spPr>
          <a:xfrm>
            <a:off x="3649955" y="4883935"/>
            <a:ext cx="2920964" cy="510954"/>
          </a:xfrm>
          <a:prstGeom prst="rect">
            <a:avLst/>
          </a:prstGeom>
          <a:solidFill>
            <a:srgbClr val="FFCC99"/>
          </a:solidFill>
          <a:ln w="38100">
            <a:solidFill>
              <a:srgbClr val="72D4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srgbClr val="000000"/>
                </a:solidFill>
                <a:effectLst/>
                <a:uLnTx/>
                <a:uFillTx/>
                <a:latin typeface="Calibri"/>
                <a:ea typeface="+mn-ea"/>
                <a:cs typeface="+mn-cs"/>
              </a:rPr>
              <a:t>Sürekli ibadet ederler.</a:t>
            </a:r>
            <a:endParaRPr kumimoji="0" lang="tr-TR" sz="2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7" name="D"/>
          <p:cNvSpPr/>
          <p:nvPr/>
        </p:nvSpPr>
        <p:spPr>
          <a:xfrm>
            <a:off x="3649955" y="4895244"/>
            <a:ext cx="2920964" cy="510954"/>
          </a:xfrm>
          <a:prstGeom prst="rect">
            <a:avLst/>
          </a:prstGeom>
          <a:solidFill>
            <a:schemeClr val="accent6">
              <a:lumMod val="60000"/>
              <a:lumOff val="40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tr-TR" sz="2400" dirty="0">
                <a:solidFill>
                  <a:srgbClr val="000000"/>
                </a:solidFill>
              </a:rPr>
              <a:t>Sürekli ibadet ederler.</a:t>
            </a:r>
          </a:p>
        </p:txBody>
      </p:sp>
      <p:sp>
        <p:nvSpPr>
          <p:cNvPr id="28" name="D"/>
          <p:cNvSpPr/>
          <p:nvPr/>
        </p:nvSpPr>
        <p:spPr>
          <a:xfrm>
            <a:off x="7774169" y="4854277"/>
            <a:ext cx="3179874" cy="463753"/>
          </a:xfrm>
          <a:prstGeom prst="rect">
            <a:avLst/>
          </a:prstGeom>
          <a:solidFill>
            <a:srgbClr val="FFCC99"/>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tr-TR" sz="2400" b="0" i="0" u="none" strike="noStrike" kern="1200" cap="none" spc="0" normalizeH="0" baseline="0" noProof="0" dirty="0" smtClean="0">
                <a:ln>
                  <a:noFill/>
                </a:ln>
                <a:solidFill>
                  <a:srgbClr val="000000"/>
                </a:solidFill>
                <a:effectLst/>
                <a:uLnTx/>
                <a:uFillTx/>
                <a:latin typeface="Calibri"/>
              </a:rPr>
              <a:t>2</a:t>
            </a:r>
            <a:r>
              <a:rPr lang="tr-TR" sz="2400" dirty="0">
                <a:solidFill>
                  <a:srgbClr val="000000"/>
                </a:solidFill>
              </a:rPr>
              <a:t>. Geleceği bilmezler.</a:t>
            </a:r>
          </a:p>
        </p:txBody>
      </p:sp>
      <p:sp>
        <p:nvSpPr>
          <p:cNvPr id="29" name="Dikdörtgen 28"/>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Komut Düğmesi: İleri veya Sonraki 29">
            <a:hlinkClick r:id="" action="ppaction://hlinkshowjump?jump=previousslide" highlightClick="1"/>
          </p:cNvPr>
          <p:cNvSpPr/>
          <p:nvPr/>
        </p:nvSpPr>
        <p:spPr>
          <a:xfrm flipH="1">
            <a:off x="10850811" y="6415150"/>
            <a:ext cx="383458" cy="464114"/>
          </a:xfrm>
          <a:prstGeom prst="actionButtonForwardNext">
            <a:avLst/>
          </a:prstGeom>
          <a:gradFill flip="none" rotWithShape="1">
            <a:gsLst>
              <a:gs pos="2100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Komut Düğmesi: İleri veya Sonraki 30">
            <a:hlinkClick r:id="" action="ppaction://hlinkshowjump?jump=nextslide" highlightClick="1"/>
          </p:cNvPr>
          <p:cNvSpPr/>
          <p:nvPr/>
        </p:nvSpPr>
        <p:spPr>
          <a:xfrm>
            <a:off x="11798196" y="6415150"/>
            <a:ext cx="383458" cy="452682"/>
          </a:xfrm>
          <a:prstGeom prst="actionButtonForwardNext">
            <a:avLst/>
          </a:prstGeom>
          <a:gradFill flip="none" rotWithShape="1">
            <a:gsLst>
              <a:gs pos="2100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Komut Düğmesi: Giriş 31">
            <a:hlinkClick r:id="" action="ppaction://hlinkshowjump?jump=firstslide" highlightClick="1"/>
          </p:cNvPr>
          <p:cNvSpPr/>
          <p:nvPr/>
        </p:nvSpPr>
        <p:spPr>
          <a:xfrm>
            <a:off x="11302394" y="6415150"/>
            <a:ext cx="427678" cy="456707"/>
          </a:xfrm>
          <a:prstGeom prst="actionButtonHome">
            <a:avLst/>
          </a:prstGeom>
          <a:gradFill flip="none" rotWithShape="1">
            <a:gsLst>
              <a:gs pos="2100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8788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subTnLst>
                                    <p:audio>
                                      <p:cMediaNode>
                                        <p:cTn display="0" masterRel="sameClick">
                                          <p:stCondLst>
                                            <p:cond evt="begin" delay="0">
                                              <p:tn val="5"/>
                                            </p:cond>
                                          </p:stCondLst>
                                          <p:endCondLst>
                                            <p:cond evt="onStopAudio" delay="0">
                                              <p:tgtEl>
                                                <p:sldTgt/>
                                              </p:tgtEl>
                                            </p:cond>
                                          </p:endCondLst>
                                        </p:cTn>
                                        <p:tgtEl>
                                          <p:sndTgt r:embed="rId2" name="doğru.wav"/>
                                        </p:tgtEl>
                                      </p:cMediaNode>
                                    </p:audio>
                                  </p:subTnLst>
                                </p:cTn>
                              </p:par>
                              <p:par>
                                <p:cTn id="8" presetID="1" presetClass="exit"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0" restart="whenNotActive" fill="hold" evtFilter="cancelBubble" nodeType="interactiveSeq">
                <p:stCondLst>
                  <p:cond evt="onClick" delay="0">
                    <p:tgtEl>
                      <p:spTgt spid="17"/>
                    </p:tgtEl>
                  </p:cond>
                </p:stCondLst>
                <p:endSync evt="end" delay="0">
                  <p:rtn val="all"/>
                </p:endSync>
                <p:childTnLst>
                  <p:par>
                    <p:cTn id="11" fill="hold">
                      <p:stCondLst>
                        <p:cond delay="0"/>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subTnLst>
                                    <p:animClr clrSpc="rgb" dir="cw">
                                      <p:cBhvr override="childStyle">
                                        <p:cTn dur="1" fill="hold" display="0" masterRel="nextClick" afterEffect="1"/>
                                        <p:tgtEl>
                                          <p:spTgt spid="21"/>
                                        </p:tgtEl>
                                        <p:attrNameLst>
                                          <p:attrName>ppt_c</p:attrName>
                                        </p:attrNameLst>
                                      </p:cBhvr>
                                      <p:to>
                                        <a:srgbClr val="FF3300"/>
                                      </p:to>
                                    </p:animClr>
                                    <p:audio>
                                      <p:cMediaNode>
                                        <p:cTn display="0" masterRel="sameClick">
                                          <p:stCondLst>
                                            <p:cond evt="begin" delay="0">
                                              <p:tn val="13"/>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7"/>
                  </p:tgtEl>
                </p:cond>
              </p:nextCondLst>
            </p:seq>
            <p:seq concurrent="1" nextAc="seek">
              <p:cTn id="16" restart="whenNotActive" fill="hold" evtFilter="cancelBubble" nodeType="interactiveSeq">
                <p:stCondLst>
                  <p:cond evt="onClick" delay="0">
                    <p:tgtEl>
                      <p:spTgt spid="16"/>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subTnLst>
                                    <p:animClr clrSpc="rgb" dir="cw">
                                      <p:cBhvr override="childStyle">
                                        <p:cTn dur="1" fill="hold" display="0" masterRel="nextClick" afterEffect="1"/>
                                        <p:tgtEl>
                                          <p:spTgt spid="20"/>
                                        </p:tgtEl>
                                        <p:attrNameLst>
                                          <p:attrName>ppt_c</p:attrName>
                                        </p:attrNameLst>
                                      </p:cBhvr>
                                      <p:to>
                                        <a:srgbClr val="FF3300"/>
                                      </p:to>
                                    </p:animClr>
                                    <p:audio>
                                      <p:cMediaNode>
                                        <p:cTn display="0" masterRel="sameClick">
                                          <p:stCondLst>
                                            <p:cond evt="begin" delay="0">
                                              <p:tn val="19"/>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6"/>
                  </p:tgtEl>
                </p:cond>
              </p:nextCondLst>
            </p:seq>
            <p:seq concurrent="1" nextAc="seek">
              <p:cTn id="22" restart="whenNotActive" fill="hold" evtFilter="cancelBubble" nodeType="interactiveSeq">
                <p:stCondLst>
                  <p:cond evt="onClick" delay="0">
                    <p:tgtEl>
                      <p:spTgt spid="25"/>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subTnLst>
                                    <p:audio>
                                      <p:cMediaNode>
                                        <p:cTn display="0" masterRel="sameClick">
                                          <p:stCondLst>
                                            <p:cond evt="begin" delay="0">
                                              <p:tn val="25"/>
                                            </p:cond>
                                          </p:stCondLst>
                                          <p:endCondLst>
                                            <p:cond evt="onStopAudio" delay="0">
                                              <p:tgtEl>
                                                <p:sldTgt/>
                                              </p:tgtEl>
                                            </p:cond>
                                          </p:endCondLst>
                                        </p:cTn>
                                        <p:tgtEl>
                                          <p:sndTgt r:embed="rId2" name="doğru.wav"/>
                                        </p:tgtEl>
                                      </p:cMediaNode>
                                    </p:audio>
                                  </p:subTnLst>
                                </p:cTn>
                              </p:par>
                              <p:par>
                                <p:cTn id="28" presetID="1" presetClass="exit"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subTnLst>
                                    <p:audio>
                                      <p:cMediaNode>
                                        <p:cTn display="0" masterRel="sameClick">
                                          <p:stCondLst>
                                            <p:cond evt="begin" delay="0">
                                              <p:tn val="33"/>
                                            </p:cond>
                                          </p:stCondLst>
                                          <p:endCondLst>
                                            <p:cond evt="onStopAudio" delay="0">
                                              <p:tgtEl>
                                                <p:sldTgt/>
                                              </p:tgtEl>
                                            </p:cond>
                                          </p:endCondLst>
                                        </p:cTn>
                                        <p:tgtEl>
                                          <p:sndTgt r:embed="rId2" name="doğru.wav"/>
                                        </p:tgtEl>
                                      </p:cMediaNode>
                                    </p:audio>
                                  </p:subTnLst>
                                </p:cTn>
                              </p:par>
                              <p:par>
                                <p:cTn id="36" presetID="1" presetClass="exit"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38" restart="whenNotActive" fill="hold" evtFilter="cancelBubble" nodeType="interactiveSeq">
                <p:stCondLst>
                  <p:cond evt="onClick" delay="0">
                    <p:tgtEl>
                      <p:spTgt spid="26"/>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subTnLst>
                                    <p:audio>
                                      <p:cMediaNode>
                                        <p:cTn display="0" masterRel="sameClick">
                                          <p:stCondLst>
                                            <p:cond evt="begin" delay="0">
                                              <p:tn val="41"/>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26"/>
                  </p:tgtEl>
                </p:cond>
              </p:nextCondLst>
            </p:seq>
          </p:childTnLst>
        </p:cTn>
      </p:par>
    </p:tnLst>
    <p:bldLst>
      <p:bldP spid="18" grpId="0" animBg="1"/>
      <p:bldP spid="20" grpId="0" animBg="1"/>
      <p:bldP spid="21" grpId="0" animBg="1"/>
      <p:bldP spid="22" grpId="0" animBg="1"/>
      <p:bldP spid="23" grpId="0" animBg="1"/>
      <p:bldP spid="24" grpId="0" animBg="1"/>
      <p:bldP spid="25"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a:extLst>
              <a:ext uri="{FF2B5EF4-FFF2-40B4-BE49-F238E27FC236}">
                <a16:creationId xmlns:a16="http://schemas.microsoft.com/office/drawing/2014/main" id="{C2ADD50D-D2AE-46FA-87DC-8BE9FB0B8FE6}"/>
              </a:ext>
            </a:extLst>
          </p:cNvPr>
          <p:cNvGrpSpPr/>
          <p:nvPr/>
        </p:nvGrpSpPr>
        <p:grpSpPr>
          <a:xfrm>
            <a:off x="457922" y="-6205"/>
            <a:ext cx="1740748" cy="1569660"/>
            <a:chOff x="1659991" y="771277"/>
            <a:chExt cx="1448972" cy="1925953"/>
          </a:xfrm>
        </p:grpSpPr>
        <p:sp>
          <p:nvSpPr>
            <p:cNvPr id="3" name="Rectangle: Top Corners Rounded 1">
              <a:extLst>
                <a:ext uri="{FF2B5EF4-FFF2-40B4-BE49-F238E27FC236}">
                  <a16:creationId xmlns:a16="http://schemas.microsoft.com/office/drawing/2014/main" id="{59E85B77-1F91-4230-9C6A-6076CE3C32DA}"/>
                </a:ext>
              </a:extLst>
            </p:cNvPr>
            <p:cNvSpPr/>
            <p:nvPr/>
          </p:nvSpPr>
          <p:spPr>
            <a:xfrm rot="16200000">
              <a:off x="1698677" y="1009767"/>
              <a:ext cx="1371600" cy="1448972"/>
            </a:xfrm>
            <a:prstGeom prst="round2SameRect">
              <a:avLst>
                <a:gd name="adj1" fmla="val 9956"/>
                <a:gd name="adj2" fmla="val 0"/>
              </a:avLst>
            </a:prstGeom>
            <a:gradFill>
              <a:gsLst>
                <a:gs pos="96460">
                  <a:srgbClr val="6600CC"/>
                </a:gs>
                <a:gs pos="0">
                  <a:srgbClr val="9933FF"/>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5">
              <a:extLst>
                <a:ext uri="{FF2B5EF4-FFF2-40B4-BE49-F238E27FC236}">
                  <a16:creationId xmlns:a16="http://schemas.microsoft.com/office/drawing/2014/main" id="{B13FEAA7-12FD-41DC-B19A-DC5B5CD8924C}"/>
                </a:ext>
              </a:extLst>
            </p:cNvPr>
            <p:cNvSpPr txBox="1"/>
            <p:nvPr/>
          </p:nvSpPr>
          <p:spPr>
            <a:xfrm>
              <a:off x="1852487" y="771277"/>
              <a:ext cx="672762" cy="192595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rPr>
                <a:t>2</a:t>
              </a:r>
              <a:endParaRPr kumimoji="0" lang="en-US" sz="11500" b="1" i="0" u="none" strike="noStrike" kern="1200" cap="none" spc="0" normalizeH="0" baseline="0" noProof="0" dirty="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endParaRPr>
            </a:p>
          </p:txBody>
        </p:sp>
      </p:grpSp>
      <p:sp>
        <p:nvSpPr>
          <p:cNvPr id="5" name="Freeform: Shape 4">
            <a:extLst>
              <a:ext uri="{FF2B5EF4-FFF2-40B4-BE49-F238E27FC236}">
                <a16:creationId xmlns:a16="http://schemas.microsoft.com/office/drawing/2014/main" id="{4570FAC8-2FD3-4CDE-B75F-6337B0E4D03A}"/>
              </a:ext>
            </a:extLst>
          </p:cNvPr>
          <p:cNvSpPr/>
          <p:nvPr/>
        </p:nvSpPr>
        <p:spPr>
          <a:xfrm>
            <a:off x="457922" y="162176"/>
            <a:ext cx="10874474" cy="1232899"/>
          </a:xfrm>
          <a:custGeom>
            <a:avLst/>
            <a:gdLst>
              <a:gd name="connsiteX0" fmla="*/ 177073 w 3458306"/>
              <a:gd name="connsiteY0" fmla="*/ 0 h 1463040"/>
              <a:gd name="connsiteX1" fmla="*/ 3214461 w 3458306"/>
              <a:gd name="connsiteY1" fmla="*/ 0 h 1463040"/>
              <a:gd name="connsiteX2" fmla="*/ 3458306 w 3458306"/>
              <a:gd name="connsiteY2" fmla="*/ 243845 h 1463040"/>
              <a:gd name="connsiteX3" fmla="*/ 3458306 w 3458306"/>
              <a:gd name="connsiteY3" fmla="*/ 1219195 h 1463040"/>
              <a:gd name="connsiteX4" fmla="*/ 3214461 w 3458306"/>
              <a:gd name="connsiteY4" fmla="*/ 1463040 h 1463040"/>
              <a:gd name="connsiteX5" fmla="*/ 177073 w 3458306"/>
              <a:gd name="connsiteY5" fmla="*/ 1463040 h 1463040"/>
              <a:gd name="connsiteX6" fmla="*/ 4649 w 3458306"/>
              <a:gd name="connsiteY6" fmla="*/ 1391620 h 1463040"/>
              <a:gd name="connsiteX7" fmla="*/ 1 w 3458306"/>
              <a:gd name="connsiteY7" fmla="*/ 1384726 h 1463040"/>
              <a:gd name="connsiteX8" fmla="*/ 463315 w 3458306"/>
              <a:gd name="connsiteY8" fmla="*/ 1268897 h 1463040"/>
              <a:gd name="connsiteX9" fmla="*/ 463315 w 3458306"/>
              <a:gd name="connsiteY9" fmla="*/ 194144 h 1463040"/>
              <a:gd name="connsiteX10" fmla="*/ 0 w 3458306"/>
              <a:gd name="connsiteY10" fmla="*/ 78315 h 1463040"/>
              <a:gd name="connsiteX11" fmla="*/ 4649 w 3458306"/>
              <a:gd name="connsiteY11" fmla="*/ 71421 h 1463040"/>
              <a:gd name="connsiteX12" fmla="*/ 177073 w 3458306"/>
              <a:gd name="connsiteY12" fmla="*/ 0 h 146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8306" h="1463040">
                <a:moveTo>
                  <a:pt x="177073" y="0"/>
                </a:moveTo>
                <a:lnTo>
                  <a:pt x="3214461" y="0"/>
                </a:lnTo>
                <a:cubicBezTo>
                  <a:pt x="3349133" y="0"/>
                  <a:pt x="3458306" y="109173"/>
                  <a:pt x="3458306" y="243845"/>
                </a:cubicBezTo>
                <a:lnTo>
                  <a:pt x="3458306" y="1219195"/>
                </a:lnTo>
                <a:cubicBezTo>
                  <a:pt x="3458306" y="1353867"/>
                  <a:pt x="3349133" y="1463040"/>
                  <a:pt x="3214461" y="1463040"/>
                </a:cubicBezTo>
                <a:lnTo>
                  <a:pt x="177073" y="1463040"/>
                </a:lnTo>
                <a:cubicBezTo>
                  <a:pt x="109737" y="1463040"/>
                  <a:pt x="48776" y="1435747"/>
                  <a:pt x="4649" y="1391620"/>
                </a:cubicBezTo>
                <a:lnTo>
                  <a:pt x="1" y="1384726"/>
                </a:lnTo>
                <a:lnTo>
                  <a:pt x="463315" y="1268897"/>
                </a:lnTo>
                <a:lnTo>
                  <a:pt x="463315" y="194144"/>
                </a:lnTo>
                <a:lnTo>
                  <a:pt x="0" y="78315"/>
                </a:lnTo>
                <a:lnTo>
                  <a:pt x="4649" y="71421"/>
                </a:lnTo>
                <a:cubicBezTo>
                  <a:pt x="48776" y="27293"/>
                  <a:pt x="109737" y="0"/>
                  <a:pt x="177073" y="0"/>
                </a:cubicBezTo>
                <a:close/>
              </a:path>
            </a:pathLst>
          </a:custGeom>
          <a:solidFill>
            <a:schemeClr val="bg1"/>
          </a:solidFill>
          <a:ln>
            <a:noFill/>
          </a:ln>
          <a:effectLst>
            <a:outerShdw blurRad="1016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4800" dirty="0" smtClean="0">
                <a:solidFill>
                  <a:schemeClr val="tx1"/>
                </a:solidFill>
              </a:rPr>
              <a:t>2. Melekler ve Özellikleri</a:t>
            </a:r>
            <a:endParaRPr kumimoji="0" lang="en-US" sz="4800" i="0" u="none" strike="noStrike" kern="1200" cap="none" spc="0" normalizeH="0" baseline="0" noProof="0" dirty="0">
              <a:ln>
                <a:noFill/>
              </a:ln>
              <a:solidFill>
                <a:prstClr val="white"/>
              </a:solidFill>
              <a:effectLst/>
              <a:uLnTx/>
              <a:uFillTx/>
              <a:latin typeface="Calibri" panose="020F0502020204030204"/>
            </a:endParaRPr>
          </a:p>
        </p:txBody>
      </p:sp>
      <p:sp>
        <p:nvSpPr>
          <p:cNvPr id="6" name="Isosceles Triangle 6">
            <a:extLst>
              <a:ext uri="{FF2B5EF4-FFF2-40B4-BE49-F238E27FC236}">
                <a16:creationId xmlns:a16="http://schemas.microsoft.com/office/drawing/2014/main" id="{BA3A3AC2-114B-4BD6-A111-288645FA43A6}"/>
              </a:ext>
            </a:extLst>
          </p:cNvPr>
          <p:cNvSpPr/>
          <p:nvPr/>
        </p:nvSpPr>
        <p:spPr>
          <a:xfrm rot="5400000">
            <a:off x="10820570" y="322187"/>
            <a:ext cx="1645700" cy="1016449"/>
          </a:xfrm>
          <a:prstGeom prst="triangle">
            <a:avLst>
              <a:gd name="adj" fmla="val 48807"/>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9">
            <a:extLst>
              <a:ext uri="{FF2B5EF4-FFF2-40B4-BE49-F238E27FC236}">
                <a16:creationId xmlns:a16="http://schemas.microsoft.com/office/drawing/2014/main" id="{BEF56333-6126-4E23-92CB-F5A80454D06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4051"/>
          <a:stretch/>
        </p:blipFill>
        <p:spPr>
          <a:xfrm>
            <a:off x="11001910" y="385102"/>
            <a:ext cx="1067830" cy="909641"/>
          </a:xfrm>
          <a:prstGeom prst="rect">
            <a:avLst/>
          </a:prstGeom>
        </p:spPr>
      </p:pic>
      <p:grpSp>
        <p:nvGrpSpPr>
          <p:cNvPr id="12" name="Group 104">
            <a:extLst>
              <a:ext uri="{FF2B5EF4-FFF2-40B4-BE49-F238E27FC236}">
                <a16:creationId xmlns:a16="http://schemas.microsoft.com/office/drawing/2014/main" id="{5DA8BC12-1780-485A-B05A-C236260A5D33}"/>
              </a:ext>
            </a:extLst>
          </p:cNvPr>
          <p:cNvGrpSpPr/>
          <p:nvPr/>
        </p:nvGrpSpPr>
        <p:grpSpPr>
          <a:xfrm flipH="1">
            <a:off x="5206636" y="4849563"/>
            <a:ext cx="6863103" cy="1166302"/>
            <a:chOff x="1659991" y="1048453"/>
            <a:chExt cx="1448972" cy="1371600"/>
          </a:xfrm>
        </p:grpSpPr>
        <p:sp>
          <p:nvSpPr>
            <p:cNvPr id="13" name="Rectangle: Top Corners Rounded 111">
              <a:extLst>
                <a:ext uri="{FF2B5EF4-FFF2-40B4-BE49-F238E27FC236}">
                  <a16:creationId xmlns:a16="http://schemas.microsoft.com/office/drawing/2014/main" id="{4A716096-58F4-4699-8D22-C041675D338B}"/>
                </a:ext>
              </a:extLst>
            </p:cNvPr>
            <p:cNvSpPr/>
            <p:nvPr/>
          </p:nvSpPr>
          <p:spPr>
            <a:xfrm rot="16200000">
              <a:off x="1698677" y="1009767"/>
              <a:ext cx="1371600" cy="1448972"/>
            </a:xfrm>
            <a:prstGeom prst="round2SameRect">
              <a:avLst>
                <a:gd name="adj1" fmla="val 9956"/>
                <a:gd name="adj2" fmla="val 0"/>
              </a:avLst>
            </a:prstGeom>
            <a:gradFill>
              <a:gsLst>
                <a:gs pos="96460">
                  <a:srgbClr val="CC3300"/>
                </a:gs>
                <a:gs pos="0">
                  <a:srgbClr val="FF9900"/>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12">
              <a:extLst>
                <a:ext uri="{FF2B5EF4-FFF2-40B4-BE49-F238E27FC236}">
                  <a16:creationId xmlns:a16="http://schemas.microsoft.com/office/drawing/2014/main" id="{39920311-3FEA-499F-92A8-9623532D0EFE}"/>
                </a:ext>
              </a:extLst>
            </p:cNvPr>
            <p:cNvSpPr txBox="1"/>
            <p:nvPr/>
          </p:nvSpPr>
          <p:spPr>
            <a:xfrm>
              <a:off x="2493313" y="1266954"/>
              <a:ext cx="33444" cy="2064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outerShdw blurRad="50800" dist="38100" dir="10800000" algn="r" rotWithShape="0">
                    <a:prstClr val="black">
                      <a:alpha val="40000"/>
                    </a:prstClr>
                  </a:outerShdw>
                </a:effectLst>
                <a:uLnTx/>
                <a:uFillTx/>
                <a:latin typeface="Calibri" panose="020F0502020204030204"/>
                <a:ea typeface="+mn-ea"/>
                <a:cs typeface="+mn-cs"/>
              </a:endParaRPr>
            </a:p>
          </p:txBody>
        </p:sp>
      </p:grpSp>
      <p:sp>
        <p:nvSpPr>
          <p:cNvPr id="15" name="Dikdörtgen 14"/>
          <p:cNvSpPr/>
          <p:nvPr/>
        </p:nvSpPr>
        <p:spPr>
          <a:xfrm>
            <a:off x="4849762" y="4723840"/>
            <a:ext cx="7140163" cy="1446550"/>
          </a:xfrm>
          <a:prstGeom prst="rect">
            <a:avLst/>
          </a:prstGeom>
        </p:spPr>
        <p:txBody>
          <a:bodyPr wrap="square">
            <a:spAutoFit/>
          </a:bodyPr>
          <a:lstStyle/>
          <a:p>
            <a:pPr lvl="0" algn="ctr"/>
            <a:r>
              <a:rPr lang="tr-TR" sz="4400" dirty="0">
                <a:solidFill>
                  <a:schemeClr val="bg1"/>
                </a:solidFill>
              </a:rPr>
              <a:t>Ayete göre imanın şartları nelerdir?</a:t>
            </a:r>
            <a:endParaRPr kumimoji="0" lang="tr-TR" sz="4400" b="0" i="0" u="none" strike="noStrike" kern="1200" cap="none" spc="0" normalizeH="0" baseline="0" noProof="0" dirty="0">
              <a:ln>
                <a:noFill/>
              </a:ln>
              <a:solidFill>
                <a:schemeClr val="bg1"/>
              </a:solidFill>
              <a:effectLst/>
              <a:uLnTx/>
              <a:uFillTx/>
              <a:latin typeface="Calibri" panose="020F0502020204030204"/>
            </a:endParaRPr>
          </a:p>
        </p:txBody>
      </p:sp>
      <p:sp>
        <p:nvSpPr>
          <p:cNvPr id="16" name="Dikdörtgen 15"/>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Komut Düğmesi: İleri veya Sonraki 16">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Komut Düğmesi: İleri veya Sonraki 17">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Komut Düğmesi: Giriş 18">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İçerik Yer Tutucusu 2"/>
          <p:cNvSpPr txBox="1">
            <a:spLocks/>
          </p:cNvSpPr>
          <p:nvPr>
            <p:custDataLst>
              <p:tags r:id="rId1"/>
            </p:custDataLst>
          </p:nvPr>
        </p:nvSpPr>
        <p:spPr>
          <a:xfrm>
            <a:off x="5108409" y="1618001"/>
            <a:ext cx="6961332" cy="2821285"/>
          </a:xfrm>
          <a:prstGeom prst="rect">
            <a:avLst/>
          </a:prstGeom>
          <a:solidFill>
            <a:schemeClr val="accent2">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tr-TR" dirty="0"/>
              <a:t>“Peygamber, Rabbinden kendisine indirilene iman etti, mü’</a:t>
            </a:r>
            <a:r>
              <a:rPr lang="tr-TR" dirty="0" err="1"/>
              <a:t>minler</a:t>
            </a:r>
            <a:r>
              <a:rPr lang="tr-TR" dirty="0"/>
              <a:t> de (iman ettiler). Her biri; Allah’a, meleklerine, kitaplarına ve peygamberlerine iman ettiler ve şöyle dediler: ‘Onun peygamberlerinden hiçbirini (diğerinden) ayırt etmeyiz.’ </a:t>
            </a:r>
            <a:r>
              <a:rPr lang="tr-TR" dirty="0" smtClean="0"/>
              <a:t>...”</a:t>
            </a:r>
          </a:p>
        </p:txBody>
      </p:sp>
      <p:sp>
        <p:nvSpPr>
          <p:cNvPr id="9" name="Yuvarlatılmış Dikdörtgen 8"/>
          <p:cNvSpPr/>
          <p:nvPr/>
        </p:nvSpPr>
        <p:spPr>
          <a:xfrm>
            <a:off x="6665396" y="4077991"/>
            <a:ext cx="3945583" cy="547091"/>
          </a:xfrm>
          <a:prstGeom prst="roundRect">
            <a:avLst/>
          </a:prstGeom>
          <a:solidFill>
            <a:srgbClr val="EF557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a:t>Bakara </a:t>
            </a:r>
            <a:r>
              <a:rPr lang="tr-TR" sz="2800" dirty="0" smtClean="0"/>
              <a:t>Suresi</a:t>
            </a:r>
            <a:r>
              <a:rPr lang="tr-TR" sz="2800" dirty="0"/>
              <a:t>, 285. ayet</a:t>
            </a:r>
          </a:p>
        </p:txBody>
      </p:sp>
      <p:pic>
        <p:nvPicPr>
          <p:cNvPr id="29" name="Resim 28"/>
          <p:cNvPicPr>
            <a:picLocks noChangeAspect="1"/>
          </p:cNvPicPr>
          <p:nvPr/>
        </p:nvPicPr>
        <p:blipFill>
          <a:blip r:embed="rId5"/>
          <a:stretch>
            <a:fillRect/>
          </a:stretch>
        </p:blipFill>
        <p:spPr>
          <a:xfrm>
            <a:off x="224812" y="1549690"/>
            <a:ext cx="4750311" cy="4750311"/>
          </a:xfrm>
          <a:prstGeom prst="rect">
            <a:avLst/>
          </a:prstGeom>
          <a:ln>
            <a:noFill/>
          </a:ln>
          <a:effectLst>
            <a:softEdge rad="112500"/>
          </a:effectLst>
        </p:spPr>
      </p:pic>
    </p:spTree>
    <p:extLst>
      <p:ext uri="{BB962C8B-B14F-4D97-AF65-F5344CB8AC3E}">
        <p14:creationId xmlns:p14="http://schemas.microsoft.com/office/powerpoint/2010/main" val="287695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333061" y="956928"/>
            <a:ext cx="5465135" cy="4540103"/>
          </a:xfrm>
          <a:solidFill>
            <a:srgbClr val="FFCC99"/>
          </a:solidFill>
          <a:ln w="28575">
            <a:solidFill>
              <a:srgbClr val="7030A0"/>
            </a:solidFill>
          </a:ln>
        </p:spPr>
        <p:style>
          <a:lnRef idx="1">
            <a:schemeClr val="accent2"/>
          </a:lnRef>
          <a:fillRef idx="2">
            <a:schemeClr val="accent2"/>
          </a:fillRef>
          <a:effectRef idx="1">
            <a:schemeClr val="accent2"/>
          </a:effectRef>
          <a:fontRef idx="minor">
            <a:schemeClr val="dk1"/>
          </a:fontRef>
        </p:style>
        <p:txBody>
          <a:bodyPr anchor="ctr">
            <a:noAutofit/>
          </a:bodyPr>
          <a:lstStyle/>
          <a:p>
            <a:pPr marL="0" indent="0" algn="ctr">
              <a:buNone/>
            </a:pPr>
            <a:r>
              <a:rPr lang="tr-TR" sz="4800" dirty="0" smtClean="0"/>
              <a:t>Verilen özelliklere göre meleklerle cinler arasından farklar nelerdir?</a:t>
            </a:r>
            <a:endParaRPr lang="tr-TR" sz="4800" dirty="0"/>
          </a:p>
        </p:txBody>
      </p:sp>
      <p:pic>
        <p:nvPicPr>
          <p:cNvPr id="4" name="Resim 3"/>
          <p:cNvPicPr>
            <a:picLocks noChangeAspect="1"/>
          </p:cNvPicPr>
          <p:nvPr/>
        </p:nvPicPr>
        <p:blipFill>
          <a:blip r:embed="rId2"/>
          <a:stretch>
            <a:fillRect/>
          </a:stretch>
        </p:blipFill>
        <p:spPr>
          <a:xfrm>
            <a:off x="279074" y="956929"/>
            <a:ext cx="5641369" cy="4540103"/>
          </a:xfrm>
          <a:prstGeom prst="rect">
            <a:avLst/>
          </a:prstGeom>
        </p:spPr>
      </p:pic>
      <p:sp>
        <p:nvSpPr>
          <p:cNvPr id="5" name="Dikdörtgen 4"/>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Giriş 7">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880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Düz Bağlayıcı 8"/>
          <p:cNvCxnSpPr/>
          <p:nvPr/>
        </p:nvCxnSpPr>
        <p:spPr>
          <a:xfrm flipH="1">
            <a:off x="6090262" y="161925"/>
            <a:ext cx="11477" cy="4238685"/>
          </a:xfrm>
          <a:prstGeom prst="line">
            <a:avLst/>
          </a:prstGeom>
          <a:ln w="38100">
            <a:solidFill>
              <a:srgbClr val="009898"/>
            </a:solidFill>
          </a:ln>
        </p:spPr>
        <p:style>
          <a:lnRef idx="1">
            <a:schemeClr val="accent1"/>
          </a:lnRef>
          <a:fillRef idx="0">
            <a:schemeClr val="accent1"/>
          </a:fillRef>
          <a:effectRef idx="0">
            <a:schemeClr val="accent1"/>
          </a:effectRef>
          <a:fontRef idx="minor">
            <a:schemeClr val="tx1"/>
          </a:fontRef>
        </p:style>
      </p:cxnSp>
      <p:sp>
        <p:nvSpPr>
          <p:cNvPr id="2" name="Unvan 1"/>
          <p:cNvSpPr>
            <a:spLocks noGrp="1"/>
          </p:cNvSpPr>
          <p:nvPr>
            <p:ph type="title"/>
          </p:nvPr>
        </p:nvSpPr>
        <p:spPr>
          <a:xfrm>
            <a:off x="1538515" y="161925"/>
            <a:ext cx="9114971" cy="607332"/>
          </a:xfrm>
          <a:solidFill>
            <a:srgbClr val="009898"/>
          </a:solidFill>
        </p:spPr>
        <p:style>
          <a:lnRef idx="1">
            <a:schemeClr val="accent5"/>
          </a:lnRef>
          <a:fillRef idx="3">
            <a:schemeClr val="accent5"/>
          </a:fillRef>
          <a:effectRef idx="2">
            <a:schemeClr val="accent5"/>
          </a:effectRef>
          <a:fontRef idx="minor">
            <a:schemeClr val="lt1"/>
          </a:fontRef>
        </p:style>
        <p:txBody>
          <a:bodyPr>
            <a:normAutofit fontScale="90000"/>
          </a:bodyPr>
          <a:lstStyle/>
          <a:p>
            <a:pPr algn="ctr"/>
            <a:r>
              <a:rPr lang="tr-TR" dirty="0" smtClean="0"/>
              <a:t>Melekler ve Cinler </a:t>
            </a:r>
            <a:endParaRPr lang="tr-TR" dirty="0"/>
          </a:p>
        </p:txBody>
      </p:sp>
      <p:sp>
        <p:nvSpPr>
          <p:cNvPr id="3" name="1"/>
          <p:cNvSpPr>
            <a:spLocks noGrp="1"/>
          </p:cNvSpPr>
          <p:nvPr>
            <p:ph idx="1"/>
          </p:nvPr>
        </p:nvSpPr>
        <p:spPr>
          <a:xfrm>
            <a:off x="239484" y="5545383"/>
            <a:ext cx="3982695" cy="679883"/>
          </a:xfrm>
          <a:solidFill>
            <a:srgbClr val="FB6E52"/>
          </a:solidFill>
          <a:ln>
            <a:noFill/>
          </a:ln>
        </p:spPr>
        <p:style>
          <a:lnRef idx="1">
            <a:schemeClr val="accent1"/>
          </a:lnRef>
          <a:fillRef idx="2">
            <a:schemeClr val="accent1"/>
          </a:fillRef>
          <a:effectRef idx="1">
            <a:schemeClr val="accent1"/>
          </a:effectRef>
          <a:fontRef idx="minor">
            <a:schemeClr val="dk1"/>
          </a:fontRef>
        </p:style>
        <p:txBody>
          <a:bodyPr anchor="ctr">
            <a:normAutofit/>
          </a:bodyPr>
          <a:lstStyle/>
          <a:p>
            <a:pPr marL="0" indent="0" algn="ctr">
              <a:buNone/>
            </a:pPr>
            <a:r>
              <a:rPr lang="tr-TR" sz="2400" dirty="0">
                <a:solidFill>
                  <a:schemeClr val="bg1"/>
                </a:solidFill>
              </a:rPr>
              <a:t>Sürekli Allah’a ibadet </a:t>
            </a:r>
            <a:r>
              <a:rPr lang="tr-TR" sz="2400" dirty="0" smtClean="0">
                <a:solidFill>
                  <a:schemeClr val="bg1"/>
                </a:solidFill>
              </a:rPr>
              <a:t>ederler.</a:t>
            </a:r>
            <a:endParaRPr lang="tr-TR" sz="2400" dirty="0">
              <a:solidFill>
                <a:schemeClr val="bg1"/>
              </a:solidFill>
            </a:endParaRPr>
          </a:p>
        </p:txBody>
      </p:sp>
      <p:sp>
        <p:nvSpPr>
          <p:cNvPr id="5" name="3"/>
          <p:cNvSpPr txBox="1">
            <a:spLocks/>
          </p:cNvSpPr>
          <p:nvPr/>
        </p:nvSpPr>
        <p:spPr>
          <a:xfrm>
            <a:off x="4370316" y="5569887"/>
            <a:ext cx="3763590" cy="657858"/>
          </a:xfrm>
          <a:prstGeom prst="rect">
            <a:avLst/>
          </a:prstGeom>
          <a:solidFill>
            <a:srgbClr val="FB6E5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tr-TR" sz="2400" dirty="0" smtClean="0">
                <a:solidFill>
                  <a:schemeClr val="bg1"/>
                </a:solidFill>
              </a:rPr>
              <a:t>İradeleri ve bilinçleri yoktur. </a:t>
            </a:r>
            <a:endParaRPr lang="tr-TR" sz="2400" dirty="0">
              <a:solidFill>
                <a:schemeClr val="bg1"/>
              </a:solidFill>
            </a:endParaRPr>
          </a:p>
        </p:txBody>
      </p:sp>
      <p:sp>
        <p:nvSpPr>
          <p:cNvPr id="6" name="4"/>
          <p:cNvSpPr txBox="1">
            <a:spLocks/>
          </p:cNvSpPr>
          <p:nvPr/>
        </p:nvSpPr>
        <p:spPr>
          <a:xfrm>
            <a:off x="239484" y="4494779"/>
            <a:ext cx="3982695" cy="891299"/>
          </a:xfrm>
          <a:prstGeom prst="rect">
            <a:avLst/>
          </a:prstGeom>
          <a:solidFill>
            <a:srgbClr val="FB6E5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tr-TR" dirty="0">
                <a:solidFill>
                  <a:schemeClr val="bg1"/>
                </a:solidFill>
              </a:rPr>
              <a:t>B</a:t>
            </a:r>
            <a:r>
              <a:rPr lang="tr-TR" dirty="0" smtClean="0">
                <a:solidFill>
                  <a:schemeClr val="bg1"/>
                </a:solidFill>
              </a:rPr>
              <a:t>ilinçli </a:t>
            </a:r>
            <a:r>
              <a:rPr lang="tr-TR" dirty="0">
                <a:solidFill>
                  <a:schemeClr val="bg1"/>
                </a:solidFill>
              </a:rPr>
              <a:t>ve irade sahibi varlıklardır. </a:t>
            </a:r>
          </a:p>
        </p:txBody>
      </p:sp>
      <p:sp>
        <p:nvSpPr>
          <p:cNvPr id="7" name="5"/>
          <p:cNvSpPr txBox="1">
            <a:spLocks/>
          </p:cNvSpPr>
          <p:nvPr/>
        </p:nvSpPr>
        <p:spPr>
          <a:xfrm>
            <a:off x="5190795" y="4488550"/>
            <a:ext cx="2422117" cy="956631"/>
          </a:xfrm>
          <a:prstGeom prst="rect">
            <a:avLst/>
          </a:prstGeom>
          <a:solidFill>
            <a:srgbClr val="FB6E5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tr-TR" sz="2400" dirty="0" smtClean="0">
                <a:solidFill>
                  <a:schemeClr val="bg1"/>
                </a:solidFill>
              </a:rPr>
              <a:t>Nurdan yaratılmışlardır</a:t>
            </a:r>
            <a:r>
              <a:rPr lang="tr-TR" sz="2400" dirty="0">
                <a:solidFill>
                  <a:schemeClr val="bg1"/>
                </a:solidFill>
              </a:rPr>
              <a:t>.  </a:t>
            </a:r>
          </a:p>
        </p:txBody>
      </p:sp>
      <p:sp>
        <p:nvSpPr>
          <p:cNvPr id="8" name="6"/>
          <p:cNvSpPr txBox="1">
            <a:spLocks/>
          </p:cNvSpPr>
          <p:nvPr/>
        </p:nvSpPr>
        <p:spPr>
          <a:xfrm>
            <a:off x="8176436" y="4578973"/>
            <a:ext cx="3752493" cy="719883"/>
          </a:xfrm>
          <a:prstGeom prst="rect">
            <a:avLst/>
          </a:prstGeom>
          <a:solidFill>
            <a:srgbClr val="FB6E5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tr-TR" sz="2400" dirty="0">
                <a:solidFill>
                  <a:schemeClr val="bg1"/>
                </a:solidFill>
              </a:rPr>
              <a:t>Ateşten </a:t>
            </a:r>
            <a:r>
              <a:rPr lang="tr-TR" sz="2400" dirty="0" smtClean="0">
                <a:solidFill>
                  <a:schemeClr val="bg1"/>
                </a:solidFill>
              </a:rPr>
              <a:t>yaratılmışlardır.</a:t>
            </a:r>
            <a:endParaRPr lang="tr-TR" sz="2400" dirty="0">
              <a:solidFill>
                <a:schemeClr val="bg1"/>
              </a:solidFill>
            </a:endParaRPr>
          </a:p>
        </p:txBody>
      </p:sp>
      <p:cxnSp>
        <p:nvCxnSpPr>
          <p:cNvPr id="10" name="Düz Bağlayıcı 9"/>
          <p:cNvCxnSpPr/>
          <p:nvPr/>
        </p:nvCxnSpPr>
        <p:spPr>
          <a:xfrm flipV="1">
            <a:off x="0" y="4400610"/>
            <a:ext cx="12192000" cy="1"/>
          </a:xfrm>
          <a:prstGeom prst="line">
            <a:avLst/>
          </a:prstGeom>
          <a:ln w="38100">
            <a:solidFill>
              <a:srgbClr val="009898"/>
            </a:solidFill>
          </a:ln>
        </p:spPr>
        <p:style>
          <a:lnRef idx="3">
            <a:schemeClr val="accent5"/>
          </a:lnRef>
          <a:fillRef idx="0">
            <a:schemeClr val="accent5"/>
          </a:fillRef>
          <a:effectRef idx="2">
            <a:schemeClr val="accent5"/>
          </a:effectRef>
          <a:fontRef idx="minor">
            <a:schemeClr val="tx1"/>
          </a:fontRef>
        </p:style>
      </p:cxnSp>
      <p:sp>
        <p:nvSpPr>
          <p:cNvPr id="13" name="2"/>
          <p:cNvSpPr txBox="1">
            <a:spLocks/>
          </p:cNvSpPr>
          <p:nvPr/>
        </p:nvSpPr>
        <p:spPr>
          <a:xfrm>
            <a:off x="8176436" y="5489015"/>
            <a:ext cx="3965482" cy="728888"/>
          </a:xfrm>
          <a:prstGeom prst="rect">
            <a:avLst/>
          </a:prstGeom>
          <a:solidFill>
            <a:srgbClr val="FB6E52"/>
          </a:solidFill>
          <a:ln>
            <a:noFill/>
          </a:ln>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tr-TR" sz="2400" dirty="0" smtClean="0">
                <a:solidFill>
                  <a:schemeClr val="bg1"/>
                </a:solidFill>
              </a:rPr>
              <a:t>İbadet edenleri olduğu gibi etmeyenler de vardır.</a:t>
            </a:r>
            <a:endParaRPr lang="tr-TR" sz="2400" dirty="0">
              <a:solidFill>
                <a:schemeClr val="bg1"/>
              </a:solidFill>
            </a:endParaRPr>
          </a:p>
        </p:txBody>
      </p:sp>
      <p:sp>
        <p:nvSpPr>
          <p:cNvPr id="16" name="Unvan 1"/>
          <p:cNvSpPr txBox="1">
            <a:spLocks/>
          </p:cNvSpPr>
          <p:nvPr/>
        </p:nvSpPr>
        <p:spPr>
          <a:xfrm>
            <a:off x="159488" y="951186"/>
            <a:ext cx="4768109" cy="519333"/>
          </a:xfrm>
          <a:prstGeom prst="rect">
            <a:avLst/>
          </a:prstGeom>
          <a:solidFill>
            <a:schemeClr val="accent6">
              <a:lumMod val="75000"/>
            </a:schemeClr>
          </a:solidFill>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tr-TR" sz="3600" dirty="0" smtClean="0"/>
              <a:t>Melekler</a:t>
            </a:r>
            <a:endParaRPr lang="tr-TR" sz="3600" dirty="0"/>
          </a:p>
        </p:txBody>
      </p:sp>
      <p:sp>
        <p:nvSpPr>
          <p:cNvPr id="17" name="Unvan 1"/>
          <p:cNvSpPr txBox="1">
            <a:spLocks/>
          </p:cNvSpPr>
          <p:nvPr/>
        </p:nvSpPr>
        <p:spPr>
          <a:xfrm>
            <a:off x="6663014" y="883438"/>
            <a:ext cx="5326911" cy="557036"/>
          </a:xfrm>
          <a:prstGeom prst="rect">
            <a:avLst/>
          </a:prstGeom>
          <a:solidFill>
            <a:schemeClr val="accent5">
              <a:lumMod val="75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solidFill>
                  <a:schemeClr val="bg1"/>
                </a:solidFill>
              </a:rPr>
              <a:t>Cinler</a:t>
            </a:r>
            <a:endParaRPr lang="tr-TR" sz="3600" b="1" dirty="0">
              <a:solidFill>
                <a:schemeClr val="bg1"/>
              </a:solidFill>
            </a:endParaRPr>
          </a:p>
        </p:txBody>
      </p:sp>
      <p:sp>
        <p:nvSpPr>
          <p:cNvPr id="18" name="İçerik Yer Tutucusu 2"/>
          <p:cNvSpPr txBox="1">
            <a:spLocks/>
          </p:cNvSpPr>
          <p:nvPr/>
        </p:nvSpPr>
        <p:spPr>
          <a:xfrm>
            <a:off x="239484" y="1629825"/>
            <a:ext cx="4477658" cy="540203"/>
          </a:xfrm>
          <a:prstGeom prst="rect">
            <a:avLst/>
          </a:prstGeom>
          <a:solidFill>
            <a:srgbClr val="FFCC99"/>
          </a:solidFill>
          <a:ln w="12700">
            <a:solidFill>
              <a:srgbClr val="A162D0"/>
            </a:solidFill>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tr-TR" dirty="0" smtClean="0"/>
              <a:t>Sürekli Allah’a ibadet ederler.</a:t>
            </a:r>
            <a:endParaRPr lang="tr-TR" dirty="0"/>
          </a:p>
        </p:txBody>
      </p:sp>
      <p:sp>
        <p:nvSpPr>
          <p:cNvPr id="19" name="İçerik Yer Tutucusu 2"/>
          <p:cNvSpPr txBox="1">
            <a:spLocks/>
          </p:cNvSpPr>
          <p:nvPr/>
        </p:nvSpPr>
        <p:spPr>
          <a:xfrm>
            <a:off x="6985197" y="1546607"/>
            <a:ext cx="4872975" cy="647273"/>
          </a:xfrm>
          <a:prstGeom prst="rect">
            <a:avLst/>
          </a:prstGeom>
          <a:solidFill>
            <a:schemeClr val="accent1">
              <a:lumMod val="60000"/>
              <a:lumOff val="40000"/>
            </a:schemeClr>
          </a:solidFill>
          <a:ln>
            <a:solidFill>
              <a:srgbClr val="A162D0"/>
            </a:solid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tr-TR" dirty="0"/>
              <a:t>İbadet edenleri olduğu gibi </a:t>
            </a:r>
            <a:r>
              <a:rPr lang="tr-TR" dirty="0" smtClean="0"/>
              <a:t>etmeyenleri de </a:t>
            </a:r>
            <a:r>
              <a:rPr lang="tr-TR" dirty="0"/>
              <a:t>vardır.</a:t>
            </a:r>
          </a:p>
        </p:txBody>
      </p:sp>
      <p:sp>
        <p:nvSpPr>
          <p:cNvPr id="20" name="Sağ Ok 19"/>
          <p:cNvSpPr/>
          <p:nvPr/>
        </p:nvSpPr>
        <p:spPr>
          <a:xfrm>
            <a:off x="4833831" y="1711019"/>
            <a:ext cx="2034677" cy="474123"/>
          </a:xfrm>
          <a:prstGeom prst="rightArrow">
            <a:avLst/>
          </a:prstGeom>
          <a:solidFill>
            <a:srgbClr val="A162D0"/>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21" name="İçerik Yer Tutucusu 2"/>
          <p:cNvSpPr txBox="1">
            <a:spLocks/>
          </p:cNvSpPr>
          <p:nvPr/>
        </p:nvSpPr>
        <p:spPr>
          <a:xfrm>
            <a:off x="239484" y="2451988"/>
            <a:ext cx="4477658" cy="728888"/>
          </a:xfrm>
          <a:prstGeom prst="rect">
            <a:avLst/>
          </a:prstGeom>
          <a:solidFill>
            <a:srgbClr val="FFCC99"/>
          </a:solidFill>
          <a:ln w="12700">
            <a:solidFill>
              <a:srgbClr val="A162D0"/>
            </a:solidFill>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tr-TR" dirty="0"/>
              <a:t>İradeleri ve bilinçleri yoktur. </a:t>
            </a:r>
          </a:p>
        </p:txBody>
      </p:sp>
      <p:sp>
        <p:nvSpPr>
          <p:cNvPr id="22" name="Sağ Ok 21"/>
          <p:cNvSpPr/>
          <p:nvPr/>
        </p:nvSpPr>
        <p:spPr>
          <a:xfrm>
            <a:off x="4807259" y="2710961"/>
            <a:ext cx="2034677" cy="449208"/>
          </a:xfrm>
          <a:prstGeom prst="rightArrow">
            <a:avLst/>
          </a:prstGeom>
          <a:solidFill>
            <a:srgbClr val="A162D0"/>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23" name="İçerik Yer Tutucusu 2"/>
          <p:cNvSpPr txBox="1">
            <a:spLocks/>
          </p:cNvSpPr>
          <p:nvPr/>
        </p:nvSpPr>
        <p:spPr>
          <a:xfrm>
            <a:off x="6985197" y="2496522"/>
            <a:ext cx="4856646" cy="878086"/>
          </a:xfrm>
          <a:prstGeom prst="rect">
            <a:avLst/>
          </a:prstGeom>
          <a:solidFill>
            <a:schemeClr val="accent1">
              <a:lumMod val="60000"/>
              <a:lumOff val="40000"/>
            </a:schemeClr>
          </a:solidFill>
          <a:ln>
            <a:solidFill>
              <a:srgbClr val="A162D0"/>
            </a:solid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tr-TR" dirty="0"/>
              <a:t>Cinler bilinçli ve irade sahibi varlıklardır. </a:t>
            </a:r>
          </a:p>
        </p:txBody>
      </p:sp>
      <p:sp>
        <p:nvSpPr>
          <p:cNvPr id="24" name="İçerik Yer Tutucusu 2"/>
          <p:cNvSpPr txBox="1">
            <a:spLocks/>
          </p:cNvSpPr>
          <p:nvPr/>
        </p:nvSpPr>
        <p:spPr>
          <a:xfrm>
            <a:off x="239484" y="3462836"/>
            <a:ext cx="4477658" cy="814037"/>
          </a:xfrm>
          <a:prstGeom prst="rect">
            <a:avLst/>
          </a:prstGeom>
          <a:solidFill>
            <a:srgbClr val="FFCC99"/>
          </a:solidFill>
          <a:ln w="12700">
            <a:solidFill>
              <a:srgbClr val="A162D0"/>
            </a:solidFill>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tr-TR" dirty="0"/>
              <a:t>Melekler nurdan yaratılmışlardır.  </a:t>
            </a:r>
          </a:p>
        </p:txBody>
      </p:sp>
      <p:sp>
        <p:nvSpPr>
          <p:cNvPr id="25" name="Sağ Ok 24"/>
          <p:cNvSpPr/>
          <p:nvPr/>
        </p:nvSpPr>
        <p:spPr>
          <a:xfrm>
            <a:off x="4760186" y="3685987"/>
            <a:ext cx="2034675" cy="392172"/>
          </a:xfrm>
          <a:prstGeom prst="rightArrow">
            <a:avLst/>
          </a:prstGeom>
          <a:solidFill>
            <a:srgbClr val="A162D0"/>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tr-TR"/>
          </a:p>
        </p:txBody>
      </p:sp>
      <p:sp>
        <p:nvSpPr>
          <p:cNvPr id="26" name="İçerik Yer Tutucusu 2"/>
          <p:cNvSpPr txBox="1">
            <a:spLocks/>
          </p:cNvSpPr>
          <p:nvPr/>
        </p:nvSpPr>
        <p:spPr>
          <a:xfrm>
            <a:off x="6985197" y="3566442"/>
            <a:ext cx="4872975" cy="694638"/>
          </a:xfrm>
          <a:prstGeom prst="rect">
            <a:avLst/>
          </a:prstGeom>
          <a:solidFill>
            <a:schemeClr val="accent1">
              <a:lumMod val="60000"/>
              <a:lumOff val="40000"/>
            </a:schemeClr>
          </a:solidFill>
          <a:ln>
            <a:solidFill>
              <a:srgbClr val="A162D0"/>
            </a:solid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tr-TR" dirty="0" smtClean="0"/>
              <a:t>Cinler </a:t>
            </a:r>
            <a:r>
              <a:rPr lang="tr-TR" dirty="0"/>
              <a:t>a</a:t>
            </a:r>
            <a:r>
              <a:rPr lang="tr-TR" dirty="0" smtClean="0"/>
              <a:t>teşten yaratılmışlardır.</a:t>
            </a:r>
            <a:endParaRPr lang="tr-TR" dirty="0"/>
          </a:p>
        </p:txBody>
      </p:sp>
      <p:sp>
        <p:nvSpPr>
          <p:cNvPr id="27" name="Dikdörtgen 26"/>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İleri veya Sonraki 28">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Komut Düğmesi: Giriş 29">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Yuvarlatılmış Dikdörtgen 30">
            <a:hlinkClick r:id="rId3"/>
          </p:cNvPr>
          <p:cNvSpPr/>
          <p:nvPr/>
        </p:nvSpPr>
        <p:spPr>
          <a:xfrm>
            <a:off x="4370316" y="3733054"/>
            <a:ext cx="4155547" cy="801949"/>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t>Etkinlik için tıklayınız</a:t>
            </a:r>
            <a:endParaRPr lang="tr-TR" sz="2800" dirty="0"/>
          </a:p>
        </p:txBody>
      </p:sp>
      <p:pic>
        <p:nvPicPr>
          <p:cNvPr id="32" name="Resim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2325" y="3926786"/>
            <a:ext cx="1509767" cy="1509767"/>
          </a:xfrm>
          <a:prstGeom prst="rect">
            <a:avLst/>
          </a:prstGeom>
        </p:spPr>
      </p:pic>
    </p:spTree>
    <p:extLst>
      <p:ext uri="{BB962C8B-B14F-4D97-AF65-F5344CB8AC3E}">
        <p14:creationId xmlns:p14="http://schemas.microsoft.com/office/powerpoint/2010/main" val="382012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3"/>
                    </p:tgtEl>
                  </p:cond>
                </p:stCondLst>
                <p:endSync evt="end" delay="0">
                  <p:rtn val="all"/>
                </p:endSync>
                <p:childTnLst>
                  <p:par>
                    <p:cTn id="28" fill="hold">
                      <p:stCondLst>
                        <p:cond delay="0"/>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22" presetClass="exit" presetSubtype="2" fill="hold" grpId="0" nodeType="afterEffect">
                                  <p:stCondLst>
                                    <p:cond delay="0"/>
                                  </p:stCondLst>
                                  <p:childTnLst>
                                    <p:animEffect transition="out" filter="wipe(right)">
                                      <p:cBhvr>
                                        <p:cTn id="41" dur="500"/>
                                        <p:tgtEl>
                                          <p:spTgt spid="3">
                                            <p:txEl>
                                              <p:pRg st="0" end="0"/>
                                            </p:txEl>
                                          </p:spTgt>
                                        </p:tgtEl>
                                      </p:cBhvr>
                                    </p:animEffect>
                                    <p:set>
                                      <p:cBhvr>
                                        <p:cTn id="42" dur="1" fill="hold">
                                          <p:stCondLst>
                                            <p:cond delay="499"/>
                                          </p:stCondLst>
                                        </p:cTn>
                                        <p:tgtEl>
                                          <p:spTgt spid="3">
                                            <p:txEl>
                                              <p:pRg st="0" end="0"/>
                                            </p:txEl>
                                          </p:spTgt>
                                        </p:tgtEl>
                                        <p:attrNameLst>
                                          <p:attrName>style.visibility</p:attrName>
                                        </p:attrNameLst>
                                      </p:cBhvr>
                                      <p:to>
                                        <p:strVal val="hidden"/>
                                      </p:to>
                                    </p:set>
                                  </p:childTnLst>
                                </p:cTn>
                              </p:par>
                            </p:childTnLst>
                          </p:cTn>
                        </p:par>
                        <p:par>
                          <p:cTn id="43" fill="hold">
                            <p:stCondLst>
                              <p:cond delay="1500"/>
                            </p:stCondLst>
                            <p:childTnLst>
                              <p:par>
                                <p:cTn id="44" presetID="22" presetClass="exit" presetSubtype="2" fill="hold" grpId="0" nodeType="afterEffect">
                                  <p:stCondLst>
                                    <p:cond delay="0"/>
                                  </p:stCondLst>
                                  <p:childTnLst>
                                    <p:animEffect transition="out" filter="wipe(right)">
                                      <p:cBhvr>
                                        <p:cTn id="45" dur="500"/>
                                        <p:tgtEl>
                                          <p:spTgt spid="3">
                                            <p:bg/>
                                          </p:spTgt>
                                        </p:tgtEl>
                                      </p:cBhvr>
                                    </p:animEffect>
                                    <p:set>
                                      <p:cBhvr>
                                        <p:cTn id="46" dur="1" fill="hold">
                                          <p:stCondLst>
                                            <p:cond delay="499"/>
                                          </p:stCondLst>
                                        </p:cTn>
                                        <p:tgtEl>
                                          <p:spTgt spid="3">
                                            <p:bg/>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par>
                          <p:cTn id="53" fill="hold">
                            <p:stCondLst>
                              <p:cond delay="500"/>
                            </p:stCondLst>
                            <p:childTnLst>
                              <p:par>
                                <p:cTn id="54" presetID="22" presetClass="exit" presetSubtype="8" fill="hold" grpId="0" nodeType="afterEffect">
                                  <p:stCondLst>
                                    <p:cond delay="0"/>
                                  </p:stCondLst>
                                  <p:childTnLst>
                                    <p:animEffect transition="out" filter="wipe(left)">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7" restart="whenNotActive" fill="hold" evtFilter="cancelBubble" nodeType="interactiveSeq">
                <p:stCondLst>
                  <p:cond evt="onClick" delay="0">
                    <p:tgtEl>
                      <p:spTgt spid="5"/>
                    </p:tgtEl>
                  </p:cond>
                </p:stCondLst>
                <p:endSync evt="end" delay="0">
                  <p:rtn val="all"/>
                </p:endSync>
                <p:childTnLst>
                  <p:par>
                    <p:cTn id="58" fill="hold">
                      <p:stCondLst>
                        <p:cond delay="0"/>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par>
                          <p:cTn id="67" fill="hold">
                            <p:stCondLst>
                              <p:cond delay="1000"/>
                            </p:stCondLst>
                            <p:childTnLst>
                              <p:par>
                                <p:cTn id="68" presetID="22" presetClass="exit" presetSubtype="2" fill="hold" grpId="0" nodeType="afterEffect">
                                  <p:stCondLst>
                                    <p:cond delay="0"/>
                                  </p:stCondLst>
                                  <p:childTnLst>
                                    <p:animEffect transition="out" filter="wipe(right)">
                                      <p:cBhvr>
                                        <p:cTn id="69" dur="500"/>
                                        <p:tgtEl>
                                          <p:spTgt spid="5"/>
                                        </p:tgtEl>
                                      </p:cBhvr>
                                    </p:animEffect>
                                    <p:set>
                                      <p:cBhvr>
                                        <p:cTn id="7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1" restart="whenNotActive" fill="hold" evtFilter="cancelBubble" nodeType="interactiveSeq">
                <p:stCondLst>
                  <p:cond evt="onClick" delay="0">
                    <p:tgtEl>
                      <p:spTgt spid="6"/>
                    </p:tgtEl>
                  </p:cond>
                </p:stCondLst>
                <p:endSync evt="end" delay="0">
                  <p:rtn val="all"/>
                </p:endSync>
                <p:childTnLst>
                  <p:par>
                    <p:cTn id="72" fill="hold">
                      <p:stCondLst>
                        <p:cond delay="0"/>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childTnLst>
                          </p:cTn>
                        </p:par>
                        <p:par>
                          <p:cTn id="77" fill="hold">
                            <p:stCondLst>
                              <p:cond delay="500"/>
                            </p:stCondLst>
                            <p:childTnLst>
                              <p:par>
                                <p:cTn id="78" presetID="22" presetClass="exit" presetSubtype="2" fill="hold" grpId="0" nodeType="afterEffect">
                                  <p:stCondLst>
                                    <p:cond delay="0"/>
                                  </p:stCondLst>
                                  <p:childTnLst>
                                    <p:animEffect transition="out" filter="wipe(right)">
                                      <p:cBhvr>
                                        <p:cTn id="79" dur="500"/>
                                        <p:tgtEl>
                                          <p:spTgt spid="6"/>
                                        </p:tgtEl>
                                      </p:cBhvr>
                                    </p:animEffect>
                                    <p:set>
                                      <p:cBhvr>
                                        <p:cTn id="8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1" restart="whenNotActive" fill="hold" evtFilter="cancelBubble" nodeType="interactiveSeq">
                <p:stCondLst>
                  <p:cond evt="onClick" delay="0">
                    <p:tgtEl>
                      <p:spTgt spid="7"/>
                    </p:tgtEl>
                  </p:cond>
                </p:stCondLst>
                <p:endSync evt="end" delay="0">
                  <p:rtn val="all"/>
                </p:endSync>
                <p:childTnLst>
                  <p:par>
                    <p:cTn id="82" fill="hold">
                      <p:stCondLst>
                        <p:cond delay="0"/>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1000"/>
                            </p:stCondLst>
                            <p:childTnLst>
                              <p:par>
                                <p:cTn id="92" presetID="22" presetClass="exit" presetSubtype="1" fill="hold" grpId="0" nodeType="afterEffect">
                                  <p:stCondLst>
                                    <p:cond delay="0"/>
                                  </p:stCondLst>
                                  <p:childTnLst>
                                    <p:animEffect transition="out" filter="wipe(up)">
                                      <p:cBhvr>
                                        <p:cTn id="93" dur="500"/>
                                        <p:tgtEl>
                                          <p:spTgt spid="7"/>
                                        </p:tgtEl>
                                      </p:cBhvr>
                                    </p:animEffect>
                                    <p:set>
                                      <p:cBhvr>
                                        <p:cTn id="9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95" restart="whenNotActive" fill="hold" evtFilter="cancelBubble" nodeType="interactiveSeq">
                <p:stCondLst>
                  <p:cond evt="onClick" delay="0">
                    <p:tgtEl>
                      <p:spTgt spid="8"/>
                    </p:tgtEl>
                  </p:cond>
                </p:stCondLst>
                <p:endSync evt="end" delay="0">
                  <p:rtn val="all"/>
                </p:endSync>
                <p:childTnLst>
                  <p:par>
                    <p:cTn id="96" fill="hold">
                      <p:stCondLst>
                        <p:cond delay="0"/>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childTnLst>
                          </p:cTn>
                        </p:par>
                        <p:par>
                          <p:cTn id="101" fill="hold">
                            <p:stCondLst>
                              <p:cond delay="500"/>
                            </p:stCondLst>
                            <p:childTnLst>
                              <p:par>
                                <p:cTn id="102" presetID="22" presetClass="exit" presetSubtype="8" fill="hold" grpId="0" nodeType="afterEffect">
                                  <p:stCondLst>
                                    <p:cond delay="0"/>
                                  </p:stCondLst>
                                  <p:childTnLst>
                                    <p:animEffect transition="out" filter="wipe(left)">
                                      <p:cBhvr>
                                        <p:cTn id="103" dur="500"/>
                                        <p:tgtEl>
                                          <p:spTgt spid="8"/>
                                        </p:tgtEl>
                                      </p:cBhvr>
                                    </p:animEffect>
                                    <p:set>
                                      <p:cBhvr>
                                        <p:cTn id="104" dur="1" fill="hold">
                                          <p:stCondLst>
                                            <p:cond delay="499"/>
                                          </p:stCondLst>
                                        </p:cTn>
                                        <p:tgtEl>
                                          <p:spTgt spid="8"/>
                                        </p:tgtEl>
                                        <p:attrNameLst>
                                          <p:attrName>style.visibility</p:attrName>
                                        </p:attrNameLst>
                                      </p:cBhvr>
                                      <p:to>
                                        <p:strVal val="hidden"/>
                                      </p:to>
                                    </p:set>
                                  </p:childTnLst>
                                </p:cTn>
                              </p:par>
                            </p:childTnLst>
                          </p:cTn>
                        </p:par>
                        <p:par>
                          <p:cTn id="105" fill="hold">
                            <p:stCondLst>
                              <p:cond delay="1000"/>
                            </p:stCondLst>
                            <p:childTnLst>
                              <p:par>
                                <p:cTn id="106" presetID="22" presetClass="entr" presetSubtype="4"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down)">
                                      <p:cBhvr>
                                        <p:cTn id="108" dur="500"/>
                                        <p:tgtEl>
                                          <p:spTgt spid="31"/>
                                        </p:tgtEl>
                                      </p:cBhvr>
                                    </p:animEffect>
                                  </p:childTnLst>
                                </p:cTn>
                              </p:par>
                            </p:childTnLst>
                          </p:cTn>
                        </p:par>
                        <p:par>
                          <p:cTn id="109" fill="hold">
                            <p:stCondLst>
                              <p:cond delay="1500"/>
                            </p:stCondLst>
                            <p:childTnLst>
                              <p:par>
                                <p:cTn id="110" presetID="22" presetClass="entr" presetSubtype="4" fill="hold"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wipe(down)">
                                      <p:cBhvr>
                                        <p:cTn id="112" dur="500"/>
                                        <p:tgtEl>
                                          <p:spTgt spid="32"/>
                                        </p:tgtEl>
                                      </p:cBhvr>
                                    </p:animEffect>
                                  </p:childTnLst>
                                </p:cTn>
                              </p:par>
                            </p:childTnLst>
                          </p:cTn>
                        </p:par>
                      </p:childTnLst>
                    </p:cTn>
                  </p:par>
                </p:childTnLst>
              </p:cTn>
              <p:nextCondLst>
                <p:cond evt="onClick" delay="0">
                  <p:tgtEl>
                    <p:spTgt spid="8"/>
                  </p:tgtEl>
                </p:cond>
              </p:nextCondLst>
            </p:seq>
          </p:childTnLst>
        </p:cTn>
      </p:par>
    </p:tnLst>
    <p:bldLst>
      <p:bldP spid="2" grpId="0" animBg="1"/>
      <p:bldP spid="3" grpId="0" uiExpand="1" build="p" animBg="1"/>
      <p:bldP spid="5" grpId="0" animBg="1"/>
      <p:bldP spid="6" grpId="0" animBg="1"/>
      <p:bldP spid="7" grpId="0" animBg="1"/>
      <p:bldP spid="8" grpId="0" animBg="1"/>
      <p:bldP spid="13"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229726" y="303128"/>
            <a:ext cx="6568470" cy="926646"/>
          </a:xfrm>
          <a:solidFill>
            <a:srgbClr val="009898"/>
          </a:solidFill>
        </p:spPr>
        <p:style>
          <a:lnRef idx="1">
            <a:schemeClr val="accent1"/>
          </a:lnRef>
          <a:fillRef idx="3">
            <a:schemeClr val="accent1"/>
          </a:fillRef>
          <a:effectRef idx="2">
            <a:schemeClr val="accent1"/>
          </a:effectRef>
          <a:fontRef idx="minor">
            <a:schemeClr val="lt1"/>
          </a:fontRef>
        </p:style>
        <p:txBody>
          <a:bodyPr>
            <a:noAutofit/>
          </a:bodyPr>
          <a:lstStyle/>
          <a:p>
            <a:pPr algn="ctr"/>
            <a:r>
              <a:rPr lang="tr-TR" sz="5400" b="1" dirty="0" smtClean="0"/>
              <a:t>Düşünelim ve bulalım</a:t>
            </a:r>
            <a:endParaRPr lang="tr-TR" sz="5400" b="1" dirty="0"/>
          </a:p>
        </p:txBody>
      </p:sp>
      <p:sp>
        <p:nvSpPr>
          <p:cNvPr id="3" name="İçerik Yer Tutucusu 2"/>
          <p:cNvSpPr>
            <a:spLocks noGrp="1"/>
          </p:cNvSpPr>
          <p:nvPr>
            <p:ph idx="1"/>
          </p:nvPr>
        </p:nvSpPr>
        <p:spPr>
          <a:xfrm>
            <a:off x="5229726" y="4304249"/>
            <a:ext cx="6486931" cy="1088571"/>
          </a:xfrm>
          <a:ln>
            <a:noFill/>
          </a:ln>
        </p:spPr>
        <p:style>
          <a:lnRef idx="1">
            <a:schemeClr val="accent5"/>
          </a:lnRef>
          <a:fillRef idx="2">
            <a:schemeClr val="accent5"/>
          </a:fillRef>
          <a:effectRef idx="1">
            <a:schemeClr val="accent5"/>
          </a:effectRef>
          <a:fontRef idx="minor">
            <a:schemeClr val="dk1"/>
          </a:fontRef>
        </p:style>
        <p:txBody>
          <a:bodyPr>
            <a:noAutofit/>
          </a:bodyPr>
          <a:lstStyle/>
          <a:p>
            <a:pPr marL="0" indent="0" algn="ctr">
              <a:lnSpc>
                <a:spcPct val="100000"/>
              </a:lnSpc>
              <a:buNone/>
            </a:pPr>
            <a:r>
              <a:rPr lang="tr-TR" sz="3200" dirty="0" smtClean="0"/>
              <a:t>Meleklere inanan insanın davranışları nasıl olmalı? </a:t>
            </a:r>
            <a:endParaRPr lang="tr-TR" sz="3200" dirty="0"/>
          </a:p>
        </p:txBody>
      </p:sp>
      <p:sp>
        <p:nvSpPr>
          <p:cNvPr id="4" name="İçerik Yer Tutucusu 2"/>
          <p:cNvSpPr txBox="1">
            <a:spLocks/>
          </p:cNvSpPr>
          <p:nvPr/>
        </p:nvSpPr>
        <p:spPr>
          <a:xfrm>
            <a:off x="5229726" y="1818366"/>
            <a:ext cx="6486932" cy="1897291"/>
          </a:xfrm>
          <a:prstGeom prst="rect">
            <a:avLst/>
          </a:prstGeom>
          <a:solidFill>
            <a:srgbClr val="FFCC99"/>
          </a:solidFill>
          <a:ln>
            <a:solidFill>
              <a:srgbClr val="FB6E52"/>
            </a:solid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tr-TR" sz="3600" dirty="0" smtClean="0"/>
              <a:t>Meleklerin davranış ve düşüncelerimiz üzerinde ne gibi etkisi vardır?</a:t>
            </a:r>
            <a:endParaRPr lang="tr-TR" sz="3600" dirty="0"/>
          </a:p>
        </p:txBody>
      </p:sp>
      <p:sp>
        <p:nvSpPr>
          <p:cNvPr id="6" name="Dikdörtgen 5"/>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İleri veya Sonraki 7">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Komut Düğmesi: Giriş 8">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question mark gif ile ilgili gÃ¶rsel sonucu"/>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7140" y="303128"/>
            <a:ext cx="4957129" cy="5089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64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left)">
                                      <p:cBhvr>
                                        <p:cTn id="11" dur="500"/>
                                        <p:tgtEl>
                                          <p:spTgt spid="3">
                                            <p:bg/>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0732FC38-41C9-4610-B69F-58FA602E57D1}"/>
              </a:ext>
            </a:extLst>
          </p:cNvPr>
          <p:cNvSpPr/>
          <p:nvPr/>
        </p:nvSpPr>
        <p:spPr>
          <a:xfrm>
            <a:off x="4680155" y="212564"/>
            <a:ext cx="7403690" cy="3867824"/>
          </a:xfrm>
          <a:prstGeom prst="roundRect">
            <a:avLst>
              <a:gd name="adj" fmla="val 1355"/>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Rounded Corners 10">
            <a:extLst>
              <a:ext uri="{FF2B5EF4-FFF2-40B4-BE49-F238E27FC236}">
                <a16:creationId xmlns:a16="http://schemas.microsoft.com/office/drawing/2014/main" id="{8B879C41-AD24-4E3D-BCF6-D4F039AD81F8}"/>
              </a:ext>
            </a:extLst>
          </p:cNvPr>
          <p:cNvSpPr/>
          <p:nvPr/>
        </p:nvSpPr>
        <p:spPr>
          <a:xfrm>
            <a:off x="6597646" y="3881840"/>
            <a:ext cx="3775386" cy="522515"/>
          </a:xfrm>
          <a:prstGeom prst="roundRect">
            <a:avLst/>
          </a:prstGeom>
          <a:gradFill>
            <a:gsLst>
              <a:gs pos="0">
                <a:srgbClr val="D5378B"/>
              </a:gs>
              <a:gs pos="100000">
                <a:srgbClr val="D5378B"/>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Kaf </a:t>
            </a:r>
            <a:r>
              <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rPr>
              <a:t>Suresi, </a:t>
            </a: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17, 18. ayeti</a:t>
            </a:r>
            <a:endPar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EB61385D-443A-4F62-A8FF-2D0A4AE53723}"/>
              </a:ext>
            </a:extLst>
          </p:cNvPr>
          <p:cNvSpPr txBox="1"/>
          <p:nvPr/>
        </p:nvSpPr>
        <p:spPr>
          <a:xfrm>
            <a:off x="4680155" y="154376"/>
            <a:ext cx="7403689" cy="378565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«İnsanın </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sağında ve solunda </a:t>
            </a: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sözlerini ve yaptıklarını kaydeden </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iki melek </a:t>
            </a: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vardır. Evet</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 insan ne zaman bir söz </a:t>
            </a: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söylese yanında </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mutlaka onu kaydeden bir </a:t>
            </a: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melek hazır </a:t>
            </a:r>
            <a:r>
              <a:rPr kumimoji="0" lang="tr-TR" sz="4000" b="0" i="0" u="none" strike="noStrike" kern="1200" cap="none" spc="0" normalizeH="0" baseline="0" noProof="0" dirty="0">
                <a:ln>
                  <a:noFill/>
                </a:ln>
                <a:solidFill>
                  <a:prstClr val="black"/>
                </a:solidFill>
                <a:effectLst/>
                <a:uLnTx/>
                <a:uFillTx/>
                <a:latin typeface="Calibri" panose="020F0502020204030204"/>
                <a:ea typeface="+mn-ea"/>
                <a:cs typeface="+mn-cs"/>
              </a:rPr>
              <a:t>bulunur</a:t>
            </a:r>
            <a:r>
              <a:rPr kumimoji="0" lang="tr-TR" sz="40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tr-TR" sz="6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acher"/>
          <p:cNvSpPr/>
          <p:nvPr/>
        </p:nvSpPr>
        <p:spPr>
          <a:xfrm>
            <a:off x="4856545" y="4682642"/>
            <a:ext cx="7109270" cy="646331"/>
          </a:xfrm>
          <a:prstGeom prst="rect">
            <a:avLst/>
          </a:prstGeom>
          <a:solidFill>
            <a:srgbClr val="008080"/>
          </a:solidFill>
          <a:effectLst>
            <a:outerShdw blurRad="50800" dist="38100" dir="10800000" algn="r" rotWithShape="0">
              <a:prstClr val="black">
                <a:alpha val="40000"/>
              </a:prstClr>
            </a:outerShdw>
          </a:effectLst>
        </p:spPr>
        <p:txBody>
          <a:bodyPr wrap="square" lIns="91440" tIns="45720" rIns="91440" bIns="4572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prstClr val="white"/>
                </a:solidFill>
                <a:effectLst/>
                <a:uLnTx/>
                <a:uFillTx/>
                <a:latin typeface="Calibri" panose="020F0502020204030204"/>
                <a:ea typeface="+mn-ea"/>
                <a:cs typeface="+mn-cs"/>
              </a:rPr>
              <a:t>Ayetten </a:t>
            </a:r>
            <a:r>
              <a:rPr kumimoji="0" lang="tr-TR" sz="3600" b="0" i="0" u="none" strike="noStrike" kern="1200" cap="none" spc="0" normalizeH="0" baseline="0" noProof="0" dirty="0">
                <a:ln>
                  <a:noFill/>
                </a:ln>
                <a:solidFill>
                  <a:prstClr val="white"/>
                </a:solidFill>
                <a:effectLst/>
                <a:uLnTx/>
                <a:uFillTx/>
                <a:latin typeface="Calibri" panose="020F0502020204030204"/>
                <a:ea typeface="+mn-ea"/>
                <a:cs typeface="+mn-cs"/>
              </a:rPr>
              <a:t>hangi sonuçları çıkartabiliriz</a:t>
            </a:r>
            <a:r>
              <a:rPr kumimoji="0" lang="tr-TR" sz="3600" b="0" i="0" u="none" strike="noStrike" kern="1200" cap="none" spc="0" normalizeH="0" baseline="0" noProof="0" dirty="0" smtClean="0">
                <a:ln>
                  <a:noFill/>
                </a:ln>
                <a:solidFill>
                  <a:prstClr val="white"/>
                </a:solidFill>
                <a:effectLst/>
                <a:uLnTx/>
                <a:uFillTx/>
                <a:latin typeface="Calibri" panose="020F0502020204030204"/>
                <a:ea typeface="+mn-ea"/>
                <a:cs typeface="+mn-cs"/>
              </a:rPr>
              <a:t>?</a:t>
            </a:r>
            <a:r>
              <a:rPr kumimoji="0" lang="tr-TR" sz="3600" b="0" i="0" u="none" strike="noStrike" kern="1200" cap="none" spc="0" normalizeH="0" baseline="0" noProof="0" dirty="0" smtClean="0">
                <a:ln w="0"/>
                <a:solidFill>
                  <a:prstClr val="white"/>
                </a:solidFill>
                <a:effectLst/>
                <a:uLnTx/>
                <a:uFillTx/>
                <a:latin typeface="Sakkal Majalla" panose="02000000000000000000" pitchFamily="2" charset="-78"/>
                <a:ea typeface="+mn-ea"/>
                <a:cs typeface="Sakkal Majalla" panose="02000000000000000000" pitchFamily="2" charset="-78"/>
              </a:rPr>
              <a:t> </a:t>
            </a:r>
            <a:endParaRPr kumimoji="0" lang="en-US" sz="3600" b="0" i="0" u="none" strike="noStrike" kern="1200" cap="none" spc="0" normalizeH="0" baseline="0" noProof="0" dirty="0">
              <a:ln w="0"/>
              <a:solidFill>
                <a:prstClr val="white"/>
              </a:solidFill>
              <a:effectLst/>
              <a:uLnTx/>
              <a:uFillTx/>
              <a:latin typeface="Sakkal Majalla" panose="02000000000000000000" pitchFamily="2" charset="-78"/>
              <a:ea typeface="+mn-ea"/>
              <a:cs typeface="Sakkal Majalla" panose="02000000000000000000" pitchFamily="2" charset="-78"/>
            </a:endParaRPr>
          </a:p>
        </p:txBody>
      </p:sp>
      <p:pic>
        <p:nvPicPr>
          <p:cNvPr id="13" name="Resim 12"/>
          <p:cNvPicPr>
            <a:picLocks noChangeAspect="1"/>
          </p:cNvPicPr>
          <p:nvPr/>
        </p:nvPicPr>
        <p:blipFill>
          <a:blip r:embed="rId2"/>
          <a:stretch>
            <a:fillRect/>
          </a:stretch>
        </p:blipFill>
        <p:spPr>
          <a:xfrm>
            <a:off x="40508" y="512937"/>
            <a:ext cx="4816036" cy="48160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Dikdörtgen 13"/>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İleri veya Sonraki 1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Komut Düğmesi: İleri veya Sonraki 18">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Komut Düğmesi: Giriş 22">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064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bg/>
                                          </p:spTgt>
                                        </p:tgtEl>
                                        <p:attrNameLst>
                                          <p:attrName>style.visibility</p:attrName>
                                        </p:attrNameLst>
                                      </p:cBhvr>
                                      <p:to>
                                        <p:strVal val="visible"/>
                                      </p:to>
                                    </p:set>
                                    <p:animEffect transition="in" filter="wipe(down)">
                                      <p:cBhvr>
                                        <p:cTn id="19" dur="500"/>
                                        <p:tgtEl>
                                          <p:spTgt spid="22">
                                            <p:bg/>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Effect transition="in" filter="wipe(left)">
                                      <p:cBhvr>
                                        <p:cTn id="23"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p:bldP spid="22" grpId="0" uiExpand="1" build="allAtOnce"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74472" y="203200"/>
            <a:ext cx="7043057" cy="855579"/>
          </a:xfrm>
          <a:solidFill>
            <a:srgbClr val="009898"/>
          </a:solidFill>
        </p:spPr>
        <p:style>
          <a:lnRef idx="0">
            <a:schemeClr val="accent1"/>
          </a:lnRef>
          <a:fillRef idx="3">
            <a:schemeClr val="accent1"/>
          </a:fillRef>
          <a:effectRef idx="3">
            <a:schemeClr val="accent1"/>
          </a:effectRef>
          <a:fontRef idx="minor">
            <a:schemeClr val="lt1"/>
          </a:fontRef>
        </p:style>
        <p:txBody>
          <a:bodyPr>
            <a:normAutofit/>
          </a:bodyPr>
          <a:lstStyle/>
          <a:p>
            <a:pPr algn="ctr"/>
            <a:r>
              <a:rPr lang="tr-TR" dirty="0" smtClean="0"/>
              <a:t>Devamını bulalım</a:t>
            </a:r>
            <a:endParaRPr lang="tr-TR" dirty="0"/>
          </a:p>
        </p:txBody>
      </p:sp>
      <p:sp>
        <p:nvSpPr>
          <p:cNvPr id="3" name="İçerik Yer Tutucusu 2"/>
          <p:cNvSpPr>
            <a:spLocks noGrp="1"/>
          </p:cNvSpPr>
          <p:nvPr>
            <p:ph idx="1"/>
          </p:nvPr>
        </p:nvSpPr>
        <p:spPr>
          <a:xfrm>
            <a:off x="5689600" y="1641701"/>
            <a:ext cx="6245726" cy="4323670"/>
          </a:xfrm>
          <a:solidFill>
            <a:srgbClr val="FFCC99"/>
          </a:solidFill>
          <a:ln>
            <a:noFill/>
          </a:ln>
        </p:spPr>
        <p:style>
          <a:lnRef idx="1">
            <a:schemeClr val="accent2"/>
          </a:lnRef>
          <a:fillRef idx="2">
            <a:schemeClr val="accent2"/>
          </a:fillRef>
          <a:effectRef idx="1">
            <a:schemeClr val="accent2"/>
          </a:effectRef>
          <a:fontRef idx="minor">
            <a:schemeClr val="dk1"/>
          </a:fontRef>
        </p:style>
        <p:txBody>
          <a:bodyPr>
            <a:normAutofit/>
          </a:bodyPr>
          <a:lstStyle/>
          <a:p>
            <a:pPr marL="0" indent="0">
              <a:lnSpc>
                <a:spcPct val="150000"/>
              </a:lnSpc>
              <a:buNone/>
            </a:pPr>
            <a:r>
              <a:rPr lang="tr-TR" sz="3600" dirty="0"/>
              <a:t>Meleklere inanan bir Müslüman daima melekelerin yanında olduğunu düşünür </a:t>
            </a:r>
            <a:r>
              <a:rPr lang="tr-TR" sz="3600" dirty="0" smtClean="0"/>
              <a:t>………</a:t>
            </a:r>
            <a:endParaRPr lang="tr-TR" sz="3600" dirty="0"/>
          </a:p>
        </p:txBody>
      </p:sp>
      <p:pic>
        <p:nvPicPr>
          <p:cNvPr id="4" name="Resim 3"/>
          <p:cNvPicPr>
            <a:picLocks noChangeAspect="1"/>
          </p:cNvPicPr>
          <p:nvPr/>
        </p:nvPicPr>
        <p:blipFill>
          <a:blip r:embed="rId2"/>
          <a:stretch>
            <a:fillRect/>
          </a:stretch>
        </p:blipFill>
        <p:spPr>
          <a:xfrm>
            <a:off x="153987" y="1641701"/>
            <a:ext cx="5292560" cy="4323670"/>
          </a:xfrm>
          <a:prstGeom prst="rect">
            <a:avLst/>
          </a:prstGeom>
        </p:spPr>
      </p:pic>
      <p:sp>
        <p:nvSpPr>
          <p:cNvPr id="5" name="Dikdörtgen 4"/>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Giriş 7">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909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3987" y="203200"/>
            <a:ext cx="11604877" cy="1096211"/>
          </a:xfrm>
          <a:solidFill>
            <a:srgbClr val="009898"/>
          </a:solidFill>
        </p:spPr>
        <p:style>
          <a:lnRef idx="0">
            <a:schemeClr val="accent1"/>
          </a:lnRef>
          <a:fillRef idx="3">
            <a:schemeClr val="accent1"/>
          </a:fillRef>
          <a:effectRef idx="3">
            <a:schemeClr val="accent1"/>
          </a:effectRef>
          <a:fontRef idx="minor">
            <a:schemeClr val="lt1"/>
          </a:fontRef>
        </p:style>
        <p:txBody>
          <a:bodyPr>
            <a:normAutofit/>
          </a:bodyPr>
          <a:lstStyle/>
          <a:p>
            <a:pPr algn="ctr"/>
            <a:r>
              <a:rPr lang="tr-TR" dirty="0" smtClean="0"/>
              <a:t>Melekler her zaman bizimledirler</a:t>
            </a:r>
            <a:endParaRPr lang="tr-TR" dirty="0"/>
          </a:p>
        </p:txBody>
      </p:sp>
      <p:sp>
        <p:nvSpPr>
          <p:cNvPr id="3" name="İçerik Yer Tutucusu 2"/>
          <p:cNvSpPr>
            <a:spLocks noGrp="1"/>
          </p:cNvSpPr>
          <p:nvPr>
            <p:ph idx="1"/>
          </p:nvPr>
        </p:nvSpPr>
        <p:spPr>
          <a:xfrm>
            <a:off x="5689600" y="1641701"/>
            <a:ext cx="6284686" cy="4323670"/>
          </a:xfrm>
          <a:solidFill>
            <a:srgbClr val="FFCC99"/>
          </a:solidFill>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0" indent="0">
              <a:lnSpc>
                <a:spcPct val="150000"/>
              </a:lnSpc>
              <a:buNone/>
            </a:pPr>
            <a:r>
              <a:rPr lang="tr-TR" dirty="0"/>
              <a:t>Meleklere inanan bir Müslüman daima melekelerin yanında olduğunu düşünür ve yapacağı davranışları ona göre seçer. İnsan tek başına kaldığı zaman kötü şeyler düşünür, Ancak meleklerin onu gördüğünü düşündüğünde bu davranışı yapmaktan vazgeçer</a:t>
            </a:r>
          </a:p>
        </p:txBody>
      </p:sp>
      <p:pic>
        <p:nvPicPr>
          <p:cNvPr id="4" name="Resim 3"/>
          <p:cNvPicPr>
            <a:picLocks noChangeAspect="1"/>
          </p:cNvPicPr>
          <p:nvPr/>
        </p:nvPicPr>
        <p:blipFill>
          <a:blip r:embed="rId2"/>
          <a:stretch>
            <a:fillRect/>
          </a:stretch>
        </p:blipFill>
        <p:spPr>
          <a:xfrm>
            <a:off x="153987" y="1641701"/>
            <a:ext cx="5292560" cy="4323670"/>
          </a:xfrm>
          <a:prstGeom prst="rect">
            <a:avLst/>
          </a:prstGeom>
        </p:spPr>
      </p:pic>
      <p:sp>
        <p:nvSpPr>
          <p:cNvPr id="5" name="Dikdörtgen 4"/>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Giriş 7">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837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973053" y="1299595"/>
            <a:ext cx="6956162" cy="4688719"/>
          </a:xfrm>
          <a:ln>
            <a:noFill/>
          </a:ln>
        </p:spPr>
        <p:style>
          <a:lnRef idx="1">
            <a:schemeClr val="accent4"/>
          </a:lnRef>
          <a:fillRef idx="2">
            <a:schemeClr val="accent4"/>
          </a:fillRef>
          <a:effectRef idx="1">
            <a:schemeClr val="accent4"/>
          </a:effectRef>
          <a:fontRef idx="minor">
            <a:schemeClr val="dk1"/>
          </a:fontRef>
        </p:style>
        <p:txBody>
          <a:bodyPr>
            <a:normAutofit fontScale="85000" lnSpcReduction="10000"/>
          </a:bodyPr>
          <a:lstStyle/>
          <a:p>
            <a:pPr marL="0" indent="0" algn="ctr">
              <a:lnSpc>
                <a:spcPct val="150000"/>
              </a:lnSpc>
              <a:buNone/>
            </a:pPr>
            <a:r>
              <a:rPr lang="tr-TR" dirty="0" smtClean="0"/>
              <a:t>Yüce </a:t>
            </a:r>
            <a:r>
              <a:rPr lang="tr-TR" dirty="0"/>
              <a:t>Allah’a ve meleklerine iman eden insanlar her an izlendiklerini bilirler ve yalnız olsalar bile </a:t>
            </a:r>
            <a:r>
              <a:rPr lang="tr-TR" dirty="0" smtClean="0"/>
              <a:t>günah </a:t>
            </a:r>
            <a:r>
              <a:rPr lang="tr-TR" dirty="0"/>
              <a:t>işlememeye gayret ederler. İşledikleri hayırlı, güzel işlerin ve kötü davranışların melekler tarafından amel defterine kaydedildiğini bildiklerinden yaşantılarını güzelleştirmeye özen gösterirler. İçlerine doğan </a:t>
            </a:r>
            <a:r>
              <a:rPr lang="tr-TR" dirty="0" smtClean="0"/>
              <a:t>güzel </a:t>
            </a:r>
            <a:r>
              <a:rPr lang="tr-TR" dirty="0"/>
              <a:t>duygu ve </a:t>
            </a:r>
            <a:r>
              <a:rPr lang="tr-TR" dirty="0" smtClean="0"/>
              <a:t>düşüncelerin </a:t>
            </a:r>
            <a:r>
              <a:rPr lang="tr-TR" dirty="0"/>
              <a:t>melekler tarafından fısıldandığını hissederler.</a:t>
            </a:r>
          </a:p>
        </p:txBody>
      </p:sp>
      <p:pic>
        <p:nvPicPr>
          <p:cNvPr id="2050" name="Picture 2" descr="Amel defteri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19" y="1871393"/>
            <a:ext cx="4456877" cy="3898786"/>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Komut Düğmesi: İleri veya Sonraki 4">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Giriş 6">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Unvan 1"/>
          <p:cNvSpPr>
            <a:spLocks noGrp="1"/>
          </p:cNvSpPr>
          <p:nvPr>
            <p:ph type="title"/>
          </p:nvPr>
        </p:nvSpPr>
        <p:spPr>
          <a:xfrm>
            <a:off x="193319" y="191768"/>
            <a:ext cx="11604877" cy="876231"/>
          </a:xfrm>
          <a:solidFill>
            <a:srgbClr val="009898"/>
          </a:solidFill>
        </p:spPr>
        <p:style>
          <a:lnRef idx="0">
            <a:schemeClr val="accent1"/>
          </a:lnRef>
          <a:fillRef idx="3">
            <a:schemeClr val="accent1"/>
          </a:fillRef>
          <a:effectRef idx="3">
            <a:schemeClr val="accent1"/>
          </a:effectRef>
          <a:fontRef idx="minor">
            <a:schemeClr val="lt1"/>
          </a:fontRef>
        </p:style>
        <p:txBody>
          <a:bodyPr>
            <a:normAutofit/>
          </a:bodyPr>
          <a:lstStyle/>
          <a:p>
            <a:pPr algn="ctr"/>
            <a:r>
              <a:rPr lang="tr-TR" dirty="0" smtClean="0"/>
              <a:t>Melekler insana iyilikleri fısıldarlar.</a:t>
            </a:r>
            <a:endParaRPr lang="tr-TR" dirty="0"/>
          </a:p>
        </p:txBody>
      </p:sp>
    </p:spTree>
    <p:extLst>
      <p:ext uri="{BB962C8B-B14F-4D97-AF65-F5344CB8AC3E}">
        <p14:creationId xmlns:p14="http://schemas.microsoft.com/office/powerpoint/2010/main" val="3160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33476" y="224198"/>
            <a:ext cx="5410240" cy="916346"/>
          </a:xfrm>
        </p:spPr>
        <p:style>
          <a:lnRef idx="1">
            <a:schemeClr val="accent1"/>
          </a:lnRef>
          <a:fillRef idx="3">
            <a:schemeClr val="accent1"/>
          </a:fillRef>
          <a:effectRef idx="2">
            <a:schemeClr val="accent1"/>
          </a:effectRef>
          <a:fontRef idx="minor">
            <a:schemeClr val="lt1"/>
          </a:fontRef>
        </p:style>
        <p:txBody>
          <a:bodyPr>
            <a:normAutofit fontScale="90000"/>
          </a:bodyPr>
          <a:lstStyle/>
          <a:p>
            <a:pPr algn="ctr"/>
            <a:r>
              <a:rPr lang="tr-TR" sz="5400" dirty="0" smtClean="0">
                <a:solidFill>
                  <a:schemeClr val="tx1"/>
                </a:solidFill>
              </a:rPr>
              <a:t>Bir hadis bir yorum</a:t>
            </a:r>
            <a:endParaRPr lang="tr-TR" sz="5400" dirty="0">
              <a:solidFill>
                <a:schemeClr val="tx1"/>
              </a:solidFill>
            </a:endParaRPr>
          </a:p>
        </p:txBody>
      </p:sp>
      <p:sp>
        <p:nvSpPr>
          <p:cNvPr id="3" name="İçerik Yer Tutucusu 2"/>
          <p:cNvSpPr>
            <a:spLocks noGrp="1"/>
          </p:cNvSpPr>
          <p:nvPr>
            <p:ph idx="1"/>
          </p:nvPr>
        </p:nvSpPr>
        <p:spPr>
          <a:xfrm>
            <a:off x="5801632" y="204011"/>
            <a:ext cx="6243484" cy="3029707"/>
          </a:xfrm>
          <a:solidFill>
            <a:srgbClr val="FFCC99"/>
          </a:solidFill>
        </p:spPr>
        <p:style>
          <a:lnRef idx="1">
            <a:schemeClr val="accent2"/>
          </a:lnRef>
          <a:fillRef idx="2">
            <a:schemeClr val="accent2"/>
          </a:fillRef>
          <a:effectRef idx="1">
            <a:schemeClr val="accent2"/>
          </a:effectRef>
          <a:fontRef idx="minor">
            <a:schemeClr val="dk1"/>
          </a:fontRef>
        </p:style>
        <p:txBody>
          <a:bodyPr>
            <a:normAutofit/>
          </a:bodyPr>
          <a:lstStyle/>
          <a:p>
            <a:pPr marL="0" indent="0" algn="just">
              <a:buNone/>
            </a:pPr>
            <a:r>
              <a:rPr lang="tr-TR" dirty="0"/>
              <a:t>“Şeytan da melek de insanoğluna sokularak onun kalbine birtakım şeyler atarlar. Şeytanın işi </a:t>
            </a:r>
            <a:r>
              <a:rPr lang="tr-TR" dirty="0" smtClean="0"/>
              <a:t>kötülüğe </a:t>
            </a:r>
            <a:r>
              <a:rPr lang="tr-TR" dirty="0"/>
              <a:t>çağırmak, sonu fena ve zararlı olan şeylere teşvik etmek ve hakkı yalanlamak, haktan uzaklaştırmaktır. Meleğin işi hayra, iyiliğe çağırmak ve kötülükten uzaklaştırmaktır</a:t>
            </a:r>
            <a:r>
              <a:rPr lang="tr-TR" dirty="0" smtClean="0"/>
              <a:t>.”</a:t>
            </a:r>
          </a:p>
        </p:txBody>
      </p:sp>
      <p:pic>
        <p:nvPicPr>
          <p:cNvPr id="4" name="Resim 3"/>
          <p:cNvPicPr>
            <a:picLocks noChangeAspect="1"/>
          </p:cNvPicPr>
          <p:nvPr/>
        </p:nvPicPr>
        <p:blipFill>
          <a:blip r:embed="rId2"/>
          <a:stretch>
            <a:fillRect/>
          </a:stretch>
        </p:blipFill>
        <p:spPr>
          <a:xfrm>
            <a:off x="170075" y="1368639"/>
            <a:ext cx="5410240" cy="3606827"/>
          </a:xfrm>
          <a:prstGeom prst="rect">
            <a:avLst/>
          </a:prstGeom>
          <a:ln w="38100" cap="sq">
            <a:solidFill>
              <a:srgbClr val="FD9004"/>
            </a:solidFill>
            <a:prstDash val="solid"/>
            <a:miter lim="800000"/>
          </a:ln>
          <a:effectLst>
            <a:outerShdw blurRad="50800" dist="38100" dir="2700000" algn="tl" rotWithShape="0">
              <a:srgbClr val="000000">
                <a:alpha val="43000"/>
              </a:srgbClr>
            </a:outerShdw>
          </a:effectLst>
        </p:spPr>
      </p:pic>
      <p:sp>
        <p:nvSpPr>
          <p:cNvPr id="5" name="Yukarı Ok 4"/>
          <p:cNvSpPr/>
          <p:nvPr/>
        </p:nvSpPr>
        <p:spPr>
          <a:xfrm>
            <a:off x="8707871" y="3664494"/>
            <a:ext cx="431003" cy="1310972"/>
          </a:xfrm>
          <a:prstGeom prst="upArrow">
            <a:avLst/>
          </a:prstGeom>
          <a:solidFill>
            <a:srgbClr val="FD9004"/>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tr-TR" sz="2000"/>
          </a:p>
        </p:txBody>
      </p:sp>
      <p:sp>
        <p:nvSpPr>
          <p:cNvPr id="6" name="Dikdörtgen 5"/>
          <p:cNvSpPr/>
          <p:nvPr/>
        </p:nvSpPr>
        <p:spPr>
          <a:xfrm>
            <a:off x="5801632" y="5140383"/>
            <a:ext cx="6233052" cy="1102762"/>
          </a:xfrm>
          <a:prstGeom prst="rect">
            <a:avLst/>
          </a:prstGeom>
          <a:solidFill>
            <a:schemeClr val="accent4">
              <a:lumMod val="75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800" dirty="0" smtClean="0">
                <a:solidFill>
                  <a:schemeClr val="bg1"/>
                </a:solidFill>
              </a:rPr>
              <a:t>Hadise göre meleklerin insan davranışları üzerinde nasıl bir etkisi vardır?</a:t>
            </a:r>
            <a:endParaRPr lang="tr-TR" sz="2800" dirty="0">
              <a:solidFill>
                <a:schemeClr val="bg1"/>
              </a:solidFill>
            </a:endParaRPr>
          </a:p>
        </p:txBody>
      </p:sp>
      <p:sp>
        <p:nvSpPr>
          <p:cNvPr id="7" name="Dikdörtgen 6"/>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İleri veya Sonraki 7">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Komut Düğmesi: İleri veya Sonraki 8">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Komut Düğmesi: Giriş 9">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Yuvarlatılmış Dikdörtgen 10"/>
          <p:cNvSpPr/>
          <p:nvPr/>
        </p:nvSpPr>
        <p:spPr>
          <a:xfrm>
            <a:off x="7325801" y="2971884"/>
            <a:ext cx="3195145" cy="527693"/>
          </a:xfrm>
          <a:prstGeom prst="roundRect">
            <a:avLst/>
          </a:prstGeom>
          <a:solidFill>
            <a:srgbClr val="EF557B"/>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a:t>Hz. Muhammed (sav)</a:t>
            </a:r>
            <a:endParaRPr lang="tr-TR" sz="2400" dirty="0"/>
          </a:p>
        </p:txBody>
      </p:sp>
    </p:spTree>
    <p:extLst>
      <p:ext uri="{BB962C8B-B14F-4D97-AF65-F5344CB8AC3E}">
        <p14:creationId xmlns:p14="http://schemas.microsoft.com/office/powerpoint/2010/main" val="166835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anim calcmode="lin" valueType="num">
                                      <p:cBhvr>
                                        <p:cTn id="8" dur="500" fill="hold"/>
                                        <p:tgtEl>
                                          <p:spTgt spid="3">
                                            <p:bg/>
                                          </p:spTgt>
                                        </p:tgtEl>
                                        <p:attrNameLst>
                                          <p:attrName>ppt_x</p:attrName>
                                        </p:attrNameLst>
                                      </p:cBhvr>
                                      <p:tavLst>
                                        <p:tav tm="0">
                                          <p:val>
                                            <p:strVal val="#ppt_x"/>
                                          </p:val>
                                        </p:tav>
                                        <p:tav tm="100000">
                                          <p:val>
                                            <p:strVal val="#ppt_x"/>
                                          </p:val>
                                        </p:tav>
                                      </p:tavLst>
                                    </p:anim>
                                    <p:anim calcmode="lin" valueType="num">
                                      <p:cBhvr>
                                        <p:cTn id="9" dur="5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5" grpId="0" animBg="1"/>
      <p:bldP spid="6"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up 18"/>
          <p:cNvGrpSpPr/>
          <p:nvPr/>
        </p:nvGrpSpPr>
        <p:grpSpPr>
          <a:xfrm>
            <a:off x="832146" y="3029601"/>
            <a:ext cx="3000107" cy="3136293"/>
            <a:chOff x="792818" y="3029601"/>
            <a:chExt cx="3000107" cy="3136293"/>
          </a:xfrm>
        </p:grpSpPr>
        <p:sp>
          <p:nvSpPr>
            <p:cNvPr id="11" name="Bükülü Ok 10"/>
            <p:cNvSpPr/>
            <p:nvPr/>
          </p:nvSpPr>
          <p:spPr>
            <a:xfrm flipV="1">
              <a:off x="792818" y="3029601"/>
              <a:ext cx="3000107" cy="3136293"/>
            </a:xfrm>
            <a:prstGeom prst="bentArrow">
              <a:avLst>
                <a:gd name="adj1" fmla="val 9062"/>
                <a:gd name="adj2" fmla="val 17353"/>
                <a:gd name="adj3" fmla="val 28568"/>
                <a:gd name="adj4" fmla="val 18203"/>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solidFill>
                  <a:schemeClr val="tx1"/>
                </a:solidFill>
              </a:endParaRPr>
            </a:p>
          </p:txBody>
        </p:sp>
        <p:sp>
          <p:nvSpPr>
            <p:cNvPr id="18" name="Oval 17"/>
            <p:cNvSpPr/>
            <p:nvPr/>
          </p:nvSpPr>
          <p:spPr>
            <a:xfrm>
              <a:off x="1816238" y="5205745"/>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a:t>3</a:t>
              </a:r>
            </a:p>
          </p:txBody>
        </p:sp>
      </p:grpSp>
      <p:grpSp>
        <p:nvGrpSpPr>
          <p:cNvPr id="8" name="Grup 7"/>
          <p:cNvGrpSpPr/>
          <p:nvPr/>
        </p:nvGrpSpPr>
        <p:grpSpPr>
          <a:xfrm>
            <a:off x="782308" y="1465947"/>
            <a:ext cx="3660319" cy="2847181"/>
            <a:chOff x="782308" y="1465947"/>
            <a:chExt cx="3660319" cy="2847181"/>
          </a:xfrm>
        </p:grpSpPr>
        <p:sp>
          <p:nvSpPr>
            <p:cNvPr id="10" name="Bükülü Ok 9"/>
            <p:cNvSpPr/>
            <p:nvPr/>
          </p:nvSpPr>
          <p:spPr>
            <a:xfrm flipV="1">
              <a:off x="782308" y="1465947"/>
              <a:ext cx="3660319" cy="2847181"/>
            </a:xfrm>
            <a:prstGeom prst="bentArrow">
              <a:avLst>
                <a:gd name="adj1" fmla="val 10919"/>
                <a:gd name="adj2" fmla="val 18276"/>
                <a:gd name="adj3" fmla="val 24877"/>
                <a:gd name="adj4" fmla="val 17303"/>
              </a:avLst>
            </a:prstGeom>
            <a:solidFill>
              <a:srgbClr val="FFCC99"/>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solidFill>
                  <a:schemeClr val="tx1"/>
                </a:solidFill>
              </a:endParaRPr>
            </a:p>
          </p:txBody>
        </p:sp>
        <p:sp>
          <p:nvSpPr>
            <p:cNvPr id="17" name="Oval 16"/>
            <p:cNvSpPr/>
            <p:nvPr/>
          </p:nvSpPr>
          <p:spPr>
            <a:xfrm>
              <a:off x="2679448" y="3343829"/>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smtClean="0"/>
                <a:t>2</a:t>
              </a:r>
              <a:endParaRPr lang="tr-TR" sz="4000" dirty="0"/>
            </a:p>
          </p:txBody>
        </p:sp>
      </p:grpSp>
      <p:sp>
        <p:nvSpPr>
          <p:cNvPr id="3" name="İçerik Yer Tutucusu 2"/>
          <p:cNvSpPr>
            <a:spLocks noGrp="1"/>
          </p:cNvSpPr>
          <p:nvPr>
            <p:ph idx="1"/>
          </p:nvPr>
        </p:nvSpPr>
        <p:spPr>
          <a:xfrm>
            <a:off x="4557491" y="3190764"/>
            <a:ext cx="7311566" cy="1398133"/>
          </a:xfrm>
          <a:solidFill>
            <a:srgbClr val="FFCC99"/>
          </a:solidFill>
          <a:ln>
            <a:noFill/>
          </a:ln>
        </p:spPr>
        <p:style>
          <a:lnRef idx="1">
            <a:schemeClr val="accent1"/>
          </a:lnRef>
          <a:fillRef idx="2">
            <a:schemeClr val="accent1"/>
          </a:fillRef>
          <a:effectRef idx="1">
            <a:schemeClr val="accent1"/>
          </a:effectRef>
          <a:fontRef idx="minor">
            <a:schemeClr val="dk1"/>
          </a:fontRef>
        </p:style>
        <p:txBody>
          <a:bodyPr>
            <a:normAutofit lnSpcReduction="10000"/>
          </a:bodyPr>
          <a:lstStyle/>
          <a:p>
            <a:pPr marL="0" indent="0">
              <a:buNone/>
            </a:pPr>
            <a:r>
              <a:rPr lang="tr-TR" sz="3200" dirty="0"/>
              <a:t>İşledikleri </a:t>
            </a:r>
            <a:r>
              <a:rPr lang="tr-TR" sz="3200" dirty="0" smtClean="0"/>
              <a:t>hayırlı ve güzel </a:t>
            </a:r>
            <a:r>
              <a:rPr lang="tr-TR" sz="3200" dirty="0"/>
              <a:t>işlerin </a:t>
            </a:r>
            <a:r>
              <a:rPr lang="tr-TR" sz="3200" dirty="0" smtClean="0"/>
              <a:t>melekler </a:t>
            </a:r>
            <a:r>
              <a:rPr lang="tr-TR" sz="3200" dirty="0"/>
              <a:t>tarafından amel defterine kaydedildiğini bildiklerinden </a:t>
            </a:r>
            <a:r>
              <a:rPr lang="tr-TR" sz="3200" dirty="0" smtClean="0"/>
              <a:t>………………..</a:t>
            </a:r>
            <a:endParaRPr lang="tr-TR" sz="3200" dirty="0"/>
          </a:p>
        </p:txBody>
      </p:sp>
      <p:sp>
        <p:nvSpPr>
          <p:cNvPr id="4" name="İçerik Yer Tutucusu 2"/>
          <p:cNvSpPr txBox="1">
            <a:spLocks/>
          </p:cNvSpPr>
          <p:nvPr/>
        </p:nvSpPr>
        <p:spPr>
          <a:xfrm>
            <a:off x="4045859" y="4934861"/>
            <a:ext cx="7823197" cy="1188581"/>
          </a:xfrm>
          <a:prstGeom prst="rect">
            <a:avLst/>
          </a:prstGeom>
          <a:ln>
            <a:no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sz="3200" dirty="0"/>
              <a:t>Allah’ın (</a:t>
            </a:r>
            <a:r>
              <a:rPr lang="tr-TR" sz="3200" dirty="0" err="1"/>
              <a:t>c.c</a:t>
            </a:r>
            <a:r>
              <a:rPr lang="tr-TR" sz="3200" dirty="0"/>
              <a:t>.) yarattığı varlıkların sadece </a:t>
            </a:r>
            <a:r>
              <a:rPr lang="tr-TR" sz="3200" dirty="0" smtClean="0"/>
              <a:t>………………………….. olmadığını </a:t>
            </a:r>
            <a:r>
              <a:rPr lang="tr-TR" sz="3200" dirty="0"/>
              <a:t>bilir. </a:t>
            </a:r>
          </a:p>
        </p:txBody>
      </p:sp>
      <p:sp>
        <p:nvSpPr>
          <p:cNvPr id="5" name="İçerik Yer Tutucusu 2"/>
          <p:cNvSpPr txBox="1">
            <a:spLocks/>
          </p:cNvSpPr>
          <p:nvPr/>
        </p:nvSpPr>
        <p:spPr>
          <a:xfrm>
            <a:off x="5529943" y="1698172"/>
            <a:ext cx="6339114" cy="1146628"/>
          </a:xfrm>
          <a:prstGeom prst="rect">
            <a:avLst/>
          </a:prstGeom>
          <a:solidFill>
            <a:srgbClr val="FB6E52"/>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sz="3200" dirty="0" smtClean="0">
                <a:solidFill>
                  <a:schemeClr val="bg1"/>
                </a:solidFill>
              </a:rPr>
              <a:t>Her an izlendiklerini bilirler ve yalnız olsalar bile günah ……………</a:t>
            </a:r>
            <a:endParaRPr lang="tr-TR" sz="3200" dirty="0">
              <a:solidFill>
                <a:schemeClr val="bg1"/>
              </a:solidFill>
            </a:endParaRPr>
          </a:p>
        </p:txBody>
      </p:sp>
      <p:sp>
        <p:nvSpPr>
          <p:cNvPr id="12" name="Dikdörtgen 11"/>
          <p:cNvSpPr/>
          <p:nvPr/>
        </p:nvSpPr>
        <p:spPr>
          <a:xfrm>
            <a:off x="6087619" y="86306"/>
            <a:ext cx="5781437" cy="128529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3200" dirty="0"/>
              <a:t>Cümleleri uygun bir şekilde </a:t>
            </a:r>
            <a:r>
              <a:rPr lang="tr-TR" sz="3200" dirty="0" smtClean="0"/>
              <a:t>tamamlayalım</a:t>
            </a:r>
            <a:endParaRPr lang="tr-TR" sz="3200" dirty="0"/>
          </a:p>
        </p:txBody>
      </p:sp>
      <p:sp>
        <p:nvSpPr>
          <p:cNvPr id="13" name="Dikdörtgen 12"/>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Komut Düğmesi: İleri veya Sonraki 13">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Komut Düğmesi: İleri veya Sonraki 14">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Giriş 15">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up 6"/>
          <p:cNvGrpSpPr/>
          <p:nvPr/>
        </p:nvGrpSpPr>
        <p:grpSpPr>
          <a:xfrm>
            <a:off x="771761" y="1263251"/>
            <a:ext cx="4683107" cy="1446003"/>
            <a:chOff x="771761" y="1263251"/>
            <a:chExt cx="4683107" cy="1446003"/>
          </a:xfrm>
        </p:grpSpPr>
        <p:sp>
          <p:nvSpPr>
            <p:cNvPr id="9" name="Bükülü Ok 8"/>
            <p:cNvSpPr/>
            <p:nvPr/>
          </p:nvSpPr>
          <p:spPr>
            <a:xfrm flipV="1">
              <a:off x="771761" y="1263251"/>
              <a:ext cx="4683107" cy="1420385"/>
            </a:xfrm>
            <a:prstGeom prst="bentArrow">
              <a:avLst>
                <a:gd name="adj1" fmla="val 24743"/>
                <a:gd name="adj2" fmla="val 24076"/>
                <a:gd name="adj3" fmla="val 35169"/>
                <a:gd name="adj4" fmla="val 25301"/>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solidFill>
                  <a:schemeClr val="tx1"/>
                </a:solidFill>
              </a:endParaRPr>
            </a:p>
          </p:txBody>
        </p:sp>
        <p:sp>
          <p:nvSpPr>
            <p:cNvPr id="6" name="Oval 5"/>
            <p:cNvSpPr/>
            <p:nvPr/>
          </p:nvSpPr>
          <p:spPr>
            <a:xfrm>
              <a:off x="3865041" y="1841156"/>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smtClean="0"/>
                <a:t>1</a:t>
              </a:r>
              <a:endParaRPr lang="tr-TR" sz="4000" dirty="0"/>
            </a:p>
          </p:txBody>
        </p:sp>
      </p:grpSp>
      <p:sp>
        <p:nvSpPr>
          <p:cNvPr id="2" name="Unvan 1"/>
          <p:cNvSpPr>
            <a:spLocks noGrp="1"/>
          </p:cNvSpPr>
          <p:nvPr>
            <p:ph type="title"/>
          </p:nvPr>
        </p:nvSpPr>
        <p:spPr>
          <a:xfrm>
            <a:off x="481616" y="86306"/>
            <a:ext cx="5315857" cy="1248674"/>
          </a:xfrm>
          <a:solidFill>
            <a:srgbClr val="009898"/>
          </a:solidFill>
        </p:spPr>
        <p:style>
          <a:lnRef idx="1">
            <a:schemeClr val="accent1"/>
          </a:lnRef>
          <a:fillRef idx="3">
            <a:schemeClr val="accent1"/>
          </a:fillRef>
          <a:effectRef idx="2">
            <a:schemeClr val="accent1"/>
          </a:effectRef>
          <a:fontRef idx="minor">
            <a:schemeClr val="lt1"/>
          </a:fontRef>
        </p:style>
        <p:txBody>
          <a:bodyPr>
            <a:noAutofit/>
          </a:bodyPr>
          <a:lstStyle/>
          <a:p>
            <a:pPr algn="ctr"/>
            <a:r>
              <a:rPr lang="tr-TR" sz="4000" dirty="0" smtClean="0"/>
              <a:t>Meleklere inanan insan </a:t>
            </a:r>
            <a:endParaRPr lang="tr-TR" sz="4000" dirty="0"/>
          </a:p>
        </p:txBody>
      </p:sp>
    </p:spTree>
    <p:extLst>
      <p:ext uri="{BB962C8B-B14F-4D97-AF65-F5344CB8AC3E}">
        <p14:creationId xmlns:p14="http://schemas.microsoft.com/office/powerpoint/2010/main" val="95837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left)">
                                      <p:cBhvr>
                                        <p:cTn id="19" dur="500"/>
                                        <p:tgtEl>
                                          <p:spTgt spid="3">
                                            <p:bg/>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up 18"/>
          <p:cNvGrpSpPr/>
          <p:nvPr/>
        </p:nvGrpSpPr>
        <p:grpSpPr>
          <a:xfrm>
            <a:off x="832146" y="3029601"/>
            <a:ext cx="3000107" cy="3136293"/>
            <a:chOff x="792818" y="3029601"/>
            <a:chExt cx="3000107" cy="3136293"/>
          </a:xfrm>
        </p:grpSpPr>
        <p:sp>
          <p:nvSpPr>
            <p:cNvPr id="11" name="Bükülü Ok 10"/>
            <p:cNvSpPr/>
            <p:nvPr/>
          </p:nvSpPr>
          <p:spPr>
            <a:xfrm flipV="1">
              <a:off x="792818" y="3029601"/>
              <a:ext cx="3000107" cy="3136293"/>
            </a:xfrm>
            <a:prstGeom prst="bentArrow">
              <a:avLst>
                <a:gd name="adj1" fmla="val 9062"/>
                <a:gd name="adj2" fmla="val 17353"/>
                <a:gd name="adj3" fmla="val 28568"/>
                <a:gd name="adj4" fmla="val 18203"/>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solidFill>
                  <a:schemeClr val="tx1"/>
                </a:solidFill>
              </a:endParaRPr>
            </a:p>
          </p:txBody>
        </p:sp>
        <p:sp>
          <p:nvSpPr>
            <p:cNvPr id="18" name="Oval 17"/>
            <p:cNvSpPr/>
            <p:nvPr/>
          </p:nvSpPr>
          <p:spPr>
            <a:xfrm>
              <a:off x="1816238" y="5205745"/>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a:t>3</a:t>
              </a:r>
            </a:p>
          </p:txBody>
        </p:sp>
      </p:grpSp>
      <p:grpSp>
        <p:nvGrpSpPr>
          <p:cNvPr id="8" name="Grup 7"/>
          <p:cNvGrpSpPr/>
          <p:nvPr/>
        </p:nvGrpSpPr>
        <p:grpSpPr>
          <a:xfrm>
            <a:off x="782308" y="1465947"/>
            <a:ext cx="3660319" cy="2847181"/>
            <a:chOff x="782308" y="1465947"/>
            <a:chExt cx="3660319" cy="2847181"/>
          </a:xfrm>
        </p:grpSpPr>
        <p:sp>
          <p:nvSpPr>
            <p:cNvPr id="10" name="Bükülü Ok 9"/>
            <p:cNvSpPr/>
            <p:nvPr/>
          </p:nvSpPr>
          <p:spPr>
            <a:xfrm flipV="1">
              <a:off x="782308" y="1465947"/>
              <a:ext cx="3660319" cy="2847181"/>
            </a:xfrm>
            <a:prstGeom prst="bentArrow">
              <a:avLst>
                <a:gd name="adj1" fmla="val 10919"/>
                <a:gd name="adj2" fmla="val 18276"/>
                <a:gd name="adj3" fmla="val 24877"/>
                <a:gd name="adj4" fmla="val 17303"/>
              </a:avLst>
            </a:prstGeom>
            <a:solidFill>
              <a:srgbClr val="FFCC99"/>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solidFill>
                  <a:schemeClr val="tx1"/>
                </a:solidFill>
              </a:endParaRPr>
            </a:p>
          </p:txBody>
        </p:sp>
        <p:sp>
          <p:nvSpPr>
            <p:cNvPr id="17" name="Oval 16"/>
            <p:cNvSpPr/>
            <p:nvPr/>
          </p:nvSpPr>
          <p:spPr>
            <a:xfrm>
              <a:off x="2679448" y="3343829"/>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smtClean="0"/>
                <a:t>2</a:t>
              </a:r>
              <a:endParaRPr lang="tr-TR" sz="4000" dirty="0"/>
            </a:p>
          </p:txBody>
        </p:sp>
      </p:grpSp>
      <p:sp>
        <p:nvSpPr>
          <p:cNvPr id="3" name="İçerik Yer Tutucusu 2"/>
          <p:cNvSpPr>
            <a:spLocks noGrp="1"/>
          </p:cNvSpPr>
          <p:nvPr>
            <p:ph idx="1"/>
          </p:nvPr>
        </p:nvSpPr>
        <p:spPr>
          <a:xfrm>
            <a:off x="4557491" y="3058845"/>
            <a:ext cx="7311565" cy="1839094"/>
          </a:xfrm>
          <a:solidFill>
            <a:srgbClr val="FFCC99"/>
          </a:solidFill>
          <a:ln>
            <a:noFill/>
          </a:ln>
        </p:spPr>
        <p:style>
          <a:lnRef idx="1">
            <a:schemeClr val="accent1"/>
          </a:lnRef>
          <a:fillRef idx="2">
            <a:schemeClr val="accent1"/>
          </a:fillRef>
          <a:effectRef idx="1">
            <a:schemeClr val="accent1"/>
          </a:effectRef>
          <a:fontRef idx="minor">
            <a:schemeClr val="dk1"/>
          </a:fontRef>
        </p:style>
        <p:txBody>
          <a:bodyPr anchor="ctr">
            <a:noAutofit/>
          </a:bodyPr>
          <a:lstStyle/>
          <a:p>
            <a:pPr marL="0" indent="0">
              <a:lnSpc>
                <a:spcPct val="110000"/>
              </a:lnSpc>
              <a:buNone/>
            </a:pPr>
            <a:r>
              <a:rPr lang="tr-TR" dirty="0"/>
              <a:t>İşledikleri hayırlı ve güzel işlerin melekler tarafından amel defterine kaydedildiğini bildiklerinden yaşantılarını güzelleştirmeye özen gösterirler.</a:t>
            </a:r>
          </a:p>
        </p:txBody>
      </p:sp>
      <p:sp>
        <p:nvSpPr>
          <p:cNvPr id="4" name="İçerik Yer Tutucusu 2"/>
          <p:cNvSpPr txBox="1">
            <a:spLocks/>
          </p:cNvSpPr>
          <p:nvPr/>
        </p:nvSpPr>
        <p:spPr>
          <a:xfrm>
            <a:off x="4045859" y="5045503"/>
            <a:ext cx="7823197" cy="1188581"/>
          </a:xfrm>
          <a:prstGeom prst="rect">
            <a:avLst/>
          </a:prstGeom>
          <a:ln>
            <a:noFill/>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tr-TR" sz="3200" dirty="0"/>
              <a:t>Allah’ın (</a:t>
            </a:r>
            <a:r>
              <a:rPr lang="tr-TR" sz="3200" dirty="0" err="1"/>
              <a:t>c.c</a:t>
            </a:r>
            <a:r>
              <a:rPr lang="tr-TR" sz="3200" dirty="0"/>
              <a:t>.) yarattığı varlıkların sadece duyular alemindekilerle sınırlı olmadığını bilir. </a:t>
            </a:r>
          </a:p>
        </p:txBody>
      </p:sp>
      <p:sp>
        <p:nvSpPr>
          <p:cNvPr id="5" name="İçerik Yer Tutucusu 2"/>
          <p:cNvSpPr txBox="1">
            <a:spLocks/>
          </p:cNvSpPr>
          <p:nvPr/>
        </p:nvSpPr>
        <p:spPr>
          <a:xfrm>
            <a:off x="5529942" y="1465947"/>
            <a:ext cx="6339114" cy="1390871"/>
          </a:xfrm>
          <a:prstGeom prst="rect">
            <a:avLst/>
          </a:prstGeom>
          <a:solidFill>
            <a:srgbClr val="FB6E52"/>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tr-TR" sz="3200" dirty="0"/>
              <a:t>Her an izlendiklerini bilirler ve yalnız olsalar bile günah işlememeye gayret ederler.</a:t>
            </a:r>
          </a:p>
        </p:txBody>
      </p:sp>
      <p:sp>
        <p:nvSpPr>
          <p:cNvPr id="13" name="Dikdörtgen 12"/>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Komut Düğmesi: İleri veya Sonraki 13">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Komut Düğmesi: İleri veya Sonraki 14">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Giriş 15">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up 6"/>
          <p:cNvGrpSpPr/>
          <p:nvPr/>
        </p:nvGrpSpPr>
        <p:grpSpPr>
          <a:xfrm>
            <a:off x="771761" y="1263251"/>
            <a:ext cx="4683107" cy="1446003"/>
            <a:chOff x="771761" y="1263251"/>
            <a:chExt cx="4683107" cy="1446003"/>
          </a:xfrm>
        </p:grpSpPr>
        <p:sp>
          <p:nvSpPr>
            <p:cNvPr id="9" name="Bükülü Ok 8"/>
            <p:cNvSpPr/>
            <p:nvPr/>
          </p:nvSpPr>
          <p:spPr>
            <a:xfrm flipV="1">
              <a:off x="771761" y="1263251"/>
              <a:ext cx="4683107" cy="1420385"/>
            </a:xfrm>
            <a:prstGeom prst="bentArrow">
              <a:avLst>
                <a:gd name="adj1" fmla="val 24743"/>
                <a:gd name="adj2" fmla="val 24076"/>
                <a:gd name="adj3" fmla="val 35169"/>
                <a:gd name="adj4" fmla="val 25301"/>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solidFill>
                  <a:schemeClr val="tx1"/>
                </a:solidFill>
              </a:endParaRPr>
            </a:p>
          </p:txBody>
        </p:sp>
        <p:sp>
          <p:nvSpPr>
            <p:cNvPr id="6" name="Oval 5"/>
            <p:cNvSpPr/>
            <p:nvPr/>
          </p:nvSpPr>
          <p:spPr>
            <a:xfrm>
              <a:off x="3865041" y="1841156"/>
              <a:ext cx="867731" cy="868098"/>
            </a:xfrm>
            <a:prstGeom prst="ellipse">
              <a:avLst/>
            </a:prstGeom>
            <a:solidFill>
              <a:srgbClr val="009898"/>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smtClean="0"/>
                <a:t>1</a:t>
              </a:r>
              <a:endParaRPr lang="tr-TR" sz="4000" dirty="0"/>
            </a:p>
          </p:txBody>
        </p:sp>
      </p:grpSp>
      <p:sp>
        <p:nvSpPr>
          <p:cNvPr id="2" name="Unvan 1"/>
          <p:cNvSpPr>
            <a:spLocks noGrp="1"/>
          </p:cNvSpPr>
          <p:nvPr>
            <p:ph type="title"/>
          </p:nvPr>
        </p:nvSpPr>
        <p:spPr>
          <a:xfrm>
            <a:off x="481616" y="86306"/>
            <a:ext cx="5315857" cy="1248674"/>
          </a:xfrm>
          <a:solidFill>
            <a:srgbClr val="009898"/>
          </a:solidFill>
        </p:spPr>
        <p:style>
          <a:lnRef idx="1">
            <a:schemeClr val="accent1"/>
          </a:lnRef>
          <a:fillRef idx="3">
            <a:schemeClr val="accent1"/>
          </a:fillRef>
          <a:effectRef idx="2">
            <a:schemeClr val="accent1"/>
          </a:effectRef>
          <a:fontRef idx="minor">
            <a:schemeClr val="lt1"/>
          </a:fontRef>
        </p:style>
        <p:txBody>
          <a:bodyPr>
            <a:noAutofit/>
          </a:bodyPr>
          <a:lstStyle/>
          <a:p>
            <a:pPr algn="ctr"/>
            <a:r>
              <a:rPr lang="tr-TR" sz="4000" dirty="0" smtClean="0"/>
              <a:t>Meleklere inanan insan </a:t>
            </a:r>
            <a:endParaRPr lang="tr-TR" sz="4000" dirty="0"/>
          </a:p>
        </p:txBody>
      </p:sp>
    </p:spTree>
    <p:extLst>
      <p:ext uri="{BB962C8B-B14F-4D97-AF65-F5344CB8AC3E}">
        <p14:creationId xmlns:p14="http://schemas.microsoft.com/office/powerpoint/2010/main" val="348559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wipe(left)">
                                      <p:cBhvr>
                                        <p:cTn id="19" dur="500"/>
                                        <p:tgtEl>
                                          <p:spTgt spid="3">
                                            <p:bg/>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933312" y="3385676"/>
            <a:ext cx="3824204"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schemeClr val="tx1"/>
                </a:solidFill>
                <a:effectLst/>
                <a:uLnTx/>
                <a:uFillTx/>
                <a:latin typeface="Calibri" panose="020F0502020204030204"/>
                <a:ea typeface="+mn-ea"/>
                <a:cs typeface="+mn-cs"/>
              </a:rPr>
              <a:t>Allah’a İnanmak </a:t>
            </a:r>
            <a:endParaRPr kumimoji="0" lang="tr-TR" sz="36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4" name="Dikdörtgen 3"/>
          <p:cNvSpPr/>
          <p:nvPr/>
        </p:nvSpPr>
        <p:spPr>
          <a:xfrm>
            <a:off x="807536" y="3113806"/>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3" name="Dikdörtgen 42"/>
          <p:cNvSpPr/>
          <p:nvPr/>
        </p:nvSpPr>
        <p:spPr>
          <a:xfrm>
            <a:off x="807536" y="3113806"/>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4" name="Dikdörtgen 43"/>
          <p:cNvSpPr/>
          <p:nvPr/>
        </p:nvSpPr>
        <p:spPr>
          <a:xfrm>
            <a:off x="1933312" y="5249538"/>
            <a:ext cx="3824204"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schemeClr val="tx1"/>
                </a:solidFill>
                <a:effectLst/>
                <a:uLnTx/>
                <a:uFillTx/>
                <a:latin typeface="Calibri" panose="020F0502020204030204"/>
                <a:ea typeface="+mn-ea"/>
                <a:cs typeface="+mn-cs"/>
              </a:rPr>
              <a:t>Ahiret</a:t>
            </a:r>
            <a:r>
              <a:rPr kumimoji="0" lang="tr-TR" sz="3600" b="0" i="0" u="none" strike="noStrike" kern="1200" cap="none" spc="0" normalizeH="0" baseline="0" noProof="0" dirty="0">
                <a:ln>
                  <a:noFill/>
                </a:ln>
                <a:solidFill>
                  <a:schemeClr val="tx1"/>
                </a:solidFill>
                <a:effectLst/>
                <a:uLnTx/>
                <a:uFillTx/>
                <a:latin typeface="Calibri" panose="020F0502020204030204"/>
                <a:ea typeface="+mn-ea"/>
                <a:cs typeface="+mn-cs"/>
              </a:rPr>
              <a:t>e</a:t>
            </a:r>
            <a:r>
              <a:rPr kumimoji="0" lang="tr-TR" sz="3600" b="0" i="0" u="none" strike="noStrike" kern="1200" cap="none" spc="0" normalizeH="0" baseline="0" noProof="0" dirty="0" smtClean="0">
                <a:ln>
                  <a:noFill/>
                </a:ln>
                <a:solidFill>
                  <a:schemeClr val="tx1"/>
                </a:solidFill>
                <a:effectLst/>
                <a:uLnTx/>
                <a:uFillTx/>
                <a:latin typeface="Calibri" panose="020F0502020204030204"/>
                <a:ea typeface="+mn-ea"/>
                <a:cs typeface="+mn-cs"/>
              </a:rPr>
              <a:t> İnanmak </a:t>
            </a:r>
            <a:endParaRPr kumimoji="0" lang="tr-TR" sz="36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45" name="Dikdörtgen 44"/>
          <p:cNvSpPr/>
          <p:nvPr/>
        </p:nvSpPr>
        <p:spPr>
          <a:xfrm>
            <a:off x="807536" y="5024115"/>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46" name="Dikdörtgen 45"/>
          <p:cNvSpPr/>
          <p:nvPr/>
        </p:nvSpPr>
        <p:spPr>
          <a:xfrm>
            <a:off x="807536" y="5024115"/>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pic>
        <p:nvPicPr>
          <p:cNvPr id="47" name="Resim 46"/>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l="11788" t="13427" r="11727" b="19295"/>
          <a:stretch/>
        </p:blipFill>
        <p:spPr>
          <a:xfrm>
            <a:off x="225513" y="130055"/>
            <a:ext cx="1200523" cy="944826"/>
          </a:xfrm>
          <a:prstGeom prst="ellipse">
            <a:avLst/>
          </a:prstGeom>
          <a:effectLst>
            <a:outerShdw blurRad="50800" dist="127000" dir="5400000" algn="t" rotWithShape="0">
              <a:prstClr val="black">
                <a:alpha val="40000"/>
              </a:prstClr>
            </a:outerShdw>
          </a:effectLst>
        </p:spPr>
      </p:pic>
      <p:grpSp>
        <p:nvGrpSpPr>
          <p:cNvPr id="48" name="Grup 47"/>
          <p:cNvGrpSpPr/>
          <p:nvPr/>
        </p:nvGrpSpPr>
        <p:grpSpPr>
          <a:xfrm flipH="1">
            <a:off x="1504950" y="169195"/>
            <a:ext cx="10497022" cy="1074607"/>
            <a:chOff x="1375788" y="4128718"/>
            <a:chExt cx="4720206" cy="1468658"/>
          </a:xfrm>
          <a:solidFill>
            <a:srgbClr val="E08520"/>
          </a:solidFill>
          <a:scene3d>
            <a:camera prst="orthographicFront">
              <a:rot lat="0" lon="0" rev="0"/>
            </a:camera>
            <a:lightRig rig="balanced" dir="t">
              <a:rot lat="0" lon="0" rev="8700000"/>
            </a:lightRig>
          </a:scene3d>
        </p:grpSpPr>
        <p:sp>
          <p:nvSpPr>
            <p:cNvPr id="49" name="Beşgen 48"/>
            <p:cNvSpPr/>
            <p:nvPr/>
          </p:nvSpPr>
          <p:spPr>
            <a:xfrm rot="10800000">
              <a:off x="1375788" y="4141581"/>
              <a:ext cx="4002788" cy="949200"/>
            </a:xfrm>
            <a:prstGeom prst="homePlate">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Dikdörtgen 19"/>
            <p:cNvSpPr/>
            <p:nvPr/>
          </p:nvSpPr>
          <p:spPr>
            <a:xfrm>
              <a:off x="3968554" y="4128718"/>
              <a:ext cx="2127440" cy="1468658"/>
            </a:xfrm>
            <a:custGeom>
              <a:avLst/>
              <a:gdLst>
                <a:gd name="connsiteX0" fmla="*/ 0 w 2021305"/>
                <a:gd name="connsiteY0" fmla="*/ 0 h 1616242"/>
                <a:gd name="connsiteX1" fmla="*/ 2021305 w 2021305"/>
                <a:gd name="connsiteY1" fmla="*/ 0 h 1616242"/>
                <a:gd name="connsiteX2" fmla="*/ 2021305 w 2021305"/>
                <a:gd name="connsiteY2" fmla="*/ 1616242 h 1616242"/>
                <a:gd name="connsiteX3" fmla="*/ 0 w 2021305"/>
                <a:gd name="connsiteY3" fmla="*/ 1616242 h 1616242"/>
                <a:gd name="connsiteX4" fmla="*/ 0 w 2021305"/>
                <a:gd name="connsiteY4" fmla="*/ 0 h 1616242"/>
                <a:gd name="connsiteX0" fmla="*/ 0 w 2037347"/>
                <a:gd name="connsiteY0" fmla="*/ 0 h 2209800"/>
                <a:gd name="connsiteX1" fmla="*/ 2021305 w 2037347"/>
                <a:gd name="connsiteY1" fmla="*/ 0 h 2209800"/>
                <a:gd name="connsiteX2" fmla="*/ 2037347 w 2037347"/>
                <a:gd name="connsiteY2" fmla="*/ 2209800 h 2209800"/>
                <a:gd name="connsiteX3" fmla="*/ 0 w 2037347"/>
                <a:gd name="connsiteY3" fmla="*/ 1616242 h 2209800"/>
                <a:gd name="connsiteX4" fmla="*/ 0 w 2037347"/>
                <a:gd name="connsiteY4" fmla="*/ 0 h 2209800"/>
                <a:gd name="connsiteX0" fmla="*/ 0 w 2037409"/>
                <a:gd name="connsiteY0" fmla="*/ 0 h 2209800"/>
                <a:gd name="connsiteX1" fmla="*/ 2021305 w 2037409"/>
                <a:gd name="connsiteY1" fmla="*/ 0 h 2209800"/>
                <a:gd name="connsiteX2" fmla="*/ 2037347 w 2037409"/>
                <a:gd name="connsiteY2" fmla="*/ 2209800 h 2209800"/>
                <a:gd name="connsiteX3" fmla="*/ 0 w 2037409"/>
                <a:gd name="connsiteY3" fmla="*/ 1616242 h 2209800"/>
                <a:gd name="connsiteX4" fmla="*/ 0 w 2037409"/>
                <a:gd name="connsiteY4" fmla="*/ 0 h 2209800"/>
                <a:gd name="connsiteX0" fmla="*/ 0 w 2037409"/>
                <a:gd name="connsiteY0" fmla="*/ 0 h 2209800"/>
                <a:gd name="connsiteX1" fmla="*/ 2005263 w 2037409"/>
                <a:gd name="connsiteY1" fmla="*/ 561474 h 2209800"/>
                <a:gd name="connsiteX2" fmla="*/ 2037347 w 2037409"/>
                <a:gd name="connsiteY2" fmla="*/ 2209800 h 2209800"/>
                <a:gd name="connsiteX3" fmla="*/ 0 w 2037409"/>
                <a:gd name="connsiteY3" fmla="*/ 1616242 h 2209800"/>
                <a:gd name="connsiteX4" fmla="*/ 0 w 2037409"/>
                <a:gd name="connsiteY4" fmla="*/ 0 h 2209800"/>
                <a:gd name="connsiteX0" fmla="*/ 0 w 2037409"/>
                <a:gd name="connsiteY0" fmla="*/ 0 h 2209800"/>
                <a:gd name="connsiteX1" fmla="*/ 2005263 w 2037409"/>
                <a:gd name="connsiteY1" fmla="*/ 561474 h 2209800"/>
                <a:gd name="connsiteX2" fmla="*/ 2037347 w 2037409"/>
                <a:gd name="connsiteY2" fmla="*/ 2209800 h 2209800"/>
                <a:gd name="connsiteX3" fmla="*/ 0 w 2037409"/>
                <a:gd name="connsiteY3" fmla="*/ 1616242 h 2209800"/>
                <a:gd name="connsiteX4" fmla="*/ 0 w 2037409"/>
                <a:gd name="connsiteY4" fmla="*/ 0 h 2209800"/>
                <a:gd name="connsiteX0" fmla="*/ 0 w 2037408"/>
                <a:gd name="connsiteY0" fmla="*/ 0 h 2209800"/>
                <a:gd name="connsiteX1" fmla="*/ 2005263 w 2037408"/>
                <a:gd name="connsiteY1" fmla="*/ 561474 h 2209800"/>
                <a:gd name="connsiteX2" fmla="*/ 2037347 w 2037408"/>
                <a:gd name="connsiteY2" fmla="*/ 2209800 h 2209800"/>
                <a:gd name="connsiteX3" fmla="*/ 0 w 2037408"/>
                <a:gd name="connsiteY3" fmla="*/ 1616242 h 2209800"/>
                <a:gd name="connsiteX4" fmla="*/ 0 w 2037408"/>
                <a:gd name="connsiteY4" fmla="*/ 0 h 2209800"/>
                <a:gd name="connsiteX0" fmla="*/ 0 w 2037408"/>
                <a:gd name="connsiteY0" fmla="*/ 16536 h 2226336"/>
                <a:gd name="connsiteX1" fmla="*/ 2005263 w 2037408"/>
                <a:gd name="connsiteY1" fmla="*/ 578010 h 2226336"/>
                <a:gd name="connsiteX2" fmla="*/ 2037347 w 2037408"/>
                <a:gd name="connsiteY2" fmla="*/ 2226336 h 2226336"/>
                <a:gd name="connsiteX3" fmla="*/ 0 w 2037408"/>
                <a:gd name="connsiteY3" fmla="*/ 1632778 h 2226336"/>
                <a:gd name="connsiteX4" fmla="*/ 0 w 2037408"/>
                <a:gd name="connsiteY4" fmla="*/ 16536 h 2226336"/>
                <a:gd name="connsiteX0" fmla="*/ 0 w 2021367"/>
                <a:gd name="connsiteY0" fmla="*/ 16536 h 2603706"/>
                <a:gd name="connsiteX1" fmla="*/ 2005263 w 2021367"/>
                <a:gd name="connsiteY1" fmla="*/ 578010 h 2603706"/>
                <a:gd name="connsiteX2" fmla="*/ 2021305 w 2021367"/>
                <a:gd name="connsiteY2" fmla="*/ 2603706 h 2603706"/>
                <a:gd name="connsiteX3" fmla="*/ 0 w 2021367"/>
                <a:gd name="connsiteY3" fmla="*/ 1632778 h 2603706"/>
                <a:gd name="connsiteX4" fmla="*/ 0 w 2021367"/>
                <a:gd name="connsiteY4" fmla="*/ 16536 h 2603706"/>
                <a:gd name="connsiteX0" fmla="*/ 0 w 2021367"/>
                <a:gd name="connsiteY0" fmla="*/ 16536 h 2759094"/>
                <a:gd name="connsiteX1" fmla="*/ 2005263 w 2021367"/>
                <a:gd name="connsiteY1" fmla="*/ 578010 h 2759094"/>
                <a:gd name="connsiteX2" fmla="*/ 2021305 w 2021367"/>
                <a:gd name="connsiteY2" fmla="*/ 2759094 h 2759094"/>
                <a:gd name="connsiteX3" fmla="*/ 0 w 2021367"/>
                <a:gd name="connsiteY3" fmla="*/ 1632778 h 2759094"/>
                <a:gd name="connsiteX4" fmla="*/ 0 w 2021367"/>
                <a:gd name="connsiteY4" fmla="*/ 16536 h 2759094"/>
                <a:gd name="connsiteX0" fmla="*/ 0 w 2021391"/>
                <a:gd name="connsiteY0" fmla="*/ 16536 h 2759094"/>
                <a:gd name="connsiteX1" fmla="*/ 2005263 w 2021391"/>
                <a:gd name="connsiteY1" fmla="*/ 578010 h 2759094"/>
                <a:gd name="connsiteX2" fmla="*/ 2021305 w 2021391"/>
                <a:gd name="connsiteY2" fmla="*/ 2759094 h 2759094"/>
                <a:gd name="connsiteX3" fmla="*/ 0 w 2021391"/>
                <a:gd name="connsiteY3" fmla="*/ 1632778 h 2759094"/>
                <a:gd name="connsiteX4" fmla="*/ 0 w 2021391"/>
                <a:gd name="connsiteY4" fmla="*/ 16536 h 2759094"/>
                <a:gd name="connsiteX0" fmla="*/ 0 w 2021400"/>
                <a:gd name="connsiteY0" fmla="*/ 16536 h 2759094"/>
                <a:gd name="connsiteX1" fmla="*/ 2005263 w 2021400"/>
                <a:gd name="connsiteY1" fmla="*/ 578010 h 2759094"/>
                <a:gd name="connsiteX2" fmla="*/ 2021305 w 2021400"/>
                <a:gd name="connsiteY2" fmla="*/ 2759094 h 2759094"/>
                <a:gd name="connsiteX3" fmla="*/ 0 w 2021400"/>
                <a:gd name="connsiteY3" fmla="*/ 1632778 h 2759094"/>
                <a:gd name="connsiteX4" fmla="*/ 0 w 2021400"/>
                <a:gd name="connsiteY4" fmla="*/ 16536 h 2759094"/>
                <a:gd name="connsiteX0" fmla="*/ 49145 w 2070540"/>
                <a:gd name="connsiteY0" fmla="*/ 16536 h 2759094"/>
                <a:gd name="connsiteX1" fmla="*/ 2054408 w 2070540"/>
                <a:gd name="connsiteY1" fmla="*/ 578010 h 2759094"/>
                <a:gd name="connsiteX2" fmla="*/ 2070450 w 2070540"/>
                <a:gd name="connsiteY2" fmla="*/ 2759094 h 2759094"/>
                <a:gd name="connsiteX3" fmla="*/ 0 w 2070540"/>
                <a:gd name="connsiteY3" fmla="*/ 1701187 h 2759094"/>
                <a:gd name="connsiteX4" fmla="*/ 49145 w 2070540"/>
                <a:gd name="connsiteY4" fmla="*/ 16536 h 2759094"/>
                <a:gd name="connsiteX0" fmla="*/ 0 w 2070540"/>
                <a:gd name="connsiteY0" fmla="*/ 23779 h 2743535"/>
                <a:gd name="connsiteX1" fmla="*/ 2054408 w 2070540"/>
                <a:gd name="connsiteY1" fmla="*/ 562451 h 2743535"/>
                <a:gd name="connsiteX2" fmla="*/ 2070450 w 2070540"/>
                <a:gd name="connsiteY2" fmla="*/ 2743535 h 2743535"/>
                <a:gd name="connsiteX3" fmla="*/ 0 w 2070540"/>
                <a:gd name="connsiteY3" fmla="*/ 1685628 h 2743535"/>
                <a:gd name="connsiteX4" fmla="*/ 0 w 2070540"/>
                <a:gd name="connsiteY4" fmla="*/ 23779 h 2743535"/>
                <a:gd name="connsiteX0" fmla="*/ 0 w 2070540"/>
                <a:gd name="connsiteY0" fmla="*/ 53727 h 2773483"/>
                <a:gd name="connsiteX1" fmla="*/ 2054408 w 2070540"/>
                <a:gd name="connsiteY1" fmla="*/ 592399 h 2773483"/>
                <a:gd name="connsiteX2" fmla="*/ 2070450 w 2070540"/>
                <a:gd name="connsiteY2" fmla="*/ 2773483 h 2773483"/>
                <a:gd name="connsiteX3" fmla="*/ 0 w 2070540"/>
                <a:gd name="connsiteY3" fmla="*/ 1715576 h 2773483"/>
                <a:gd name="connsiteX4" fmla="*/ 0 w 2070540"/>
                <a:gd name="connsiteY4" fmla="*/ 53727 h 277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540" h="2773483">
                  <a:moveTo>
                    <a:pt x="0" y="53727"/>
                  </a:moveTo>
                  <a:cubicBezTo>
                    <a:pt x="774224" y="12055"/>
                    <a:pt x="2107882" y="-188317"/>
                    <a:pt x="2054408" y="592399"/>
                  </a:cubicBezTo>
                  <a:lnTo>
                    <a:pt x="2070450" y="2773483"/>
                  </a:lnTo>
                  <a:cubicBezTo>
                    <a:pt x="2081145" y="2078325"/>
                    <a:pt x="1144337" y="1682684"/>
                    <a:pt x="0" y="1715576"/>
                  </a:cubicBezTo>
                  <a:lnTo>
                    <a:pt x="0" y="53727"/>
                  </a:lnTo>
                  <a:close/>
                </a:path>
              </a:pathLst>
            </a:cu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1" name="Metin kutusu 50"/>
          <p:cNvSpPr txBox="1"/>
          <p:nvPr/>
        </p:nvSpPr>
        <p:spPr>
          <a:xfrm>
            <a:off x="1766266" y="216342"/>
            <a:ext cx="98107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smtClean="0">
                <a:ln>
                  <a:noFill/>
                </a:ln>
                <a:solidFill>
                  <a:prstClr val="white"/>
                </a:solidFill>
                <a:effectLst/>
                <a:uLnTx/>
                <a:uFillTx/>
                <a:latin typeface="Calibri" panose="020F0502020204030204"/>
                <a:ea typeface="+mn-ea"/>
                <a:cs typeface="+mn-cs"/>
              </a:rPr>
              <a:t>Aşağıdaki ifadelerde imanın şartlarını işaretleyelim</a:t>
            </a:r>
            <a:endParaRPr kumimoji="0" lang="tr-TR"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2" name="Dikdörtgen 51"/>
          <p:cNvSpPr/>
          <p:nvPr/>
        </p:nvSpPr>
        <p:spPr>
          <a:xfrm>
            <a:off x="7361829" y="1559499"/>
            <a:ext cx="4657933"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schemeClr val="tx1"/>
                </a:solidFill>
                <a:effectLst/>
                <a:uLnTx/>
                <a:uFillTx/>
                <a:latin typeface="Calibri" panose="020F0502020204030204"/>
                <a:ea typeface="+mn-ea"/>
                <a:cs typeface="+mn-cs"/>
              </a:rPr>
              <a:t>Meleklere İnanmak </a:t>
            </a:r>
            <a:endParaRPr kumimoji="0" lang="tr-TR" sz="36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53" name="Dikdörtgen 52"/>
          <p:cNvSpPr/>
          <p:nvPr/>
        </p:nvSpPr>
        <p:spPr>
          <a:xfrm>
            <a:off x="6236054" y="1287629"/>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4" name="Dikdörtgen 53"/>
          <p:cNvSpPr/>
          <p:nvPr/>
        </p:nvSpPr>
        <p:spPr>
          <a:xfrm>
            <a:off x="6236054" y="1287629"/>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5" name="Dikdörtgen 54"/>
          <p:cNvSpPr/>
          <p:nvPr/>
        </p:nvSpPr>
        <p:spPr>
          <a:xfrm>
            <a:off x="7403518" y="3401624"/>
            <a:ext cx="4616244"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schemeClr val="tx1"/>
                </a:solidFill>
                <a:effectLst/>
                <a:uLnTx/>
                <a:uFillTx/>
                <a:latin typeface="Calibri" panose="020F0502020204030204"/>
                <a:ea typeface="+mn-ea"/>
                <a:cs typeface="+mn-cs"/>
              </a:rPr>
              <a:t>Kaza ve kadere İnanmak </a:t>
            </a:r>
            <a:endParaRPr kumimoji="0" lang="tr-TR" sz="32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56" name="Dikdörtgen 55"/>
          <p:cNvSpPr/>
          <p:nvPr/>
        </p:nvSpPr>
        <p:spPr>
          <a:xfrm>
            <a:off x="6255580" y="3129754"/>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7" name="Dikdörtgen 56"/>
          <p:cNvSpPr/>
          <p:nvPr/>
        </p:nvSpPr>
        <p:spPr>
          <a:xfrm>
            <a:off x="6255580" y="3117430"/>
            <a:ext cx="1297226" cy="1259794"/>
          </a:xfrm>
          <a:prstGeom prst="rect">
            <a:avLst/>
          </a:prstGeom>
          <a:solidFill>
            <a:srgbClr val="FFFFFF"/>
          </a:solidFill>
          <a:ln w="76200">
            <a:solidFill>
              <a:schemeClr val="accent6"/>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a:ln>
                  <a:noFill/>
                </a:ln>
                <a:solidFill>
                  <a:srgbClr val="00B050"/>
                </a:solidFill>
                <a:effectLst/>
                <a:uLnTx/>
                <a:uFillTx/>
                <a:latin typeface="Calibri" panose="020F0502020204030204"/>
                <a:ea typeface="+mn-ea"/>
                <a:cs typeface="+mn-cs"/>
              </a:rPr>
              <a:t>✓</a:t>
            </a:r>
            <a:endParaRPr kumimoji="0" lang="tr-TR" sz="9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58" name="Dikdörtgen 57"/>
          <p:cNvSpPr/>
          <p:nvPr/>
        </p:nvSpPr>
        <p:spPr>
          <a:xfrm>
            <a:off x="1955474" y="1614677"/>
            <a:ext cx="3802042"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schemeClr val="tx1"/>
                </a:solidFill>
                <a:effectLst/>
                <a:uLnTx/>
                <a:uFillTx/>
                <a:latin typeface="Calibri" panose="020F0502020204030204"/>
                <a:ea typeface="+mn-ea"/>
                <a:cs typeface="+mn-cs"/>
              </a:rPr>
              <a:t>Namaz kılmak</a:t>
            </a:r>
            <a:endParaRPr kumimoji="0" lang="tr-TR" sz="32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59" name="Dikdörtgen 58"/>
          <p:cNvSpPr/>
          <p:nvPr/>
        </p:nvSpPr>
        <p:spPr>
          <a:xfrm>
            <a:off x="807536" y="1342807"/>
            <a:ext cx="1297226"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60" name="Dikdörtgen 59"/>
          <p:cNvSpPr/>
          <p:nvPr/>
        </p:nvSpPr>
        <p:spPr>
          <a:xfrm>
            <a:off x="807536" y="1330483"/>
            <a:ext cx="1297226" cy="1259794"/>
          </a:xfrm>
          <a:prstGeom prst="rect">
            <a:avLst/>
          </a:prstGeom>
          <a:solidFill>
            <a:srgbClr val="FFFFFF"/>
          </a:solidFill>
          <a:ln w="76200">
            <a:solidFill>
              <a:srgbClr val="FF00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srgbClr val="FF0000"/>
                </a:solidFill>
                <a:effectLst/>
                <a:uLnTx/>
                <a:uFillTx/>
                <a:latin typeface="Calibri" panose="020F0502020204030204"/>
                <a:ea typeface="+mn-ea"/>
                <a:cs typeface="+mn-cs"/>
              </a:rPr>
              <a:t>X</a:t>
            </a: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1" name="Dikdörtgen 60"/>
          <p:cNvSpPr/>
          <p:nvPr/>
        </p:nvSpPr>
        <p:spPr>
          <a:xfrm>
            <a:off x="7420943" y="5224752"/>
            <a:ext cx="4657933" cy="808948"/>
          </a:xfrm>
          <a:prstGeom prst="rect">
            <a:avLst/>
          </a:prstGeom>
          <a:solidFill>
            <a:srgbClr val="FFCC00"/>
          </a:solidFill>
          <a:ln>
            <a:noFill/>
          </a:ln>
          <a:effectLst>
            <a:outerShdw blurRad="50800" dist="1524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0" i="0" u="none" strike="noStrike" kern="1200" cap="none" spc="0" normalizeH="0" baseline="0" noProof="0" dirty="0" smtClean="0">
                <a:ln>
                  <a:noFill/>
                </a:ln>
                <a:solidFill>
                  <a:schemeClr val="tx1"/>
                </a:solidFill>
                <a:effectLst/>
                <a:uLnTx/>
                <a:uFillTx/>
                <a:latin typeface="Calibri" panose="020F0502020204030204"/>
                <a:ea typeface="+mn-ea"/>
                <a:cs typeface="+mn-cs"/>
              </a:rPr>
              <a:t> Kelime-i Şahadet getirmek</a:t>
            </a:r>
            <a:endParaRPr kumimoji="0" lang="tr-TR" sz="32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
        <p:nvSpPr>
          <p:cNvPr id="62" name="Dikdörtgen 61"/>
          <p:cNvSpPr/>
          <p:nvPr/>
        </p:nvSpPr>
        <p:spPr>
          <a:xfrm>
            <a:off x="6273006" y="5036439"/>
            <a:ext cx="1290100" cy="1259794"/>
          </a:xfrm>
          <a:prstGeom prst="rect">
            <a:avLst/>
          </a:prstGeom>
          <a:solidFill>
            <a:srgbClr val="FFFFFF"/>
          </a:solidFill>
          <a:ln w="76200">
            <a:solidFill>
              <a:srgbClr val="FFCC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6600" b="1"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sp>
        <p:nvSpPr>
          <p:cNvPr id="63" name="Dikdörtgen 62"/>
          <p:cNvSpPr/>
          <p:nvPr/>
        </p:nvSpPr>
        <p:spPr>
          <a:xfrm>
            <a:off x="6273006" y="5024115"/>
            <a:ext cx="1290100" cy="1259794"/>
          </a:xfrm>
          <a:prstGeom prst="rect">
            <a:avLst/>
          </a:prstGeom>
          <a:solidFill>
            <a:srgbClr val="FFFFFF"/>
          </a:solidFill>
          <a:ln w="76200">
            <a:solidFill>
              <a:srgbClr val="FF0000"/>
            </a:solidFill>
          </a:ln>
          <a:effectLst>
            <a:outerShdw blurRad="50800" dist="152400" dir="5400000" algn="t"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9600" b="1" i="0" u="none" strike="noStrike" kern="1200" cap="none" spc="0" normalizeH="0" baseline="0" noProof="0" dirty="0" smtClean="0">
                <a:ln>
                  <a:noFill/>
                </a:ln>
                <a:solidFill>
                  <a:srgbClr val="FF0000"/>
                </a:solidFill>
                <a:effectLst/>
                <a:uLnTx/>
                <a:uFillTx/>
                <a:latin typeface="Calibri" panose="020F0502020204030204"/>
                <a:ea typeface="+mn-ea"/>
                <a:cs typeface="+mn-cs"/>
              </a:rPr>
              <a:t>X</a:t>
            </a: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32" name="Dikdörtgen 31"/>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Komut Düğmesi: İleri veya Sonraki 32">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Komut Düğmesi: İleri veya Sonraki 33">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Komut Düğmesi: Giriş 34">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8939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900"/>
                                        <p:tgtEl>
                                          <p:spTgt spid="43"/>
                                        </p:tgtEl>
                                      </p:cBhvr>
                                    </p:animEffect>
                                  </p:childTnLst>
                                  <p:subTnLst>
                                    <p:audio>
                                      <p:cMediaNode>
                                        <p:cTn display="0" masterRel="sameClick">
                                          <p:stCondLst>
                                            <p:cond evt="begin" delay="0">
                                              <p:tn val="17"/>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900"/>
                                        <p:tgtEl>
                                          <p:spTgt spid="46"/>
                                        </p:tgtEl>
                                      </p:cBhvr>
                                    </p:animEffect>
                                  </p:childTnLst>
                                  <p:subTnLst>
                                    <p:audio>
                                      <p:cMediaNode>
                                        <p:cTn display="0" masterRel="sameClick">
                                          <p:stCondLst>
                                            <p:cond evt="begin" delay="0">
                                              <p:tn val="23"/>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44"/>
                  </p:tgtEl>
                </p:cond>
              </p:nextCondLst>
            </p:seq>
            <p:seq concurrent="1" nextAc="seek">
              <p:cTn id="26" restart="whenNotActive" fill="hold" evtFilter="cancelBubble" nodeType="interactiveSeq">
                <p:stCondLst>
                  <p:cond evt="onClick" delay="0">
                    <p:tgtEl>
                      <p:spTgt spid="52"/>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900"/>
                                        <p:tgtEl>
                                          <p:spTgt spid="54"/>
                                        </p:tgtEl>
                                      </p:cBhvr>
                                    </p:animEffect>
                                  </p:childTnLst>
                                  <p:subTnLst>
                                    <p:audio>
                                      <p:cMediaNode>
                                        <p:cTn display="0" masterRel="sameClick">
                                          <p:stCondLst>
                                            <p:cond evt="begin" delay="0">
                                              <p:tn val="29"/>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2"/>
                  </p:tgtEl>
                </p:cond>
              </p:nextCondLst>
            </p:seq>
            <p:seq concurrent="1" nextAc="seek">
              <p:cTn id="32" restart="whenNotActive" fill="hold" evtFilter="cancelBubble" nodeType="interactiveSeq">
                <p:stCondLst>
                  <p:cond evt="onClick" delay="0">
                    <p:tgtEl>
                      <p:spTgt spid="55"/>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900"/>
                                        <p:tgtEl>
                                          <p:spTgt spid="57"/>
                                        </p:tgtEl>
                                      </p:cBhvr>
                                    </p:animEffect>
                                  </p:childTnLst>
                                  <p:subTnLst>
                                    <p:audio>
                                      <p:cMediaNode>
                                        <p:cTn display="0" masterRel="sameClick">
                                          <p:stCondLst>
                                            <p:cond evt="begin" delay="0">
                                              <p:tn val="35"/>
                                            </p:cond>
                                          </p:stCondLst>
                                          <p:endCondLst>
                                            <p:cond evt="onStopAudio" delay="0">
                                              <p:tgtEl>
                                                <p:sldTgt/>
                                              </p:tgtEl>
                                            </p:cond>
                                          </p:endCondLst>
                                        </p:cTn>
                                        <p:tgtEl>
                                          <p:sndTgt r:embed="rId2" name="doğru.wav"/>
                                        </p:tgtEl>
                                      </p:cMediaNode>
                                    </p:audio>
                                  </p:subTnLst>
                                </p:cTn>
                              </p:par>
                            </p:childTnLst>
                          </p:cTn>
                        </p:par>
                      </p:childTnLst>
                    </p:cTn>
                  </p:par>
                </p:childTnLst>
              </p:cTn>
              <p:nextCondLst>
                <p:cond evt="onClick" delay="0">
                  <p:tgtEl>
                    <p:spTgt spid="55"/>
                  </p:tgtEl>
                </p:cond>
              </p:nextCondLst>
            </p:seq>
            <p:seq concurrent="1" nextAc="seek">
              <p:cTn id="38" restart="whenNotActive" fill="hold" evtFilter="cancelBubble" nodeType="interactiveSeq">
                <p:stCondLst>
                  <p:cond evt="onClick" delay="0">
                    <p:tgtEl>
                      <p:spTgt spid="58"/>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900"/>
                                        <p:tgtEl>
                                          <p:spTgt spid="60"/>
                                        </p:tgtEl>
                                      </p:cBhvr>
                                    </p:animEffect>
                                  </p:childTnLst>
                                  <p:subTnLst>
                                    <p:audio>
                                      <p:cMediaNode>
                                        <p:cTn display="0" masterRel="sameClick">
                                          <p:stCondLst>
                                            <p:cond evt="begin" delay="0">
                                              <p:tn val="41"/>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58"/>
                  </p:tgtEl>
                </p:cond>
              </p:nextCondLst>
            </p:seq>
            <p:seq concurrent="1" nextAc="seek">
              <p:cTn id="44" restart="whenNotActive" fill="hold" evtFilter="cancelBubble" nodeType="interactiveSeq">
                <p:stCondLst>
                  <p:cond evt="onClick" delay="0">
                    <p:tgtEl>
                      <p:spTgt spid="61"/>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900"/>
                                        <p:tgtEl>
                                          <p:spTgt spid="63"/>
                                        </p:tgtEl>
                                      </p:cBhvr>
                                    </p:animEffect>
                                  </p:childTnLst>
                                  <p:subTnLst>
                                    <p:audio>
                                      <p:cMediaNode>
                                        <p:cTn display="0" masterRel="sameClick">
                                          <p:stCondLst>
                                            <p:cond evt="begin" delay="0">
                                              <p:tn val="47"/>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61"/>
                  </p:tgtEl>
                </p:cond>
              </p:nextCondLst>
            </p:seq>
          </p:childTnLst>
        </p:cTn>
      </p:par>
    </p:tnLst>
    <p:bldLst>
      <p:bldP spid="43" grpId="0" animBg="1"/>
      <p:bldP spid="46" grpId="0" animBg="1"/>
      <p:bldP spid="51" grpId="0"/>
      <p:bldP spid="54" grpId="0" animBg="1"/>
      <p:bldP spid="57" grpId="0" animBg="1"/>
      <p:bldP spid="60" grpId="0" animBg="1"/>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97121" y="4590698"/>
            <a:ext cx="7458853" cy="838339"/>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l"/>
            <a:r>
              <a:rPr lang="tr-TR" dirty="0" smtClean="0"/>
              <a:t>Başlıca hurafe ve batıl inançlardır.</a:t>
            </a:r>
            <a:endParaRPr lang="tr-TR" dirty="0"/>
          </a:p>
        </p:txBody>
      </p:sp>
      <p:sp>
        <p:nvSpPr>
          <p:cNvPr id="3" name="2 İçerik Yer Tutucusu"/>
          <p:cNvSpPr>
            <a:spLocks noGrp="1"/>
          </p:cNvSpPr>
          <p:nvPr>
            <p:ph idx="1"/>
          </p:nvPr>
        </p:nvSpPr>
        <p:spPr>
          <a:xfrm>
            <a:off x="432619" y="206783"/>
            <a:ext cx="7344697" cy="4209847"/>
          </a:xfrm>
          <a:solidFill>
            <a:srgbClr val="FFCC99"/>
          </a:solidFill>
          <a:ln>
            <a:noFill/>
          </a:ln>
        </p:spPr>
        <p:style>
          <a:lnRef idx="1">
            <a:schemeClr val="accent4"/>
          </a:lnRef>
          <a:fillRef idx="2">
            <a:schemeClr val="accent4"/>
          </a:fillRef>
          <a:effectRef idx="1">
            <a:schemeClr val="accent4"/>
          </a:effectRef>
          <a:fontRef idx="minor">
            <a:schemeClr val="dk1"/>
          </a:fontRef>
        </p:style>
        <p:txBody>
          <a:bodyPr anchor="ctr">
            <a:noAutofit/>
          </a:bodyPr>
          <a:lstStyle/>
          <a:p>
            <a:r>
              <a:rPr lang="tr-TR" dirty="0"/>
              <a:t>Ruh </a:t>
            </a:r>
            <a:r>
              <a:rPr lang="tr-TR" dirty="0" smtClean="0"/>
              <a:t>çağırmak</a:t>
            </a:r>
          </a:p>
          <a:p>
            <a:r>
              <a:rPr lang="tr-TR" dirty="0" smtClean="0"/>
              <a:t>Sihir ve büyü </a:t>
            </a:r>
            <a:endParaRPr lang="tr-TR" dirty="0"/>
          </a:p>
          <a:p>
            <a:r>
              <a:rPr lang="tr-TR" dirty="0"/>
              <a:t>Kahve fincanına bakıp fal uydurmak</a:t>
            </a:r>
          </a:p>
          <a:p>
            <a:r>
              <a:rPr lang="tr-TR" dirty="0"/>
              <a:t>Renklerden rakamlardan hüküm çıkarmak ve </a:t>
            </a:r>
            <a:r>
              <a:rPr lang="tr-TR" dirty="0" smtClean="0"/>
              <a:t>uğur, uğursuzluk </a:t>
            </a:r>
            <a:r>
              <a:rPr lang="tr-TR" dirty="0"/>
              <a:t>aramak</a:t>
            </a:r>
          </a:p>
          <a:p>
            <a:r>
              <a:rPr lang="tr-TR" dirty="0" smtClean="0"/>
              <a:t>Türbeye </a:t>
            </a:r>
            <a:r>
              <a:rPr lang="tr-TR" dirty="0"/>
              <a:t>Bez-çaput bağlamak</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7558" y="206783"/>
            <a:ext cx="4032367" cy="41764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İleri veya Sonraki 6">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Komut Düğmesi: Giriş 7">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992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Dikdörtgen 3"/>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Komut Düğmesi: İleri veya Sonraki 4">
            <a:hlinkClick r:id="" action="ppaction://hlinkshowjump?jump=previousslide" highlightClick="1"/>
          </p:cNvPr>
          <p:cNvSpPr/>
          <p:nvPr/>
        </p:nvSpPr>
        <p:spPr>
          <a:xfrm flipH="1">
            <a:off x="10850811" y="6415150"/>
            <a:ext cx="383458" cy="464114"/>
          </a:xfrm>
          <a:prstGeom prst="actionButtonForwardNex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nextslide" highlightClick="1"/>
          </p:cNvPr>
          <p:cNvSpPr/>
          <p:nvPr/>
        </p:nvSpPr>
        <p:spPr>
          <a:xfrm>
            <a:off x="11798196" y="6415150"/>
            <a:ext cx="383458" cy="452682"/>
          </a:xfrm>
          <a:prstGeom prst="actionButtonForwardNex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Giriş 6">
            <a:hlinkClick r:id="" action="ppaction://hlinkshowjump?jump=firstslide" highlightClick="1"/>
          </p:cNvPr>
          <p:cNvSpPr/>
          <p:nvPr/>
        </p:nvSpPr>
        <p:spPr>
          <a:xfrm>
            <a:off x="11302394" y="6415150"/>
            <a:ext cx="427678" cy="456707"/>
          </a:xfrm>
          <a:prstGeom prst="actionButtonHome">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Dikdörtgen 7"/>
          <p:cNvSpPr/>
          <p:nvPr/>
        </p:nvSpPr>
        <p:spPr>
          <a:xfrm>
            <a:off x="5778500" y="358417"/>
            <a:ext cx="5851207" cy="2431435"/>
          </a:xfrm>
          <a:prstGeom prst="rect">
            <a:avLst/>
          </a:prstGeom>
          <a:solidFill>
            <a:srgbClr val="FFCC99"/>
          </a:solidFill>
          <a:ln w="28575">
            <a:solidFill>
              <a:srgbClr val="A162D0"/>
            </a:solidFill>
          </a:ln>
        </p:spPr>
        <p:txBody>
          <a:bodyPr wrap="square">
            <a:spAutoFit/>
          </a:bodyPr>
          <a:lstStyle/>
          <a:p>
            <a:pPr algn="just"/>
            <a:endParaRPr lang="tr-TR" sz="2800" b="1" dirty="0" smtClean="0"/>
          </a:p>
          <a:p>
            <a:pPr algn="just"/>
            <a:r>
              <a:rPr lang="tr-TR" sz="2800" b="1" dirty="0" smtClean="0"/>
              <a:t>“</a:t>
            </a:r>
            <a:r>
              <a:rPr lang="tr-TR" sz="2800" b="1" dirty="0"/>
              <a:t>De ki: Göklerde ve yerde </a:t>
            </a:r>
            <a:r>
              <a:rPr lang="tr-TR" sz="2800" b="1" dirty="0" err="1" smtClean="0"/>
              <a:t>gaybı</a:t>
            </a:r>
            <a:r>
              <a:rPr lang="tr-TR" sz="2800" b="1" dirty="0"/>
              <a:t> </a:t>
            </a:r>
            <a:r>
              <a:rPr lang="tr-TR" sz="2800" b="1" dirty="0" smtClean="0"/>
              <a:t>(geleceği) </a:t>
            </a:r>
            <a:r>
              <a:rPr lang="tr-TR" sz="2800" b="1" dirty="0"/>
              <a:t>Allah’tan başka </a:t>
            </a:r>
            <a:r>
              <a:rPr lang="tr-TR" sz="2800" b="1" dirty="0" smtClean="0"/>
              <a:t>bilen yoktur...”</a:t>
            </a:r>
          </a:p>
          <a:p>
            <a:pPr algn="just"/>
            <a:endParaRPr lang="tr-TR" sz="4000" dirty="0"/>
          </a:p>
        </p:txBody>
      </p:sp>
      <p:sp>
        <p:nvSpPr>
          <p:cNvPr id="9" name="Yuvarlatılmış Dikdörtgen 8"/>
          <p:cNvSpPr/>
          <p:nvPr/>
        </p:nvSpPr>
        <p:spPr>
          <a:xfrm>
            <a:off x="7106161" y="2508867"/>
            <a:ext cx="3195884" cy="589936"/>
          </a:xfrm>
          <a:prstGeom prst="roundRect">
            <a:avLst>
              <a:gd name="adj" fmla="val 50000"/>
            </a:avLst>
          </a:prstGeom>
          <a:solidFill>
            <a:srgbClr val="FFCC99"/>
          </a:solidFill>
          <a:ln>
            <a:solidFill>
              <a:srgbClr val="A162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err="1">
                <a:solidFill>
                  <a:schemeClr val="tx1"/>
                </a:solidFill>
              </a:rPr>
              <a:t>Neml</a:t>
            </a:r>
            <a:r>
              <a:rPr lang="tr-TR" sz="2400" dirty="0">
                <a:solidFill>
                  <a:schemeClr val="tx1"/>
                </a:solidFill>
              </a:rPr>
              <a:t> suresi, 65. ayet</a:t>
            </a:r>
          </a:p>
        </p:txBody>
      </p:sp>
      <p:sp>
        <p:nvSpPr>
          <p:cNvPr id="11" name="Curved Down Arrow 682"/>
          <p:cNvSpPr/>
          <p:nvPr/>
        </p:nvSpPr>
        <p:spPr>
          <a:xfrm rot="6188147">
            <a:off x="9325685" y="3399436"/>
            <a:ext cx="2734217" cy="1514759"/>
          </a:xfrm>
          <a:prstGeom prst="curved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Yuvarlatılmış Dikdörtgen 11"/>
          <p:cNvSpPr/>
          <p:nvPr/>
        </p:nvSpPr>
        <p:spPr>
          <a:xfrm>
            <a:off x="5875740" y="4204184"/>
            <a:ext cx="3713665" cy="1265288"/>
          </a:xfrm>
          <a:prstGeom prst="roundRect">
            <a:avLst/>
          </a:prstGeom>
          <a:gradFill flip="none" rotWithShape="1">
            <a:gsLst>
              <a:gs pos="0">
                <a:srgbClr val="009898">
                  <a:tint val="66000"/>
                  <a:satMod val="160000"/>
                </a:srgbClr>
              </a:gs>
              <a:gs pos="50000">
                <a:srgbClr val="009898">
                  <a:tint val="44500"/>
                  <a:satMod val="160000"/>
                </a:srgbClr>
              </a:gs>
              <a:gs pos="100000">
                <a:srgbClr val="009898">
                  <a:tint val="23500"/>
                  <a:satMod val="160000"/>
                </a:srgbClr>
              </a:gs>
            </a:gsLst>
            <a:lin ang="10800000" scaled="1"/>
            <a:tileRect/>
          </a:gradFill>
          <a:ln>
            <a:solidFill>
              <a:srgbClr val="A162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solidFill>
              </a:rPr>
              <a:t>Ayetten hangi sonuçları çıkara biliriz?</a:t>
            </a:r>
            <a:endParaRPr lang="tr-TR" sz="2800" dirty="0">
              <a:solidFill>
                <a:schemeClr val="tx1"/>
              </a:solidFill>
            </a:endParaRPr>
          </a:p>
        </p:txBody>
      </p:sp>
      <p:pic>
        <p:nvPicPr>
          <p:cNvPr id="14" name="Resim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839" y="221308"/>
            <a:ext cx="5909810" cy="443235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Dikdörtgen 14"/>
          <p:cNvSpPr/>
          <p:nvPr/>
        </p:nvSpPr>
        <p:spPr>
          <a:xfrm>
            <a:off x="5778500" y="292100"/>
            <a:ext cx="6248400" cy="1559162"/>
          </a:xfrm>
          <a:prstGeom prst="rect">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solidFill>
              </a:rPr>
              <a:t>İslam dinine göre geleceği Allah’tan başka kimse bilemez. Bundan dolayı fal bakmak ile hiç kimse geleceği bilmez.</a:t>
            </a:r>
            <a:endParaRPr lang="tr-TR" sz="2800" dirty="0">
              <a:solidFill>
                <a:schemeClr val="tx1"/>
              </a:solidFill>
            </a:endParaRPr>
          </a:p>
        </p:txBody>
      </p:sp>
      <p:sp>
        <p:nvSpPr>
          <p:cNvPr id="16" name="Dikdörtgen 15"/>
          <p:cNvSpPr/>
          <p:nvPr/>
        </p:nvSpPr>
        <p:spPr>
          <a:xfrm>
            <a:off x="5778500" y="2251665"/>
            <a:ext cx="6248400" cy="2468317"/>
          </a:xfrm>
          <a:prstGeom prst="rect">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de-DE" sz="2800" dirty="0">
                <a:solidFill>
                  <a:schemeClr val="tx1"/>
                </a:solidFill>
              </a:rPr>
              <a:t>Ruhun dünyaya </a:t>
            </a:r>
            <a:r>
              <a:rPr lang="de-DE" sz="2800" dirty="0" err="1">
                <a:solidFill>
                  <a:schemeClr val="tx1"/>
                </a:solidFill>
              </a:rPr>
              <a:t>geri</a:t>
            </a:r>
            <a:r>
              <a:rPr lang="de-DE" sz="2800" dirty="0">
                <a:solidFill>
                  <a:schemeClr val="tx1"/>
                </a:solidFill>
              </a:rPr>
              <a:t> </a:t>
            </a:r>
            <a:r>
              <a:rPr lang="de-DE" sz="2800" dirty="0" err="1">
                <a:solidFill>
                  <a:schemeClr val="tx1"/>
                </a:solidFill>
              </a:rPr>
              <a:t>gelmesi</a:t>
            </a:r>
            <a:r>
              <a:rPr lang="de-DE" sz="2800" dirty="0">
                <a:solidFill>
                  <a:schemeClr val="tx1"/>
                </a:solidFill>
              </a:rPr>
              <a:t> </a:t>
            </a:r>
            <a:r>
              <a:rPr lang="de-DE" sz="2800" dirty="0" err="1" smtClean="0">
                <a:solidFill>
                  <a:schemeClr val="tx1"/>
                </a:solidFill>
              </a:rPr>
              <a:t>mümkün</a:t>
            </a:r>
            <a:r>
              <a:rPr lang="tr-TR" sz="2800" dirty="0">
                <a:solidFill>
                  <a:schemeClr val="tx1"/>
                </a:solidFill>
              </a:rPr>
              <a:t> </a:t>
            </a:r>
            <a:r>
              <a:rPr lang="tr-TR" sz="2800" dirty="0" smtClean="0">
                <a:solidFill>
                  <a:schemeClr val="tx1"/>
                </a:solidFill>
              </a:rPr>
              <a:t>olmadığına </a:t>
            </a:r>
            <a:r>
              <a:rPr lang="tr-TR" sz="2800" dirty="0">
                <a:solidFill>
                  <a:schemeClr val="tx1"/>
                </a:solidFill>
              </a:rPr>
              <a:t>göre ruh çağırmak da boş ve batıl bir iştir. Bu yüzden bu yolla elde </a:t>
            </a:r>
            <a:r>
              <a:rPr lang="tr-TR" sz="2800" dirty="0" smtClean="0">
                <a:solidFill>
                  <a:schemeClr val="tx1"/>
                </a:solidFill>
              </a:rPr>
              <a:t>edildiği iddia </a:t>
            </a:r>
            <a:r>
              <a:rPr lang="tr-TR" sz="2800" dirty="0">
                <a:solidFill>
                  <a:schemeClr val="tx1"/>
                </a:solidFill>
              </a:rPr>
              <a:t>edilen bilgilere inanmamak gerekir.</a:t>
            </a:r>
          </a:p>
        </p:txBody>
      </p:sp>
    </p:spTree>
    <p:extLst>
      <p:ext uri="{BB962C8B-B14F-4D97-AF65-F5344CB8AC3E}">
        <p14:creationId xmlns:p14="http://schemas.microsoft.com/office/powerpoint/2010/main" val="91272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1" fill="hold" grpId="1" nodeType="clickEffect">
                                  <p:stCondLst>
                                    <p:cond delay="0"/>
                                  </p:stCondLst>
                                  <p:childTnLst>
                                    <p:animEffect transition="out" filter="wipe(up)">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par>
                                <p:cTn id="25" presetID="22" presetClass="exit" presetSubtype="1" fill="hold" grpId="1" nodeType="withEffect">
                                  <p:stCondLst>
                                    <p:cond delay="0"/>
                                  </p:stCondLst>
                                  <p:childTnLst>
                                    <p:animEffect transition="out" filter="wipe(up)">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22" presetClass="exit" presetSubtype="1" fill="hold" grpId="1" nodeType="withEffect">
                                  <p:stCondLst>
                                    <p:cond delay="0"/>
                                  </p:stCondLst>
                                  <p:childTnLst>
                                    <p:animEffect transition="out" filter="wipe(up)">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22" presetClass="exit" presetSubtype="1" fill="hold" grpId="1" nodeType="withEffect">
                                  <p:stCondLst>
                                    <p:cond delay="0"/>
                                  </p:stCondLst>
                                  <p:childTnLst>
                                    <p:animEffect transition="out" filter="wipe(up)">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1" grpId="0" animBg="1"/>
      <p:bldP spid="11" grpId="1" animBg="1"/>
      <p:bldP spid="12" grpId="0" animBg="1"/>
      <p:bldP spid="12" grpId="1" animBg="1"/>
      <p:bldP spid="15"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131" name="Dikdörtgen 130"/>
          <p:cNvSpPr/>
          <p:nvPr/>
        </p:nvSpPr>
        <p:spPr>
          <a:xfrm>
            <a:off x="49323" y="3747096"/>
            <a:ext cx="582662" cy="5394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3600" dirty="0" smtClean="0">
                <a:solidFill>
                  <a:srgbClr val="00B050"/>
                </a:solidFill>
              </a:rPr>
              <a:t>✔</a:t>
            </a:r>
            <a:endParaRPr lang="tr-TR" sz="3600" dirty="0">
              <a:solidFill>
                <a:srgbClr val="00B050"/>
              </a:solidFill>
            </a:endParaRPr>
          </a:p>
        </p:txBody>
      </p:sp>
      <p:sp>
        <p:nvSpPr>
          <p:cNvPr id="132" name="Dikdörtgen 131"/>
          <p:cNvSpPr/>
          <p:nvPr/>
        </p:nvSpPr>
        <p:spPr>
          <a:xfrm>
            <a:off x="167963" y="4670578"/>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33" name="Dikdörtgen 132"/>
          <p:cNvSpPr/>
          <p:nvPr/>
        </p:nvSpPr>
        <p:spPr>
          <a:xfrm>
            <a:off x="127019" y="5568267"/>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27" name="Dikdörtgen 126"/>
          <p:cNvSpPr/>
          <p:nvPr/>
        </p:nvSpPr>
        <p:spPr>
          <a:xfrm>
            <a:off x="167963" y="2853154"/>
            <a:ext cx="382138"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72" name="İçerik Yer Tutucusu 2"/>
          <p:cNvSpPr txBox="1">
            <a:spLocks/>
          </p:cNvSpPr>
          <p:nvPr/>
        </p:nvSpPr>
        <p:spPr>
          <a:xfrm>
            <a:off x="122829" y="24557"/>
            <a:ext cx="12019073" cy="2668768"/>
          </a:xfrm>
          <a:prstGeom prst="rect">
            <a:avLst/>
          </a:prstGeom>
          <a:solidFill>
            <a:schemeClr val="accent1">
              <a:lumMod val="20000"/>
              <a:lumOff val="80000"/>
            </a:schemeClr>
          </a:solidFill>
          <a:ln w="31750">
            <a:gradFill>
              <a:gsLst>
                <a:gs pos="0">
                  <a:schemeClr val="bg1">
                    <a:alpha val="99000"/>
                  </a:schemeClr>
                </a:gs>
                <a:gs pos="100000">
                  <a:schemeClr val="bg1"/>
                </a:gs>
              </a:gsLst>
              <a:lin ang="5400000" scaled="1"/>
            </a:gra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nSpc>
                <a:spcPct val="100000"/>
              </a:lnSpc>
            </a:pPr>
            <a:r>
              <a:rPr lang="tr-TR" sz="4000" b="1" dirty="0"/>
              <a:t>1. Meleklerle ilgili aşağıdakilerden hangisi </a:t>
            </a:r>
            <a:r>
              <a:rPr lang="tr-TR" sz="4000" b="1" u="sng" dirty="0"/>
              <a:t>yanlıştır?</a:t>
            </a:r>
          </a:p>
          <a:p>
            <a:pPr algn="l">
              <a:lnSpc>
                <a:spcPct val="100000"/>
              </a:lnSpc>
            </a:pPr>
            <a:endParaRPr lang="tr-TR" sz="3200" b="1" dirty="0"/>
          </a:p>
        </p:txBody>
      </p:sp>
      <p:grpSp>
        <p:nvGrpSpPr>
          <p:cNvPr id="105" name="A"/>
          <p:cNvGrpSpPr/>
          <p:nvPr/>
        </p:nvGrpSpPr>
        <p:grpSpPr>
          <a:xfrm>
            <a:off x="540642" y="2839507"/>
            <a:ext cx="11527754" cy="543553"/>
            <a:chOff x="955343" y="3343700"/>
            <a:chExt cx="11527754" cy="682389"/>
          </a:xfrm>
          <a:effectLst/>
        </p:grpSpPr>
        <p:sp>
          <p:nvSpPr>
            <p:cNvPr id="97" name="Yuvarlatılmış Dikdörtgen 96"/>
            <p:cNvSpPr/>
            <p:nvPr/>
          </p:nvSpPr>
          <p:spPr>
            <a:xfrm>
              <a:off x="955343" y="3343700"/>
              <a:ext cx="1201003" cy="682388"/>
            </a:xfrm>
            <a:prstGeom prst="roundRect">
              <a:avLst/>
            </a:prstGeom>
            <a:solidFill>
              <a:schemeClr val="accent6"/>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96" name="Serbest Form 95"/>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İnsanların iyiliğini isterler.</a:t>
              </a:r>
            </a:p>
          </p:txBody>
        </p:sp>
      </p:grpSp>
      <p:sp>
        <p:nvSpPr>
          <p:cNvPr id="104" name="Dikdörtgen 103"/>
          <p:cNvSpPr/>
          <p:nvPr/>
        </p:nvSpPr>
        <p:spPr>
          <a:xfrm>
            <a:off x="427270" y="273426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A</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grpSp>
        <p:nvGrpSpPr>
          <p:cNvPr id="118" name="B"/>
          <p:cNvGrpSpPr/>
          <p:nvPr/>
        </p:nvGrpSpPr>
        <p:grpSpPr>
          <a:xfrm>
            <a:off x="540642" y="3750596"/>
            <a:ext cx="11527754" cy="543553"/>
            <a:chOff x="955343" y="3343700"/>
            <a:chExt cx="11527754" cy="682389"/>
          </a:xfrm>
        </p:grpSpPr>
        <p:sp>
          <p:nvSpPr>
            <p:cNvPr id="119" name="Yuvarlatılmış Dikdörtgen 118"/>
            <p:cNvSpPr/>
            <p:nvPr/>
          </p:nvSpPr>
          <p:spPr>
            <a:xfrm>
              <a:off x="955343" y="3343700"/>
              <a:ext cx="1201003" cy="682388"/>
            </a:xfrm>
            <a:prstGeom prst="roundRect">
              <a:avLst/>
            </a:prstGeom>
            <a:solidFill>
              <a:srgbClr val="FFC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0" name="Serbest Form 119"/>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 İrade ve bilinç sahibi </a:t>
              </a:r>
              <a:r>
                <a:rPr lang="tr-TR" sz="3600" dirty="0" smtClean="0"/>
                <a:t>varlıklardır.</a:t>
              </a:r>
              <a:endParaRPr lang="tr-TR" sz="3600" dirty="0"/>
            </a:p>
          </p:txBody>
        </p:sp>
      </p:grpSp>
      <p:grpSp>
        <p:nvGrpSpPr>
          <p:cNvPr id="121" name="C"/>
          <p:cNvGrpSpPr/>
          <p:nvPr/>
        </p:nvGrpSpPr>
        <p:grpSpPr>
          <a:xfrm>
            <a:off x="540642" y="4650990"/>
            <a:ext cx="11527754" cy="543553"/>
            <a:chOff x="955343" y="3343700"/>
            <a:chExt cx="11527754" cy="682389"/>
          </a:xfrm>
        </p:grpSpPr>
        <p:sp>
          <p:nvSpPr>
            <p:cNvPr id="122" name="Yuvarlatılmış Dikdörtgen 121"/>
            <p:cNvSpPr/>
            <p:nvPr/>
          </p:nvSpPr>
          <p:spPr>
            <a:xfrm>
              <a:off x="955343" y="3343700"/>
              <a:ext cx="1201003" cy="682388"/>
            </a:xfrm>
            <a:prstGeom prst="roundRect">
              <a:avLst/>
            </a:prstGeom>
            <a:solidFill>
              <a:srgbClr val="DA0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3" name="Serbest Form 122"/>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Sürekli Allah’a ibadet ve itaat ederler.</a:t>
              </a:r>
            </a:p>
          </p:txBody>
        </p:sp>
      </p:grpSp>
      <p:grpSp>
        <p:nvGrpSpPr>
          <p:cNvPr id="124" name="D"/>
          <p:cNvGrpSpPr/>
          <p:nvPr/>
        </p:nvGrpSpPr>
        <p:grpSpPr>
          <a:xfrm>
            <a:off x="540642" y="5558580"/>
            <a:ext cx="11518296" cy="543553"/>
            <a:chOff x="955343" y="3343700"/>
            <a:chExt cx="11518296" cy="682389"/>
          </a:xfrm>
        </p:grpSpPr>
        <p:sp>
          <p:nvSpPr>
            <p:cNvPr id="125" name="Yuvarlatılmış Dikdörtgen 124"/>
            <p:cNvSpPr/>
            <p:nvPr/>
          </p:nvSpPr>
          <p:spPr>
            <a:xfrm>
              <a:off x="955343" y="3343700"/>
              <a:ext cx="1201003" cy="682388"/>
            </a:xfrm>
            <a:prstGeom prst="roundRect">
              <a:avLst/>
            </a:prstGeom>
            <a:solidFill>
              <a:srgbClr val="0AB3C3"/>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6" name="Serbest Form 125"/>
            <p:cNvSpPr/>
            <p:nvPr/>
          </p:nvSpPr>
          <p:spPr>
            <a:xfrm>
              <a:off x="1228299"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Nurdan yaratılmış ve görünmez </a:t>
              </a:r>
              <a:r>
                <a:rPr lang="tr-TR" sz="3600" dirty="0" smtClean="0"/>
                <a:t>varlıklardır.</a:t>
              </a:r>
              <a:endParaRPr lang="tr-TR" sz="3600" dirty="0"/>
            </a:p>
          </p:txBody>
        </p:sp>
      </p:grpSp>
      <p:sp>
        <p:nvSpPr>
          <p:cNvPr id="128" name="Dikdörtgen 127"/>
          <p:cNvSpPr/>
          <p:nvPr/>
        </p:nvSpPr>
        <p:spPr>
          <a:xfrm>
            <a:off x="427271" y="3651546"/>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B</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29" name="Dikdörtgen 128"/>
          <p:cNvSpPr/>
          <p:nvPr/>
        </p:nvSpPr>
        <p:spPr>
          <a:xfrm>
            <a:off x="359032" y="4568823"/>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C</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30" name="Dikdörtgen 129"/>
          <p:cNvSpPr/>
          <p:nvPr/>
        </p:nvSpPr>
        <p:spPr>
          <a:xfrm>
            <a:off x="372679" y="542731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D</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26"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63472"/>
            <a:ext cx="437317" cy="394528"/>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75244"/>
            <a:ext cx="526199" cy="3936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Yuvarlatılmış Dikdörtgen 29"/>
          <p:cNvSpPr/>
          <p:nvPr/>
        </p:nvSpPr>
        <p:spPr>
          <a:xfrm>
            <a:off x="9154633" y="2211231"/>
            <a:ext cx="3001527" cy="48209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2400" dirty="0" smtClean="0"/>
              <a:t>Doğru cevabı tıklayınız</a:t>
            </a:r>
            <a:endParaRPr lang="tr-TR" sz="2400" dirty="0"/>
          </a:p>
        </p:txBody>
      </p:sp>
    </p:spTree>
    <p:extLst>
      <p:ext uri="{BB962C8B-B14F-4D97-AF65-F5344CB8AC3E}">
        <p14:creationId xmlns:p14="http://schemas.microsoft.com/office/powerpoint/2010/main" val="816639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2000"/>
                                  </p:stCondLst>
                                  <p:childTnLst>
                                    <p:set>
                                      <p:cBhvr>
                                        <p:cTn id="6" dur="1" fill="hold">
                                          <p:stCondLst>
                                            <p:cond delay="74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5"/>
                    </p:tgtEl>
                  </p:cond>
                </p:stCondLst>
                <p:endSync evt="end" delay="0">
                  <p:rtn val="all"/>
                </p:endSync>
                <p:childTnLst>
                  <p:par>
                    <p:cTn id="8" fill="hold">
                      <p:stCondLst>
                        <p:cond delay="0"/>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750"/>
                                        <p:tgtEl>
                                          <p:spTgt spid="127"/>
                                        </p:tgtEl>
                                      </p:cBhvr>
                                    </p:animEffect>
                                  </p:childTnLst>
                                  <p:subTnLst>
                                    <p:audio>
                                      <p:cMediaNode>
                                        <p:cTn display="0" masterRel="sameClick">
                                          <p:stCondLst>
                                            <p:cond evt="begin" delay="0">
                                              <p:tn val="10"/>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5"/>
                  </p:tgtEl>
                </p:cond>
              </p:nextCondLst>
            </p:seq>
            <p:seq concurrent="1" nextAc="seek">
              <p:cTn id="13" restart="whenNotActive" fill="hold" evtFilter="cancelBubble" nodeType="interactiveSeq">
                <p:stCondLst>
                  <p:cond evt="onClick" delay="0">
                    <p:tgtEl>
                      <p:spTgt spid="118"/>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1"/>
                                        </p:tgtEl>
                                        <p:attrNameLst>
                                          <p:attrName>style.visibility</p:attrName>
                                        </p:attrNameLst>
                                      </p:cBhvr>
                                      <p:to>
                                        <p:strVal val="visible"/>
                                      </p:to>
                                    </p:set>
                                    <p:animEffect transition="in" filter="fade">
                                      <p:cBhvr>
                                        <p:cTn id="18" dur="750"/>
                                        <p:tgtEl>
                                          <p:spTgt spid="131"/>
                                        </p:tgtEl>
                                      </p:cBhvr>
                                    </p:animEffect>
                                  </p:childTnLst>
                                  <p:subTnLst>
                                    <p:audio>
                                      <p:cMediaNode>
                                        <p:cTn display="0" masterRel="sameClick">
                                          <p:stCondLst>
                                            <p:cond evt="begin" delay="0">
                                              <p:tn val="16"/>
                                            </p:cond>
                                          </p:stCondLst>
                                          <p:endCondLst>
                                            <p:cond evt="onStopAudio" delay="0">
                                              <p:tgtEl>
                                                <p:sldTgt/>
                                              </p:tgtEl>
                                            </p:cond>
                                          </p:endCondLst>
                                        </p:cTn>
                                        <p:tgtEl>
                                          <p:sndTgt r:embed="rId3" name="Doğru (online-audio-converter.com).wav"/>
                                        </p:tgtEl>
                                      </p:cMediaNode>
                                    </p:audio>
                                  </p:subTnLst>
                                </p:cTn>
                              </p:par>
                            </p:childTnLst>
                          </p:cTn>
                        </p:par>
                      </p:childTnLst>
                    </p:cTn>
                  </p:par>
                </p:childTnLst>
              </p:cTn>
              <p:nextCondLst>
                <p:cond evt="onClick" delay="0">
                  <p:tgtEl>
                    <p:spTgt spid="118"/>
                  </p:tgtEl>
                </p:cond>
              </p:nextCondLst>
            </p:seq>
            <p:seq concurrent="1" nextAc="seek">
              <p:cTn id="19" restart="whenNotActive" fill="hold" evtFilter="cancelBubble" nodeType="interactiveSeq">
                <p:stCondLst>
                  <p:cond evt="onClick" delay="0">
                    <p:tgtEl>
                      <p:spTgt spid="121"/>
                    </p:tgtEl>
                  </p:cond>
                </p:stCondLst>
                <p:endSync evt="end" delay="0">
                  <p:rtn val="all"/>
                </p:endSync>
                <p:childTnLst>
                  <p:par>
                    <p:cTn id="20" fill="hold">
                      <p:stCondLst>
                        <p:cond delay="0"/>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2"/>
                                        </p:tgtEl>
                                        <p:attrNameLst>
                                          <p:attrName>style.visibility</p:attrName>
                                        </p:attrNameLst>
                                      </p:cBhvr>
                                      <p:to>
                                        <p:strVal val="visible"/>
                                      </p:to>
                                    </p:set>
                                    <p:animEffect transition="in" filter="fade">
                                      <p:cBhvr>
                                        <p:cTn id="24" dur="750"/>
                                        <p:tgtEl>
                                          <p:spTgt spid="132"/>
                                        </p:tgtEl>
                                      </p:cBhvr>
                                    </p:animEffect>
                                  </p:childTnLst>
                                  <p:subTnLst>
                                    <p:audio>
                                      <p:cMediaNode>
                                        <p:cTn display="0" masterRel="sameClick">
                                          <p:stCondLst>
                                            <p:cond evt="begin" delay="0">
                                              <p:tn val="22"/>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1"/>
                  </p:tgtEl>
                </p:cond>
              </p:nextCondLst>
            </p:seq>
            <p:seq concurrent="1" nextAc="seek">
              <p:cTn id="25" restart="whenNotActive" fill="hold" evtFilter="cancelBubble" nodeType="interactiveSeq">
                <p:stCondLst>
                  <p:cond evt="onClick" delay="0">
                    <p:tgtEl>
                      <p:spTgt spid="124"/>
                    </p:tgtEl>
                  </p:cond>
                </p:stCondLst>
                <p:endSync evt="end" delay="0">
                  <p:rtn val="all"/>
                </p:endSync>
                <p:childTnLst>
                  <p:par>
                    <p:cTn id="26" fill="hold">
                      <p:stCondLst>
                        <p:cond delay="0"/>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3"/>
                                        </p:tgtEl>
                                        <p:attrNameLst>
                                          <p:attrName>style.visibility</p:attrName>
                                        </p:attrNameLst>
                                      </p:cBhvr>
                                      <p:to>
                                        <p:strVal val="visible"/>
                                      </p:to>
                                    </p:set>
                                    <p:animEffect transition="in" filter="fade">
                                      <p:cBhvr>
                                        <p:cTn id="30" dur="750"/>
                                        <p:tgtEl>
                                          <p:spTgt spid="133"/>
                                        </p:tgtEl>
                                      </p:cBhvr>
                                    </p:animEffect>
                                  </p:childTnLst>
                                  <p:subTnLst>
                                    <p:audio>
                                      <p:cMediaNode>
                                        <p:cTn display="0" masterRel="sameClick">
                                          <p:stCondLst>
                                            <p:cond evt="begin" delay="0">
                                              <p:tn val="28"/>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4"/>
                  </p:tgtEl>
                </p:cond>
              </p:nextCondLst>
            </p:seq>
          </p:childTnLst>
        </p:cTn>
      </p:par>
    </p:tnLst>
    <p:bldLst>
      <p:bldP spid="131" grpId="0" animBg="1"/>
      <p:bldP spid="132" grpId="0" animBg="1"/>
      <p:bldP spid="133" grpId="0" animBg="1"/>
      <p:bldP spid="127" grpId="0" animBg="1"/>
      <p:bldP spid="3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131" name="Dikdörtgen 130"/>
          <p:cNvSpPr/>
          <p:nvPr/>
        </p:nvSpPr>
        <p:spPr>
          <a:xfrm>
            <a:off x="34837" y="5518284"/>
            <a:ext cx="582662" cy="5394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3600" dirty="0" smtClean="0">
                <a:solidFill>
                  <a:srgbClr val="00B050"/>
                </a:solidFill>
              </a:rPr>
              <a:t>✔</a:t>
            </a:r>
            <a:endParaRPr lang="tr-TR" sz="3600" dirty="0">
              <a:solidFill>
                <a:srgbClr val="00B050"/>
              </a:solidFill>
            </a:endParaRPr>
          </a:p>
        </p:txBody>
      </p:sp>
      <p:sp>
        <p:nvSpPr>
          <p:cNvPr id="132" name="Dikdörtgen 131"/>
          <p:cNvSpPr/>
          <p:nvPr/>
        </p:nvSpPr>
        <p:spPr>
          <a:xfrm>
            <a:off x="153477" y="3703739"/>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33" name="Dikdörtgen 132"/>
          <p:cNvSpPr/>
          <p:nvPr/>
        </p:nvSpPr>
        <p:spPr>
          <a:xfrm>
            <a:off x="112533" y="4601428"/>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27" name="Dikdörtgen 126"/>
          <p:cNvSpPr/>
          <p:nvPr/>
        </p:nvSpPr>
        <p:spPr>
          <a:xfrm>
            <a:off x="167963" y="2853154"/>
            <a:ext cx="382138"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72" name="İçerik Yer Tutucusu 2"/>
          <p:cNvSpPr txBox="1">
            <a:spLocks/>
          </p:cNvSpPr>
          <p:nvPr/>
        </p:nvSpPr>
        <p:spPr>
          <a:xfrm>
            <a:off x="112533" y="65500"/>
            <a:ext cx="12019073" cy="2668768"/>
          </a:xfrm>
          <a:prstGeom prst="rect">
            <a:avLst/>
          </a:prstGeom>
          <a:solidFill>
            <a:schemeClr val="accent1">
              <a:lumMod val="20000"/>
              <a:lumOff val="80000"/>
            </a:schemeClr>
          </a:solidFill>
          <a:ln w="31750">
            <a:gradFill>
              <a:gsLst>
                <a:gs pos="0">
                  <a:schemeClr val="bg1">
                    <a:alpha val="99000"/>
                  </a:schemeClr>
                </a:gs>
                <a:gs pos="100000">
                  <a:schemeClr val="bg1"/>
                </a:gs>
              </a:gsLst>
              <a:lin ang="5400000" scaled="1"/>
            </a:gra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l">
              <a:lnSpc>
                <a:spcPct val="100000"/>
              </a:lnSpc>
            </a:pPr>
            <a:r>
              <a:rPr lang="tr-TR" sz="3600" b="1" dirty="0" smtClean="0"/>
              <a:t>2. Aşağıdaki </a:t>
            </a:r>
            <a:r>
              <a:rPr lang="tr-TR" sz="3600" b="1" dirty="0"/>
              <a:t>dört büyük melek ve görevleriyle ilgili bilgilerden hangisinde yanlışlık yapılmıştır?</a:t>
            </a:r>
          </a:p>
        </p:txBody>
      </p:sp>
      <p:grpSp>
        <p:nvGrpSpPr>
          <p:cNvPr id="105" name="A"/>
          <p:cNvGrpSpPr/>
          <p:nvPr/>
        </p:nvGrpSpPr>
        <p:grpSpPr>
          <a:xfrm>
            <a:off x="540642" y="2839507"/>
            <a:ext cx="11527754" cy="543553"/>
            <a:chOff x="955343" y="3343700"/>
            <a:chExt cx="11527754" cy="682389"/>
          </a:xfrm>
          <a:effectLst/>
        </p:grpSpPr>
        <p:sp>
          <p:nvSpPr>
            <p:cNvPr id="97" name="Yuvarlatılmış Dikdörtgen 96"/>
            <p:cNvSpPr/>
            <p:nvPr/>
          </p:nvSpPr>
          <p:spPr>
            <a:xfrm>
              <a:off x="955343" y="3343700"/>
              <a:ext cx="1201003" cy="682388"/>
            </a:xfrm>
            <a:prstGeom prst="roundRect">
              <a:avLst/>
            </a:prstGeom>
            <a:solidFill>
              <a:schemeClr val="accent6"/>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6" name="Serbest Form 95"/>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b="1" dirty="0"/>
                <a:t>Azrail: </a:t>
              </a:r>
              <a:r>
                <a:rPr lang="tr-TR" sz="3200" dirty="0"/>
                <a:t>Canlıların ruhunu almakla görevli melektir.</a:t>
              </a:r>
            </a:p>
          </p:txBody>
        </p:sp>
      </p:grpSp>
      <p:sp>
        <p:nvSpPr>
          <p:cNvPr id="104" name="Dikdörtgen 103"/>
          <p:cNvSpPr/>
          <p:nvPr/>
        </p:nvSpPr>
        <p:spPr>
          <a:xfrm>
            <a:off x="427270" y="273426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A</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grpSp>
        <p:nvGrpSpPr>
          <p:cNvPr id="118" name="B"/>
          <p:cNvGrpSpPr/>
          <p:nvPr/>
        </p:nvGrpSpPr>
        <p:grpSpPr>
          <a:xfrm>
            <a:off x="526156" y="5521784"/>
            <a:ext cx="11527754" cy="543553"/>
            <a:chOff x="955343" y="3343700"/>
            <a:chExt cx="11527754" cy="682389"/>
          </a:xfrm>
        </p:grpSpPr>
        <p:sp>
          <p:nvSpPr>
            <p:cNvPr id="119" name="Yuvarlatılmış Dikdörtgen 118"/>
            <p:cNvSpPr/>
            <p:nvPr/>
          </p:nvSpPr>
          <p:spPr>
            <a:xfrm>
              <a:off x="955343" y="3343700"/>
              <a:ext cx="1201003" cy="682388"/>
            </a:xfrm>
            <a:prstGeom prst="roundRect">
              <a:avLst/>
            </a:prstGeom>
            <a:solidFill>
              <a:srgbClr val="FF0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0" name="Serbest Form 119"/>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b="1" dirty="0"/>
                <a:t>İsrafil: </a:t>
              </a:r>
              <a:r>
                <a:rPr lang="tr-TR" sz="3200" dirty="0"/>
                <a:t>Öldükten sonra insanları sorgulamakla görevlidir</a:t>
              </a:r>
            </a:p>
          </p:txBody>
        </p:sp>
      </p:grpSp>
      <p:grpSp>
        <p:nvGrpSpPr>
          <p:cNvPr id="121" name="C"/>
          <p:cNvGrpSpPr/>
          <p:nvPr/>
        </p:nvGrpSpPr>
        <p:grpSpPr>
          <a:xfrm>
            <a:off x="526156" y="3684151"/>
            <a:ext cx="11527754" cy="543553"/>
            <a:chOff x="955343" y="3343700"/>
            <a:chExt cx="11527754" cy="682389"/>
          </a:xfrm>
        </p:grpSpPr>
        <p:sp>
          <p:nvSpPr>
            <p:cNvPr id="122" name="Yuvarlatılmış Dikdörtgen 121"/>
            <p:cNvSpPr/>
            <p:nvPr/>
          </p:nvSpPr>
          <p:spPr>
            <a:xfrm>
              <a:off x="955343" y="3343700"/>
              <a:ext cx="1201003" cy="682388"/>
            </a:xfrm>
            <a:prstGeom prst="roundRect">
              <a:avLst/>
            </a:prstGeom>
            <a:solidFill>
              <a:srgbClr val="FFC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3" name="Serbest Form 122"/>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b="1" dirty="0"/>
                <a:t>Cebrail: </a:t>
              </a:r>
              <a:r>
                <a:rPr lang="tr-TR" sz="3200" dirty="0"/>
                <a:t>Allah’ın gönderdiği vahyi getirmekle görevlidir.</a:t>
              </a:r>
            </a:p>
          </p:txBody>
        </p:sp>
      </p:grpSp>
      <p:grpSp>
        <p:nvGrpSpPr>
          <p:cNvPr id="124" name="D"/>
          <p:cNvGrpSpPr/>
          <p:nvPr/>
        </p:nvGrpSpPr>
        <p:grpSpPr>
          <a:xfrm>
            <a:off x="526156" y="4591741"/>
            <a:ext cx="11518296" cy="543553"/>
            <a:chOff x="955343" y="3343700"/>
            <a:chExt cx="11518296" cy="682389"/>
          </a:xfrm>
        </p:grpSpPr>
        <p:sp>
          <p:nvSpPr>
            <p:cNvPr id="125" name="Yuvarlatılmış Dikdörtgen 124"/>
            <p:cNvSpPr/>
            <p:nvPr/>
          </p:nvSpPr>
          <p:spPr>
            <a:xfrm>
              <a:off x="955343" y="3343700"/>
              <a:ext cx="1201003" cy="682388"/>
            </a:xfrm>
            <a:prstGeom prst="roundRect">
              <a:avLst/>
            </a:prstGeom>
            <a:solidFill>
              <a:srgbClr val="0AB3C3"/>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6" name="Serbest Form 125"/>
            <p:cNvSpPr/>
            <p:nvPr/>
          </p:nvSpPr>
          <p:spPr>
            <a:xfrm>
              <a:off x="1228299"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b="1" dirty="0"/>
                <a:t>Mikail: </a:t>
              </a:r>
              <a:r>
                <a:rPr lang="tr-TR" sz="3200" dirty="0"/>
                <a:t>Tabiat olaylarını ve rızıkları yönetmekle görevlidir.</a:t>
              </a:r>
            </a:p>
          </p:txBody>
        </p:sp>
      </p:grpSp>
      <p:sp>
        <p:nvSpPr>
          <p:cNvPr id="128" name="Dikdörtgen 127"/>
          <p:cNvSpPr/>
          <p:nvPr/>
        </p:nvSpPr>
        <p:spPr>
          <a:xfrm>
            <a:off x="412785" y="5422734"/>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D</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29" name="Dikdörtgen 128"/>
          <p:cNvSpPr/>
          <p:nvPr/>
        </p:nvSpPr>
        <p:spPr>
          <a:xfrm>
            <a:off x="344546" y="3601984"/>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B</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30" name="Dikdörtgen 129"/>
          <p:cNvSpPr/>
          <p:nvPr/>
        </p:nvSpPr>
        <p:spPr>
          <a:xfrm>
            <a:off x="358193" y="4460480"/>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C</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26"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63472"/>
            <a:ext cx="437317" cy="394528"/>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75244"/>
            <a:ext cx="526199" cy="3936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Yuvarlatılmış Dikdörtgen 2"/>
          <p:cNvSpPr/>
          <p:nvPr/>
        </p:nvSpPr>
        <p:spPr>
          <a:xfrm>
            <a:off x="9154633" y="2211231"/>
            <a:ext cx="3001527" cy="48209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2400" dirty="0" smtClean="0"/>
              <a:t>Doğru cevabı tıklayınız</a:t>
            </a:r>
            <a:endParaRPr lang="tr-TR" sz="2400" dirty="0"/>
          </a:p>
        </p:txBody>
      </p:sp>
    </p:spTree>
    <p:extLst>
      <p:ext uri="{BB962C8B-B14F-4D97-AF65-F5344CB8AC3E}">
        <p14:creationId xmlns:p14="http://schemas.microsoft.com/office/powerpoint/2010/main" val="19180534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2000"/>
                                  </p:stCondLst>
                                  <p:childTnLst>
                                    <p:set>
                                      <p:cBhvr>
                                        <p:cTn id="6" dur="1" fill="hold">
                                          <p:stCondLst>
                                            <p:cond delay="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5"/>
                    </p:tgtEl>
                  </p:cond>
                </p:stCondLst>
                <p:endSync evt="end" delay="0">
                  <p:rtn val="all"/>
                </p:endSync>
                <p:childTnLst>
                  <p:par>
                    <p:cTn id="8" fill="hold">
                      <p:stCondLst>
                        <p:cond delay="0"/>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fade">
                                      <p:cBhvr>
                                        <p:cTn id="12" dur="750"/>
                                        <p:tgtEl>
                                          <p:spTgt spid="127"/>
                                        </p:tgtEl>
                                      </p:cBhvr>
                                    </p:animEffect>
                                  </p:childTnLst>
                                  <p:subTnLst>
                                    <p:audio>
                                      <p:cMediaNode>
                                        <p:cTn display="0" masterRel="sameClick">
                                          <p:stCondLst>
                                            <p:cond evt="begin" delay="0">
                                              <p:tn val="10"/>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05"/>
                  </p:tgtEl>
                </p:cond>
              </p:nextCondLst>
            </p:seq>
            <p:seq concurrent="1" nextAc="seek">
              <p:cTn id="13" restart="whenNotActive" fill="hold" evtFilter="cancelBubble" nodeType="interactiveSeq">
                <p:stCondLst>
                  <p:cond evt="onClick" delay="0">
                    <p:tgtEl>
                      <p:spTgt spid="118"/>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1"/>
                                        </p:tgtEl>
                                        <p:attrNameLst>
                                          <p:attrName>style.visibility</p:attrName>
                                        </p:attrNameLst>
                                      </p:cBhvr>
                                      <p:to>
                                        <p:strVal val="visible"/>
                                      </p:to>
                                    </p:set>
                                    <p:animEffect transition="in" filter="fade">
                                      <p:cBhvr>
                                        <p:cTn id="18" dur="750"/>
                                        <p:tgtEl>
                                          <p:spTgt spid="131"/>
                                        </p:tgtEl>
                                      </p:cBhvr>
                                    </p:animEffect>
                                  </p:childTnLst>
                                  <p:subTnLst>
                                    <p:audio>
                                      <p:cMediaNode>
                                        <p:cTn display="0" masterRel="sameClick">
                                          <p:stCondLst>
                                            <p:cond evt="begin" delay="0">
                                              <p:tn val="16"/>
                                            </p:cond>
                                          </p:stCondLst>
                                          <p:endCondLst>
                                            <p:cond evt="onStopAudio" delay="0">
                                              <p:tgtEl>
                                                <p:sldTgt/>
                                              </p:tgtEl>
                                            </p:cond>
                                          </p:endCondLst>
                                        </p:cTn>
                                        <p:tgtEl>
                                          <p:sndTgt r:embed="rId4" name="Doğru (online-audio-converter.com).wav"/>
                                        </p:tgtEl>
                                      </p:cMediaNode>
                                    </p:audio>
                                  </p:subTnLst>
                                </p:cTn>
                              </p:par>
                            </p:childTnLst>
                          </p:cTn>
                        </p:par>
                      </p:childTnLst>
                    </p:cTn>
                  </p:par>
                </p:childTnLst>
              </p:cTn>
              <p:nextCondLst>
                <p:cond evt="onClick" delay="0">
                  <p:tgtEl>
                    <p:spTgt spid="118"/>
                  </p:tgtEl>
                </p:cond>
              </p:nextCondLst>
            </p:seq>
            <p:seq concurrent="1" nextAc="seek">
              <p:cTn id="19" restart="whenNotActive" fill="hold" evtFilter="cancelBubble" nodeType="interactiveSeq">
                <p:stCondLst>
                  <p:cond evt="onClick" delay="0">
                    <p:tgtEl>
                      <p:spTgt spid="121"/>
                    </p:tgtEl>
                  </p:cond>
                </p:stCondLst>
                <p:endSync evt="end" delay="0">
                  <p:rtn val="all"/>
                </p:endSync>
                <p:childTnLst>
                  <p:par>
                    <p:cTn id="20" fill="hold">
                      <p:stCondLst>
                        <p:cond delay="0"/>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2"/>
                                        </p:tgtEl>
                                        <p:attrNameLst>
                                          <p:attrName>style.visibility</p:attrName>
                                        </p:attrNameLst>
                                      </p:cBhvr>
                                      <p:to>
                                        <p:strVal val="visible"/>
                                      </p:to>
                                    </p:set>
                                    <p:animEffect transition="in" filter="fade">
                                      <p:cBhvr>
                                        <p:cTn id="24" dur="750"/>
                                        <p:tgtEl>
                                          <p:spTgt spid="132"/>
                                        </p:tgtEl>
                                      </p:cBhvr>
                                    </p:animEffect>
                                  </p:childTnLst>
                                  <p:subTnLst>
                                    <p:audio>
                                      <p:cMediaNode>
                                        <p:cTn display="0" masterRel="sameClick">
                                          <p:stCondLst>
                                            <p:cond evt="begin" delay="0">
                                              <p:tn val="22"/>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21"/>
                  </p:tgtEl>
                </p:cond>
              </p:nextCondLst>
            </p:seq>
            <p:seq concurrent="1" nextAc="seek">
              <p:cTn id="25" restart="whenNotActive" fill="hold" evtFilter="cancelBubble" nodeType="interactiveSeq">
                <p:stCondLst>
                  <p:cond evt="onClick" delay="0">
                    <p:tgtEl>
                      <p:spTgt spid="124"/>
                    </p:tgtEl>
                  </p:cond>
                </p:stCondLst>
                <p:endSync evt="end" delay="0">
                  <p:rtn val="all"/>
                </p:endSync>
                <p:childTnLst>
                  <p:par>
                    <p:cTn id="26" fill="hold">
                      <p:stCondLst>
                        <p:cond delay="0"/>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3"/>
                                        </p:tgtEl>
                                        <p:attrNameLst>
                                          <p:attrName>style.visibility</p:attrName>
                                        </p:attrNameLst>
                                      </p:cBhvr>
                                      <p:to>
                                        <p:strVal val="visible"/>
                                      </p:to>
                                    </p:set>
                                    <p:animEffect transition="in" filter="fade">
                                      <p:cBhvr>
                                        <p:cTn id="30" dur="750"/>
                                        <p:tgtEl>
                                          <p:spTgt spid="133"/>
                                        </p:tgtEl>
                                      </p:cBhvr>
                                    </p:animEffect>
                                  </p:childTnLst>
                                  <p:subTnLst>
                                    <p:audio>
                                      <p:cMediaNode>
                                        <p:cTn display="0" masterRel="sameClick">
                                          <p:stCondLst>
                                            <p:cond evt="begin" delay="0">
                                              <p:tn val="28"/>
                                            </p:cond>
                                          </p:stCondLst>
                                          <p:endCondLst>
                                            <p:cond evt="onStopAudio" delay="0">
                                              <p:tgtEl>
                                                <p:sldTgt/>
                                              </p:tgtEl>
                                            </p:cond>
                                          </p:endCondLst>
                                        </p:cTn>
                                        <p:tgtEl>
                                          <p:sndTgt r:embed="rId3" name="Yanlış.wav"/>
                                        </p:tgtEl>
                                      </p:cMediaNode>
                                    </p:audio>
                                  </p:subTnLst>
                                </p:cTn>
                              </p:par>
                            </p:childTnLst>
                          </p:cTn>
                        </p:par>
                      </p:childTnLst>
                    </p:cTn>
                  </p:par>
                </p:childTnLst>
              </p:cTn>
              <p:nextCondLst>
                <p:cond evt="onClick" delay="0">
                  <p:tgtEl>
                    <p:spTgt spid="124"/>
                  </p:tgtEl>
                </p:cond>
              </p:nextCondLst>
            </p:seq>
          </p:childTnLst>
        </p:cTn>
      </p:par>
    </p:tnLst>
    <p:bldLst>
      <p:bldP spid="131" grpId="0" animBg="1"/>
      <p:bldP spid="132" grpId="0" animBg="1"/>
      <p:bldP spid="133" grpId="0" animBg="1"/>
      <p:bldP spid="127"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131" name="Dikdörtgen 130"/>
          <p:cNvSpPr/>
          <p:nvPr/>
        </p:nvSpPr>
        <p:spPr>
          <a:xfrm>
            <a:off x="49323" y="4685908"/>
            <a:ext cx="582662" cy="5394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3600" dirty="0" smtClean="0">
                <a:solidFill>
                  <a:srgbClr val="00B050"/>
                </a:solidFill>
              </a:rPr>
              <a:t>✔</a:t>
            </a:r>
            <a:endParaRPr lang="tr-TR" sz="3600" dirty="0">
              <a:solidFill>
                <a:srgbClr val="00B050"/>
              </a:solidFill>
            </a:endParaRPr>
          </a:p>
        </p:txBody>
      </p:sp>
      <p:sp>
        <p:nvSpPr>
          <p:cNvPr id="132" name="Dikdörtgen 131"/>
          <p:cNvSpPr/>
          <p:nvPr/>
        </p:nvSpPr>
        <p:spPr>
          <a:xfrm>
            <a:off x="127019" y="3759737"/>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33" name="Dikdörtgen 132"/>
          <p:cNvSpPr/>
          <p:nvPr/>
        </p:nvSpPr>
        <p:spPr>
          <a:xfrm>
            <a:off x="127019" y="5568267"/>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27" name="Dikdörtgen 126"/>
          <p:cNvSpPr/>
          <p:nvPr/>
        </p:nvSpPr>
        <p:spPr>
          <a:xfrm>
            <a:off x="167963" y="2853154"/>
            <a:ext cx="382138"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72" name="İçerik Yer Tutucusu 2"/>
          <p:cNvSpPr txBox="1">
            <a:spLocks/>
          </p:cNvSpPr>
          <p:nvPr/>
        </p:nvSpPr>
        <p:spPr>
          <a:xfrm>
            <a:off x="122829" y="1"/>
            <a:ext cx="12019073" cy="2546498"/>
          </a:xfrm>
          <a:prstGeom prst="rect">
            <a:avLst/>
          </a:prstGeom>
          <a:solidFill>
            <a:schemeClr val="accent1">
              <a:lumMod val="20000"/>
              <a:lumOff val="80000"/>
            </a:schemeClr>
          </a:solidFill>
          <a:ln w="31750">
            <a:gradFill>
              <a:gsLst>
                <a:gs pos="0">
                  <a:schemeClr val="bg1">
                    <a:alpha val="99000"/>
                  </a:schemeClr>
                </a:gs>
                <a:gs pos="100000">
                  <a:schemeClr val="bg1"/>
                </a:gs>
              </a:gsLst>
              <a:lin ang="5400000" scaled="1"/>
            </a:gra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just"/>
            <a:r>
              <a:rPr lang="tr-TR" sz="3200" dirty="0"/>
              <a:t>«Halbuki yanı başınızda sizi her an takip eden melekler var. Onlar yaptığınız her şeyi bilen ve kayda geçiren çok değerli meleklerdir.»</a:t>
            </a:r>
          </a:p>
          <a:p>
            <a:pPr algn="r"/>
            <a:r>
              <a:rPr lang="tr-TR" sz="3200" dirty="0" err="1"/>
              <a:t>İnfitar</a:t>
            </a:r>
            <a:r>
              <a:rPr lang="tr-TR" sz="3200" dirty="0"/>
              <a:t> Suresi, 10-12 </a:t>
            </a:r>
            <a:r>
              <a:rPr lang="tr-TR" sz="3200" dirty="0" smtClean="0"/>
              <a:t>ayetler</a:t>
            </a:r>
          </a:p>
          <a:p>
            <a:pPr algn="l"/>
            <a:r>
              <a:rPr lang="tr-TR" sz="3200" b="1" dirty="0" smtClean="0"/>
              <a:t>3. </a:t>
            </a:r>
            <a:r>
              <a:rPr lang="tr-TR" sz="3200" b="1" dirty="0"/>
              <a:t>Ayette söz edilen meleklerin </a:t>
            </a:r>
            <a:r>
              <a:rPr lang="tr-TR" sz="3200" b="1" dirty="0" smtClean="0"/>
              <a:t>aşağıdakilerden </a:t>
            </a:r>
            <a:r>
              <a:rPr lang="tr-TR" sz="3200" b="1" dirty="0"/>
              <a:t>hangisidir?</a:t>
            </a:r>
          </a:p>
        </p:txBody>
      </p:sp>
      <p:grpSp>
        <p:nvGrpSpPr>
          <p:cNvPr id="105" name="A"/>
          <p:cNvGrpSpPr/>
          <p:nvPr/>
        </p:nvGrpSpPr>
        <p:grpSpPr>
          <a:xfrm>
            <a:off x="540642" y="2839507"/>
            <a:ext cx="11527754" cy="543553"/>
            <a:chOff x="955343" y="3343700"/>
            <a:chExt cx="11527754" cy="682389"/>
          </a:xfrm>
          <a:effectLst/>
        </p:grpSpPr>
        <p:sp>
          <p:nvSpPr>
            <p:cNvPr id="97" name="Yuvarlatılmış Dikdörtgen 96"/>
            <p:cNvSpPr/>
            <p:nvPr/>
          </p:nvSpPr>
          <p:spPr>
            <a:xfrm>
              <a:off x="955343" y="3343700"/>
              <a:ext cx="1201003" cy="682388"/>
            </a:xfrm>
            <a:prstGeom prst="roundRect">
              <a:avLst/>
            </a:prstGeom>
            <a:solidFill>
              <a:schemeClr val="accent6"/>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96" name="Serbest Form 95"/>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smtClean="0"/>
                <a:t>İsrafil</a:t>
              </a:r>
              <a:endParaRPr lang="tr-TR" sz="3600" dirty="0"/>
            </a:p>
          </p:txBody>
        </p:sp>
      </p:grpSp>
      <p:sp>
        <p:nvSpPr>
          <p:cNvPr id="104" name="Dikdörtgen 103"/>
          <p:cNvSpPr/>
          <p:nvPr/>
        </p:nvSpPr>
        <p:spPr>
          <a:xfrm>
            <a:off x="427270" y="273426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A</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grpSp>
        <p:nvGrpSpPr>
          <p:cNvPr id="118" name="B"/>
          <p:cNvGrpSpPr/>
          <p:nvPr/>
        </p:nvGrpSpPr>
        <p:grpSpPr>
          <a:xfrm>
            <a:off x="540642" y="4689408"/>
            <a:ext cx="11527754" cy="543553"/>
            <a:chOff x="955343" y="3343700"/>
            <a:chExt cx="11527754" cy="682389"/>
          </a:xfrm>
        </p:grpSpPr>
        <p:sp>
          <p:nvSpPr>
            <p:cNvPr id="119" name="Yuvarlatılmış Dikdörtgen 118"/>
            <p:cNvSpPr/>
            <p:nvPr/>
          </p:nvSpPr>
          <p:spPr>
            <a:xfrm>
              <a:off x="955343" y="3343700"/>
              <a:ext cx="1201003" cy="682388"/>
            </a:xfrm>
            <a:prstGeom prst="roundRect">
              <a:avLst/>
            </a:prstGeom>
            <a:solidFill>
              <a:srgbClr val="FF0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0" name="Serbest Form 119"/>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err="1"/>
                <a:t>Kiramen</a:t>
              </a:r>
              <a:r>
                <a:rPr lang="tr-TR" sz="3600" dirty="0"/>
                <a:t> Katibin</a:t>
              </a:r>
            </a:p>
          </p:txBody>
        </p:sp>
      </p:grpSp>
      <p:grpSp>
        <p:nvGrpSpPr>
          <p:cNvPr id="121" name="C"/>
          <p:cNvGrpSpPr/>
          <p:nvPr/>
        </p:nvGrpSpPr>
        <p:grpSpPr>
          <a:xfrm>
            <a:off x="499698" y="3740149"/>
            <a:ext cx="11527754" cy="543553"/>
            <a:chOff x="955343" y="3343700"/>
            <a:chExt cx="11527754" cy="682389"/>
          </a:xfrm>
        </p:grpSpPr>
        <p:sp>
          <p:nvSpPr>
            <p:cNvPr id="122" name="Yuvarlatılmış Dikdörtgen 121"/>
            <p:cNvSpPr/>
            <p:nvPr/>
          </p:nvSpPr>
          <p:spPr>
            <a:xfrm>
              <a:off x="955343" y="3343700"/>
              <a:ext cx="1201003" cy="682388"/>
            </a:xfrm>
            <a:prstGeom prst="roundRect">
              <a:avLst/>
            </a:prstGeom>
            <a:solidFill>
              <a:srgbClr val="C997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3" name="Serbest Form 122"/>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Cebrail</a:t>
              </a:r>
            </a:p>
          </p:txBody>
        </p:sp>
      </p:grpSp>
      <p:grpSp>
        <p:nvGrpSpPr>
          <p:cNvPr id="124" name="D"/>
          <p:cNvGrpSpPr/>
          <p:nvPr/>
        </p:nvGrpSpPr>
        <p:grpSpPr>
          <a:xfrm>
            <a:off x="540642" y="5558580"/>
            <a:ext cx="11518296" cy="543553"/>
            <a:chOff x="955343" y="3343700"/>
            <a:chExt cx="11518296" cy="682389"/>
          </a:xfrm>
        </p:grpSpPr>
        <p:sp>
          <p:nvSpPr>
            <p:cNvPr id="125" name="Yuvarlatılmış Dikdörtgen 124"/>
            <p:cNvSpPr/>
            <p:nvPr/>
          </p:nvSpPr>
          <p:spPr>
            <a:xfrm>
              <a:off x="955343" y="3343700"/>
              <a:ext cx="1201003" cy="682388"/>
            </a:xfrm>
            <a:prstGeom prst="roundRect">
              <a:avLst/>
            </a:prstGeom>
            <a:solidFill>
              <a:srgbClr val="0AB3C3"/>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6" name="Serbest Form 125"/>
            <p:cNvSpPr/>
            <p:nvPr/>
          </p:nvSpPr>
          <p:spPr>
            <a:xfrm>
              <a:off x="1228299"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err="1" smtClean="0"/>
                <a:t>Münker-Nekir</a:t>
              </a:r>
              <a:endParaRPr lang="tr-TR" sz="3600" dirty="0"/>
            </a:p>
          </p:txBody>
        </p:sp>
      </p:grpSp>
      <p:sp>
        <p:nvSpPr>
          <p:cNvPr id="128" name="Dikdörtgen 127"/>
          <p:cNvSpPr/>
          <p:nvPr/>
        </p:nvSpPr>
        <p:spPr>
          <a:xfrm>
            <a:off x="427271" y="4590358"/>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C</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29" name="Dikdörtgen 128"/>
          <p:cNvSpPr/>
          <p:nvPr/>
        </p:nvSpPr>
        <p:spPr>
          <a:xfrm>
            <a:off x="318088" y="3657982"/>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B</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30" name="Dikdörtgen 129"/>
          <p:cNvSpPr/>
          <p:nvPr/>
        </p:nvSpPr>
        <p:spPr>
          <a:xfrm>
            <a:off x="372679" y="542731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D</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26"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63472"/>
            <a:ext cx="437317" cy="394528"/>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75244"/>
            <a:ext cx="526199" cy="3936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22169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750"/>
                                        <p:tgtEl>
                                          <p:spTgt spid="127"/>
                                        </p:tgtEl>
                                      </p:cBhvr>
                                    </p:animEffect>
                                  </p:childTnLst>
                                  <p:subTnLst>
                                    <p:audio>
                                      <p:cMediaNode>
                                        <p:cTn display="0" masterRel="sameClick">
                                          <p:stCondLst>
                                            <p:cond evt="begin" delay="0">
                                              <p:tn val="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5"/>
                  </p:tgtEl>
                </p:cond>
              </p:nextCondLst>
            </p:seq>
            <p:seq concurrent="1" nextAc="seek">
              <p:cTn id="8" restart="whenNotActive" fill="hold" evtFilter="cancelBubble" nodeType="interactiveSeq">
                <p:stCondLst>
                  <p:cond evt="onClick" delay="0">
                    <p:tgtEl>
                      <p:spTgt spid="11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1"/>
                                        </p:tgtEl>
                                        <p:attrNameLst>
                                          <p:attrName>style.visibility</p:attrName>
                                        </p:attrNameLst>
                                      </p:cBhvr>
                                      <p:to>
                                        <p:strVal val="visible"/>
                                      </p:to>
                                    </p:set>
                                    <p:animEffect transition="in" filter="fade">
                                      <p:cBhvr>
                                        <p:cTn id="13" dur="750"/>
                                        <p:tgtEl>
                                          <p:spTgt spid="131"/>
                                        </p:tgtEl>
                                      </p:cBhvr>
                                    </p:animEffect>
                                  </p:childTnLst>
                                  <p:subTnLst>
                                    <p:audio>
                                      <p:cMediaNode>
                                        <p:cTn display="0" masterRel="sameClick">
                                          <p:stCondLst>
                                            <p:cond evt="begin" delay="0">
                                              <p:tn val="11"/>
                                            </p:cond>
                                          </p:stCondLst>
                                          <p:endCondLst>
                                            <p:cond evt="onStopAudio" delay="0">
                                              <p:tgtEl>
                                                <p:sldTgt/>
                                              </p:tgtEl>
                                            </p:cond>
                                          </p:endCondLst>
                                        </p:cTn>
                                        <p:tgtEl>
                                          <p:sndTgt r:embed="rId3" name="Doğru (online-audio-converter.com).wav"/>
                                        </p:tgtEl>
                                      </p:cMediaNode>
                                    </p:audio>
                                  </p:subTnLst>
                                </p:cTn>
                              </p:par>
                            </p:childTnLst>
                          </p:cTn>
                        </p:par>
                      </p:childTnLst>
                    </p:cTn>
                  </p:par>
                </p:childTnLst>
              </p:cTn>
              <p:nextCondLst>
                <p:cond evt="onClick" delay="0">
                  <p:tgtEl>
                    <p:spTgt spid="118"/>
                  </p:tgtEl>
                </p:cond>
              </p:nextCondLst>
            </p:seq>
            <p:seq concurrent="1" nextAc="seek">
              <p:cTn id="14" restart="whenNotActive" fill="hold" evtFilter="cancelBubble" nodeType="interactiveSeq">
                <p:stCondLst>
                  <p:cond evt="onClick" delay="0">
                    <p:tgtEl>
                      <p:spTgt spid="12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2"/>
                                        </p:tgtEl>
                                        <p:attrNameLst>
                                          <p:attrName>style.visibility</p:attrName>
                                        </p:attrNameLst>
                                      </p:cBhvr>
                                      <p:to>
                                        <p:strVal val="visible"/>
                                      </p:to>
                                    </p:set>
                                    <p:animEffect transition="in" filter="fade">
                                      <p:cBhvr>
                                        <p:cTn id="19" dur="750"/>
                                        <p:tgtEl>
                                          <p:spTgt spid="132"/>
                                        </p:tgtEl>
                                      </p:cBhvr>
                                    </p:animEffect>
                                  </p:childTnLst>
                                  <p:subTnLst>
                                    <p:audio>
                                      <p:cMediaNode>
                                        <p:cTn display="0" masterRel="sameClick">
                                          <p:stCondLst>
                                            <p:cond evt="begin" delay="0">
                                              <p:tn val="17"/>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1"/>
                  </p:tgtEl>
                </p:cond>
              </p:nextCondLst>
            </p:seq>
            <p:seq concurrent="1" nextAc="seek">
              <p:cTn id="20" restart="whenNotActive" fill="hold" evtFilter="cancelBubble" nodeType="interactiveSeq">
                <p:stCondLst>
                  <p:cond evt="onClick" delay="0">
                    <p:tgtEl>
                      <p:spTgt spid="12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750"/>
                                        <p:tgtEl>
                                          <p:spTgt spid="133"/>
                                        </p:tgtEl>
                                      </p:cBhvr>
                                    </p:animEffect>
                                  </p:childTnLst>
                                  <p:subTnLst>
                                    <p:audio>
                                      <p:cMediaNode>
                                        <p:cTn display="0" masterRel="sameClick">
                                          <p:stCondLst>
                                            <p:cond evt="begin" delay="0">
                                              <p:tn val="2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4"/>
                  </p:tgtEl>
                </p:cond>
              </p:nextCondLst>
            </p:seq>
          </p:childTnLst>
        </p:cTn>
      </p:par>
    </p:tnLst>
    <p:bldLst>
      <p:bldP spid="131" grpId="0" animBg="1"/>
      <p:bldP spid="132" grpId="0" animBg="1"/>
      <p:bldP spid="133" grpId="0" animBg="1"/>
      <p:bldP spid="1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131" name="Dikdörtgen 130"/>
          <p:cNvSpPr/>
          <p:nvPr/>
        </p:nvSpPr>
        <p:spPr>
          <a:xfrm>
            <a:off x="49323" y="4685908"/>
            <a:ext cx="582662" cy="5394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3600" dirty="0" smtClean="0">
                <a:solidFill>
                  <a:srgbClr val="00B050"/>
                </a:solidFill>
              </a:rPr>
              <a:t>✔</a:t>
            </a:r>
            <a:endParaRPr lang="tr-TR" sz="3600" dirty="0">
              <a:solidFill>
                <a:srgbClr val="00B050"/>
              </a:solidFill>
            </a:endParaRPr>
          </a:p>
        </p:txBody>
      </p:sp>
      <p:sp>
        <p:nvSpPr>
          <p:cNvPr id="132" name="Dikdörtgen 131"/>
          <p:cNvSpPr/>
          <p:nvPr/>
        </p:nvSpPr>
        <p:spPr>
          <a:xfrm>
            <a:off x="127019" y="3759737"/>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33" name="Dikdörtgen 132"/>
          <p:cNvSpPr/>
          <p:nvPr/>
        </p:nvSpPr>
        <p:spPr>
          <a:xfrm>
            <a:off x="127019" y="5568267"/>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127" name="Dikdörtgen 126"/>
          <p:cNvSpPr/>
          <p:nvPr/>
        </p:nvSpPr>
        <p:spPr>
          <a:xfrm>
            <a:off x="167963" y="2853154"/>
            <a:ext cx="382138"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72" name="İçerik Yer Tutucusu 2"/>
          <p:cNvSpPr txBox="1">
            <a:spLocks/>
          </p:cNvSpPr>
          <p:nvPr/>
        </p:nvSpPr>
        <p:spPr>
          <a:xfrm>
            <a:off x="122829" y="1"/>
            <a:ext cx="12019073" cy="2546498"/>
          </a:xfrm>
          <a:prstGeom prst="rect">
            <a:avLst/>
          </a:prstGeom>
          <a:solidFill>
            <a:schemeClr val="accent1">
              <a:lumMod val="20000"/>
              <a:lumOff val="80000"/>
            </a:schemeClr>
          </a:solidFill>
          <a:ln w="31750">
            <a:gradFill>
              <a:gsLst>
                <a:gs pos="0">
                  <a:schemeClr val="bg1">
                    <a:alpha val="99000"/>
                  </a:schemeClr>
                </a:gs>
                <a:gs pos="100000">
                  <a:schemeClr val="bg1"/>
                </a:gs>
              </a:gsLst>
              <a:lin ang="5400000" scaled="1"/>
            </a:gra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l">
              <a:lnSpc>
                <a:spcPct val="100000"/>
              </a:lnSpc>
            </a:pPr>
            <a:r>
              <a:rPr lang="tr-TR" sz="4000" b="1" dirty="0" smtClean="0"/>
              <a:t>4. Cinlerle </a:t>
            </a:r>
            <a:r>
              <a:rPr lang="tr-TR" sz="4000" b="1" dirty="0"/>
              <a:t>ilgili aşağıdaki bilgilerden hangisi </a:t>
            </a:r>
            <a:r>
              <a:rPr lang="tr-TR" sz="4000" b="1" u="sng" dirty="0"/>
              <a:t>yanlıştır</a:t>
            </a:r>
            <a:r>
              <a:rPr lang="tr-TR" sz="3200" b="1" u="sng" dirty="0"/>
              <a:t>?</a:t>
            </a:r>
          </a:p>
        </p:txBody>
      </p:sp>
      <p:grpSp>
        <p:nvGrpSpPr>
          <p:cNvPr id="105" name="A"/>
          <p:cNvGrpSpPr/>
          <p:nvPr/>
        </p:nvGrpSpPr>
        <p:grpSpPr>
          <a:xfrm>
            <a:off x="540642" y="2839507"/>
            <a:ext cx="11527754" cy="543553"/>
            <a:chOff x="955343" y="3343700"/>
            <a:chExt cx="11527754" cy="682389"/>
          </a:xfrm>
          <a:effectLst/>
        </p:grpSpPr>
        <p:sp>
          <p:nvSpPr>
            <p:cNvPr id="97" name="Yuvarlatılmış Dikdörtgen 96"/>
            <p:cNvSpPr/>
            <p:nvPr/>
          </p:nvSpPr>
          <p:spPr>
            <a:xfrm>
              <a:off x="955343" y="3343700"/>
              <a:ext cx="1201003" cy="682388"/>
            </a:xfrm>
            <a:prstGeom prst="roundRect">
              <a:avLst/>
            </a:prstGeom>
            <a:solidFill>
              <a:schemeClr val="accent6"/>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96" name="Serbest Form 95"/>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smtClean="0"/>
                <a:t>Ateşten </a:t>
              </a:r>
              <a:r>
                <a:rPr lang="tr-TR" sz="3600" dirty="0"/>
                <a:t>yaratılmış görünmez varlıklardır.</a:t>
              </a:r>
            </a:p>
          </p:txBody>
        </p:sp>
      </p:grpSp>
      <p:sp>
        <p:nvSpPr>
          <p:cNvPr id="104" name="Dikdörtgen 103"/>
          <p:cNvSpPr/>
          <p:nvPr/>
        </p:nvSpPr>
        <p:spPr>
          <a:xfrm>
            <a:off x="427270" y="273426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A</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grpSp>
        <p:nvGrpSpPr>
          <p:cNvPr id="118" name="B"/>
          <p:cNvGrpSpPr/>
          <p:nvPr/>
        </p:nvGrpSpPr>
        <p:grpSpPr>
          <a:xfrm>
            <a:off x="540642" y="4689408"/>
            <a:ext cx="11527754" cy="543553"/>
            <a:chOff x="955343" y="3343700"/>
            <a:chExt cx="11527754" cy="682389"/>
          </a:xfrm>
        </p:grpSpPr>
        <p:sp>
          <p:nvSpPr>
            <p:cNvPr id="119" name="Yuvarlatılmış Dikdörtgen 118"/>
            <p:cNvSpPr/>
            <p:nvPr/>
          </p:nvSpPr>
          <p:spPr>
            <a:xfrm>
              <a:off x="955343" y="3343700"/>
              <a:ext cx="1201003" cy="682388"/>
            </a:xfrm>
            <a:prstGeom prst="roundRect">
              <a:avLst/>
            </a:prstGeom>
            <a:solidFill>
              <a:srgbClr val="FF0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0" name="Serbest Form 119"/>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Geleceği bilirler.</a:t>
              </a:r>
            </a:p>
          </p:txBody>
        </p:sp>
      </p:grpSp>
      <p:grpSp>
        <p:nvGrpSpPr>
          <p:cNvPr id="121" name="C"/>
          <p:cNvGrpSpPr/>
          <p:nvPr/>
        </p:nvGrpSpPr>
        <p:grpSpPr>
          <a:xfrm>
            <a:off x="499698" y="3740149"/>
            <a:ext cx="11527754" cy="543553"/>
            <a:chOff x="955343" y="3343700"/>
            <a:chExt cx="11527754" cy="682389"/>
          </a:xfrm>
        </p:grpSpPr>
        <p:sp>
          <p:nvSpPr>
            <p:cNvPr id="122" name="Yuvarlatılmış Dikdörtgen 121"/>
            <p:cNvSpPr/>
            <p:nvPr/>
          </p:nvSpPr>
          <p:spPr>
            <a:xfrm>
              <a:off x="955343" y="3343700"/>
              <a:ext cx="1201003" cy="682388"/>
            </a:xfrm>
            <a:prstGeom prst="roundRect">
              <a:avLst/>
            </a:prstGeom>
            <a:solidFill>
              <a:srgbClr val="C997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3" name="Serbest Form 122"/>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a:t>İradeleri vardır. Seçim yapabilirler.</a:t>
              </a:r>
            </a:p>
          </p:txBody>
        </p:sp>
      </p:grpSp>
      <p:grpSp>
        <p:nvGrpSpPr>
          <p:cNvPr id="124" name="D"/>
          <p:cNvGrpSpPr/>
          <p:nvPr/>
        </p:nvGrpSpPr>
        <p:grpSpPr>
          <a:xfrm>
            <a:off x="540642" y="5558580"/>
            <a:ext cx="11518296" cy="543553"/>
            <a:chOff x="955343" y="3343700"/>
            <a:chExt cx="11518296" cy="682389"/>
          </a:xfrm>
        </p:grpSpPr>
        <p:sp>
          <p:nvSpPr>
            <p:cNvPr id="125" name="Yuvarlatılmış Dikdörtgen 124"/>
            <p:cNvSpPr/>
            <p:nvPr/>
          </p:nvSpPr>
          <p:spPr>
            <a:xfrm>
              <a:off x="955343" y="3343700"/>
              <a:ext cx="1201003" cy="682388"/>
            </a:xfrm>
            <a:prstGeom prst="roundRect">
              <a:avLst/>
            </a:prstGeom>
            <a:solidFill>
              <a:srgbClr val="0AB3C3"/>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600"/>
            </a:p>
          </p:txBody>
        </p:sp>
        <p:sp>
          <p:nvSpPr>
            <p:cNvPr id="126" name="Serbest Form 125"/>
            <p:cNvSpPr/>
            <p:nvPr/>
          </p:nvSpPr>
          <p:spPr>
            <a:xfrm>
              <a:off x="1228299"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600" dirty="0" smtClean="0"/>
                <a:t>Görevleri Allah’a kulluk etmektir.</a:t>
              </a:r>
              <a:endParaRPr lang="tr-TR" sz="3600" dirty="0"/>
            </a:p>
          </p:txBody>
        </p:sp>
      </p:grpSp>
      <p:sp>
        <p:nvSpPr>
          <p:cNvPr id="128" name="Dikdörtgen 127"/>
          <p:cNvSpPr/>
          <p:nvPr/>
        </p:nvSpPr>
        <p:spPr>
          <a:xfrm>
            <a:off x="427271" y="4590358"/>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C</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29" name="Dikdörtgen 128"/>
          <p:cNvSpPr/>
          <p:nvPr/>
        </p:nvSpPr>
        <p:spPr>
          <a:xfrm>
            <a:off x="318088" y="3657982"/>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B</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130" name="Dikdörtgen 129"/>
          <p:cNvSpPr/>
          <p:nvPr/>
        </p:nvSpPr>
        <p:spPr>
          <a:xfrm>
            <a:off x="372679" y="542731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D</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26"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63472"/>
            <a:ext cx="437317" cy="394528"/>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75244"/>
            <a:ext cx="526199" cy="3936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55482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750"/>
                                        <p:tgtEl>
                                          <p:spTgt spid="127"/>
                                        </p:tgtEl>
                                      </p:cBhvr>
                                    </p:animEffect>
                                  </p:childTnLst>
                                  <p:subTnLst>
                                    <p:audio>
                                      <p:cMediaNode>
                                        <p:cTn display="0" masterRel="sameClick">
                                          <p:stCondLst>
                                            <p:cond evt="begin" delay="0">
                                              <p:tn val="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5"/>
                  </p:tgtEl>
                </p:cond>
              </p:nextCondLst>
            </p:seq>
            <p:seq concurrent="1" nextAc="seek">
              <p:cTn id="8" restart="whenNotActive" fill="hold" evtFilter="cancelBubble" nodeType="interactiveSeq">
                <p:stCondLst>
                  <p:cond evt="onClick" delay="0">
                    <p:tgtEl>
                      <p:spTgt spid="11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1"/>
                                        </p:tgtEl>
                                        <p:attrNameLst>
                                          <p:attrName>style.visibility</p:attrName>
                                        </p:attrNameLst>
                                      </p:cBhvr>
                                      <p:to>
                                        <p:strVal val="visible"/>
                                      </p:to>
                                    </p:set>
                                    <p:animEffect transition="in" filter="fade">
                                      <p:cBhvr>
                                        <p:cTn id="13" dur="750"/>
                                        <p:tgtEl>
                                          <p:spTgt spid="131"/>
                                        </p:tgtEl>
                                      </p:cBhvr>
                                    </p:animEffect>
                                  </p:childTnLst>
                                  <p:subTnLst>
                                    <p:audio>
                                      <p:cMediaNode>
                                        <p:cTn display="0" masterRel="sameClick">
                                          <p:stCondLst>
                                            <p:cond evt="begin" delay="0">
                                              <p:tn val="11"/>
                                            </p:cond>
                                          </p:stCondLst>
                                          <p:endCondLst>
                                            <p:cond evt="onStopAudio" delay="0">
                                              <p:tgtEl>
                                                <p:sldTgt/>
                                              </p:tgtEl>
                                            </p:cond>
                                          </p:endCondLst>
                                        </p:cTn>
                                        <p:tgtEl>
                                          <p:sndTgt r:embed="rId3" name="Doğru (online-audio-converter.com).wav"/>
                                        </p:tgtEl>
                                      </p:cMediaNode>
                                    </p:audio>
                                  </p:subTnLst>
                                </p:cTn>
                              </p:par>
                            </p:childTnLst>
                          </p:cTn>
                        </p:par>
                      </p:childTnLst>
                    </p:cTn>
                  </p:par>
                </p:childTnLst>
              </p:cTn>
              <p:nextCondLst>
                <p:cond evt="onClick" delay="0">
                  <p:tgtEl>
                    <p:spTgt spid="118"/>
                  </p:tgtEl>
                </p:cond>
              </p:nextCondLst>
            </p:seq>
            <p:seq concurrent="1" nextAc="seek">
              <p:cTn id="14" restart="whenNotActive" fill="hold" evtFilter="cancelBubble" nodeType="interactiveSeq">
                <p:stCondLst>
                  <p:cond evt="onClick" delay="0">
                    <p:tgtEl>
                      <p:spTgt spid="12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2"/>
                                        </p:tgtEl>
                                        <p:attrNameLst>
                                          <p:attrName>style.visibility</p:attrName>
                                        </p:attrNameLst>
                                      </p:cBhvr>
                                      <p:to>
                                        <p:strVal val="visible"/>
                                      </p:to>
                                    </p:set>
                                    <p:animEffect transition="in" filter="fade">
                                      <p:cBhvr>
                                        <p:cTn id="19" dur="750"/>
                                        <p:tgtEl>
                                          <p:spTgt spid="132"/>
                                        </p:tgtEl>
                                      </p:cBhvr>
                                    </p:animEffect>
                                  </p:childTnLst>
                                  <p:subTnLst>
                                    <p:audio>
                                      <p:cMediaNode>
                                        <p:cTn display="0" masterRel="sameClick">
                                          <p:stCondLst>
                                            <p:cond evt="begin" delay="0">
                                              <p:tn val="17"/>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1"/>
                  </p:tgtEl>
                </p:cond>
              </p:nextCondLst>
            </p:seq>
            <p:seq concurrent="1" nextAc="seek">
              <p:cTn id="20" restart="whenNotActive" fill="hold" evtFilter="cancelBubble" nodeType="interactiveSeq">
                <p:stCondLst>
                  <p:cond evt="onClick" delay="0">
                    <p:tgtEl>
                      <p:spTgt spid="12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750"/>
                                        <p:tgtEl>
                                          <p:spTgt spid="133"/>
                                        </p:tgtEl>
                                      </p:cBhvr>
                                    </p:animEffect>
                                  </p:childTnLst>
                                  <p:subTnLst>
                                    <p:audio>
                                      <p:cMediaNode>
                                        <p:cTn display="0" masterRel="sameClick">
                                          <p:stCondLst>
                                            <p:cond evt="begin" delay="0">
                                              <p:tn val="2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24"/>
                  </p:tgtEl>
                </p:cond>
              </p:nextCondLst>
            </p:seq>
          </p:childTnLst>
        </p:cTn>
      </p:par>
    </p:tnLst>
    <p:bldLst>
      <p:bldP spid="131" grpId="0" animBg="1"/>
      <p:bldP spid="132" grpId="0" animBg="1"/>
      <p:bldP spid="133" grpId="0" animBg="1"/>
      <p:bldP spid="1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72" name="İçerik Yer Tutucusu 2"/>
          <p:cNvSpPr txBox="1">
            <a:spLocks/>
          </p:cNvSpPr>
          <p:nvPr/>
        </p:nvSpPr>
        <p:spPr>
          <a:xfrm>
            <a:off x="122829" y="1"/>
            <a:ext cx="12019073" cy="2546498"/>
          </a:xfrm>
          <a:prstGeom prst="rect">
            <a:avLst/>
          </a:prstGeom>
          <a:solidFill>
            <a:schemeClr val="accent1">
              <a:lumMod val="20000"/>
              <a:lumOff val="80000"/>
            </a:schemeClr>
          </a:solidFill>
          <a:ln w="31750">
            <a:gradFill>
              <a:gsLst>
                <a:gs pos="0">
                  <a:schemeClr val="bg1">
                    <a:alpha val="99000"/>
                  </a:schemeClr>
                </a:gs>
                <a:gs pos="100000">
                  <a:schemeClr val="bg1"/>
                </a:gs>
              </a:gsLst>
              <a:lin ang="5400000" scaled="1"/>
            </a:gradFill>
          </a:ln>
          <a:effectLst>
            <a:outerShdw blurRad="50800" dist="38100" dir="8100000" algn="tr"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lgn="l">
              <a:lnSpc>
                <a:spcPct val="100000"/>
              </a:lnSpc>
            </a:pPr>
            <a:r>
              <a:rPr lang="tr-TR" sz="3600" dirty="0" smtClean="0"/>
              <a:t>Meleklere </a:t>
            </a:r>
            <a:r>
              <a:rPr lang="tr-TR" sz="3600" dirty="0"/>
              <a:t>inanmanın  insan davranış ve düşünceleri üzerine bazı olumlu etkileri vardır. </a:t>
            </a:r>
          </a:p>
          <a:p>
            <a:pPr algn="l">
              <a:lnSpc>
                <a:spcPct val="100000"/>
              </a:lnSpc>
            </a:pPr>
            <a:r>
              <a:rPr lang="tr-TR" sz="4000" b="1" dirty="0" smtClean="0"/>
              <a:t>5. Aşağıdakilerden </a:t>
            </a:r>
            <a:r>
              <a:rPr lang="tr-TR" sz="4000" b="1" dirty="0"/>
              <a:t>hangisi bu etkilere örnek </a:t>
            </a:r>
            <a:r>
              <a:rPr lang="tr-TR" sz="4000" b="1" u="sng" dirty="0"/>
              <a:t>verilmez?</a:t>
            </a:r>
          </a:p>
        </p:txBody>
      </p:sp>
      <p:sp>
        <p:nvSpPr>
          <p:cNvPr id="26"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Komut Düğmesi: Geri veya Önceki 26">
            <a:hlinkClick r:id="" action="ppaction://hlinkshowjump?jump=previousslide" highlightClick="1"/>
          </p:cNvPr>
          <p:cNvSpPr/>
          <p:nvPr/>
        </p:nvSpPr>
        <p:spPr>
          <a:xfrm>
            <a:off x="10619874" y="6463472"/>
            <a:ext cx="437317" cy="394528"/>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Komut Düğmesi: İleri veya Sonraki 27">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Giriş 28">
            <a:hlinkClick r:id="" action="ppaction://hlinkshowjump?jump=firstslide" highlightClick="1"/>
          </p:cNvPr>
          <p:cNvSpPr/>
          <p:nvPr/>
        </p:nvSpPr>
        <p:spPr>
          <a:xfrm>
            <a:off x="11137184" y="6475244"/>
            <a:ext cx="526199" cy="393643"/>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Dikdörtgen 29"/>
          <p:cNvSpPr/>
          <p:nvPr/>
        </p:nvSpPr>
        <p:spPr>
          <a:xfrm>
            <a:off x="34837" y="5518284"/>
            <a:ext cx="582662" cy="5394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3600" dirty="0" smtClean="0">
                <a:solidFill>
                  <a:srgbClr val="00B050"/>
                </a:solidFill>
              </a:rPr>
              <a:t>✔</a:t>
            </a:r>
            <a:endParaRPr lang="tr-TR" sz="3600" dirty="0">
              <a:solidFill>
                <a:srgbClr val="00B050"/>
              </a:solidFill>
            </a:endParaRPr>
          </a:p>
        </p:txBody>
      </p:sp>
      <p:sp>
        <p:nvSpPr>
          <p:cNvPr id="31" name="Dikdörtgen 30"/>
          <p:cNvSpPr/>
          <p:nvPr/>
        </p:nvSpPr>
        <p:spPr>
          <a:xfrm>
            <a:off x="153477" y="3703739"/>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32" name="Dikdörtgen 31"/>
          <p:cNvSpPr/>
          <p:nvPr/>
        </p:nvSpPr>
        <p:spPr>
          <a:xfrm>
            <a:off x="112533" y="4601428"/>
            <a:ext cx="504966"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sp>
        <p:nvSpPr>
          <p:cNvPr id="33" name="Dikdörtgen 32"/>
          <p:cNvSpPr/>
          <p:nvPr/>
        </p:nvSpPr>
        <p:spPr>
          <a:xfrm>
            <a:off x="167963" y="2853154"/>
            <a:ext cx="382138" cy="50437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4000" b="1" dirty="0" smtClean="0">
                <a:solidFill>
                  <a:srgbClr val="FF0000"/>
                </a:solidFill>
              </a:rPr>
              <a:t>x</a:t>
            </a:r>
            <a:endParaRPr lang="tr-TR" sz="4000" b="1" dirty="0">
              <a:solidFill>
                <a:srgbClr val="FF0000"/>
              </a:solidFill>
            </a:endParaRPr>
          </a:p>
        </p:txBody>
      </p:sp>
      <p:grpSp>
        <p:nvGrpSpPr>
          <p:cNvPr id="34" name="A"/>
          <p:cNvGrpSpPr/>
          <p:nvPr/>
        </p:nvGrpSpPr>
        <p:grpSpPr>
          <a:xfrm>
            <a:off x="540642" y="2839507"/>
            <a:ext cx="11527754" cy="543553"/>
            <a:chOff x="955343" y="3343700"/>
            <a:chExt cx="11527754" cy="682389"/>
          </a:xfrm>
          <a:effectLst/>
        </p:grpSpPr>
        <p:sp>
          <p:nvSpPr>
            <p:cNvPr id="35" name="Yuvarlatılmış Dikdörtgen 34"/>
            <p:cNvSpPr/>
            <p:nvPr/>
          </p:nvSpPr>
          <p:spPr>
            <a:xfrm>
              <a:off x="955343" y="3343700"/>
              <a:ext cx="1201003" cy="682388"/>
            </a:xfrm>
            <a:prstGeom prst="roundRect">
              <a:avLst/>
            </a:prstGeom>
            <a:solidFill>
              <a:schemeClr val="accent6"/>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a:p>
          </p:txBody>
        </p:sp>
        <p:sp>
          <p:nvSpPr>
            <p:cNvPr id="36" name="Serbest Form 35"/>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dirty="0"/>
                <a:t>Yalnız olsa bile günah işlememeye gayret eder.</a:t>
              </a:r>
            </a:p>
          </p:txBody>
        </p:sp>
      </p:grpSp>
      <p:sp>
        <p:nvSpPr>
          <p:cNvPr id="37" name="Dikdörtgen 36"/>
          <p:cNvSpPr/>
          <p:nvPr/>
        </p:nvSpPr>
        <p:spPr>
          <a:xfrm>
            <a:off x="427270" y="2734269"/>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A</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grpSp>
        <p:nvGrpSpPr>
          <p:cNvPr id="38" name="B"/>
          <p:cNvGrpSpPr/>
          <p:nvPr/>
        </p:nvGrpSpPr>
        <p:grpSpPr>
          <a:xfrm>
            <a:off x="526156" y="5521784"/>
            <a:ext cx="11527754" cy="543553"/>
            <a:chOff x="955343" y="3343700"/>
            <a:chExt cx="11527754" cy="682389"/>
          </a:xfrm>
        </p:grpSpPr>
        <p:sp>
          <p:nvSpPr>
            <p:cNvPr id="39" name="Yuvarlatılmış Dikdörtgen 38"/>
            <p:cNvSpPr/>
            <p:nvPr/>
          </p:nvSpPr>
          <p:spPr>
            <a:xfrm>
              <a:off x="955343" y="3343700"/>
              <a:ext cx="1201003" cy="682388"/>
            </a:xfrm>
            <a:prstGeom prst="roundRect">
              <a:avLst/>
            </a:prstGeom>
            <a:solidFill>
              <a:srgbClr val="FF0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a:p>
          </p:txBody>
        </p:sp>
        <p:sp>
          <p:nvSpPr>
            <p:cNvPr id="40" name="Serbest Form 39"/>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2400" dirty="0"/>
                <a:t>Allah’ın (</a:t>
              </a:r>
              <a:r>
                <a:rPr lang="tr-TR" sz="2400" dirty="0" err="1"/>
                <a:t>c.c</a:t>
              </a:r>
              <a:r>
                <a:rPr lang="tr-TR" sz="2400" dirty="0"/>
                <a:t>.) yarattığı varlıkların sadece duyular alemiyle sınırlı olduğunu söyler.</a:t>
              </a:r>
            </a:p>
          </p:txBody>
        </p:sp>
      </p:grpSp>
      <p:grpSp>
        <p:nvGrpSpPr>
          <p:cNvPr id="41" name="C"/>
          <p:cNvGrpSpPr/>
          <p:nvPr/>
        </p:nvGrpSpPr>
        <p:grpSpPr>
          <a:xfrm>
            <a:off x="526156" y="3684151"/>
            <a:ext cx="11527754" cy="543553"/>
            <a:chOff x="955343" y="3343700"/>
            <a:chExt cx="11527754" cy="682389"/>
          </a:xfrm>
        </p:grpSpPr>
        <p:sp>
          <p:nvSpPr>
            <p:cNvPr id="42" name="Yuvarlatılmış Dikdörtgen 41"/>
            <p:cNvSpPr/>
            <p:nvPr/>
          </p:nvSpPr>
          <p:spPr>
            <a:xfrm>
              <a:off x="955343" y="3343700"/>
              <a:ext cx="1201003" cy="682388"/>
            </a:xfrm>
            <a:prstGeom prst="roundRect">
              <a:avLst/>
            </a:prstGeom>
            <a:solidFill>
              <a:srgbClr val="FFC000"/>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a:p>
          </p:txBody>
        </p:sp>
        <p:sp>
          <p:nvSpPr>
            <p:cNvPr id="43" name="Serbest Form 42"/>
            <p:cNvSpPr/>
            <p:nvPr/>
          </p:nvSpPr>
          <p:spPr>
            <a:xfrm>
              <a:off x="1237757"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dirty="0"/>
                <a:t>Yaptığı her şeyin kayıt altına alındığının bilincinde olur.</a:t>
              </a:r>
            </a:p>
          </p:txBody>
        </p:sp>
      </p:grpSp>
      <p:grpSp>
        <p:nvGrpSpPr>
          <p:cNvPr id="44" name="D"/>
          <p:cNvGrpSpPr/>
          <p:nvPr/>
        </p:nvGrpSpPr>
        <p:grpSpPr>
          <a:xfrm>
            <a:off x="526156" y="4591741"/>
            <a:ext cx="11518296" cy="543553"/>
            <a:chOff x="955343" y="3343700"/>
            <a:chExt cx="11518296" cy="682389"/>
          </a:xfrm>
        </p:grpSpPr>
        <p:sp>
          <p:nvSpPr>
            <p:cNvPr id="45" name="Yuvarlatılmış Dikdörtgen 44"/>
            <p:cNvSpPr/>
            <p:nvPr/>
          </p:nvSpPr>
          <p:spPr>
            <a:xfrm>
              <a:off x="955343" y="3343700"/>
              <a:ext cx="1201003" cy="682388"/>
            </a:xfrm>
            <a:prstGeom prst="roundRect">
              <a:avLst/>
            </a:prstGeom>
            <a:solidFill>
              <a:srgbClr val="0AB3C3"/>
            </a:solidFill>
            <a:ln>
              <a:noFill/>
            </a:ln>
            <a:effectLst>
              <a:outerShdw blurRad="228600" dist="190500" dir="8580000" sx="61000" sy="61000" algn="tr"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a:p>
          </p:txBody>
        </p:sp>
        <p:sp>
          <p:nvSpPr>
            <p:cNvPr id="46" name="Serbest Form 45"/>
            <p:cNvSpPr/>
            <p:nvPr/>
          </p:nvSpPr>
          <p:spPr>
            <a:xfrm>
              <a:off x="1228299" y="3343700"/>
              <a:ext cx="11245340" cy="682389"/>
            </a:xfrm>
            <a:custGeom>
              <a:avLst/>
              <a:gdLst>
                <a:gd name="connsiteX0" fmla="*/ 0 w 10508361"/>
                <a:gd name="connsiteY0" fmla="*/ 0 h 682389"/>
                <a:gd name="connsiteX1" fmla="*/ 10205048 w 10508361"/>
                <a:gd name="connsiteY1" fmla="*/ 0 h 682389"/>
                <a:gd name="connsiteX2" fmla="*/ 10508361 w 10508361"/>
                <a:gd name="connsiteY2" fmla="*/ 341195 h 682389"/>
                <a:gd name="connsiteX3" fmla="*/ 10508360 w 10508361"/>
                <a:gd name="connsiteY3" fmla="*/ 341195 h 682389"/>
                <a:gd name="connsiteX4" fmla="*/ 10205047 w 10508361"/>
                <a:gd name="connsiteY4" fmla="*/ 682389 h 682389"/>
                <a:gd name="connsiteX5" fmla="*/ 2 w 10508361"/>
                <a:gd name="connsiteY5" fmla="*/ 682388 h 682389"/>
                <a:gd name="connsiteX6" fmla="*/ 532263 w 10508361"/>
                <a:gd name="connsiteY6" fmla="*/ 341196 h 682389"/>
                <a:gd name="connsiteX7" fmla="*/ 0 w 10508361"/>
                <a:gd name="connsiteY7" fmla="*/ 2 h 68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08361" h="682389">
                  <a:moveTo>
                    <a:pt x="0" y="0"/>
                  </a:moveTo>
                  <a:lnTo>
                    <a:pt x="10205048" y="0"/>
                  </a:lnTo>
                  <a:cubicBezTo>
                    <a:pt x="10372563" y="0"/>
                    <a:pt x="10508361" y="152758"/>
                    <a:pt x="10508361" y="341195"/>
                  </a:cubicBezTo>
                  <a:lnTo>
                    <a:pt x="10508360" y="341195"/>
                  </a:lnTo>
                  <a:cubicBezTo>
                    <a:pt x="10508360" y="529631"/>
                    <a:pt x="10372562" y="682389"/>
                    <a:pt x="10205047" y="682389"/>
                  </a:cubicBezTo>
                  <a:lnTo>
                    <a:pt x="2" y="682388"/>
                  </a:lnTo>
                  <a:lnTo>
                    <a:pt x="532263" y="341196"/>
                  </a:lnTo>
                  <a:lnTo>
                    <a:pt x="0" y="2"/>
                  </a:lnTo>
                  <a:close/>
                </a:path>
              </a:pathLst>
            </a:custGeom>
            <a:gradFill flip="none" rotWithShape="1">
              <a:gsLst>
                <a:gs pos="0">
                  <a:schemeClr val="bg1"/>
                </a:gs>
                <a:gs pos="40000">
                  <a:schemeClr val="bg1">
                    <a:lumMod val="85000"/>
                  </a:schemeClr>
                </a:gs>
                <a:gs pos="100000">
                  <a:schemeClr val="bg1">
                    <a:lumMod val="85000"/>
                  </a:schemeClr>
                </a:gs>
              </a:gsLst>
              <a:lin ang="18900000" scaled="1"/>
              <a:tileRect/>
            </a:gradFill>
            <a:ln w="25400">
              <a:gradFill flip="none" rotWithShape="1">
                <a:gsLst>
                  <a:gs pos="0">
                    <a:schemeClr val="bg1"/>
                  </a:gs>
                  <a:gs pos="100000">
                    <a:schemeClr val="bg1">
                      <a:lumMod val="85000"/>
                    </a:schemeClr>
                  </a:gs>
                </a:gsLst>
                <a:lin ang="8100000" scaled="1"/>
                <a:tileRect/>
              </a:gradFill>
            </a:ln>
            <a:effectLst>
              <a:outerShdw blurRad="254000" dist="889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tr-TR" sz="3200" dirty="0"/>
                <a:t>Meleklerin </a:t>
              </a:r>
              <a:r>
                <a:rPr lang="tr-TR" sz="2800" dirty="0"/>
                <a:t>kendisine</a:t>
              </a:r>
              <a:r>
                <a:rPr lang="tr-TR" sz="3200" dirty="0"/>
                <a:t> yardımcı ve dost olduğu bilir. </a:t>
              </a:r>
            </a:p>
          </p:txBody>
        </p:sp>
      </p:grpSp>
      <p:sp>
        <p:nvSpPr>
          <p:cNvPr id="47" name="Dikdörtgen 46"/>
          <p:cNvSpPr/>
          <p:nvPr/>
        </p:nvSpPr>
        <p:spPr>
          <a:xfrm>
            <a:off x="412785" y="5422734"/>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D</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48" name="Dikdörtgen 47"/>
          <p:cNvSpPr/>
          <p:nvPr/>
        </p:nvSpPr>
        <p:spPr>
          <a:xfrm>
            <a:off x="344546" y="3601984"/>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B</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
        <p:nvSpPr>
          <p:cNvPr id="49" name="Dikdörtgen 48"/>
          <p:cNvSpPr/>
          <p:nvPr/>
        </p:nvSpPr>
        <p:spPr>
          <a:xfrm>
            <a:off x="358193" y="4460480"/>
            <a:ext cx="723332" cy="707886"/>
          </a:xfrm>
          <a:prstGeom prst="rect">
            <a:avLst/>
          </a:prstGeom>
          <a:noFill/>
        </p:spPr>
        <p:txBody>
          <a:bodyPr wrap="square" lIns="91440" tIns="45720" rIns="91440" bIns="45720">
            <a:spAutoFit/>
          </a:bodyPr>
          <a:lstStyle/>
          <a:p>
            <a:pPr algn="ctr"/>
            <a:r>
              <a:rPr lang="tr-TR" sz="4000" b="1" spc="50" dirty="0" smtClean="0">
                <a:ln w="9525" cmpd="sng">
                  <a:solidFill>
                    <a:schemeClr val="bg1"/>
                  </a:solidFill>
                  <a:prstDash val="solid"/>
                </a:ln>
                <a:solidFill>
                  <a:srgbClr val="70AD47">
                    <a:tint val="1000"/>
                  </a:srgbClr>
                </a:solidFill>
                <a:effectLst>
                  <a:glow rad="38100">
                    <a:schemeClr val="accent1">
                      <a:alpha val="40000"/>
                    </a:schemeClr>
                  </a:glow>
                </a:effectLst>
              </a:rPr>
              <a:t>C</a:t>
            </a:r>
            <a:endParaRPr lang="tr-TR" sz="4000" b="1" spc="50" dirty="0">
              <a:ln w="9525" cmpd="sng">
                <a:solidFill>
                  <a:schemeClr val="bg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276771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childTnLst>
                                  <p:subTnLst>
                                    <p:audio>
                                      <p:cMediaNode>
                                        <p:cTn display="0" masterRel="sameClick">
                                          <p:stCondLst>
                                            <p:cond evt="begin" delay="0">
                                              <p:tn val="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34"/>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750"/>
                                        <p:tgtEl>
                                          <p:spTgt spid="30"/>
                                        </p:tgtEl>
                                      </p:cBhvr>
                                    </p:animEffect>
                                  </p:childTnLst>
                                  <p:subTnLst>
                                    <p:audio>
                                      <p:cMediaNode>
                                        <p:cTn display="0" masterRel="sameClick">
                                          <p:stCondLst>
                                            <p:cond evt="begin" delay="0">
                                              <p:tn val="11"/>
                                            </p:cond>
                                          </p:stCondLst>
                                          <p:endCondLst>
                                            <p:cond evt="onStopAudio" delay="0">
                                              <p:tgtEl>
                                                <p:sldTgt/>
                                              </p:tgtEl>
                                            </p:cond>
                                          </p:endCondLst>
                                        </p:cTn>
                                        <p:tgtEl>
                                          <p:sndTgt r:embed="rId3" name="Doğru (online-audio-converter.com).wav"/>
                                        </p:tgtEl>
                                      </p:cMediaNode>
                                    </p:audio>
                                  </p:sub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750"/>
                                        <p:tgtEl>
                                          <p:spTgt spid="31"/>
                                        </p:tgtEl>
                                      </p:cBhvr>
                                    </p:animEffect>
                                  </p:childTnLst>
                                  <p:subTnLst>
                                    <p:audio>
                                      <p:cMediaNode>
                                        <p:cTn display="0" masterRel="sameClick">
                                          <p:stCondLst>
                                            <p:cond evt="begin" delay="0">
                                              <p:tn val="17"/>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44"/>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750"/>
                                        <p:tgtEl>
                                          <p:spTgt spid="32"/>
                                        </p:tgtEl>
                                      </p:cBhvr>
                                    </p:animEffect>
                                  </p:childTnLst>
                                  <p:subTnLst>
                                    <p:audio>
                                      <p:cMediaNode>
                                        <p:cTn display="0" masterRel="sameClick">
                                          <p:stCondLst>
                                            <p:cond evt="begin" delay="0">
                                              <p:tn val="2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44"/>
                  </p:tgtEl>
                </p:cond>
              </p:nextCondLst>
            </p:seq>
          </p:childTnLst>
        </p:cTn>
      </p:par>
    </p:tnLst>
    <p:bldLst>
      <p:bldP spid="30" grpId="0" animBg="1"/>
      <p:bldP spid="31" grpId="0" animBg="1"/>
      <p:bldP spid="32" grpId="0" animBg="1"/>
      <p:bldP spid="3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bg1">
                <a:alpha val="99000"/>
              </a:schemeClr>
            </a:gs>
            <a:gs pos="100000">
              <a:srgbClr val="FFCC99"/>
            </a:gs>
          </a:gsLst>
          <a:lin ang="5400000" scaled="1"/>
        </a:gradFill>
        <a:effectLst/>
      </p:bgPr>
    </p:bg>
    <p:spTree>
      <p:nvGrpSpPr>
        <p:cNvPr id="1" name=""/>
        <p:cNvGrpSpPr/>
        <p:nvPr/>
      </p:nvGrpSpPr>
      <p:grpSpPr>
        <a:xfrm>
          <a:off x="0" y="0"/>
          <a:ext cx="0" cy="0"/>
          <a:chOff x="0" y="0"/>
          <a:chExt cx="0" cy="0"/>
        </a:xfrm>
      </p:grpSpPr>
      <p:sp>
        <p:nvSpPr>
          <p:cNvPr id="6" name="Dikdörtgen 5"/>
          <p:cNvSpPr/>
          <p:nvPr/>
        </p:nvSpPr>
        <p:spPr>
          <a:xfrm>
            <a:off x="9506382" y="750638"/>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Yuvarlatılmış Dikdörtgen 3"/>
          <p:cNvSpPr/>
          <p:nvPr/>
        </p:nvSpPr>
        <p:spPr>
          <a:xfrm>
            <a:off x="4055418" y="103974"/>
            <a:ext cx="2717800" cy="609600"/>
          </a:xfrm>
          <a:prstGeom prst="roundRect">
            <a:avLst>
              <a:gd name="adj" fmla="val 25000"/>
            </a:avLst>
          </a:prstGeom>
          <a:solidFill>
            <a:srgbClr val="EE9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Doğru yanlış </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Serbest Form 56"/>
          <p:cNvSpPr/>
          <p:nvPr/>
        </p:nvSpPr>
        <p:spPr>
          <a:xfrm>
            <a:off x="87464" y="750638"/>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X"/>
          <p:cNvSpPr/>
          <p:nvPr/>
        </p:nvSpPr>
        <p:spPr>
          <a:xfrm>
            <a:off x="11220161" y="757825"/>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 name="Onay"/>
          <p:cNvSpPr/>
          <p:nvPr/>
        </p:nvSpPr>
        <p:spPr>
          <a:xfrm>
            <a:off x="11230490" y="741791"/>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2" name="D 1"/>
          <p:cNvSpPr/>
          <p:nvPr/>
        </p:nvSpPr>
        <p:spPr>
          <a:xfrm>
            <a:off x="9629311" y="813660"/>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13" name="Y 1"/>
          <p:cNvSpPr/>
          <p:nvPr/>
        </p:nvSpPr>
        <p:spPr>
          <a:xfrm>
            <a:off x="10442384" y="813660"/>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4" name="Rectangle 6">
            <a:extLst>
              <a:ext uri="{FF2B5EF4-FFF2-40B4-BE49-F238E27FC236}">
                <a16:creationId xmlns:a16="http://schemas.microsoft.com/office/drawing/2014/main" id="{9007CF10-9BCC-4C67-A2C9-6EDAD53EEC34}"/>
              </a:ext>
            </a:extLst>
          </p:cNvPr>
          <p:cNvSpPr/>
          <p:nvPr/>
        </p:nvSpPr>
        <p:spPr>
          <a:xfrm>
            <a:off x="0" y="6432883"/>
            <a:ext cx="12192000" cy="452037"/>
          </a:xfrm>
          <a:prstGeom prst="rect">
            <a:avLst/>
          </a:prstGeom>
          <a:gradFill flip="none" rotWithShape="1">
            <a:gsLst>
              <a:gs pos="16830">
                <a:srgbClr val="B3B3B3">
                  <a:alpha val="70000"/>
                </a:srgbClr>
              </a:gs>
              <a:gs pos="0">
                <a:srgbClr val="C0C0C0"/>
              </a:gs>
              <a:gs pos="100000">
                <a:srgbClr val="77777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Komut Düğmesi: Geri veya Önceki 14">
            <a:hlinkClick r:id="" action="ppaction://hlinkshowjump?jump=previousslide" highlightClick="1"/>
          </p:cNvPr>
          <p:cNvSpPr/>
          <p:nvPr/>
        </p:nvSpPr>
        <p:spPr>
          <a:xfrm>
            <a:off x="10661406" y="6463472"/>
            <a:ext cx="395785" cy="420737"/>
          </a:xfrm>
          <a:prstGeom prst="actionButtonBackPrevious">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İleri veya Sonraki 15">
            <a:hlinkClick r:id="" action="ppaction://hlinkshowjump?jump=nextslide" highlightClick="1"/>
          </p:cNvPr>
          <p:cNvSpPr/>
          <p:nvPr/>
        </p:nvSpPr>
        <p:spPr>
          <a:xfrm>
            <a:off x="11743376" y="6475244"/>
            <a:ext cx="412785" cy="393643"/>
          </a:xfrm>
          <a:prstGeom prst="actionButtonForwardNext">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Komut Düğmesi: Giriş 16">
            <a:hlinkClick r:id="" action="ppaction://hlinkshowjump?jump=firstslide" highlightClick="1"/>
          </p:cNvPr>
          <p:cNvSpPr/>
          <p:nvPr/>
        </p:nvSpPr>
        <p:spPr>
          <a:xfrm>
            <a:off x="11137184" y="6483348"/>
            <a:ext cx="526199" cy="385539"/>
          </a:xfrm>
          <a:prstGeom prst="actionButtonHom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İkizkenar Üçgen 57"/>
          <p:cNvSpPr/>
          <p:nvPr/>
        </p:nvSpPr>
        <p:spPr>
          <a:xfrm rot="5400000">
            <a:off x="-2175" y="856497"/>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1</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Dikdörtgen 58"/>
          <p:cNvSpPr/>
          <p:nvPr/>
        </p:nvSpPr>
        <p:spPr>
          <a:xfrm>
            <a:off x="807557" y="876817"/>
            <a:ext cx="8806195" cy="584775"/>
          </a:xfrm>
          <a:prstGeom prst="rect">
            <a:avLst/>
          </a:prstGeom>
        </p:spPr>
        <p:txBody>
          <a:bodyPr wrap="square">
            <a:spAutoFit/>
          </a:bodyPr>
          <a:lstStyle/>
          <a:p>
            <a:r>
              <a:rPr lang="tr-TR" sz="3200" dirty="0">
                <a:solidFill>
                  <a:schemeClr val="bg1"/>
                </a:solidFill>
              </a:rPr>
              <a:t>Melekler nurdan, cinler ateşten yaratılmışlardır.</a:t>
            </a:r>
          </a:p>
        </p:txBody>
      </p:sp>
      <p:sp>
        <p:nvSpPr>
          <p:cNvPr id="60" name="Dikdörtgen 59"/>
          <p:cNvSpPr/>
          <p:nvPr/>
        </p:nvSpPr>
        <p:spPr>
          <a:xfrm>
            <a:off x="9506382" y="2678231"/>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Serbest Form 60"/>
          <p:cNvSpPr/>
          <p:nvPr/>
        </p:nvSpPr>
        <p:spPr>
          <a:xfrm>
            <a:off x="87464" y="2678682"/>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X 2"/>
          <p:cNvSpPr/>
          <p:nvPr/>
        </p:nvSpPr>
        <p:spPr>
          <a:xfrm>
            <a:off x="11220161" y="2685418"/>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3" name="Onay 2"/>
          <p:cNvSpPr/>
          <p:nvPr/>
        </p:nvSpPr>
        <p:spPr>
          <a:xfrm>
            <a:off x="11230490" y="2669384"/>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4" name="D 2"/>
          <p:cNvSpPr/>
          <p:nvPr/>
        </p:nvSpPr>
        <p:spPr>
          <a:xfrm>
            <a:off x="9629311" y="2741253"/>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65" name="Y 2"/>
          <p:cNvSpPr/>
          <p:nvPr/>
        </p:nvSpPr>
        <p:spPr>
          <a:xfrm>
            <a:off x="10442384" y="2741253"/>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66" name="İkizkenar Üçgen 65"/>
          <p:cNvSpPr/>
          <p:nvPr/>
        </p:nvSpPr>
        <p:spPr>
          <a:xfrm rot="5400000">
            <a:off x="-2175" y="2784090"/>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3</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Dikdörtgen 67"/>
          <p:cNvSpPr/>
          <p:nvPr/>
        </p:nvSpPr>
        <p:spPr>
          <a:xfrm>
            <a:off x="9468220" y="1736608"/>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Serbest Form 68"/>
          <p:cNvSpPr/>
          <p:nvPr/>
        </p:nvSpPr>
        <p:spPr>
          <a:xfrm>
            <a:off x="82365" y="1748612"/>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X 3"/>
          <p:cNvSpPr/>
          <p:nvPr/>
        </p:nvSpPr>
        <p:spPr>
          <a:xfrm>
            <a:off x="11181999" y="1743795"/>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1" name="Onay 3"/>
          <p:cNvSpPr/>
          <p:nvPr/>
        </p:nvSpPr>
        <p:spPr>
          <a:xfrm>
            <a:off x="11192328" y="1727761"/>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2" name="D 3"/>
          <p:cNvSpPr/>
          <p:nvPr/>
        </p:nvSpPr>
        <p:spPr>
          <a:xfrm>
            <a:off x="9591149" y="1799630"/>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73" name="Y 3"/>
          <p:cNvSpPr/>
          <p:nvPr/>
        </p:nvSpPr>
        <p:spPr>
          <a:xfrm>
            <a:off x="10404222" y="1799630"/>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74" name="İkizkenar Üçgen 73"/>
          <p:cNvSpPr/>
          <p:nvPr/>
        </p:nvSpPr>
        <p:spPr>
          <a:xfrm rot="5400000">
            <a:off x="-7274" y="1837351"/>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2</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5" name="Dikdörtgen 74"/>
          <p:cNvSpPr/>
          <p:nvPr/>
        </p:nvSpPr>
        <p:spPr>
          <a:xfrm>
            <a:off x="841026" y="1839210"/>
            <a:ext cx="8806195" cy="584775"/>
          </a:xfrm>
          <a:prstGeom prst="rect">
            <a:avLst/>
          </a:prstGeom>
        </p:spPr>
        <p:txBody>
          <a:bodyPr wrap="square">
            <a:spAutoFit/>
          </a:bodyPr>
          <a:lstStyle/>
          <a:p>
            <a:pPr lvl="0"/>
            <a:r>
              <a:rPr lang="tr-TR" sz="3200" dirty="0" smtClean="0">
                <a:solidFill>
                  <a:schemeClr val="bg1"/>
                </a:solidFill>
              </a:rPr>
              <a:t>Meleklere iman davranışlarımızı etkilemez</a:t>
            </a:r>
            <a:r>
              <a:rPr lang="tr-TR" sz="3200" b="1" dirty="0" smtClean="0">
                <a:solidFill>
                  <a:schemeClr val="bg1"/>
                </a:solidFill>
              </a:rPr>
              <a:t>.</a:t>
            </a:r>
            <a:endParaRPr kumimoji="0" lang="tr-TR" sz="4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6" name="Dikdörtgen 75"/>
          <p:cNvSpPr/>
          <p:nvPr/>
        </p:nvSpPr>
        <p:spPr>
          <a:xfrm>
            <a:off x="9440251" y="3646431"/>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Serbest Form 76"/>
          <p:cNvSpPr/>
          <p:nvPr/>
        </p:nvSpPr>
        <p:spPr>
          <a:xfrm>
            <a:off x="71905" y="3635801"/>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X 3"/>
          <p:cNvSpPr/>
          <p:nvPr/>
        </p:nvSpPr>
        <p:spPr>
          <a:xfrm>
            <a:off x="11154030" y="3653618"/>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9" name="Onay 3"/>
          <p:cNvSpPr/>
          <p:nvPr/>
        </p:nvSpPr>
        <p:spPr>
          <a:xfrm>
            <a:off x="11164359" y="3637584"/>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0" name="D 3"/>
          <p:cNvSpPr/>
          <p:nvPr/>
        </p:nvSpPr>
        <p:spPr>
          <a:xfrm>
            <a:off x="9563180" y="3709453"/>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81" name="Y 3"/>
          <p:cNvSpPr/>
          <p:nvPr/>
        </p:nvSpPr>
        <p:spPr>
          <a:xfrm>
            <a:off x="10376253" y="3709453"/>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82" name="İkizkenar Üçgen 81"/>
          <p:cNvSpPr/>
          <p:nvPr/>
        </p:nvSpPr>
        <p:spPr>
          <a:xfrm rot="5400000">
            <a:off x="-7272" y="3728099"/>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4</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4" name="Dikdörtgen 83"/>
          <p:cNvSpPr/>
          <p:nvPr/>
        </p:nvSpPr>
        <p:spPr>
          <a:xfrm>
            <a:off x="9490823" y="4577001"/>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Serbest Form 84"/>
          <p:cNvSpPr/>
          <p:nvPr/>
        </p:nvSpPr>
        <p:spPr>
          <a:xfrm>
            <a:off x="71905" y="4582600"/>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6" name="X 2"/>
          <p:cNvSpPr/>
          <p:nvPr/>
        </p:nvSpPr>
        <p:spPr>
          <a:xfrm>
            <a:off x="11204602" y="4584188"/>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7" name="Onay 2"/>
          <p:cNvSpPr/>
          <p:nvPr/>
        </p:nvSpPr>
        <p:spPr>
          <a:xfrm>
            <a:off x="11214931" y="4568154"/>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8" name="D 2"/>
          <p:cNvSpPr/>
          <p:nvPr/>
        </p:nvSpPr>
        <p:spPr>
          <a:xfrm>
            <a:off x="9613752" y="4640023"/>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89" name="Y 2"/>
          <p:cNvSpPr/>
          <p:nvPr/>
        </p:nvSpPr>
        <p:spPr>
          <a:xfrm>
            <a:off x="10426825" y="4640023"/>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90" name="İkizkenar Üçgen 89"/>
          <p:cNvSpPr/>
          <p:nvPr/>
        </p:nvSpPr>
        <p:spPr>
          <a:xfrm rot="5400000">
            <a:off x="-2179" y="4685785"/>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5</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3" name="Dikdörtgen 82"/>
          <p:cNvSpPr/>
          <p:nvPr/>
        </p:nvSpPr>
        <p:spPr>
          <a:xfrm>
            <a:off x="730653" y="4537818"/>
            <a:ext cx="8618818" cy="954107"/>
          </a:xfrm>
          <a:prstGeom prst="rect">
            <a:avLst/>
          </a:prstGeom>
        </p:spPr>
        <p:txBody>
          <a:bodyPr wrap="square">
            <a:spAutoFit/>
          </a:bodyPr>
          <a:lstStyle/>
          <a:p>
            <a:r>
              <a:rPr lang="tr-TR" sz="2800" dirty="0">
                <a:solidFill>
                  <a:schemeClr val="bg1"/>
                </a:solidFill>
              </a:rPr>
              <a:t>İslam </a:t>
            </a:r>
            <a:r>
              <a:rPr lang="tr-TR" sz="2800" dirty="0" smtClean="0">
                <a:solidFill>
                  <a:schemeClr val="bg1"/>
                </a:solidFill>
              </a:rPr>
              <a:t>dinine göre </a:t>
            </a:r>
            <a:r>
              <a:rPr lang="tr-TR" sz="2800" dirty="0">
                <a:solidFill>
                  <a:schemeClr val="bg1"/>
                </a:solidFill>
              </a:rPr>
              <a:t>sihir ve büyüyle uğraşmak kesin olarak yasaklanmıştır.</a:t>
            </a:r>
            <a:endParaRPr kumimoji="0" lang="tr-TR" sz="6000" i="0" u="none" strike="noStrike" kern="1200" cap="none" spc="0" normalizeH="0" baseline="0" noProof="0" dirty="0">
              <a:ln>
                <a:noFill/>
              </a:ln>
              <a:solidFill>
                <a:schemeClr val="bg1"/>
              </a:solidFill>
              <a:effectLst/>
              <a:uLnTx/>
              <a:uFillTx/>
              <a:latin typeface="Calibri" panose="020F0502020204030204"/>
            </a:endParaRPr>
          </a:p>
        </p:txBody>
      </p:sp>
      <p:sp>
        <p:nvSpPr>
          <p:cNvPr id="99" name="Dikdörtgen 98"/>
          <p:cNvSpPr/>
          <p:nvPr/>
        </p:nvSpPr>
        <p:spPr>
          <a:xfrm>
            <a:off x="9490823" y="5530765"/>
            <a:ext cx="1698225"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Serbest Form 99"/>
          <p:cNvSpPr/>
          <p:nvPr/>
        </p:nvSpPr>
        <p:spPr>
          <a:xfrm>
            <a:off x="71905" y="5530765"/>
            <a:ext cx="9418918"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5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X 2"/>
          <p:cNvSpPr/>
          <p:nvPr/>
        </p:nvSpPr>
        <p:spPr>
          <a:xfrm>
            <a:off x="11204602" y="5537952"/>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2" name="Onay 2"/>
          <p:cNvSpPr/>
          <p:nvPr/>
        </p:nvSpPr>
        <p:spPr>
          <a:xfrm>
            <a:off x="11214931" y="5521918"/>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3" name="D 2"/>
          <p:cNvSpPr/>
          <p:nvPr/>
        </p:nvSpPr>
        <p:spPr>
          <a:xfrm>
            <a:off x="9613752" y="5593787"/>
            <a:ext cx="693119"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104" name="Y 2"/>
          <p:cNvSpPr/>
          <p:nvPr/>
        </p:nvSpPr>
        <p:spPr>
          <a:xfrm>
            <a:off x="10426825" y="5593787"/>
            <a:ext cx="694800" cy="6948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05" name="İkizkenar Üçgen 104"/>
          <p:cNvSpPr/>
          <p:nvPr/>
        </p:nvSpPr>
        <p:spPr>
          <a:xfrm rot="5400000">
            <a:off x="-7272" y="5627589"/>
            <a:ext cx="791999" cy="612724"/>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4000" b="0" i="0" u="none" strike="noStrike" kern="1200" cap="none" spc="0" normalizeH="0" baseline="0" noProof="0" dirty="0" smtClean="0">
                <a:ln>
                  <a:noFill/>
                </a:ln>
                <a:solidFill>
                  <a:prstClr val="white"/>
                </a:solidFill>
                <a:effectLst/>
                <a:uLnTx/>
                <a:uFillTx/>
                <a:latin typeface="Calibri" panose="020F0502020204030204"/>
                <a:ea typeface="+mn-ea"/>
                <a:cs typeface="+mn-cs"/>
              </a:rPr>
              <a:t>6</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6" name="Dikdörtgen 105"/>
          <p:cNvSpPr/>
          <p:nvPr/>
        </p:nvSpPr>
        <p:spPr>
          <a:xfrm>
            <a:off x="695088" y="5454939"/>
            <a:ext cx="8618818" cy="954107"/>
          </a:xfrm>
          <a:prstGeom prst="rect">
            <a:avLst/>
          </a:prstGeom>
        </p:spPr>
        <p:txBody>
          <a:bodyPr wrap="square">
            <a:spAutoFit/>
          </a:bodyPr>
          <a:lstStyle/>
          <a:p>
            <a:r>
              <a:rPr lang="de-DE" sz="2800" dirty="0">
                <a:solidFill>
                  <a:schemeClr val="bg1"/>
                </a:solidFill>
              </a:rPr>
              <a:t>Ruhun dünyaya </a:t>
            </a:r>
            <a:r>
              <a:rPr lang="de-DE" sz="2800" dirty="0" err="1">
                <a:solidFill>
                  <a:schemeClr val="bg1"/>
                </a:solidFill>
              </a:rPr>
              <a:t>geri</a:t>
            </a:r>
            <a:r>
              <a:rPr lang="de-DE" sz="2800" dirty="0">
                <a:solidFill>
                  <a:schemeClr val="bg1"/>
                </a:solidFill>
              </a:rPr>
              <a:t> </a:t>
            </a:r>
            <a:r>
              <a:rPr lang="de-DE" sz="2800" dirty="0" err="1">
                <a:solidFill>
                  <a:schemeClr val="bg1"/>
                </a:solidFill>
              </a:rPr>
              <a:t>gelmesi</a:t>
            </a:r>
            <a:r>
              <a:rPr lang="de-DE" sz="2800" dirty="0">
                <a:solidFill>
                  <a:schemeClr val="bg1"/>
                </a:solidFill>
              </a:rPr>
              <a:t> </a:t>
            </a:r>
            <a:r>
              <a:rPr lang="de-DE" sz="2800" dirty="0" err="1" smtClean="0">
                <a:solidFill>
                  <a:schemeClr val="bg1"/>
                </a:solidFill>
              </a:rPr>
              <a:t>mümkün</a:t>
            </a:r>
            <a:r>
              <a:rPr lang="tr-TR" sz="2800" dirty="0">
                <a:solidFill>
                  <a:schemeClr val="bg1"/>
                </a:solidFill>
              </a:rPr>
              <a:t> </a:t>
            </a:r>
            <a:r>
              <a:rPr lang="tr-TR" sz="2800" dirty="0" smtClean="0">
                <a:solidFill>
                  <a:schemeClr val="bg1"/>
                </a:solidFill>
              </a:rPr>
              <a:t>olmadığına </a:t>
            </a:r>
            <a:r>
              <a:rPr lang="tr-TR" sz="2800" dirty="0">
                <a:solidFill>
                  <a:schemeClr val="bg1"/>
                </a:solidFill>
              </a:rPr>
              <a:t>göre ruh çağırmak da boş ve batıl bir iştir.</a:t>
            </a:r>
            <a:endParaRPr kumimoji="0" lang="tr-TR" sz="8000" b="0" i="0" u="none" strike="noStrike" kern="1200" cap="none" spc="0" normalizeH="0" baseline="0" noProof="0" dirty="0">
              <a:ln>
                <a:noFill/>
              </a:ln>
              <a:solidFill>
                <a:schemeClr val="bg1"/>
              </a:solidFill>
              <a:effectLst/>
              <a:uLnTx/>
              <a:uFillTx/>
              <a:latin typeface="Calibri" panose="020F0502020204030204"/>
            </a:endParaRPr>
          </a:p>
        </p:txBody>
      </p:sp>
      <p:sp>
        <p:nvSpPr>
          <p:cNvPr id="107" name="Dikdörtgen 106"/>
          <p:cNvSpPr/>
          <p:nvPr/>
        </p:nvSpPr>
        <p:spPr>
          <a:xfrm>
            <a:off x="765061" y="2589254"/>
            <a:ext cx="8584410" cy="954107"/>
          </a:xfrm>
          <a:prstGeom prst="rect">
            <a:avLst/>
          </a:prstGeom>
        </p:spPr>
        <p:txBody>
          <a:bodyPr wrap="square">
            <a:spAutoFit/>
          </a:bodyPr>
          <a:lstStyle/>
          <a:p>
            <a:r>
              <a:rPr lang="tr-TR" sz="2800" dirty="0">
                <a:solidFill>
                  <a:schemeClr val="bg1"/>
                </a:solidFill>
              </a:rPr>
              <a:t>Cinlerle aynı </a:t>
            </a:r>
            <a:r>
              <a:rPr lang="tr-TR" sz="2800" dirty="0" smtClean="0">
                <a:solidFill>
                  <a:schemeClr val="bg1"/>
                </a:solidFill>
              </a:rPr>
              <a:t>maddeden yaratılan </a:t>
            </a:r>
            <a:r>
              <a:rPr lang="tr-TR" sz="2800" dirty="0">
                <a:solidFill>
                  <a:schemeClr val="bg1"/>
                </a:solidFill>
              </a:rPr>
              <a:t>ve Allah’a (</a:t>
            </a:r>
            <a:r>
              <a:rPr lang="tr-TR" sz="2800" dirty="0" err="1">
                <a:solidFill>
                  <a:schemeClr val="bg1"/>
                </a:solidFill>
              </a:rPr>
              <a:t>c.c</a:t>
            </a:r>
            <a:r>
              <a:rPr lang="tr-TR" sz="2800" dirty="0">
                <a:solidFill>
                  <a:schemeClr val="bg1"/>
                </a:solidFill>
              </a:rPr>
              <a:t>.) isyan eden ilk varlık şeytandır.</a:t>
            </a:r>
            <a:endParaRPr kumimoji="0" lang="tr-TR" sz="5400" i="0" u="none" strike="noStrike" kern="1200" cap="none" spc="0" normalizeH="0" baseline="0" noProof="0" dirty="0">
              <a:ln>
                <a:noFill/>
              </a:ln>
              <a:solidFill>
                <a:schemeClr val="bg1"/>
              </a:solidFill>
              <a:effectLst/>
              <a:uLnTx/>
              <a:uFillTx/>
              <a:latin typeface="Calibri" panose="020F0502020204030204"/>
            </a:endParaRPr>
          </a:p>
        </p:txBody>
      </p:sp>
      <p:sp>
        <p:nvSpPr>
          <p:cNvPr id="67" name="Dikdörtgen 66"/>
          <p:cNvSpPr/>
          <p:nvPr/>
        </p:nvSpPr>
        <p:spPr>
          <a:xfrm>
            <a:off x="719343" y="3584054"/>
            <a:ext cx="8806195" cy="954107"/>
          </a:xfrm>
          <a:prstGeom prst="rect">
            <a:avLst/>
          </a:prstGeom>
        </p:spPr>
        <p:txBody>
          <a:bodyPr wrap="square">
            <a:spAutoFit/>
          </a:bodyPr>
          <a:lstStyle/>
          <a:p>
            <a:r>
              <a:rPr lang="tr-TR" sz="2800" dirty="0">
                <a:solidFill>
                  <a:schemeClr val="bg1"/>
                </a:solidFill>
              </a:rPr>
              <a:t>Cinlerin irade ve bilinçleri olmadığı için iyi ve kötüyü </a:t>
            </a:r>
          </a:p>
          <a:p>
            <a:r>
              <a:rPr lang="tr-TR" sz="2800" dirty="0">
                <a:solidFill>
                  <a:schemeClr val="bg1"/>
                </a:solidFill>
              </a:rPr>
              <a:t>seçemezler.</a:t>
            </a:r>
          </a:p>
        </p:txBody>
      </p:sp>
    </p:spTree>
    <p:extLst>
      <p:ext uri="{BB962C8B-B14F-4D97-AF65-F5344CB8AC3E}">
        <p14:creationId xmlns:p14="http://schemas.microsoft.com/office/powerpoint/2010/main" val="38341637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remove"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childTnLst>
                                  <p:subTnLst>
                                    <p:audio>
                                      <p:cMediaNode>
                                        <p:cTn display="0" masterRel="sameClick">
                                          <p:stCondLst>
                                            <p:cond evt="begin" delay="0">
                                              <p:tn val="11"/>
                                            </p:cond>
                                          </p:stCondLst>
                                          <p:endCondLst>
                                            <p:cond evt="onStopAudio" delay="0">
                                              <p:tgtEl>
                                                <p:sldTgt/>
                                              </p:tgtEl>
                                            </p:cond>
                                          </p:endCondLst>
                                        </p:cTn>
                                        <p:tgtEl>
                                          <p:sndTgt r:embed="rId3" name="doğru.wav"/>
                                        </p:tgtEl>
                                      </p:cMediaNode>
                                    </p:audio>
                                  </p:subTnLst>
                                </p:cTn>
                              </p:par>
                              <p:par>
                                <p:cTn id="14" presetID="1" presetClass="exit" presetSubtype="0" fill="hold" grpId="0" nodeType="withEffect">
                                  <p:stCondLst>
                                    <p:cond delay="0"/>
                                  </p:stCondLst>
                                  <p:childTnLst>
                                    <p:set>
                                      <p:cBhvr>
                                        <p:cTn id="15" dur="1" fill="hold">
                                          <p:stCondLst>
                                            <p:cond delay="74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6" restart="whenNotActive" fill="hold" evtFilter="cancelBubble" nodeType="interactiveSeq">
                <p:stCondLst>
                  <p:cond evt="onClick" delay="0">
                    <p:tgtEl>
                      <p:spTgt spid="65"/>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remove" grpId="0" nodeType="click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750"/>
                                        <p:tgtEl>
                                          <p:spTgt spid="62"/>
                                        </p:tgtEl>
                                      </p:cBhvr>
                                    </p:animEffect>
                                  </p:childTnLst>
                                  <p:subTnLst>
                                    <p:audio>
                                      <p:cMediaNode>
                                        <p:cTn display="0" masterRel="sameClick">
                                          <p:stCondLst>
                                            <p:cond evt="begin" delay="0">
                                              <p:tn val="19"/>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65"/>
                  </p:tgtEl>
                </p:cond>
              </p:nextCondLst>
            </p:seq>
            <p:seq concurrent="1" nextAc="seek">
              <p:cTn id="22" restart="whenNotActive" fill="hold" evtFilter="cancelBubble" nodeType="interactiveSeq">
                <p:stCondLst>
                  <p:cond evt="onClick" delay="0">
                    <p:tgtEl>
                      <p:spTgt spid="64"/>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childTnLst>
                                  <p:subTnLst>
                                    <p:audio>
                                      <p:cMediaNode>
                                        <p:cTn display="0" masterRel="sameClick">
                                          <p:stCondLst>
                                            <p:cond evt="begin" delay="0">
                                              <p:tn val="25"/>
                                            </p:cond>
                                          </p:stCondLst>
                                          <p:endCondLst>
                                            <p:cond evt="onStopAudio" delay="0">
                                              <p:tgtEl>
                                                <p:sldTgt/>
                                              </p:tgtEl>
                                            </p:cond>
                                          </p:endCondLst>
                                        </p:cTn>
                                        <p:tgtEl>
                                          <p:sndTgt r:embed="rId3" name="doğru.wav"/>
                                        </p:tgtEl>
                                      </p:cMediaNode>
                                    </p:audio>
                                  </p:subTnLst>
                                </p:cTn>
                              </p:par>
                            </p:childTnLst>
                          </p:cTn>
                        </p:par>
                        <p:par>
                          <p:cTn id="28" fill="hold">
                            <p:stCondLst>
                              <p:cond delay="750"/>
                            </p:stCondLst>
                            <p:childTnLst>
                              <p:par>
                                <p:cTn id="29" presetID="1" presetClass="exit" presetSubtype="0" fill="hold" grpId="0" nodeType="afterEffect">
                                  <p:stCondLst>
                                    <p:cond delay="0"/>
                                  </p:stCondLst>
                                  <p:childTnLst>
                                    <p:set>
                                      <p:cBhvr>
                                        <p:cTn id="30" dur="1" fill="hold">
                                          <p:stCondLst>
                                            <p:cond delay="74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31" restart="whenNotActive" fill="hold" evtFilter="cancelBubble" nodeType="interactiveSeq">
                <p:stCondLst>
                  <p:cond evt="onClick" delay="0">
                    <p:tgtEl>
                      <p:spTgt spid="73"/>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750"/>
                                        <p:tgtEl>
                                          <p:spTgt spid="71"/>
                                        </p:tgtEl>
                                      </p:cBhvr>
                                    </p:animEffect>
                                  </p:childTnLst>
                                  <p:subTnLst>
                                    <p:audio>
                                      <p:cMediaNode>
                                        <p:cTn display="0" masterRel="sameClick">
                                          <p:stCondLst>
                                            <p:cond evt="begin" delay="0">
                                              <p:tn val="34"/>
                                            </p:cond>
                                          </p:stCondLst>
                                          <p:endCondLst>
                                            <p:cond evt="onStopAudio" delay="0">
                                              <p:tgtEl>
                                                <p:sldTgt/>
                                              </p:tgtEl>
                                            </p:cond>
                                          </p:endCondLst>
                                        </p:cTn>
                                        <p:tgtEl>
                                          <p:sndTgt r:embed="rId3" name="doğru.wav"/>
                                        </p:tgtEl>
                                      </p:cMediaNode>
                                    </p:audio>
                                  </p:subTnLst>
                                </p:cTn>
                              </p:par>
                            </p:childTnLst>
                          </p:cTn>
                        </p:par>
                        <p:par>
                          <p:cTn id="37" fill="hold">
                            <p:stCondLst>
                              <p:cond delay="750"/>
                            </p:stCondLst>
                            <p:childTnLst>
                              <p:par>
                                <p:cTn id="38" presetID="1" presetClass="exit" presetSubtype="0" fill="hold" grpId="0" nodeType="afterEffect">
                                  <p:stCondLst>
                                    <p:cond delay="0"/>
                                  </p:stCondLst>
                                  <p:childTnLst>
                                    <p:set>
                                      <p:cBhvr>
                                        <p:cTn id="39" dur="1" fill="hold">
                                          <p:stCondLst>
                                            <p:cond delay="749"/>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40" restart="whenNotActive" fill="hold" evtFilter="cancelBubble" nodeType="interactiveSeq">
                <p:stCondLst>
                  <p:cond evt="onClick" delay="0">
                    <p:tgtEl>
                      <p:spTgt spid="72"/>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remove" grpId="0" nodeType="click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750"/>
                                        <p:tgtEl>
                                          <p:spTgt spid="70"/>
                                        </p:tgtEl>
                                      </p:cBhvr>
                                    </p:animEffect>
                                  </p:childTnLst>
                                  <p:subTnLst>
                                    <p:audio>
                                      <p:cMediaNode>
                                        <p:cTn display="0" masterRel="sameClick">
                                          <p:stCondLst>
                                            <p:cond evt="begin" delay="0">
                                              <p:tn val="43"/>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72"/>
                  </p:tgtEl>
                </p:cond>
              </p:nextCondLst>
            </p:seq>
            <p:seq concurrent="1" nextAc="seek">
              <p:cTn id="46" restart="whenNotActive" fill="hold" evtFilter="cancelBubble" nodeType="interactiveSeq">
                <p:stCondLst>
                  <p:cond evt="onClick" delay="0">
                    <p:tgtEl>
                      <p:spTgt spid="81"/>
                    </p:tgtEl>
                  </p:cond>
                </p:stCondLst>
                <p:endSync evt="end" delay="0">
                  <p:rtn val="all"/>
                </p:endSync>
                <p:childTnLst>
                  <p:par>
                    <p:cTn id="47" fill="hold">
                      <p:stCondLst>
                        <p:cond delay="0"/>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750"/>
                                        <p:tgtEl>
                                          <p:spTgt spid="79"/>
                                        </p:tgtEl>
                                      </p:cBhvr>
                                    </p:animEffect>
                                  </p:childTnLst>
                                  <p:subTnLst>
                                    <p:audio>
                                      <p:cMediaNode>
                                        <p:cTn display="0" masterRel="sameClick">
                                          <p:stCondLst>
                                            <p:cond evt="begin" delay="0">
                                              <p:tn val="49"/>
                                            </p:cond>
                                          </p:stCondLst>
                                          <p:endCondLst>
                                            <p:cond evt="onStopAudio" delay="0">
                                              <p:tgtEl>
                                                <p:sldTgt/>
                                              </p:tgtEl>
                                            </p:cond>
                                          </p:endCondLst>
                                        </p:cTn>
                                        <p:tgtEl>
                                          <p:sndTgt r:embed="rId3" name="doğru.wav"/>
                                        </p:tgtEl>
                                      </p:cMediaNode>
                                    </p:audio>
                                  </p:subTnLst>
                                </p:cTn>
                              </p:par>
                            </p:childTnLst>
                          </p:cTn>
                        </p:par>
                        <p:par>
                          <p:cTn id="52" fill="hold">
                            <p:stCondLst>
                              <p:cond delay="750"/>
                            </p:stCondLst>
                            <p:childTnLst>
                              <p:par>
                                <p:cTn id="53" presetID="1" presetClass="exit" presetSubtype="0" fill="hold" grpId="0" nodeType="afterEffect">
                                  <p:stCondLst>
                                    <p:cond delay="0"/>
                                  </p:stCondLst>
                                  <p:childTnLst>
                                    <p:set>
                                      <p:cBhvr>
                                        <p:cTn id="54" dur="1" fill="hold">
                                          <p:stCondLst>
                                            <p:cond delay="74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55" restart="whenNotActive" fill="hold" evtFilter="cancelBubble" nodeType="interactiveSeq">
                <p:stCondLst>
                  <p:cond evt="onClick" delay="0">
                    <p:tgtEl>
                      <p:spTgt spid="80"/>
                    </p:tgtEl>
                  </p:cond>
                </p:stCondLst>
                <p:endSync evt="end" delay="0">
                  <p:rtn val="all"/>
                </p:endSync>
                <p:childTnLst>
                  <p:par>
                    <p:cTn id="56" fill="hold">
                      <p:stCondLst>
                        <p:cond delay="0"/>
                      </p:stCondLst>
                      <p:childTnLst>
                        <p:par>
                          <p:cTn id="57" fill="hold">
                            <p:stCondLst>
                              <p:cond delay="0"/>
                            </p:stCondLst>
                            <p:childTnLst>
                              <p:par>
                                <p:cTn id="58" presetID="10" presetClass="entr" presetSubtype="0" fill="remove" grpId="0" nodeType="clickEffect">
                                  <p:stCondLst>
                                    <p:cond delay="0"/>
                                  </p:stCondLst>
                                  <p:childTnLst>
                                    <p:set>
                                      <p:cBhvr>
                                        <p:cTn id="59" dur="1" fill="hold">
                                          <p:stCondLst>
                                            <p:cond delay="0"/>
                                          </p:stCondLst>
                                        </p:cTn>
                                        <p:tgtEl>
                                          <p:spTgt spid="78"/>
                                        </p:tgtEl>
                                        <p:attrNameLst>
                                          <p:attrName>style.visibility</p:attrName>
                                        </p:attrNameLst>
                                      </p:cBhvr>
                                      <p:to>
                                        <p:strVal val="visible"/>
                                      </p:to>
                                    </p:set>
                                    <p:animEffect transition="in" filter="fade">
                                      <p:cBhvr>
                                        <p:cTn id="60" dur="750"/>
                                        <p:tgtEl>
                                          <p:spTgt spid="78"/>
                                        </p:tgtEl>
                                      </p:cBhvr>
                                    </p:animEffect>
                                  </p:childTnLst>
                                  <p:subTnLst>
                                    <p:audio>
                                      <p:cMediaNode>
                                        <p:cTn display="0" masterRel="sameClick">
                                          <p:stCondLst>
                                            <p:cond evt="begin" delay="0">
                                              <p:tn val="58"/>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0"/>
                  </p:tgtEl>
                </p:cond>
              </p:nextCondLst>
            </p:seq>
            <p:seq concurrent="1" nextAc="seek">
              <p:cTn id="61" restart="whenNotActive" fill="hold" evtFilter="cancelBubble" nodeType="interactiveSeq">
                <p:stCondLst>
                  <p:cond evt="onClick" delay="0">
                    <p:tgtEl>
                      <p:spTgt spid="89"/>
                    </p:tgtEl>
                  </p:cond>
                </p:stCondLst>
                <p:endSync evt="end" delay="0">
                  <p:rtn val="all"/>
                </p:endSync>
                <p:childTnLst>
                  <p:par>
                    <p:cTn id="62" fill="hold">
                      <p:stCondLst>
                        <p:cond delay="0"/>
                      </p:stCondLst>
                      <p:childTnLst>
                        <p:par>
                          <p:cTn id="63" fill="hold">
                            <p:stCondLst>
                              <p:cond delay="0"/>
                            </p:stCondLst>
                            <p:childTnLst>
                              <p:par>
                                <p:cTn id="64" presetID="10" presetClass="entr" presetSubtype="0" fill="remove" grpId="0" nodeType="click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fade">
                                      <p:cBhvr>
                                        <p:cTn id="66" dur="750"/>
                                        <p:tgtEl>
                                          <p:spTgt spid="86"/>
                                        </p:tgtEl>
                                      </p:cBhvr>
                                    </p:animEffect>
                                  </p:childTnLst>
                                  <p:subTnLst>
                                    <p:audio>
                                      <p:cMediaNode>
                                        <p:cTn display="0" masterRel="sameClick">
                                          <p:stCondLst>
                                            <p:cond evt="begin" delay="0">
                                              <p:tn val="64"/>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9"/>
                  </p:tgtEl>
                </p:cond>
              </p:nextCondLst>
            </p:seq>
            <p:seq concurrent="1" nextAc="seek">
              <p:cTn id="67" restart="whenNotActive" fill="hold" evtFilter="cancelBubble" nodeType="interactiveSeq">
                <p:stCondLst>
                  <p:cond evt="onClick" delay="0">
                    <p:tgtEl>
                      <p:spTgt spid="88"/>
                    </p:tgtEl>
                  </p:cond>
                </p:stCondLst>
                <p:endSync evt="end" delay="0">
                  <p:rtn val="all"/>
                </p:endSync>
                <p:childTnLst>
                  <p:par>
                    <p:cTn id="68" fill="hold">
                      <p:stCondLst>
                        <p:cond delay="0"/>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fade">
                                      <p:cBhvr>
                                        <p:cTn id="72" dur="750"/>
                                        <p:tgtEl>
                                          <p:spTgt spid="87"/>
                                        </p:tgtEl>
                                      </p:cBhvr>
                                    </p:animEffect>
                                  </p:childTnLst>
                                  <p:subTnLst>
                                    <p:audio>
                                      <p:cMediaNode>
                                        <p:cTn display="0" masterRel="sameClick">
                                          <p:stCondLst>
                                            <p:cond evt="begin" delay="0">
                                              <p:tn val="70"/>
                                            </p:cond>
                                          </p:stCondLst>
                                          <p:endCondLst>
                                            <p:cond evt="onStopAudio" delay="0">
                                              <p:tgtEl>
                                                <p:sldTgt/>
                                              </p:tgtEl>
                                            </p:cond>
                                          </p:endCondLst>
                                        </p:cTn>
                                        <p:tgtEl>
                                          <p:sndTgt r:embed="rId3" name="doğru.wav"/>
                                        </p:tgtEl>
                                      </p:cMediaNode>
                                    </p:audio>
                                  </p:subTnLst>
                                </p:cTn>
                              </p:par>
                            </p:childTnLst>
                          </p:cTn>
                        </p:par>
                        <p:par>
                          <p:cTn id="73" fill="hold">
                            <p:stCondLst>
                              <p:cond delay="750"/>
                            </p:stCondLst>
                            <p:childTnLst>
                              <p:par>
                                <p:cTn id="74" presetID="1" presetClass="exit" presetSubtype="0" fill="hold" grpId="0" nodeType="afterEffect">
                                  <p:stCondLst>
                                    <p:cond delay="0"/>
                                  </p:stCondLst>
                                  <p:childTnLst>
                                    <p:set>
                                      <p:cBhvr>
                                        <p:cTn id="75" dur="1" fill="hold">
                                          <p:stCondLst>
                                            <p:cond delay="749"/>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76" restart="whenNotActive" fill="hold" evtFilter="cancelBubble" nodeType="interactiveSeq">
                <p:stCondLst>
                  <p:cond evt="onClick" delay="0">
                    <p:tgtEl>
                      <p:spTgt spid="104"/>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remove" grpId="0" nodeType="clickEffect">
                                  <p:stCondLst>
                                    <p:cond delay="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750"/>
                                        <p:tgtEl>
                                          <p:spTgt spid="101"/>
                                        </p:tgtEl>
                                      </p:cBhvr>
                                    </p:animEffect>
                                  </p:childTnLst>
                                  <p:subTnLst>
                                    <p:audio>
                                      <p:cMediaNode>
                                        <p:cTn display="0" masterRel="sameClick">
                                          <p:stCondLst>
                                            <p:cond evt="begin" delay="0">
                                              <p:tn val="79"/>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4"/>
                  </p:tgtEl>
                </p:cond>
              </p:nextCondLst>
            </p:seq>
            <p:seq concurrent="1" nextAc="seek">
              <p:cTn id="82" restart="whenNotActive" fill="hold" evtFilter="cancelBubble" nodeType="interactiveSeq">
                <p:stCondLst>
                  <p:cond evt="onClick" delay="0">
                    <p:tgtEl>
                      <p:spTgt spid="103"/>
                    </p:tgtEl>
                  </p:cond>
                </p:stCondLst>
                <p:endSync evt="end" delay="0">
                  <p:rtn val="all"/>
                </p:endSync>
                <p:childTnLst>
                  <p:par>
                    <p:cTn id="83" fill="hold">
                      <p:stCondLst>
                        <p:cond delay="0"/>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childTnLst>
                                  <p:subTnLst>
                                    <p:audio>
                                      <p:cMediaNode>
                                        <p:cTn display="0" masterRel="sameClick">
                                          <p:stCondLst>
                                            <p:cond evt="begin" delay="0">
                                              <p:tn val="85"/>
                                            </p:cond>
                                          </p:stCondLst>
                                          <p:endCondLst>
                                            <p:cond evt="onStopAudio" delay="0">
                                              <p:tgtEl>
                                                <p:sldTgt/>
                                              </p:tgtEl>
                                            </p:cond>
                                          </p:endCondLst>
                                        </p:cTn>
                                        <p:tgtEl>
                                          <p:sndTgt r:embed="rId3" name="doğru.wav"/>
                                        </p:tgtEl>
                                      </p:cMediaNode>
                                    </p:audio>
                                  </p:subTnLst>
                                </p:cTn>
                              </p:par>
                            </p:childTnLst>
                          </p:cTn>
                        </p:par>
                        <p:par>
                          <p:cTn id="88" fill="hold">
                            <p:stCondLst>
                              <p:cond delay="500"/>
                            </p:stCondLst>
                            <p:childTnLst>
                              <p:par>
                                <p:cTn id="89" presetID="1" presetClass="exit" presetSubtype="0" fill="hold" grpId="0" nodeType="afterEffect">
                                  <p:stCondLst>
                                    <p:cond delay="0"/>
                                  </p:stCondLst>
                                  <p:childTnLst>
                                    <p:set>
                                      <p:cBhvr>
                                        <p:cTn id="90"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childTnLst>
        </p:cTn>
      </p:par>
    </p:tnLst>
    <p:bldLst>
      <p:bldP spid="10" grpId="0" animBg="1"/>
      <p:bldP spid="11" grpId="0" animBg="1"/>
      <p:bldP spid="13" grpId="0" animBg="1"/>
      <p:bldP spid="62" grpId="0" animBg="1"/>
      <p:bldP spid="63" grpId="0" animBg="1"/>
      <p:bldP spid="65" grpId="0" animBg="1"/>
      <p:bldP spid="70" grpId="0" animBg="1"/>
      <p:bldP spid="71" grpId="0" animBg="1"/>
      <p:bldP spid="72" grpId="0" animBg="1"/>
      <p:bldP spid="78" grpId="0" animBg="1"/>
      <p:bldP spid="79" grpId="0" animBg="1"/>
      <p:bldP spid="80" grpId="0" animBg="1"/>
      <p:bldP spid="86" grpId="0" animBg="1"/>
      <p:bldP spid="87" grpId="0" animBg="1"/>
      <p:bldP spid="89" grpId="0" animBg="1"/>
      <p:bldP spid="101" grpId="0" animBg="1"/>
      <p:bldP spid="102" grpId="0" animBg="1"/>
      <p:bldP spid="10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5640" y="1120878"/>
            <a:ext cx="11700386" cy="3683596"/>
          </a:xfrm>
          <a:noFill/>
          <a:ln w="28575">
            <a:solidFill>
              <a:schemeClr val="tx2">
                <a:lumMod val="60000"/>
                <a:lumOff val="40000"/>
              </a:schemeClr>
            </a:solidFill>
          </a:ln>
        </p:spPr>
        <p:style>
          <a:lnRef idx="0">
            <a:scrgbClr r="0" g="0" b="0"/>
          </a:lnRef>
          <a:fillRef idx="0">
            <a:scrgbClr r="0" g="0" b="0"/>
          </a:fillRef>
          <a:effectRef idx="0">
            <a:scrgbClr r="0" g="0" b="0"/>
          </a:effectRef>
          <a:fontRef idx="minor">
            <a:schemeClr val="accent5"/>
          </a:fontRef>
        </p:style>
        <p:txBody>
          <a:bodyPr anchor="ctr">
            <a:noAutofit/>
          </a:bodyPr>
          <a:lstStyle/>
          <a:p>
            <a:pPr marL="0" indent="0" algn="ctr">
              <a:buNone/>
            </a:pPr>
            <a:r>
              <a:rPr lang="tr-TR" sz="3600" dirty="0" smtClean="0">
                <a:solidFill>
                  <a:schemeClr val="tx1"/>
                </a:solidFill>
              </a:rPr>
              <a:t>HAZIRLAYAN </a:t>
            </a:r>
          </a:p>
          <a:p>
            <a:pPr marL="0" indent="0" algn="ctr">
              <a:buNone/>
            </a:pPr>
            <a:r>
              <a:rPr lang="tr-TR" sz="3600" dirty="0" smtClean="0">
                <a:solidFill>
                  <a:schemeClr val="tx1"/>
                </a:solidFill>
              </a:rPr>
              <a:t>MUSTAFA YILDIRIM/DKAB ÖĞRETMENİ</a:t>
            </a:r>
          </a:p>
          <a:p>
            <a:pPr marL="0" indent="0" algn="ctr">
              <a:buNone/>
            </a:pPr>
            <a:r>
              <a:rPr lang="tr-TR" dirty="0" smtClean="0">
                <a:solidFill>
                  <a:schemeClr val="tx1"/>
                </a:solidFill>
              </a:rPr>
              <a:t>Eğitim amaçlı sunumlar üzerinde değişiklik yapıp kullanabilirsiniz.</a:t>
            </a:r>
          </a:p>
          <a:p>
            <a:pPr marL="0" indent="0" algn="ctr">
              <a:buNone/>
            </a:pPr>
            <a:r>
              <a:rPr lang="tr-TR" sz="3600" dirty="0" smtClean="0">
                <a:solidFill>
                  <a:schemeClr val="tx1"/>
                </a:solidFill>
              </a:rPr>
              <a:t>Sunumları paylaşmayınız. </a:t>
            </a:r>
          </a:p>
        </p:txBody>
      </p:sp>
      <p:sp>
        <p:nvSpPr>
          <p:cNvPr id="4" name="Komut Düğmesi: Özel 3">
            <a:hlinkClick r:id="" action="ppaction://hlinkshowjump?jump=endshow" highlightClick="1"/>
          </p:cNvPr>
          <p:cNvSpPr/>
          <p:nvPr/>
        </p:nvSpPr>
        <p:spPr>
          <a:xfrm>
            <a:off x="10174807" y="4160461"/>
            <a:ext cx="1781219" cy="644013"/>
          </a:xfrm>
          <a:prstGeom prst="actionButtonBlank">
            <a:avLst/>
          </a:prstGeom>
          <a:solidFill>
            <a:schemeClr val="accent1">
              <a:lumMod val="60000"/>
              <a:lumOff val="4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solidFill>
                  <a:schemeClr val="tx1"/>
                </a:solidFill>
              </a:rPr>
              <a:t>Bitir</a:t>
            </a:r>
            <a:endParaRPr lang="tr-TR" sz="3200" dirty="0">
              <a:solidFill>
                <a:schemeClr val="tx1"/>
              </a:solidFill>
            </a:endParaRPr>
          </a:p>
        </p:txBody>
      </p:sp>
    </p:spTree>
    <p:extLst>
      <p:ext uri="{BB962C8B-B14F-4D97-AF65-F5344CB8AC3E}">
        <p14:creationId xmlns:p14="http://schemas.microsoft.com/office/powerpoint/2010/main" val="239842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TinyPPT_8.png" descr="TinyPPT_8.png"/>
          <p:cNvPicPr>
            <a:picLocks/>
          </p:cNvPicPr>
          <p:nvPr/>
        </p:nvPicPr>
        <p:blipFill>
          <a:blip r:embed="rId2">
            <a:alphaModFix amt="85611"/>
            <a:extLst/>
          </a:blip>
          <a:srcRect/>
          <a:stretch>
            <a:fillRect/>
          </a:stretch>
        </p:blipFill>
        <p:spPr>
          <a:xfrm>
            <a:off x="8576449" y="3699074"/>
            <a:ext cx="2212135" cy="552942"/>
          </a:xfrm>
          <a:prstGeom prst="rect">
            <a:avLst/>
          </a:prstGeom>
          <a:ln w="12700">
            <a:miter lim="400000"/>
          </a:ln>
        </p:spPr>
      </p:pic>
      <p:sp>
        <p:nvSpPr>
          <p:cNvPr id="112" name="Shape"/>
          <p:cNvSpPr/>
          <p:nvPr/>
        </p:nvSpPr>
        <p:spPr>
          <a:xfrm>
            <a:off x="512160" y="6250"/>
            <a:ext cx="9039045" cy="12108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20" y="95"/>
                </a:lnTo>
                <a:lnTo>
                  <a:pt x="0" y="21417"/>
                </a:lnTo>
                <a:lnTo>
                  <a:pt x="19628" y="21600"/>
                </a:lnTo>
                <a:lnTo>
                  <a:pt x="21600" y="0"/>
                </a:lnTo>
                <a:close/>
              </a:path>
            </a:pathLst>
          </a:custGeom>
          <a:gradFill>
            <a:gsLst>
              <a:gs pos="2419">
                <a:srgbClr val="FF8A00"/>
              </a:gs>
              <a:gs pos="29316">
                <a:srgbClr val="FFBA02"/>
              </a:gs>
              <a:gs pos="100000">
                <a:srgbClr val="FFEA03"/>
              </a:gs>
            </a:gsLst>
            <a:lin ang="2089255"/>
          </a:gradFill>
          <a:ln w="12700">
            <a:miter lim="400000"/>
          </a:ln>
        </p:spPr>
        <p:txBody>
          <a:bodyPr lIns="45718" tIns="45718" rIns="45718" bIns="45718"/>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prstClr val="black"/>
                </a:solidFill>
                <a:effectLst/>
                <a:uLnTx/>
                <a:uFillTx/>
                <a:latin typeface="Calibri" panose="020F0502020204030204"/>
                <a:ea typeface="+mn-ea"/>
                <a:cs typeface="+mn-cs"/>
              </a:rPr>
              <a:t>       İmanın şartlarında eksik verilenleri tamamlayalım</a:t>
            </a:r>
            <a:endParaRPr kumimoji="0"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Freeform 10"/>
          <p:cNvSpPr/>
          <p:nvPr/>
        </p:nvSpPr>
        <p:spPr>
          <a:xfrm>
            <a:off x="2801618" y="4191793"/>
            <a:ext cx="12701" cy="55947"/>
          </a:xfrm>
          <a:custGeom>
            <a:avLst/>
            <a:gdLst/>
            <a:ahLst/>
            <a:cxnLst>
              <a:cxn ang="0">
                <a:pos x="wd2" y="hd2"/>
              </a:cxn>
              <a:cxn ang="5400000">
                <a:pos x="wd2" y="hd2"/>
              </a:cxn>
              <a:cxn ang="10800000">
                <a:pos x="wd2" y="hd2"/>
              </a:cxn>
              <a:cxn ang="16200000">
                <a:pos x="wd2" y="hd2"/>
              </a:cxn>
            </a:cxnLst>
            <a:rect l="0" t="0" r="r" b="b"/>
            <a:pathLst>
              <a:path w="21600" h="21600" extrusionOk="0">
                <a:moveTo>
                  <a:pt x="2680" y="0"/>
                </a:moveTo>
                <a:lnTo>
                  <a:pt x="21600" y="10087"/>
                </a:lnTo>
                <a:lnTo>
                  <a:pt x="0" y="21600"/>
                </a:lnTo>
                <a:lnTo>
                  <a:pt x="2680" y="0"/>
                </a:lnTo>
                <a:close/>
              </a:path>
            </a:pathLst>
          </a:custGeom>
          <a:solidFill>
            <a:schemeClr val="accent1"/>
          </a:solidFill>
          <a:ln w="12700">
            <a:miter lim="400000"/>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 name="Group"/>
          <p:cNvGrpSpPr/>
          <p:nvPr/>
        </p:nvGrpSpPr>
        <p:grpSpPr>
          <a:xfrm>
            <a:off x="1137285" y="3527601"/>
            <a:ext cx="3438025" cy="1484753"/>
            <a:chOff x="0" y="0"/>
            <a:chExt cx="2481654" cy="1484752"/>
          </a:xfrm>
        </p:grpSpPr>
        <p:sp>
          <p:nvSpPr>
            <p:cNvPr id="6" name="Freeform 9"/>
            <p:cNvSpPr/>
            <p:nvPr/>
          </p:nvSpPr>
          <p:spPr>
            <a:xfrm>
              <a:off x="1" y="47226"/>
              <a:ext cx="2481654" cy="1437527"/>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0">
                  <a:srgbClr val="DA5A09"/>
                </a:gs>
                <a:gs pos="38000">
                  <a:srgbClr val="AF4806"/>
                </a:gs>
                <a:gs pos="70000">
                  <a:srgbClr val="AF4806"/>
                </a:gs>
                <a:gs pos="100000">
                  <a:srgbClr val="DF6113"/>
                </a:gs>
              </a:gsLst>
              <a:path path="circle">
                <a:fillToRect l="-19636" t="62278" r="119636" b="37721"/>
              </a:path>
            </a:gradFill>
            <a:ln w="12700" cap="flat">
              <a:noFill/>
              <a:miter lim="400000"/>
            </a:ln>
            <a:effectLst>
              <a:outerShdw blurRad="50800" dist="38100" dir="27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11"/>
            <p:cNvSpPr/>
            <p:nvPr/>
          </p:nvSpPr>
          <p:spPr>
            <a:xfrm>
              <a:off x="0" y="0"/>
              <a:ext cx="2481653" cy="1437527"/>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83185">
                  <a:srgbClr val="E34000"/>
                </a:gs>
                <a:gs pos="93108">
                  <a:srgbClr val="BC350A"/>
                </a:gs>
                <a:gs pos="100000">
                  <a:srgbClr val="952A14"/>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p:cNvGrpSpPr/>
          <p:nvPr/>
        </p:nvGrpSpPr>
        <p:grpSpPr>
          <a:xfrm>
            <a:off x="4591636" y="3171575"/>
            <a:ext cx="3908275" cy="1098402"/>
            <a:chOff x="0" y="0"/>
            <a:chExt cx="1815051" cy="1098400"/>
          </a:xfrm>
        </p:grpSpPr>
        <p:sp>
          <p:nvSpPr>
            <p:cNvPr id="9" name="Freeform 16"/>
            <p:cNvSpPr/>
            <p:nvPr/>
          </p:nvSpPr>
          <p:spPr>
            <a:xfrm flipH="1">
              <a:off x="0" y="47011"/>
              <a:ext cx="1815052" cy="1051390"/>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0">
                  <a:srgbClr val="FF9E13"/>
                </a:gs>
                <a:gs pos="38000">
                  <a:srgbClr val="C37615"/>
                </a:gs>
                <a:gs pos="70000">
                  <a:srgbClr val="C37615"/>
                </a:gs>
                <a:gs pos="99000">
                  <a:srgbClr val="FF9E13"/>
                </a:gs>
              </a:gsLst>
              <a:path path="circle">
                <a:fillToRect l="-19636" t="62278" r="119636" b="37721"/>
              </a:path>
            </a:gradFill>
            <a:ln w="12700" cap="flat">
              <a:noFill/>
              <a:miter lim="400000"/>
            </a:ln>
            <a:effectLst>
              <a:outerShdw blurRad="50800" dist="38100" dir="54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17"/>
            <p:cNvSpPr/>
            <p:nvPr/>
          </p:nvSpPr>
          <p:spPr>
            <a:xfrm flipH="1">
              <a:off x="0" y="0"/>
              <a:ext cx="1815052" cy="1051390"/>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82343">
                  <a:srgbClr val="FF9B00"/>
                </a:gs>
                <a:gs pos="100000">
                  <a:srgbClr val="A26325"/>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oup"/>
          <p:cNvGrpSpPr/>
          <p:nvPr/>
        </p:nvGrpSpPr>
        <p:grpSpPr>
          <a:xfrm>
            <a:off x="721296" y="2603978"/>
            <a:ext cx="3854014" cy="1290988"/>
            <a:chOff x="0" y="0"/>
            <a:chExt cx="2147519" cy="1290986"/>
          </a:xfrm>
        </p:grpSpPr>
        <p:sp>
          <p:nvSpPr>
            <p:cNvPr id="18" name="Freeform 34"/>
            <p:cNvSpPr/>
            <p:nvPr/>
          </p:nvSpPr>
          <p:spPr>
            <a:xfrm>
              <a:off x="0" y="47011"/>
              <a:ext cx="2147520" cy="1243976"/>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0">
                  <a:srgbClr val="A3A4A9"/>
                </a:gs>
                <a:gs pos="38000">
                  <a:srgbClr val="808080"/>
                </a:gs>
                <a:gs pos="70000">
                  <a:srgbClr val="808080"/>
                </a:gs>
                <a:gs pos="100000">
                  <a:srgbClr val="A3A4A9"/>
                </a:gs>
              </a:gsLst>
              <a:path path="circle">
                <a:fillToRect l="-19636" t="62278" r="119636" b="37721"/>
              </a:path>
            </a:gradFill>
            <a:ln w="12700" cap="flat">
              <a:noFill/>
              <a:miter lim="400000"/>
            </a:ln>
            <a:effectLst>
              <a:outerShdw blurRad="50800" dist="38100" dir="27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35"/>
            <p:cNvSpPr/>
            <p:nvPr/>
          </p:nvSpPr>
          <p:spPr>
            <a:xfrm>
              <a:off x="0" y="0"/>
              <a:ext cx="2147519" cy="1243976"/>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73455">
                  <a:srgbClr val="9998B2"/>
                </a:gs>
                <a:gs pos="100000">
                  <a:srgbClr val="636867"/>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0" name="Group"/>
          <p:cNvGrpSpPr/>
          <p:nvPr/>
        </p:nvGrpSpPr>
        <p:grpSpPr>
          <a:xfrm>
            <a:off x="4615721" y="2281435"/>
            <a:ext cx="4404615" cy="1306955"/>
            <a:chOff x="0" y="0"/>
            <a:chExt cx="2175085" cy="1306953"/>
          </a:xfrm>
        </p:grpSpPr>
        <p:sp>
          <p:nvSpPr>
            <p:cNvPr id="21" name="Freeform 40"/>
            <p:cNvSpPr/>
            <p:nvPr/>
          </p:nvSpPr>
          <p:spPr>
            <a:xfrm flipH="1">
              <a:off x="0" y="47010"/>
              <a:ext cx="2175085" cy="1259943"/>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0">
                  <a:srgbClr val="078FB7"/>
                </a:gs>
                <a:gs pos="38000">
                  <a:srgbClr val="016782"/>
                </a:gs>
                <a:gs pos="70000">
                  <a:srgbClr val="067694"/>
                </a:gs>
                <a:gs pos="100000">
                  <a:srgbClr val="078FB7"/>
                </a:gs>
              </a:gsLst>
              <a:path path="circle">
                <a:fillToRect l="-19636" t="62278" r="119636" b="37721"/>
              </a:path>
            </a:gradFill>
            <a:ln w="12700" cap="flat">
              <a:noFill/>
              <a:miter lim="400000"/>
            </a:ln>
            <a:effectLst>
              <a:outerShdw blurRad="50800" dist="38100" dir="81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41"/>
            <p:cNvSpPr/>
            <p:nvPr/>
          </p:nvSpPr>
          <p:spPr>
            <a:xfrm flipH="1">
              <a:off x="0" y="0"/>
              <a:ext cx="2175085" cy="1259943"/>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75130">
                  <a:srgbClr val="0086E5"/>
                </a:gs>
                <a:gs pos="100000">
                  <a:srgbClr val="2A60A6"/>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 name="Group"/>
          <p:cNvGrpSpPr/>
          <p:nvPr/>
        </p:nvGrpSpPr>
        <p:grpSpPr>
          <a:xfrm>
            <a:off x="512160" y="1672199"/>
            <a:ext cx="4091161" cy="1290988"/>
            <a:chOff x="0" y="0"/>
            <a:chExt cx="2684159" cy="1290986"/>
          </a:xfrm>
        </p:grpSpPr>
        <p:sp>
          <p:nvSpPr>
            <p:cNvPr id="24" name="Freeform 46"/>
            <p:cNvSpPr/>
            <p:nvPr/>
          </p:nvSpPr>
          <p:spPr>
            <a:xfrm>
              <a:off x="1830" y="47011"/>
              <a:ext cx="2682323" cy="1243976"/>
            </a:xfrm>
            <a:custGeom>
              <a:avLst/>
              <a:gdLst/>
              <a:ahLst/>
              <a:cxnLst>
                <a:cxn ang="0">
                  <a:pos x="wd2" y="hd2"/>
                </a:cxn>
                <a:cxn ang="5400000">
                  <a:pos x="wd2" y="hd2"/>
                </a:cxn>
                <a:cxn ang="10800000">
                  <a:pos x="wd2" y="hd2"/>
                </a:cxn>
                <a:cxn ang="16200000">
                  <a:pos x="wd2" y="hd2"/>
                </a:cxn>
              </a:cxnLst>
              <a:rect l="0" t="0" r="r" b="b"/>
              <a:pathLst>
                <a:path w="21572" h="21600" extrusionOk="0">
                  <a:moveTo>
                    <a:pt x="3927" y="0"/>
                  </a:moveTo>
                  <a:lnTo>
                    <a:pt x="17315" y="0"/>
                  </a:lnTo>
                  <a:lnTo>
                    <a:pt x="17297" y="3"/>
                  </a:lnTo>
                  <a:lnTo>
                    <a:pt x="18042" y="114"/>
                  </a:lnTo>
                  <a:cubicBezTo>
                    <a:pt x="18910" y="378"/>
                    <a:pt x="19688" y="1082"/>
                    <a:pt x="20294" y="2085"/>
                  </a:cubicBezTo>
                  <a:cubicBezTo>
                    <a:pt x="20899" y="3089"/>
                    <a:pt x="21331" y="4392"/>
                    <a:pt x="21508" y="5853"/>
                  </a:cubicBezTo>
                  <a:lnTo>
                    <a:pt x="21572" y="6938"/>
                  </a:lnTo>
                  <a:lnTo>
                    <a:pt x="21569" y="7779"/>
                  </a:lnTo>
                  <a:lnTo>
                    <a:pt x="21569" y="7779"/>
                  </a:lnTo>
                  <a:lnTo>
                    <a:pt x="21568" y="7919"/>
                  </a:lnTo>
                  <a:cubicBezTo>
                    <a:pt x="21564" y="9043"/>
                    <a:pt x="21559" y="10117"/>
                    <a:pt x="21555" y="11217"/>
                  </a:cubicBezTo>
                  <a:cubicBezTo>
                    <a:pt x="21550" y="12316"/>
                    <a:pt x="21546" y="13440"/>
                    <a:pt x="21541" y="14662"/>
                  </a:cubicBezTo>
                  <a:lnTo>
                    <a:pt x="21531" y="14662"/>
                  </a:lnTo>
                  <a:cubicBezTo>
                    <a:pt x="21528" y="15872"/>
                    <a:pt x="21524" y="16972"/>
                    <a:pt x="21521" y="17993"/>
                  </a:cubicBezTo>
                  <a:cubicBezTo>
                    <a:pt x="21518" y="19014"/>
                    <a:pt x="21514" y="19955"/>
                    <a:pt x="21511" y="20849"/>
                  </a:cubicBezTo>
                  <a:lnTo>
                    <a:pt x="21508" y="21600"/>
                  </a:lnTo>
                  <a:lnTo>
                    <a:pt x="21444" y="20515"/>
                  </a:lnTo>
                  <a:cubicBezTo>
                    <a:pt x="21242" y="18845"/>
                    <a:pt x="20706" y="17382"/>
                    <a:pt x="19960" y="16336"/>
                  </a:cubicBezTo>
                  <a:cubicBezTo>
                    <a:pt x="19214" y="15290"/>
                    <a:pt x="18257" y="14662"/>
                    <a:pt x="17213" y="14662"/>
                  </a:cubicBezTo>
                  <a:lnTo>
                    <a:pt x="3927" y="14662"/>
                  </a:lnTo>
                  <a:cubicBezTo>
                    <a:pt x="1765" y="14323"/>
                    <a:pt x="28" y="11229"/>
                    <a:pt x="0" y="7465"/>
                  </a:cubicBezTo>
                  <a:cubicBezTo>
                    <a:pt x="-28" y="3618"/>
                    <a:pt x="1718" y="369"/>
                    <a:pt x="3927" y="0"/>
                  </a:cubicBezTo>
                  <a:close/>
                </a:path>
              </a:pathLst>
            </a:custGeom>
            <a:gradFill flip="none" rotWithShape="1">
              <a:gsLst>
                <a:gs pos="0">
                  <a:srgbClr val="4EAFDB"/>
                </a:gs>
                <a:gs pos="38000">
                  <a:srgbClr val="016782"/>
                </a:gs>
                <a:gs pos="69000">
                  <a:srgbClr val="318FB0"/>
                </a:gs>
                <a:gs pos="100000">
                  <a:srgbClr val="4EAFDB"/>
                </a:gs>
              </a:gsLst>
              <a:path path="circle">
                <a:fillToRect l="-19636" t="62278" r="119636" b="37721"/>
              </a:path>
            </a:gradFill>
            <a:ln w="12700" cap="flat">
              <a:noFill/>
              <a:miter lim="400000"/>
            </a:ln>
            <a:effectLst>
              <a:outerShdw blurRad="50800" dist="38100" dir="27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47"/>
            <p:cNvSpPr/>
            <p:nvPr/>
          </p:nvSpPr>
          <p:spPr>
            <a:xfrm>
              <a:off x="0" y="0"/>
              <a:ext cx="2684160" cy="1243976"/>
            </a:xfrm>
            <a:custGeom>
              <a:avLst/>
              <a:gdLst/>
              <a:ahLst/>
              <a:cxnLst>
                <a:cxn ang="0">
                  <a:pos x="wd2" y="hd2"/>
                </a:cxn>
                <a:cxn ang="5400000">
                  <a:pos x="wd2" y="hd2"/>
                </a:cxn>
                <a:cxn ang="10800000">
                  <a:pos x="wd2" y="hd2"/>
                </a:cxn>
                <a:cxn ang="16200000">
                  <a:pos x="wd2" y="hd2"/>
                </a:cxn>
              </a:cxnLst>
              <a:rect l="0" t="0" r="r" b="b"/>
              <a:pathLst>
                <a:path w="21600" h="21600" extrusionOk="0">
                  <a:moveTo>
                    <a:pt x="3944" y="0"/>
                  </a:moveTo>
                  <a:lnTo>
                    <a:pt x="17340" y="0"/>
                  </a:lnTo>
                  <a:lnTo>
                    <a:pt x="17323" y="3"/>
                  </a:lnTo>
                  <a:lnTo>
                    <a:pt x="18068" y="114"/>
                  </a:lnTo>
                  <a:cubicBezTo>
                    <a:pt x="18936" y="378"/>
                    <a:pt x="19715" y="1082"/>
                    <a:pt x="20321" y="2085"/>
                  </a:cubicBezTo>
                  <a:cubicBezTo>
                    <a:pt x="20927" y="3089"/>
                    <a:pt x="21359" y="4392"/>
                    <a:pt x="21536" y="5853"/>
                  </a:cubicBezTo>
                  <a:lnTo>
                    <a:pt x="21600" y="6938"/>
                  </a:lnTo>
                  <a:lnTo>
                    <a:pt x="21597" y="7779"/>
                  </a:lnTo>
                  <a:lnTo>
                    <a:pt x="21597" y="7779"/>
                  </a:lnTo>
                  <a:lnTo>
                    <a:pt x="21596" y="7919"/>
                  </a:lnTo>
                  <a:cubicBezTo>
                    <a:pt x="21592" y="9043"/>
                    <a:pt x="21587" y="10117"/>
                    <a:pt x="21583" y="11217"/>
                  </a:cubicBezTo>
                  <a:cubicBezTo>
                    <a:pt x="21578" y="12316"/>
                    <a:pt x="21573" y="13440"/>
                    <a:pt x="21569" y="14662"/>
                  </a:cubicBezTo>
                  <a:lnTo>
                    <a:pt x="21559" y="14662"/>
                  </a:lnTo>
                  <a:cubicBezTo>
                    <a:pt x="21556" y="15872"/>
                    <a:pt x="21552" y="16972"/>
                    <a:pt x="21549" y="17993"/>
                  </a:cubicBezTo>
                  <a:cubicBezTo>
                    <a:pt x="21546" y="19014"/>
                    <a:pt x="21542" y="19955"/>
                    <a:pt x="21539" y="20849"/>
                  </a:cubicBezTo>
                  <a:lnTo>
                    <a:pt x="21536" y="21600"/>
                  </a:lnTo>
                  <a:lnTo>
                    <a:pt x="21471" y="20515"/>
                  </a:lnTo>
                  <a:cubicBezTo>
                    <a:pt x="21270" y="18845"/>
                    <a:pt x="20734" y="17382"/>
                    <a:pt x="19987" y="16336"/>
                  </a:cubicBezTo>
                  <a:cubicBezTo>
                    <a:pt x="19240" y="15290"/>
                    <a:pt x="18283" y="14662"/>
                    <a:pt x="17239" y="14662"/>
                  </a:cubicBezTo>
                  <a:lnTo>
                    <a:pt x="3944" y="14662"/>
                  </a:lnTo>
                  <a:cubicBezTo>
                    <a:pt x="1749" y="14309"/>
                    <a:pt x="0" y="11138"/>
                    <a:pt x="0" y="7331"/>
                  </a:cubicBezTo>
                  <a:cubicBezTo>
                    <a:pt x="0" y="3524"/>
                    <a:pt x="1749" y="352"/>
                    <a:pt x="3944" y="0"/>
                  </a:cubicBezTo>
                  <a:close/>
                </a:path>
              </a:pathLst>
            </a:custGeom>
            <a:gradFill flip="none" rotWithShape="1">
              <a:gsLst>
                <a:gs pos="80436">
                  <a:srgbClr val="00C1EF"/>
                </a:gs>
                <a:gs pos="99466">
                  <a:srgbClr val="3175B0"/>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6" name="Group"/>
          <p:cNvGrpSpPr/>
          <p:nvPr/>
        </p:nvGrpSpPr>
        <p:grpSpPr>
          <a:xfrm>
            <a:off x="4665007" y="1357468"/>
            <a:ext cx="4888113" cy="1306955"/>
            <a:chOff x="0" y="0"/>
            <a:chExt cx="2721272" cy="1306953"/>
          </a:xfrm>
        </p:grpSpPr>
        <p:sp>
          <p:nvSpPr>
            <p:cNvPr id="27" name="Freeform 52"/>
            <p:cNvSpPr/>
            <p:nvPr/>
          </p:nvSpPr>
          <p:spPr>
            <a:xfrm flipH="1">
              <a:off x="0" y="47010"/>
              <a:ext cx="2721273" cy="1259944"/>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0">
                  <a:srgbClr val="5BCBD5"/>
                </a:gs>
                <a:gs pos="42000">
                  <a:srgbClr val="439CA6"/>
                </a:gs>
                <a:gs pos="67000">
                  <a:srgbClr val="5BCBD5"/>
                </a:gs>
                <a:gs pos="100000">
                  <a:srgbClr val="5BCBD5"/>
                </a:gs>
              </a:gsLst>
              <a:path path="circle">
                <a:fillToRect l="-19636" t="62278" r="119636" b="37721"/>
              </a:path>
            </a:gradFill>
            <a:ln w="12700" cap="flat">
              <a:noFill/>
              <a:miter lim="400000"/>
            </a:ln>
            <a:effectLst>
              <a:outerShdw blurRad="50800" dist="38100" dir="8100000" rotWithShape="0">
                <a:srgbClr val="000000">
                  <a:alpha val="40000"/>
                </a:srgbClr>
              </a:outerShdw>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53"/>
            <p:cNvSpPr/>
            <p:nvPr/>
          </p:nvSpPr>
          <p:spPr>
            <a:xfrm flipH="1">
              <a:off x="0" y="0"/>
              <a:ext cx="2721273" cy="1259943"/>
            </a:xfrm>
            <a:custGeom>
              <a:avLst/>
              <a:gdLst/>
              <a:ahLst/>
              <a:cxnLst>
                <a:cxn ang="0">
                  <a:pos x="wd2" y="hd2"/>
                </a:cxn>
                <a:cxn ang="5400000">
                  <a:pos x="wd2" y="hd2"/>
                </a:cxn>
                <a:cxn ang="10800000">
                  <a:pos x="wd2" y="hd2"/>
                </a:cxn>
                <a:cxn ang="16200000">
                  <a:pos x="wd2" y="hd2"/>
                </a:cxn>
              </a:cxnLst>
              <a:rect l="0" t="0" r="r" b="b"/>
              <a:pathLst>
                <a:path w="21600" h="21600" extrusionOk="0">
                  <a:moveTo>
                    <a:pt x="4246" y="0"/>
                  </a:moveTo>
                  <a:lnTo>
                    <a:pt x="17413" y="0"/>
                  </a:lnTo>
                  <a:lnTo>
                    <a:pt x="17396" y="3"/>
                  </a:lnTo>
                  <a:lnTo>
                    <a:pt x="18128" y="114"/>
                  </a:lnTo>
                  <a:cubicBezTo>
                    <a:pt x="19836" y="641"/>
                    <a:pt x="21190" y="2930"/>
                    <a:pt x="21537" y="5853"/>
                  </a:cubicBezTo>
                  <a:lnTo>
                    <a:pt x="21600" y="6938"/>
                  </a:lnTo>
                  <a:lnTo>
                    <a:pt x="21597" y="7779"/>
                  </a:lnTo>
                  <a:lnTo>
                    <a:pt x="21597" y="7779"/>
                  </a:lnTo>
                  <a:lnTo>
                    <a:pt x="21596" y="7919"/>
                  </a:lnTo>
                  <a:cubicBezTo>
                    <a:pt x="21587" y="10166"/>
                    <a:pt x="21578" y="12218"/>
                    <a:pt x="21569" y="14662"/>
                  </a:cubicBezTo>
                  <a:lnTo>
                    <a:pt x="21560" y="14662"/>
                  </a:lnTo>
                  <a:cubicBezTo>
                    <a:pt x="21553" y="17082"/>
                    <a:pt x="21547" y="19062"/>
                    <a:pt x="21540" y="20849"/>
                  </a:cubicBezTo>
                  <a:lnTo>
                    <a:pt x="21537" y="21600"/>
                  </a:lnTo>
                  <a:lnTo>
                    <a:pt x="21474" y="20515"/>
                  </a:lnTo>
                  <a:cubicBezTo>
                    <a:pt x="21078" y="17175"/>
                    <a:pt x="19366" y="14662"/>
                    <a:pt x="17313" y="14662"/>
                  </a:cubicBezTo>
                  <a:lnTo>
                    <a:pt x="4246" y="14662"/>
                  </a:lnTo>
                  <a:cubicBezTo>
                    <a:pt x="1901" y="14662"/>
                    <a:pt x="0" y="11380"/>
                    <a:pt x="0" y="7331"/>
                  </a:cubicBezTo>
                  <a:cubicBezTo>
                    <a:pt x="0" y="3282"/>
                    <a:pt x="1901" y="0"/>
                    <a:pt x="4246" y="0"/>
                  </a:cubicBezTo>
                  <a:close/>
                </a:path>
              </a:pathLst>
            </a:custGeom>
            <a:gradFill flip="none" rotWithShape="1">
              <a:gsLst>
                <a:gs pos="73000">
                  <a:srgbClr val="00C8D7"/>
                </a:gs>
                <a:gs pos="100000">
                  <a:srgbClr val="3C97BC"/>
                </a:gs>
              </a:gsLst>
              <a:lin ang="0" scaled="0"/>
            </a:gradFill>
            <a:ln w="12700" cap="flat">
              <a:noFill/>
              <a:miter lim="400000"/>
            </a:ln>
            <a:effectLst/>
          </p:spPr>
          <p:txBody>
            <a:bodyPr wrap="square" lIns="45719" tIns="45719" rIns="45719" bIns="4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82"/>
          <p:cNvGrpSpPr/>
          <p:nvPr/>
        </p:nvGrpSpPr>
        <p:grpSpPr>
          <a:xfrm>
            <a:off x="9297235" y="365816"/>
            <a:ext cx="2515477" cy="3713062"/>
            <a:chOff x="0" y="0"/>
            <a:chExt cx="2515475" cy="3713061"/>
          </a:xfrm>
        </p:grpSpPr>
        <p:grpSp>
          <p:nvGrpSpPr>
            <p:cNvPr id="39" name="Group 83"/>
            <p:cNvGrpSpPr/>
            <p:nvPr/>
          </p:nvGrpSpPr>
          <p:grpSpPr>
            <a:xfrm>
              <a:off x="0" y="1181485"/>
              <a:ext cx="1934282" cy="2531577"/>
              <a:chOff x="0" y="0"/>
              <a:chExt cx="1934281" cy="2531576"/>
            </a:xfrm>
          </p:grpSpPr>
          <p:sp>
            <p:nvSpPr>
              <p:cNvPr id="64" name="Freeform 66"/>
              <p:cNvSpPr/>
              <p:nvPr/>
            </p:nvSpPr>
            <p:spPr>
              <a:xfrm rot="12417175" flipH="1">
                <a:off x="477659" y="94651"/>
                <a:ext cx="978964" cy="234227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594" y="21600"/>
                    </a:lnTo>
                    <a:lnTo>
                      <a:pt x="21594" y="5481"/>
                    </a:lnTo>
                    <a:lnTo>
                      <a:pt x="21600" y="5481"/>
                    </a:lnTo>
                    <a:lnTo>
                      <a:pt x="10800" y="0"/>
                    </a:lnTo>
                    <a:lnTo>
                      <a:pt x="3" y="5479"/>
                    </a:lnTo>
                    <a:lnTo>
                      <a:pt x="0" y="5479"/>
                    </a:lnTo>
                    <a:lnTo>
                      <a:pt x="0" y="5481"/>
                    </a:lnTo>
                    <a:close/>
                  </a:path>
                </a:pathLst>
              </a:custGeom>
              <a:gradFill flip="none" rotWithShape="1">
                <a:gsLst>
                  <a:gs pos="0">
                    <a:srgbClr val="FDE2C5"/>
                  </a:gs>
                  <a:gs pos="57000">
                    <a:srgbClr val="E8A374"/>
                  </a:gs>
                  <a:gs pos="73000">
                    <a:srgbClr val="C37E45"/>
                  </a:gs>
                  <a:gs pos="94631">
                    <a:srgbClr val="F1BF99"/>
                  </a:gs>
                </a:gsLst>
                <a:lin ang="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nvGrpSpPr>
              <p:cNvPr id="65" name="Freeform 67"/>
              <p:cNvGrpSpPr/>
              <p:nvPr/>
            </p:nvGrpSpPr>
            <p:grpSpPr>
              <a:xfrm>
                <a:off x="393851" y="2087804"/>
                <a:ext cx="130462" cy="233835"/>
                <a:chOff x="0" y="0"/>
                <a:chExt cx="130460" cy="233833"/>
              </a:xfrm>
            </p:grpSpPr>
            <p:sp>
              <p:nvSpPr>
                <p:cNvPr id="67" name="Line"/>
                <p:cNvSpPr/>
                <p:nvPr/>
              </p:nvSpPr>
              <p:spPr>
                <a:xfrm>
                  <a:off x="-1" y="0"/>
                  <a:ext cx="130462" cy="233834"/>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Line"/>
                <p:cNvSpPr/>
                <p:nvPr/>
              </p:nvSpPr>
              <p:spPr>
                <a:xfrm flipH="1" flipV="1">
                  <a:off x="0" y="0"/>
                  <a:ext cx="130461" cy="233834"/>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6" name="Freeform 71"/>
              <p:cNvSpPr/>
              <p:nvPr/>
            </p:nvSpPr>
            <p:spPr>
              <a:xfrm rot="12417175" flipH="1">
                <a:off x="312393" y="2130001"/>
                <a:ext cx="318636" cy="1987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gradFill flip="none" rotWithShape="1">
                <a:gsLst>
                  <a:gs pos="18000">
                    <a:srgbClr val="0D0D0D"/>
                  </a:gs>
                  <a:gs pos="49000">
                    <a:srgbClr val="404040"/>
                  </a:gs>
                  <a:gs pos="77000">
                    <a:srgbClr val="000000"/>
                  </a:gs>
                </a:gsLst>
                <a:lin ang="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grpSp>
          <p:nvGrpSpPr>
            <p:cNvPr id="40" name="Group 84"/>
            <p:cNvGrpSpPr/>
            <p:nvPr/>
          </p:nvGrpSpPr>
          <p:grpSpPr>
            <a:xfrm>
              <a:off x="261831" y="637239"/>
              <a:ext cx="1949924" cy="2559594"/>
              <a:chOff x="0" y="0"/>
              <a:chExt cx="1949922" cy="2559593"/>
            </a:xfrm>
          </p:grpSpPr>
          <p:grpSp>
            <p:nvGrpSpPr>
              <p:cNvPr id="56" name="Group 100"/>
              <p:cNvGrpSpPr/>
              <p:nvPr/>
            </p:nvGrpSpPr>
            <p:grpSpPr>
              <a:xfrm>
                <a:off x="0" y="1634208"/>
                <a:ext cx="1120336" cy="925385"/>
                <a:chOff x="0" y="0"/>
                <a:chExt cx="1120335" cy="925383"/>
              </a:xfrm>
            </p:grpSpPr>
            <p:sp>
              <p:nvSpPr>
                <p:cNvPr id="61" name="Freeform 68"/>
                <p:cNvSpPr/>
                <p:nvPr/>
              </p:nvSpPr>
              <p:spPr>
                <a:xfrm rot="1617175" flipH="1">
                  <a:off x="320154" y="191657"/>
                  <a:ext cx="475613" cy="5249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785"/>
                      </a:lnTo>
                      <a:lnTo>
                        <a:pt x="21441" y="19758"/>
                      </a:lnTo>
                      <a:lnTo>
                        <a:pt x="10851" y="21600"/>
                      </a:lnTo>
                      <a:lnTo>
                        <a:pt x="9884" y="21600"/>
                      </a:lnTo>
                      <a:lnTo>
                        <a:pt x="0" y="19881"/>
                      </a:lnTo>
                      <a:lnTo>
                        <a:pt x="0" y="0"/>
                      </a:lnTo>
                      <a:close/>
                    </a:path>
                  </a:pathLst>
                </a:custGeom>
                <a:solidFill>
                  <a:srgbClr val="00B0F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62" name="Freeform 69"/>
                <p:cNvSpPr/>
                <p:nvPr/>
              </p:nvSpPr>
              <p:spPr>
                <a:xfrm rot="1617175" flipH="1">
                  <a:off x="752832" y="357565"/>
                  <a:ext cx="259631" cy="5382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363"/>
                      </a:lnTo>
                      <a:lnTo>
                        <a:pt x="20484" y="19234"/>
                      </a:lnTo>
                      <a:lnTo>
                        <a:pt x="0" y="21600"/>
                      </a:lnTo>
                      <a:close/>
                    </a:path>
                  </a:pathLst>
                </a:custGeom>
                <a:solidFill>
                  <a:srgbClr val="0070C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63" name="Freeform 70"/>
                <p:cNvSpPr/>
                <p:nvPr/>
              </p:nvSpPr>
              <p:spPr>
                <a:xfrm rot="1617175">
                  <a:off x="108118" y="28584"/>
                  <a:ext cx="255108" cy="5382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363"/>
                      </a:lnTo>
                      <a:lnTo>
                        <a:pt x="20484" y="19234"/>
                      </a:lnTo>
                      <a:lnTo>
                        <a:pt x="0" y="21600"/>
                      </a:lnTo>
                      <a:close/>
                    </a:path>
                  </a:pathLst>
                </a:custGeom>
                <a:solidFill>
                  <a:srgbClr val="70E5FF"/>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grpSp>
            <p:nvGrpSpPr>
              <p:cNvPr id="57" name="Group 101"/>
              <p:cNvGrpSpPr/>
              <p:nvPr/>
            </p:nvGrpSpPr>
            <p:grpSpPr>
              <a:xfrm>
                <a:off x="115821" y="-1"/>
                <a:ext cx="1834102" cy="2332383"/>
                <a:chOff x="0" y="0"/>
                <a:chExt cx="1834101" cy="2332381"/>
              </a:xfrm>
            </p:grpSpPr>
            <p:sp>
              <p:nvSpPr>
                <p:cNvPr id="58" name="Freeform 68"/>
                <p:cNvSpPr/>
                <p:nvPr/>
              </p:nvSpPr>
              <p:spPr>
                <a:xfrm rot="1617175" flipH="1">
                  <a:off x="690313" y="116617"/>
                  <a:ext cx="470429" cy="20658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785"/>
                      </a:lnTo>
                      <a:lnTo>
                        <a:pt x="21441" y="19758"/>
                      </a:lnTo>
                      <a:lnTo>
                        <a:pt x="10851" y="21600"/>
                      </a:lnTo>
                      <a:lnTo>
                        <a:pt x="9884" y="21600"/>
                      </a:lnTo>
                      <a:lnTo>
                        <a:pt x="0" y="19881"/>
                      </a:lnTo>
                      <a:lnTo>
                        <a:pt x="0" y="0"/>
                      </a:lnTo>
                      <a:close/>
                    </a:path>
                  </a:pathLst>
                </a:custGeom>
                <a:solidFill>
                  <a:srgbClr val="00B0F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9" name="Freeform 69"/>
                <p:cNvSpPr/>
                <p:nvPr/>
              </p:nvSpPr>
              <p:spPr>
                <a:xfrm rot="1617175" flipH="1">
                  <a:off x="1112860" y="271642"/>
                  <a:ext cx="255108" cy="2117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363"/>
                      </a:lnTo>
                      <a:lnTo>
                        <a:pt x="20484" y="19234"/>
                      </a:lnTo>
                      <a:lnTo>
                        <a:pt x="0" y="21600"/>
                      </a:lnTo>
                      <a:close/>
                    </a:path>
                  </a:pathLst>
                </a:custGeom>
                <a:solidFill>
                  <a:srgbClr val="0070C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60" name="Freeform 70"/>
                <p:cNvSpPr/>
                <p:nvPr/>
              </p:nvSpPr>
              <p:spPr>
                <a:xfrm rot="1617175">
                  <a:off x="466134" y="-57213"/>
                  <a:ext cx="255107" cy="2117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19363"/>
                      </a:lnTo>
                      <a:lnTo>
                        <a:pt x="20484" y="19234"/>
                      </a:lnTo>
                      <a:lnTo>
                        <a:pt x="0" y="21600"/>
                      </a:lnTo>
                      <a:close/>
                    </a:path>
                  </a:pathLst>
                </a:custGeom>
                <a:solidFill>
                  <a:srgbClr val="70E5FF"/>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grpSp>
        <p:grpSp>
          <p:nvGrpSpPr>
            <p:cNvPr id="41" name="Group 85"/>
            <p:cNvGrpSpPr/>
            <p:nvPr/>
          </p:nvGrpSpPr>
          <p:grpSpPr>
            <a:xfrm>
              <a:off x="1319718" y="0"/>
              <a:ext cx="1195759" cy="1110232"/>
              <a:chOff x="0" y="0"/>
              <a:chExt cx="1195757" cy="1110231"/>
            </a:xfrm>
          </p:grpSpPr>
          <p:sp>
            <p:nvSpPr>
              <p:cNvPr id="42" name="Rectangle: Rounded Corners 26"/>
              <p:cNvSpPr/>
              <p:nvPr/>
            </p:nvSpPr>
            <p:spPr>
              <a:xfrm rot="1617175">
                <a:off x="262349" y="186035"/>
                <a:ext cx="903948" cy="346622"/>
              </a:xfrm>
              <a:prstGeom prst="roundRect">
                <a:avLst>
                  <a:gd name="adj" fmla="val 16667"/>
                </a:avLst>
              </a:prstGeom>
              <a:gradFill flip="none" rotWithShape="1">
                <a:gsLst>
                  <a:gs pos="0">
                    <a:srgbClr val="DF4D73"/>
                  </a:gs>
                  <a:gs pos="46000">
                    <a:srgbClr val="E66889"/>
                  </a:gs>
                  <a:gs pos="71000">
                    <a:srgbClr val="F2F2F2"/>
                  </a:gs>
                  <a:gs pos="100000">
                    <a:srgbClr val="E46184"/>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43" name="Rectangle 87"/>
              <p:cNvSpPr/>
              <p:nvPr/>
            </p:nvSpPr>
            <p:spPr>
              <a:xfrm rot="1617175">
                <a:off x="57792" y="442519"/>
                <a:ext cx="980642" cy="471054"/>
              </a:xfrm>
              <a:prstGeom prst="rect">
                <a:avLst/>
              </a:prstGeom>
              <a:gradFill flip="none" rotWithShape="1">
                <a:gsLst>
                  <a:gs pos="0">
                    <a:srgbClr val="808080"/>
                  </a:gs>
                  <a:gs pos="31000">
                    <a:srgbClr val="F2F2F2"/>
                  </a:gs>
                  <a:gs pos="55000">
                    <a:srgbClr val="767171"/>
                  </a:gs>
                  <a:gs pos="71000">
                    <a:srgbClr val="F2F2F2"/>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44" name="Rectangle 88"/>
              <p:cNvSpPr/>
              <p:nvPr/>
            </p:nvSpPr>
            <p:spPr>
              <a:xfrm rot="12417175" flipH="1">
                <a:off x="124310" y="487231"/>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nvGrpSpPr>
              <p:cNvPr id="45" name="Group 89"/>
              <p:cNvGrpSpPr/>
              <p:nvPr/>
            </p:nvGrpSpPr>
            <p:grpSpPr>
              <a:xfrm>
                <a:off x="171631" y="447657"/>
                <a:ext cx="781619" cy="423335"/>
                <a:chOff x="0" y="0"/>
                <a:chExt cx="781618" cy="423333"/>
              </a:xfrm>
            </p:grpSpPr>
            <p:sp>
              <p:nvSpPr>
                <p:cNvPr id="51" name="Oval 95"/>
                <p:cNvSpPr/>
                <p:nvPr/>
              </p:nvSpPr>
              <p:spPr>
                <a:xfrm rot="1617175">
                  <a:off x="330217" y="187321"/>
                  <a:ext cx="88323" cy="68271"/>
                </a:xfrm>
                <a:prstGeom prst="ellipse">
                  <a:avLst/>
                </a:prstGeom>
                <a:solidFill>
                  <a:srgbClr val="40404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2" name="Oval 96"/>
                <p:cNvSpPr/>
                <p:nvPr/>
              </p:nvSpPr>
              <p:spPr>
                <a:xfrm rot="1617175">
                  <a:off x="515545" y="272859"/>
                  <a:ext cx="83009" cy="64165"/>
                </a:xfrm>
                <a:prstGeom prst="ellipse">
                  <a:avLst/>
                </a:prstGeom>
                <a:solidFill>
                  <a:srgbClr val="40404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3" name="Oval 97"/>
                <p:cNvSpPr/>
                <p:nvPr/>
              </p:nvSpPr>
              <p:spPr>
                <a:xfrm rot="1617175">
                  <a:off x="698485" y="352308"/>
                  <a:ext cx="74170" cy="57331"/>
                </a:xfrm>
                <a:prstGeom prst="ellipse">
                  <a:avLst/>
                </a:prstGeom>
                <a:solidFill>
                  <a:srgbClr val="40404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4" name="Oval 98"/>
                <p:cNvSpPr/>
                <p:nvPr/>
              </p:nvSpPr>
              <p:spPr>
                <a:xfrm rot="7017176">
                  <a:off x="163638" y="88575"/>
                  <a:ext cx="64165" cy="83009"/>
                </a:xfrm>
                <a:prstGeom prst="ellipse">
                  <a:avLst/>
                </a:prstGeom>
                <a:solidFill>
                  <a:srgbClr val="40404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5" name="Oval 99"/>
                <p:cNvSpPr/>
                <p:nvPr/>
              </p:nvSpPr>
              <p:spPr>
                <a:xfrm rot="7017176">
                  <a:off x="17383" y="5276"/>
                  <a:ext cx="57331" cy="74169"/>
                </a:xfrm>
                <a:prstGeom prst="ellipse">
                  <a:avLst/>
                </a:prstGeom>
                <a:solidFill>
                  <a:srgbClr val="404040"/>
                </a:soli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sp>
            <p:nvSpPr>
              <p:cNvPr id="46" name="Rectangle 90"/>
              <p:cNvSpPr/>
              <p:nvPr/>
            </p:nvSpPr>
            <p:spPr>
              <a:xfrm rot="12417175" flipH="1">
                <a:off x="87355" y="582500"/>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47" name="Rectangle 91"/>
              <p:cNvSpPr/>
              <p:nvPr/>
            </p:nvSpPr>
            <p:spPr>
              <a:xfrm rot="12417175" flipH="1">
                <a:off x="102742" y="529644"/>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48" name="Rectangle 92"/>
              <p:cNvSpPr/>
              <p:nvPr/>
            </p:nvSpPr>
            <p:spPr>
              <a:xfrm rot="12417175" flipH="1">
                <a:off x="2257" y="729758"/>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49" name="Rectangle 93"/>
              <p:cNvSpPr/>
              <p:nvPr/>
            </p:nvSpPr>
            <p:spPr>
              <a:xfrm rot="12417175" flipH="1">
                <a:off x="-49833" y="817910"/>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sp>
            <p:nvSpPr>
              <p:cNvPr id="50" name="Rectangle 94"/>
              <p:cNvSpPr/>
              <p:nvPr/>
            </p:nvSpPr>
            <p:spPr>
              <a:xfrm rot="12417175" flipH="1">
                <a:off x="-26769" y="772552"/>
                <a:ext cx="1034222" cy="27959"/>
              </a:xfrm>
              <a:prstGeom prst="rect">
                <a:avLst/>
              </a:prstGeom>
              <a:gradFill flip="none" rotWithShape="1">
                <a:gsLst>
                  <a:gs pos="0">
                    <a:srgbClr val="808080"/>
                  </a:gs>
                  <a:gs pos="55000">
                    <a:srgbClr val="262626"/>
                  </a:gs>
                  <a:gs pos="100000">
                    <a:schemeClr val="accent3"/>
                  </a:gs>
                </a:gsLst>
                <a:lin ang="10800000" scaled="0"/>
              </a:gradFill>
              <a:ln w="12700" cap="flat">
                <a:noFill/>
                <a:miter lim="400000"/>
              </a:ln>
              <a:effectLst/>
            </p:spPr>
            <p:txBody>
              <a:bodyPr wrap="square" lIns="45719" tIns="45719" rIns="45719" bIns="45719" numCol="1" anchor="ctr">
                <a:noAutofit/>
              </a:bodyPr>
              <a:lstStyle/>
              <a:p>
                <a:pPr marL="0" marR="0" lvl="0" indent="0" algn="l" defTabSz="713030" rtl="0" eaLnBrk="1" fontAlgn="auto" latinLnBrk="0" hangingPunct="1">
                  <a:lnSpc>
                    <a:spcPct val="100000"/>
                  </a:lnSpc>
                  <a:spcBef>
                    <a:spcPts val="0"/>
                  </a:spcBef>
                  <a:spcAft>
                    <a:spcPts val="0"/>
                  </a:spcAft>
                  <a:buClrTx/>
                  <a:buSzTx/>
                  <a:buFontTx/>
                  <a:buNone/>
                  <a:tabLst/>
                  <a:defRPr sz="900">
                    <a:latin typeface="Calibri Light"/>
                    <a:ea typeface="Calibri Light"/>
                    <a:cs typeface="Calibri Light"/>
                    <a:sym typeface="Calibri Light"/>
                  </a:defRPr>
                </a:pPr>
                <a:endParaRPr kumimoji="0" sz="900" b="0" i="0" u="none" strike="noStrike" kern="1200" cap="none" spc="0" normalizeH="0" baseline="0" noProof="0">
                  <a:ln>
                    <a:noFill/>
                  </a:ln>
                  <a:solidFill>
                    <a:prstClr val="black"/>
                  </a:solidFill>
                  <a:effectLst/>
                  <a:uLnTx/>
                  <a:uFillTx/>
                  <a:latin typeface="Calibri Light"/>
                  <a:cs typeface="Calibri Light"/>
                  <a:sym typeface="Calibri Light"/>
                </a:endParaRPr>
              </a:p>
            </p:txBody>
          </p:sp>
        </p:grpSp>
      </p:grpSp>
      <p:sp>
        <p:nvSpPr>
          <p:cNvPr id="105" name="Metin kutusu 104"/>
          <p:cNvSpPr txBox="1"/>
          <p:nvPr/>
        </p:nvSpPr>
        <p:spPr>
          <a:xfrm>
            <a:off x="1219009" y="3750993"/>
            <a:ext cx="32934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1. Allah’a inanmak</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6" name="Metin kutusu 105"/>
          <p:cNvSpPr txBox="1"/>
          <p:nvPr/>
        </p:nvSpPr>
        <p:spPr>
          <a:xfrm>
            <a:off x="708033" y="1784007"/>
            <a:ext cx="38820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5. …………………………..</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7" name="Metin kutusu 106"/>
          <p:cNvSpPr txBox="1"/>
          <p:nvPr/>
        </p:nvSpPr>
        <p:spPr>
          <a:xfrm>
            <a:off x="4739425" y="3263181"/>
            <a:ext cx="367422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2. Kitaplara inanmak</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8" name="Metin kutusu 107"/>
          <p:cNvSpPr txBox="1"/>
          <p:nvPr/>
        </p:nvSpPr>
        <p:spPr>
          <a:xfrm>
            <a:off x="901574" y="2732727"/>
            <a:ext cx="367422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3. Kaza ve kader</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9" name="Metin kutusu 108"/>
          <p:cNvSpPr txBox="1"/>
          <p:nvPr/>
        </p:nvSpPr>
        <p:spPr>
          <a:xfrm>
            <a:off x="4726546" y="1543153"/>
            <a:ext cx="488360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6. Peygamberlere inanmak</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0" name="Metin kutusu 109"/>
          <p:cNvSpPr txBox="1"/>
          <p:nvPr/>
        </p:nvSpPr>
        <p:spPr>
          <a:xfrm>
            <a:off x="4980963" y="2464215"/>
            <a:ext cx="367422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4. ……………………….</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11" name="Resim 110"/>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1788" t="13427" r="11727" b="19295"/>
          <a:stretch/>
        </p:blipFill>
        <p:spPr>
          <a:xfrm>
            <a:off x="-32924" y="-284995"/>
            <a:ext cx="1596295" cy="1516480"/>
          </a:xfrm>
          <a:prstGeom prst="ellipse">
            <a:avLst/>
          </a:prstGeom>
          <a:effectLst>
            <a:outerShdw blurRad="50800" dist="127000" dir="5400000" algn="t" rotWithShape="0">
              <a:prstClr val="black">
                <a:alpha val="40000"/>
              </a:prstClr>
            </a:outerShdw>
          </a:effectLst>
        </p:spPr>
      </p:pic>
      <p:sp>
        <p:nvSpPr>
          <p:cNvPr id="2" name="Yuvarlatılmış Dikdörtgen 1"/>
          <p:cNvSpPr/>
          <p:nvPr/>
        </p:nvSpPr>
        <p:spPr>
          <a:xfrm>
            <a:off x="6885361" y="4251335"/>
            <a:ext cx="5296293" cy="1897161"/>
          </a:xfrm>
          <a:prstGeom prst="roundRect">
            <a:avLst>
              <a:gd name="adj" fmla="val 4950"/>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solidFill>
                  <a:schemeClr val="tx1"/>
                </a:solidFill>
              </a:rPr>
              <a:t>İmanın şartlarından biri de meleklere imandır. </a:t>
            </a:r>
            <a:r>
              <a:rPr lang="tr-TR" sz="3200" b="1" dirty="0" smtClean="0">
                <a:solidFill>
                  <a:schemeClr val="tx1"/>
                </a:solidFill>
              </a:rPr>
              <a:t>Peki melek nedir? </a:t>
            </a:r>
            <a:r>
              <a:rPr lang="tr-TR" sz="3200" dirty="0" smtClean="0">
                <a:solidFill>
                  <a:schemeClr val="tx1"/>
                </a:solidFill>
              </a:rPr>
              <a:t>Nasıl bir varlıktır?</a:t>
            </a:r>
            <a:endParaRPr lang="tr-TR" sz="3200" dirty="0">
              <a:solidFill>
                <a:schemeClr val="tx1"/>
              </a:solidFill>
            </a:endParaRPr>
          </a:p>
        </p:txBody>
      </p:sp>
      <p:sp>
        <p:nvSpPr>
          <p:cNvPr id="70" name="Dikdörtgen 69"/>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Komut Düğmesi: İleri veya Sonraki 70">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2" name="Komut Düğmesi: İleri veya Sonraki 71">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Komut Düğmesi: Giriş 72">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Dikdörtgen 2"/>
          <p:cNvSpPr/>
          <p:nvPr/>
        </p:nvSpPr>
        <p:spPr>
          <a:xfrm>
            <a:off x="4665007" y="4258746"/>
            <a:ext cx="2220354" cy="1919484"/>
          </a:xfrm>
          <a:prstGeom prst="rect">
            <a:avLst/>
          </a:prstGeom>
          <a:blipFill>
            <a:blip r:embed="rId5"/>
            <a:stretch>
              <a:fillRect/>
            </a:stretch>
          </a:blip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6559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38"/>
                                        </p:tgtEl>
                                        <p:attrNameLst>
                                          <p:attrName>style.visibility</p:attrName>
                                        </p:attrNameLst>
                                      </p:cBhvr>
                                      <p:to>
                                        <p:strVal val="visible"/>
                                      </p:to>
                                    </p:set>
                                    <p:animEffect transition="in" filter="box(out)">
                                      <p:cBhvr>
                                        <p:cTn id="7" dur="500"/>
                                        <p:tgtEl>
                                          <p:spTgt spid="38"/>
                                        </p:tgtEl>
                                      </p:cBhvr>
                                    </p:animEffect>
                                  </p:childTnLst>
                                </p:cTn>
                              </p:par>
                            </p:childTnLst>
                          </p:cTn>
                        </p:par>
                        <p:par>
                          <p:cTn id="8" fill="hold">
                            <p:stCondLst>
                              <p:cond delay="500"/>
                            </p:stCondLst>
                            <p:childTnLst>
                              <p:par>
                                <p:cTn id="9" presetID="4" presetClass="entr" presetSubtype="32" fill="hold" grpId="0" nodeType="afterEffect">
                                  <p:stCondLst>
                                    <p:cond delay="0"/>
                                  </p:stCondLst>
                                  <p:iterate>
                                    <p:tmAbs val="0"/>
                                  </p:iterate>
                                  <p:childTnLst>
                                    <p:set>
                                      <p:cBhvr>
                                        <p:cTn id="10" fill="hold"/>
                                        <p:tgtEl>
                                          <p:spTgt spid="69"/>
                                        </p:tgtEl>
                                        <p:attrNameLst>
                                          <p:attrName>style.visibility</p:attrName>
                                        </p:attrNameLst>
                                      </p:cBhvr>
                                      <p:to>
                                        <p:strVal val="visible"/>
                                      </p:to>
                                    </p:set>
                                    <p:animEffect transition="in" filter="box(out)">
                                      <p:cBhvr>
                                        <p:cTn id="11" dur="500"/>
                                        <p:tgtEl>
                                          <p:spTgt spid="69"/>
                                        </p:tgtEl>
                                      </p:cBhvr>
                                    </p:animEffect>
                                  </p:childTnLst>
                                </p:cTn>
                              </p:par>
                            </p:childTnLst>
                          </p:cTn>
                        </p:par>
                        <p:par>
                          <p:cTn id="12" fill="hold">
                            <p:stCondLst>
                              <p:cond delay="1000"/>
                            </p:stCondLst>
                            <p:childTnLst>
                              <p:par>
                                <p:cTn id="13" presetID="22" presetClass="entr" presetSubtype="2" fill="hold" grpId="0" nodeType="afterEffect">
                                  <p:stCondLst>
                                    <p:cond delay="0"/>
                                  </p:stCondLst>
                                  <p:iterate>
                                    <p:tmAbs val="0"/>
                                  </p:iterate>
                                  <p:childTnLst>
                                    <p:set>
                                      <p:cBhvr>
                                        <p:cTn id="14" fill="hold"/>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wipe(right)">
                                      <p:cBhvr>
                                        <p:cTn id="18" dur="500"/>
                                        <p:tgtEl>
                                          <p:spTgt spid="105"/>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p:tmAbs val="0"/>
                                  </p:iterate>
                                  <p:childTnLst>
                                    <p:set>
                                      <p:cBhvr>
                                        <p:cTn id="21" fill="hold"/>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wipe(left)">
                                      <p:cBhvr>
                                        <p:cTn id="25" dur="500"/>
                                        <p:tgtEl>
                                          <p:spTgt spid="107"/>
                                        </p:tgtEl>
                                      </p:cBhvr>
                                    </p:animEffect>
                                  </p:childTnLst>
                                </p:cTn>
                              </p:par>
                            </p:childTnLst>
                          </p:cTn>
                        </p:par>
                        <p:par>
                          <p:cTn id="26" fill="hold">
                            <p:stCondLst>
                              <p:cond delay="2000"/>
                            </p:stCondLst>
                            <p:childTnLst>
                              <p:par>
                                <p:cTn id="27" presetID="22" presetClass="entr" presetSubtype="2" fill="hold" grpId="0" nodeType="afterEffect">
                                  <p:stCondLst>
                                    <p:cond delay="0"/>
                                  </p:stCondLst>
                                  <p:iterate>
                                    <p:tmAbs val="0"/>
                                  </p:iterate>
                                  <p:childTnLst>
                                    <p:set>
                                      <p:cBhvr>
                                        <p:cTn id="28" fill="hold"/>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8"/>
                                        </p:tgtEl>
                                        <p:attrNameLst>
                                          <p:attrName>style.visibility</p:attrName>
                                        </p:attrNameLst>
                                      </p:cBhvr>
                                      <p:to>
                                        <p:strVal val="visible"/>
                                      </p:to>
                                    </p:set>
                                    <p:animEffect transition="in" filter="wipe(right)">
                                      <p:cBhvr>
                                        <p:cTn id="32" dur="500"/>
                                        <p:tgtEl>
                                          <p:spTgt spid="108"/>
                                        </p:tgtEl>
                                      </p:cBhvr>
                                    </p:animEffect>
                                  </p:childTnLst>
                                </p:cTn>
                              </p:par>
                            </p:childTnLst>
                          </p:cTn>
                        </p:par>
                        <p:par>
                          <p:cTn id="33" fill="hold">
                            <p:stCondLst>
                              <p:cond delay="2500"/>
                            </p:stCondLst>
                            <p:childTnLst>
                              <p:par>
                                <p:cTn id="34" presetID="22" presetClass="entr" presetSubtype="8" fill="hold" grpId="0" nodeType="afterEffect">
                                  <p:stCondLst>
                                    <p:cond delay="0"/>
                                  </p:stCondLst>
                                  <p:iterate>
                                    <p:tmAbs val="0"/>
                                  </p:iterate>
                                  <p:childTnLst>
                                    <p:set>
                                      <p:cBhvr>
                                        <p:cTn id="35" fill="hold"/>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wipe(left)">
                                      <p:cBhvr>
                                        <p:cTn id="39" dur="500"/>
                                        <p:tgtEl>
                                          <p:spTgt spid="110"/>
                                        </p:tgtEl>
                                      </p:cBhvr>
                                    </p:animEffect>
                                  </p:childTnLst>
                                </p:cTn>
                              </p:par>
                            </p:childTnLst>
                          </p:cTn>
                        </p:par>
                        <p:par>
                          <p:cTn id="40" fill="hold">
                            <p:stCondLst>
                              <p:cond delay="3000"/>
                            </p:stCondLst>
                            <p:childTnLst>
                              <p:par>
                                <p:cTn id="41" presetID="22" presetClass="entr" presetSubtype="2" fill="hold" grpId="0" nodeType="afterEffect">
                                  <p:stCondLst>
                                    <p:cond delay="0"/>
                                  </p:stCondLst>
                                  <p:iterate>
                                    <p:tmAbs val="0"/>
                                  </p:iterate>
                                  <p:childTnLst>
                                    <p:set>
                                      <p:cBhvr>
                                        <p:cTn id="42" fill="hold"/>
                                        <p:tgtEl>
                                          <p:spTgt spid="23"/>
                                        </p:tgtEl>
                                        <p:attrNameLst>
                                          <p:attrName>style.visibility</p:attrName>
                                        </p:attrNameLst>
                                      </p:cBhvr>
                                      <p:to>
                                        <p:strVal val="visible"/>
                                      </p:to>
                                    </p:set>
                                    <p:animEffect transition="in" filter="wipe(right)">
                                      <p:cBhvr>
                                        <p:cTn id="43" dur="500"/>
                                        <p:tgtEl>
                                          <p:spTgt spid="2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06"/>
                                        </p:tgtEl>
                                        <p:attrNameLst>
                                          <p:attrName>style.visibility</p:attrName>
                                        </p:attrNameLst>
                                      </p:cBhvr>
                                      <p:to>
                                        <p:strVal val="visible"/>
                                      </p:to>
                                    </p:set>
                                    <p:animEffect transition="in" filter="wipe(right)">
                                      <p:cBhvr>
                                        <p:cTn id="46" dur="500"/>
                                        <p:tgtEl>
                                          <p:spTgt spid="106"/>
                                        </p:tgtEl>
                                      </p:cBhvr>
                                    </p:animEffect>
                                  </p:childTnLst>
                                </p:cTn>
                              </p:par>
                            </p:childTnLst>
                          </p:cTn>
                        </p:par>
                        <p:par>
                          <p:cTn id="47" fill="hold">
                            <p:stCondLst>
                              <p:cond delay="3500"/>
                            </p:stCondLst>
                            <p:childTnLst>
                              <p:par>
                                <p:cTn id="48" presetID="22" presetClass="entr" presetSubtype="8" fill="hold" grpId="0" nodeType="afterEffect">
                                  <p:stCondLst>
                                    <p:cond delay="0"/>
                                  </p:stCondLst>
                                  <p:iterate>
                                    <p:tmAbs val="0"/>
                                  </p:iterate>
                                  <p:childTnLst>
                                    <p:set>
                                      <p:cBhvr>
                                        <p:cTn id="49" fill="hold"/>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9"/>
                                        </p:tgtEl>
                                        <p:attrNameLst>
                                          <p:attrName>style.visibility</p:attrName>
                                        </p:attrNameLst>
                                      </p:cBhvr>
                                      <p:to>
                                        <p:strVal val="visible"/>
                                      </p:to>
                                    </p:set>
                                    <p:animEffect transition="in" filter="wipe(left)">
                                      <p:cBhvr>
                                        <p:cTn id="53" dur="500"/>
                                        <p:tgtEl>
                                          <p:spTgt spid="109"/>
                                        </p:tgtEl>
                                      </p:cBhvr>
                                    </p:animEffect>
                                  </p:childTnLst>
                                </p:cTn>
                              </p:par>
                            </p:childTnLst>
                          </p:cTn>
                        </p:par>
                        <p:par>
                          <p:cTn id="54" fill="hold">
                            <p:stCondLst>
                              <p:cond delay="4000"/>
                            </p:stCondLst>
                            <p:childTnLst>
                              <p:par>
                                <p:cTn id="55" presetID="4" presetClass="entr" presetSubtype="32" fill="hold" grpId="0" nodeType="afterEffect">
                                  <p:stCondLst>
                                    <p:cond delay="0"/>
                                  </p:stCondLst>
                                  <p:iterate>
                                    <p:tmAbs val="0"/>
                                  </p:iterate>
                                  <p:childTnLst>
                                    <p:set>
                                      <p:cBhvr>
                                        <p:cTn id="56" fill="hold"/>
                                        <p:tgtEl>
                                          <p:spTgt spid="112"/>
                                        </p:tgtEl>
                                        <p:attrNameLst>
                                          <p:attrName>style.visibility</p:attrName>
                                        </p:attrNameLst>
                                      </p:cBhvr>
                                      <p:to>
                                        <p:strVal val="visible"/>
                                      </p:to>
                                    </p:set>
                                    <p:animEffect transition="in" filter="box(out)">
                                      <p:cBhvr>
                                        <p:cTn id="57" dur="500"/>
                                        <p:tgtEl>
                                          <p:spTgt spid="112"/>
                                        </p:tgtEl>
                                      </p:cBhvr>
                                    </p:animEffect>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111"/>
                                        </p:tgtEl>
                                        <p:attrNameLst>
                                          <p:attrName>style.visibility</p:attrName>
                                        </p:attrNameLst>
                                      </p:cBhvr>
                                      <p:to>
                                        <p:strVal val="visible"/>
                                      </p:to>
                                    </p:set>
                                    <p:anim calcmode="lin" valueType="num">
                                      <p:cBhvr additive="base">
                                        <p:cTn id="61" dur="500" fill="hold"/>
                                        <p:tgtEl>
                                          <p:spTgt spid="111"/>
                                        </p:tgtEl>
                                        <p:attrNameLst>
                                          <p:attrName>ppt_x</p:attrName>
                                        </p:attrNameLst>
                                      </p:cBhvr>
                                      <p:tavLst>
                                        <p:tav tm="0">
                                          <p:val>
                                            <p:strVal val="0-#ppt_w/2"/>
                                          </p:val>
                                        </p:tav>
                                        <p:tav tm="100000">
                                          <p:val>
                                            <p:strVal val="#ppt_x"/>
                                          </p:val>
                                        </p:tav>
                                      </p:tavLst>
                                    </p:anim>
                                    <p:anim calcmode="lin" valueType="num">
                                      <p:cBhvr additive="base">
                                        <p:cTn id="62" dur="500" fill="hold"/>
                                        <p:tgtEl>
                                          <p:spTgt spid="11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down)">
                                      <p:cBhvr>
                                        <p:cTn id="67" dur="500"/>
                                        <p:tgtEl>
                                          <p:spTgt spid="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wipe(down)">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advAuto="0"/>
      <p:bldP spid="112" grpId="0" animBg="1" advAuto="0"/>
      <p:bldP spid="5" grpId="0" animBg="1" advAuto="0"/>
      <p:bldP spid="8" grpId="0" animBg="1" advAuto="0"/>
      <p:bldP spid="17" grpId="0" animBg="1" advAuto="0"/>
      <p:bldP spid="20" grpId="0" animBg="1" advAuto="0"/>
      <p:bldP spid="23" grpId="0" animBg="1" advAuto="0"/>
      <p:bldP spid="26" grpId="0" animBg="1" advAuto="0"/>
      <p:bldP spid="38" grpId="0" animBg="1" advAuto="0"/>
      <p:bldP spid="105" grpId="0"/>
      <p:bldP spid="106" grpId="0"/>
      <p:bldP spid="107" grpId="0"/>
      <p:bldP spid="108" grpId="0"/>
      <p:bldP spid="109" grpId="0"/>
      <p:bldP spid="110" grpId="0"/>
      <p:bldP spid="2"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Yuvarlatılmış Dikdörtgen 23"/>
          <p:cNvSpPr/>
          <p:nvPr/>
        </p:nvSpPr>
        <p:spPr>
          <a:xfrm>
            <a:off x="6096000" y="286316"/>
            <a:ext cx="5893925" cy="1690502"/>
          </a:xfrm>
          <a:prstGeom prst="round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6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Güç, kuvvet, haberci</a:t>
            </a:r>
            <a:endParaRPr kumimoji="0" lang="tr-TR"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
        <p:nvSpPr>
          <p:cNvPr id="44" name="Yuvarlatılmış Dikdörtgen 43"/>
          <p:cNvSpPr/>
          <p:nvPr/>
        </p:nvSpPr>
        <p:spPr>
          <a:xfrm>
            <a:off x="6018270" y="3941130"/>
            <a:ext cx="6049384" cy="1902670"/>
          </a:xfrm>
          <a:prstGeom prst="roundRect">
            <a:avLst/>
          </a:prstGeom>
          <a:solidFill>
            <a:srgbClr val="03A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3200" dirty="0"/>
              <a:t>Melekler Allah'ın nurdan yarattığı, gözümüzle göremediğimiz ruhanî </a:t>
            </a:r>
            <a:r>
              <a:rPr lang="tr-TR" sz="3200" dirty="0" smtClean="0"/>
              <a:t>varlıklardır</a:t>
            </a:r>
            <a:r>
              <a:rPr lang="tr-TR" dirty="0" smtClean="0"/>
              <a:t>.</a:t>
            </a:r>
            <a:endParaRPr kumimoji="0" lang="tr-TR" sz="4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Dikdörtgen 14"/>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Komut Düğmesi: İleri veya Sonraki 15">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Komut Düğmesi: İleri veya Sonraki 17">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Komut Düğmesi: Giriş 18">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0" name="Grup 29"/>
          <p:cNvGrpSpPr/>
          <p:nvPr/>
        </p:nvGrpSpPr>
        <p:grpSpPr>
          <a:xfrm>
            <a:off x="114850" y="791009"/>
            <a:ext cx="5828750" cy="2585859"/>
            <a:chOff x="114850" y="791009"/>
            <a:chExt cx="5828750" cy="2585859"/>
          </a:xfrm>
        </p:grpSpPr>
        <p:cxnSp>
          <p:nvCxnSpPr>
            <p:cNvPr id="11" name="Dirsek Bağlayıcısı 10"/>
            <p:cNvCxnSpPr/>
            <p:nvPr/>
          </p:nvCxnSpPr>
          <p:spPr>
            <a:xfrm flipV="1">
              <a:off x="114850" y="1089931"/>
              <a:ext cx="5828750" cy="2286937"/>
            </a:xfrm>
            <a:prstGeom prst="bentConnector3">
              <a:avLst>
                <a:gd name="adj1" fmla="val 44335"/>
              </a:avLst>
            </a:prstGeom>
            <a:ln w="57150">
              <a:solidFill>
                <a:srgbClr val="EE9524"/>
              </a:solidFill>
              <a:tailEnd type="triangle"/>
            </a:ln>
          </p:spPr>
          <p:style>
            <a:lnRef idx="3">
              <a:schemeClr val="accent6"/>
            </a:lnRef>
            <a:fillRef idx="0">
              <a:schemeClr val="accent6"/>
            </a:fillRef>
            <a:effectRef idx="2">
              <a:schemeClr val="accent6"/>
            </a:effectRef>
            <a:fontRef idx="minor">
              <a:schemeClr val="tx1"/>
            </a:fontRef>
          </p:style>
        </p:cxnSp>
        <p:sp>
          <p:nvSpPr>
            <p:cNvPr id="12" name="Yuvarlatılmış Dikdörtgen 11"/>
            <p:cNvSpPr/>
            <p:nvPr/>
          </p:nvSpPr>
          <p:spPr>
            <a:xfrm>
              <a:off x="2883175" y="791009"/>
              <a:ext cx="2437828" cy="681117"/>
            </a:xfrm>
            <a:prstGeom prst="roundRec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solidFill>
                </a:rPr>
                <a:t>Kelime anlamı</a:t>
              </a:r>
              <a:endParaRPr lang="tr-TR" sz="2800" dirty="0">
                <a:solidFill>
                  <a:schemeClr val="tx1"/>
                </a:solidFill>
              </a:endParaRPr>
            </a:p>
          </p:txBody>
        </p:sp>
      </p:grpSp>
      <p:grpSp>
        <p:nvGrpSpPr>
          <p:cNvPr id="31" name="Grup 30"/>
          <p:cNvGrpSpPr/>
          <p:nvPr/>
        </p:nvGrpSpPr>
        <p:grpSpPr>
          <a:xfrm>
            <a:off x="33854" y="3634642"/>
            <a:ext cx="5808146" cy="1487232"/>
            <a:chOff x="33854" y="3634642"/>
            <a:chExt cx="5808146" cy="1487232"/>
          </a:xfrm>
        </p:grpSpPr>
        <p:cxnSp>
          <p:nvCxnSpPr>
            <p:cNvPr id="17" name="Dirsek Bağlayıcısı 16"/>
            <p:cNvCxnSpPr/>
            <p:nvPr/>
          </p:nvCxnSpPr>
          <p:spPr>
            <a:xfrm>
              <a:off x="33854" y="3634642"/>
              <a:ext cx="5808146" cy="1229458"/>
            </a:xfrm>
            <a:prstGeom prst="bentConnector3">
              <a:avLst>
                <a:gd name="adj1" fmla="val 45627"/>
              </a:avLst>
            </a:prstGeom>
            <a:ln w="57150">
              <a:solidFill>
                <a:srgbClr val="EE9524"/>
              </a:solidFill>
              <a:tailEnd type="triangle"/>
            </a:ln>
          </p:spPr>
          <p:style>
            <a:lnRef idx="3">
              <a:schemeClr val="accent6"/>
            </a:lnRef>
            <a:fillRef idx="0">
              <a:schemeClr val="accent6"/>
            </a:fillRef>
            <a:effectRef idx="2">
              <a:schemeClr val="accent6"/>
            </a:effectRef>
            <a:fontRef idx="minor">
              <a:schemeClr val="tx1"/>
            </a:fontRef>
          </p:style>
        </p:cxnSp>
        <p:sp>
          <p:nvSpPr>
            <p:cNvPr id="28" name="Yuvarlatılmış Dikdörtgen 27"/>
            <p:cNvSpPr/>
            <p:nvPr/>
          </p:nvSpPr>
          <p:spPr>
            <a:xfrm>
              <a:off x="3029225" y="4542495"/>
              <a:ext cx="2450528" cy="579379"/>
            </a:xfrm>
            <a:prstGeom prst="roundRec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solidFill>
                </a:rPr>
                <a:t>Terim anlamı</a:t>
              </a:r>
              <a:endParaRPr lang="tr-TR" sz="2800" dirty="0">
                <a:solidFill>
                  <a:schemeClr val="tx1"/>
                </a:solidFill>
              </a:endParaRPr>
            </a:p>
          </p:txBody>
        </p:sp>
      </p:grpSp>
      <p:grpSp>
        <p:nvGrpSpPr>
          <p:cNvPr id="4" name="Group 38">
            <a:extLst>
              <a:ext uri="{FF2B5EF4-FFF2-40B4-BE49-F238E27FC236}">
                <a16:creationId xmlns:a16="http://schemas.microsoft.com/office/drawing/2014/main" id="{19057437-C254-4C02-A4E9-92B4FF5F39A8}"/>
              </a:ext>
            </a:extLst>
          </p:cNvPr>
          <p:cNvGrpSpPr/>
          <p:nvPr/>
        </p:nvGrpSpPr>
        <p:grpSpPr>
          <a:xfrm flipH="1">
            <a:off x="33854" y="2445626"/>
            <a:ext cx="2226746" cy="2120257"/>
            <a:chOff x="8309995" y="1143311"/>
            <a:chExt cx="3334070" cy="3334070"/>
          </a:xfrm>
          <a:solidFill>
            <a:srgbClr val="38A27F"/>
          </a:solidFill>
        </p:grpSpPr>
        <p:sp>
          <p:nvSpPr>
            <p:cNvPr id="5" name="Oval 4">
              <a:extLst>
                <a:ext uri="{FF2B5EF4-FFF2-40B4-BE49-F238E27FC236}">
                  <a16:creationId xmlns:a16="http://schemas.microsoft.com/office/drawing/2014/main" id="{99216426-737D-4D7A-A33B-CF38D10C9230}"/>
                </a:ext>
              </a:extLst>
            </p:cNvPr>
            <p:cNvSpPr/>
            <p:nvPr/>
          </p:nvSpPr>
          <p:spPr>
            <a:xfrm>
              <a:off x="8309995" y="1143311"/>
              <a:ext cx="3334070" cy="33340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21">
              <a:extLst>
                <a:ext uri="{FF2B5EF4-FFF2-40B4-BE49-F238E27FC236}">
                  <a16:creationId xmlns:a16="http://schemas.microsoft.com/office/drawing/2014/main" id="{CFB1E2CB-16CA-4FC1-8558-38E65791EBB6}"/>
                </a:ext>
              </a:extLst>
            </p:cNvPr>
            <p:cNvGrpSpPr/>
            <p:nvPr/>
          </p:nvGrpSpPr>
          <p:grpSpPr>
            <a:xfrm>
              <a:off x="8546062" y="2151367"/>
              <a:ext cx="2897188" cy="1200329"/>
              <a:chOff x="8546062" y="2151367"/>
              <a:chExt cx="2897188" cy="1200329"/>
            </a:xfrm>
            <a:grpFill/>
          </p:grpSpPr>
          <p:sp>
            <p:nvSpPr>
              <p:cNvPr id="7" name="TextBox 18">
                <a:extLst>
                  <a:ext uri="{FF2B5EF4-FFF2-40B4-BE49-F238E27FC236}">
                    <a16:creationId xmlns:a16="http://schemas.microsoft.com/office/drawing/2014/main" id="{60A03D6F-9381-4333-8E95-267778232384}"/>
                  </a:ext>
                </a:extLst>
              </p:cNvPr>
              <p:cNvSpPr txBox="1"/>
              <p:nvPr/>
            </p:nvSpPr>
            <p:spPr>
              <a:xfrm>
                <a:off x="8764501" y="2151367"/>
                <a:ext cx="2460308" cy="120032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200" b="1" i="0" u="none" strike="noStrike" kern="1200" cap="none" spc="0" normalizeH="0" baseline="0" noProof="0" dirty="0">
                  <a:ln>
                    <a:noFill/>
                  </a:ln>
                  <a:solidFill>
                    <a:srgbClr val="E6E7E9"/>
                  </a:solidFill>
                  <a:effectLst/>
                  <a:uLnTx/>
                  <a:uFillTx/>
                  <a:latin typeface="Tw Cen MT" panose="020B0602020104020603" pitchFamily="34" charset="0"/>
                  <a:ea typeface="+mn-ea"/>
                  <a:cs typeface="+mn-cs"/>
                </a:endParaRPr>
              </a:p>
            </p:txBody>
          </p:sp>
          <p:sp>
            <p:nvSpPr>
              <p:cNvPr id="9" name="TextBox 20">
                <a:extLst>
                  <a:ext uri="{FF2B5EF4-FFF2-40B4-BE49-F238E27FC236}">
                    <a16:creationId xmlns:a16="http://schemas.microsoft.com/office/drawing/2014/main" id="{C19A58B3-0FB8-4B33-90CB-585FCBFDAE01}"/>
                  </a:ext>
                </a:extLst>
              </p:cNvPr>
              <p:cNvSpPr txBox="1"/>
              <p:nvPr/>
            </p:nvSpPr>
            <p:spPr>
              <a:xfrm>
                <a:off x="8546062" y="2200690"/>
                <a:ext cx="2897188" cy="926287"/>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4000" b="1" noProof="0" dirty="0" smtClean="0">
                    <a:solidFill>
                      <a:srgbClr val="E6E7E9"/>
                    </a:solidFill>
                    <a:latin typeface="Tw Cen MT" panose="020B0602020104020603" pitchFamily="34" charset="0"/>
                  </a:rPr>
                  <a:t>MELEK</a:t>
                </a:r>
                <a:endParaRPr kumimoji="0" lang="en-US" sz="4000" b="1" i="0" u="none" strike="noStrike" kern="1200" cap="none" spc="0" normalizeH="0" baseline="0" noProof="0" dirty="0">
                  <a:ln>
                    <a:noFill/>
                  </a:ln>
                  <a:solidFill>
                    <a:srgbClr val="E6E7E9"/>
                  </a:solidFill>
                  <a:effectLst/>
                  <a:uLnTx/>
                  <a:uFillTx/>
                  <a:latin typeface="Tw Cen MT" panose="020B0602020104020603" pitchFamily="34" charset="0"/>
                  <a:ea typeface="+mn-ea"/>
                  <a:cs typeface="+mn-cs"/>
                </a:endParaRPr>
              </a:p>
            </p:txBody>
          </p:sp>
        </p:grpSp>
      </p:grpSp>
    </p:spTree>
    <p:extLst>
      <p:ext uri="{BB962C8B-B14F-4D97-AF65-F5344CB8AC3E}">
        <p14:creationId xmlns:p14="http://schemas.microsoft.com/office/powerpoint/2010/main" val="32771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2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FF9C262C-CB00-4FDE-A006-322D175876F3}"/>
              </a:ext>
            </a:extLst>
          </p:cNvPr>
          <p:cNvSpPr/>
          <p:nvPr/>
        </p:nvSpPr>
        <p:spPr>
          <a:xfrm>
            <a:off x="584199" y="3009900"/>
            <a:ext cx="6248401" cy="3848100"/>
          </a:xfrm>
          <a:prstGeom prst="ellipse">
            <a:avLst/>
          </a:prstGeom>
          <a:solidFill>
            <a:schemeClr val="bg1">
              <a:lumMod val="75000"/>
            </a:schemeClr>
          </a:solidFill>
          <a:ln>
            <a:noFill/>
          </a:ln>
          <a:effectLst>
            <a:innerShdw blurRad="63500" dist="50800" dir="16200000">
              <a:prstClr val="black">
                <a:alpha val="50000"/>
              </a:prstClr>
            </a:innerShdw>
          </a:effectLst>
          <a:scene3d>
            <a:camera prst="perspectiveRelaxedModerately" fov="7200000">
              <a:rot lat="17040000" lon="0" rev="0"/>
            </a:camera>
            <a:lightRig rig="twoPt" dir="t"/>
          </a:scene3d>
          <a:sp3d extrusionH="762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kdörtgen 3"/>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Komut Düğmesi: İleri veya Sonraki 4">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Komut Düğmesi: İleri veya Sonraki 5">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Komut Düğmesi: Giriş 6">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Dikdörtgen 7"/>
          <p:cNvSpPr/>
          <p:nvPr/>
        </p:nvSpPr>
        <p:spPr>
          <a:xfrm>
            <a:off x="565149" y="152400"/>
            <a:ext cx="5988051" cy="5245100"/>
          </a:xfrm>
          <a:prstGeom prst="rect">
            <a:avLst/>
          </a:prstGeom>
          <a:solidFill>
            <a:schemeClr val="accent2">
              <a:lumMod val="60000"/>
              <a:lumOff val="40000"/>
            </a:schemeClr>
          </a:solidFill>
          <a:ln>
            <a:noFill/>
          </a:ln>
          <a:effectLst>
            <a:outerShdw blurRad="44450" dist="27940" dir="5400000" algn="ctr">
              <a:srgbClr val="000000">
                <a:alpha val="32000"/>
              </a:srgbClr>
            </a:outerShdw>
            <a:reflection blurRad="6350" stA="50000" endA="300" endPos="8000" dir="5400000" sy="-100000" algn="bl" rotWithShape="0"/>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a:t>Allah’ın (</a:t>
            </a:r>
            <a:r>
              <a:rPr lang="tr-TR" sz="2400" dirty="0" err="1"/>
              <a:t>c.c</a:t>
            </a:r>
            <a:r>
              <a:rPr lang="tr-TR" sz="2400" dirty="0"/>
              <a:t>.) haber verdiği varlıklardan olan melekler duyu organlarıyla algılanamazlar. Ancak Müslümanlar onların varlığını kabul eder. Çünkü bu nuranî ve ruhanî varlıklara inanmak imanın altı şartından biridir. Kur’an-ı Kerim’deki pek çok ayette meleklerin varlığından ve özelliklerinden bahsedilir</a:t>
            </a:r>
            <a:r>
              <a:rPr lang="tr-TR" sz="2400" dirty="0" smtClean="0"/>
              <a:t>. Allah </a:t>
            </a:r>
            <a:r>
              <a:rPr lang="tr-TR" sz="2400" dirty="0"/>
              <a:t>(</a:t>
            </a:r>
            <a:r>
              <a:rPr lang="tr-TR" sz="2400" dirty="0" err="1"/>
              <a:t>c.c</a:t>
            </a:r>
            <a:r>
              <a:rPr lang="tr-TR" sz="2400" dirty="0"/>
              <a:t>.), gözlerimizi melekleri görecek yetenekte yaratmamış fakat onlara iman edilmesini emretmiştir. Sayısını yalnız Allah’ın (</a:t>
            </a:r>
            <a:r>
              <a:rPr lang="tr-TR" sz="2400" dirty="0" err="1"/>
              <a:t>c.c</a:t>
            </a:r>
            <a:r>
              <a:rPr lang="tr-TR" sz="2400" dirty="0"/>
              <a:t>.) bildiği meleklerin bazılarının isim ve görevleri Kur’an-ı Kerim’de ve hadislerde geçmektedir. Bunların en çok bilineni dört büyük melektir</a:t>
            </a:r>
            <a:r>
              <a:rPr lang="tr-TR" sz="2200" dirty="0"/>
              <a:t>.</a:t>
            </a:r>
          </a:p>
        </p:txBody>
      </p:sp>
      <p:sp>
        <p:nvSpPr>
          <p:cNvPr id="11" name="Dikdörtgen 10"/>
          <p:cNvSpPr/>
          <p:nvPr/>
        </p:nvSpPr>
        <p:spPr>
          <a:xfrm>
            <a:off x="6851650" y="3595677"/>
            <a:ext cx="5187949" cy="1338273"/>
          </a:xfrm>
          <a:prstGeom prst="rect">
            <a:avLst/>
          </a:prstGeom>
          <a:solidFill>
            <a:schemeClr val="accent1">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3600" dirty="0" smtClean="0"/>
              <a:t>Parçada meleklerle ilgili hangi bilgiler vardır?</a:t>
            </a:r>
            <a:endParaRPr lang="tr-TR" sz="3600" dirty="0"/>
          </a:p>
        </p:txBody>
      </p:sp>
      <p:pic>
        <p:nvPicPr>
          <p:cNvPr id="12" name="Picture 4" descr="think gif ile ilgili gÃ¶rsel sonucu"/>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927062" y="152400"/>
            <a:ext cx="4999024" cy="2809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27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250" fill="hold"/>
                                        <p:tgtEl>
                                          <p:spTgt spid="11"/>
                                        </p:tgtEl>
                                        <p:attrNameLst>
                                          <p:attrName>ppt_w</p:attrName>
                                        </p:attrNameLst>
                                      </p:cBhvr>
                                      <p:tavLst>
                                        <p:tav tm="0">
                                          <p:val>
                                            <p:fltVal val="0"/>
                                          </p:val>
                                        </p:tav>
                                        <p:tav tm="100000">
                                          <p:val>
                                            <p:strVal val="#ppt_w"/>
                                          </p:val>
                                        </p:tav>
                                      </p:tavLst>
                                    </p:anim>
                                    <p:anim calcmode="lin" valueType="num">
                                      <p:cBhvr>
                                        <p:cTn id="18" dur="250" fill="hold"/>
                                        <p:tgtEl>
                                          <p:spTgt spid="11"/>
                                        </p:tgtEl>
                                        <p:attrNameLst>
                                          <p:attrName>ppt_h</p:attrName>
                                        </p:attrNameLst>
                                      </p:cBhvr>
                                      <p:tavLst>
                                        <p:tav tm="0">
                                          <p:val>
                                            <p:fltVal val="0"/>
                                          </p:val>
                                        </p:tav>
                                        <p:tav tm="100000">
                                          <p:val>
                                            <p:strVal val="#ppt_h"/>
                                          </p:val>
                                        </p:tav>
                                      </p:tavLst>
                                    </p:anim>
                                    <p:animEffect transition="in" filter="fade">
                                      <p:cBhvr>
                                        <p:cTn id="19" dur="250"/>
                                        <p:tgtEl>
                                          <p:spTgt spid="11"/>
                                        </p:tgtEl>
                                      </p:cBhvr>
                                    </p:animEffect>
                                  </p:childTnLst>
                                </p:cTn>
                              </p:par>
                            </p:childTnLst>
                          </p:cTn>
                        </p:par>
                        <p:par>
                          <p:cTn id="20" fill="hold">
                            <p:stCondLst>
                              <p:cond delay="250"/>
                            </p:stCondLst>
                            <p:childTnLst>
                              <p:par>
                                <p:cTn id="21" presetID="2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4448555" y="739751"/>
            <a:ext cx="1540738"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Yuvarlatılmış Dikdörtgen 3"/>
          <p:cNvSpPr/>
          <p:nvPr/>
        </p:nvSpPr>
        <p:spPr>
          <a:xfrm>
            <a:off x="906905" y="58576"/>
            <a:ext cx="2717800" cy="609600"/>
          </a:xfrm>
          <a:prstGeom prst="roundRect">
            <a:avLst>
              <a:gd name="adj" fmla="val 25000"/>
            </a:avLst>
          </a:prstGeom>
          <a:solidFill>
            <a:srgbClr val="EE9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3200" b="1" i="0" u="none" strike="noStrike" kern="1200" cap="none" spc="0" normalizeH="0" baseline="0" noProof="0" dirty="0" smtClean="0">
                <a:ln>
                  <a:noFill/>
                </a:ln>
                <a:solidFill>
                  <a:prstClr val="white"/>
                </a:solidFill>
                <a:effectLst/>
                <a:uLnTx/>
                <a:uFillTx/>
                <a:latin typeface="Calibri" panose="020F0502020204030204"/>
                <a:ea typeface="+mn-ea"/>
                <a:cs typeface="+mn-cs"/>
              </a:rPr>
              <a:t>Doğru yanlış </a:t>
            </a:r>
            <a:endParaRPr kumimoji="0" lang="tr-TR"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Serbest Form 56"/>
          <p:cNvSpPr/>
          <p:nvPr/>
        </p:nvSpPr>
        <p:spPr>
          <a:xfrm>
            <a:off x="87464" y="75063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tr-TR" sz="2400" dirty="0"/>
              <a:t>Kutsal Kitabımıza göre meleklere inanmalıyız.</a:t>
            </a:r>
          </a:p>
        </p:txBody>
      </p:sp>
      <p:sp>
        <p:nvSpPr>
          <p:cNvPr id="10" name="X"/>
          <p:cNvSpPr/>
          <p:nvPr/>
        </p:nvSpPr>
        <p:spPr>
          <a:xfrm>
            <a:off x="5924082" y="781380"/>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 name="Onay"/>
          <p:cNvSpPr/>
          <p:nvPr/>
        </p:nvSpPr>
        <p:spPr>
          <a:xfrm>
            <a:off x="5934411" y="765346"/>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2" name="D 1"/>
          <p:cNvSpPr/>
          <p:nvPr/>
        </p:nvSpPr>
        <p:spPr>
          <a:xfrm>
            <a:off x="4571484" y="802773"/>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13" name="Y 1"/>
          <p:cNvSpPr/>
          <p:nvPr/>
        </p:nvSpPr>
        <p:spPr>
          <a:xfrm>
            <a:off x="5279626" y="802773"/>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58" name="İkizkenar Üçgen 57"/>
          <p:cNvSpPr/>
          <p:nvPr/>
        </p:nvSpPr>
        <p:spPr>
          <a:xfrm rot="5400000">
            <a:off x="-165818" y="1020141"/>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1</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0" name="Dikdörtgen 59"/>
          <p:cNvSpPr/>
          <p:nvPr/>
        </p:nvSpPr>
        <p:spPr>
          <a:xfrm>
            <a:off x="4448554" y="1720663"/>
            <a:ext cx="1540738" cy="799100"/>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Serbest Form 60"/>
          <p:cNvSpPr/>
          <p:nvPr/>
        </p:nvSpPr>
        <p:spPr>
          <a:xfrm>
            <a:off x="87463" y="1706663"/>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X 2"/>
          <p:cNvSpPr/>
          <p:nvPr/>
        </p:nvSpPr>
        <p:spPr>
          <a:xfrm>
            <a:off x="5924081" y="1736954"/>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3" name="Onay 2"/>
          <p:cNvSpPr/>
          <p:nvPr/>
        </p:nvSpPr>
        <p:spPr>
          <a:xfrm>
            <a:off x="5934410" y="1720920"/>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64" name="D 2"/>
          <p:cNvSpPr/>
          <p:nvPr/>
        </p:nvSpPr>
        <p:spPr>
          <a:xfrm>
            <a:off x="4571483" y="1758347"/>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65" name="Y 2"/>
          <p:cNvSpPr/>
          <p:nvPr/>
        </p:nvSpPr>
        <p:spPr>
          <a:xfrm>
            <a:off x="5302616" y="1758347"/>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66" name="İkizkenar Üçgen 65"/>
          <p:cNvSpPr/>
          <p:nvPr/>
        </p:nvSpPr>
        <p:spPr>
          <a:xfrm rot="5400000">
            <a:off x="-165819" y="1975715"/>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2</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Dikdörtgen 67"/>
          <p:cNvSpPr/>
          <p:nvPr/>
        </p:nvSpPr>
        <p:spPr>
          <a:xfrm>
            <a:off x="4415489" y="2674581"/>
            <a:ext cx="1540738" cy="801473"/>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Serbest Form 68"/>
          <p:cNvSpPr/>
          <p:nvPr/>
        </p:nvSpPr>
        <p:spPr>
          <a:xfrm>
            <a:off x="87461" y="266268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X 3"/>
          <p:cNvSpPr/>
          <p:nvPr/>
        </p:nvSpPr>
        <p:spPr>
          <a:xfrm>
            <a:off x="5891016" y="2681426"/>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1" name="Onay 3"/>
          <p:cNvSpPr/>
          <p:nvPr/>
        </p:nvSpPr>
        <p:spPr>
          <a:xfrm>
            <a:off x="5901345" y="2665392"/>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2" name="D 3"/>
          <p:cNvSpPr/>
          <p:nvPr/>
        </p:nvSpPr>
        <p:spPr>
          <a:xfrm>
            <a:off x="4538418" y="2702819"/>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73" name="Y 3"/>
          <p:cNvSpPr/>
          <p:nvPr/>
        </p:nvSpPr>
        <p:spPr>
          <a:xfrm>
            <a:off x="5275209" y="2702819"/>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74" name="İkizkenar Üçgen 73"/>
          <p:cNvSpPr/>
          <p:nvPr/>
        </p:nvSpPr>
        <p:spPr>
          <a:xfrm rot="5400000">
            <a:off x="-165821" y="2915071"/>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3</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6" name="Dikdörtgen 75"/>
          <p:cNvSpPr/>
          <p:nvPr/>
        </p:nvSpPr>
        <p:spPr>
          <a:xfrm>
            <a:off x="4358114" y="4574481"/>
            <a:ext cx="1591310" cy="824438"/>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Serbest Form 76"/>
          <p:cNvSpPr/>
          <p:nvPr/>
        </p:nvSpPr>
        <p:spPr>
          <a:xfrm>
            <a:off x="71905" y="4574738"/>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X 3"/>
          <p:cNvSpPr/>
          <p:nvPr/>
        </p:nvSpPr>
        <p:spPr>
          <a:xfrm>
            <a:off x="5976883" y="4616110"/>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79" name="Onay 3"/>
          <p:cNvSpPr/>
          <p:nvPr/>
        </p:nvSpPr>
        <p:spPr>
          <a:xfrm>
            <a:off x="5947349" y="4592935"/>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0" name="D 3"/>
          <p:cNvSpPr/>
          <p:nvPr/>
        </p:nvSpPr>
        <p:spPr>
          <a:xfrm>
            <a:off x="4505353" y="4637503"/>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81" name="Y 3"/>
          <p:cNvSpPr/>
          <p:nvPr/>
        </p:nvSpPr>
        <p:spPr>
          <a:xfrm>
            <a:off x="5237046" y="4637503"/>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82" name="İkizkenar Üçgen 81"/>
          <p:cNvSpPr/>
          <p:nvPr/>
        </p:nvSpPr>
        <p:spPr>
          <a:xfrm rot="5400000">
            <a:off x="-170915" y="4830680"/>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5</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4" name="Dikdörtgen 83"/>
          <p:cNvSpPr/>
          <p:nvPr/>
        </p:nvSpPr>
        <p:spPr>
          <a:xfrm>
            <a:off x="4432996" y="3616307"/>
            <a:ext cx="1540738" cy="823067"/>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Serbest Form 84"/>
          <p:cNvSpPr/>
          <p:nvPr/>
        </p:nvSpPr>
        <p:spPr>
          <a:xfrm>
            <a:off x="71905" y="3618713"/>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6" name="X 2"/>
          <p:cNvSpPr/>
          <p:nvPr/>
        </p:nvSpPr>
        <p:spPr>
          <a:xfrm>
            <a:off x="5908523" y="3643856"/>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7" name="Onay 2"/>
          <p:cNvSpPr/>
          <p:nvPr/>
        </p:nvSpPr>
        <p:spPr>
          <a:xfrm>
            <a:off x="5918852" y="3627822"/>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88" name="D 2"/>
          <p:cNvSpPr/>
          <p:nvPr/>
        </p:nvSpPr>
        <p:spPr>
          <a:xfrm>
            <a:off x="4523951" y="3680860"/>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89" name="Y 2"/>
          <p:cNvSpPr/>
          <p:nvPr/>
        </p:nvSpPr>
        <p:spPr>
          <a:xfrm>
            <a:off x="5292795" y="3665249"/>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90" name="İkizkenar Üçgen 89"/>
          <p:cNvSpPr/>
          <p:nvPr/>
        </p:nvSpPr>
        <p:spPr>
          <a:xfrm rot="5400000">
            <a:off x="-165822" y="3885542"/>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4</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Dikdörtgen 98"/>
          <p:cNvSpPr/>
          <p:nvPr/>
        </p:nvSpPr>
        <p:spPr>
          <a:xfrm>
            <a:off x="4432996" y="5537544"/>
            <a:ext cx="1540738" cy="808732"/>
          </a:xfrm>
          <a:prstGeom prst="rect">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Serbest Form 99"/>
          <p:cNvSpPr/>
          <p:nvPr/>
        </p:nvSpPr>
        <p:spPr>
          <a:xfrm>
            <a:off x="71905" y="5530765"/>
            <a:ext cx="4387800" cy="824438"/>
          </a:xfrm>
          <a:custGeom>
            <a:avLst/>
            <a:gdLst>
              <a:gd name="connsiteX0" fmla="*/ 15985 w 8932526"/>
              <a:gd name="connsiteY0" fmla="*/ 0 h 820844"/>
              <a:gd name="connsiteX1" fmla="*/ 8932526 w 8932526"/>
              <a:gd name="connsiteY1" fmla="*/ 0 h 820844"/>
              <a:gd name="connsiteX2" fmla="*/ 8932526 w 8932526"/>
              <a:gd name="connsiteY2" fmla="*/ 820844 h 820844"/>
              <a:gd name="connsiteX3" fmla="*/ 0 w 8932526"/>
              <a:gd name="connsiteY3" fmla="*/ 820844 h 820844"/>
              <a:gd name="connsiteX4" fmla="*/ 628407 w 8932526"/>
              <a:gd name="connsiteY4" fmla="*/ 405135 h 82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526" h="820844">
                <a:moveTo>
                  <a:pt x="15985" y="0"/>
                </a:moveTo>
                <a:lnTo>
                  <a:pt x="8932526" y="0"/>
                </a:lnTo>
                <a:lnTo>
                  <a:pt x="8932526" y="820844"/>
                </a:lnTo>
                <a:lnTo>
                  <a:pt x="0" y="820844"/>
                </a:lnTo>
                <a:lnTo>
                  <a:pt x="628407" y="405135"/>
                </a:lnTo>
                <a:close/>
              </a:path>
            </a:pathLst>
          </a:custGeom>
          <a:solidFill>
            <a:srgbClr val="1467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X 2"/>
          <p:cNvSpPr/>
          <p:nvPr/>
        </p:nvSpPr>
        <p:spPr>
          <a:xfrm>
            <a:off x="5908523" y="5561507"/>
            <a:ext cx="870239" cy="792000"/>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2" name="Onay 2"/>
          <p:cNvSpPr/>
          <p:nvPr/>
        </p:nvSpPr>
        <p:spPr>
          <a:xfrm>
            <a:off x="5918852" y="5545473"/>
            <a:ext cx="875464" cy="808033"/>
          </a:xfrm>
          <a:prstGeom prst="rect">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96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03" name="D 2"/>
          <p:cNvSpPr/>
          <p:nvPr/>
        </p:nvSpPr>
        <p:spPr>
          <a:xfrm>
            <a:off x="4555925" y="5582900"/>
            <a:ext cx="628842"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5400" b="0" i="0" u="none" strike="noStrike" kern="1200" cap="none" spc="0" normalizeH="0" baseline="0" noProof="0" dirty="0" smtClean="0">
                <a:ln>
                  <a:noFill/>
                </a:ln>
                <a:solidFill>
                  <a:srgbClr val="ED7D31"/>
                </a:solidFill>
                <a:effectLst/>
                <a:uLnTx/>
                <a:uFillTx/>
                <a:latin typeface="Calibri" panose="020F0502020204030204"/>
                <a:ea typeface="+mn-ea"/>
                <a:cs typeface="+mn-cs"/>
              </a:rPr>
              <a:t>D</a:t>
            </a:r>
            <a:endParaRPr kumimoji="0" lang="tr-TR" sz="5400" b="0" i="0" u="none" strike="noStrike" kern="1200" cap="none" spc="0" normalizeH="0" baseline="0" noProof="0" dirty="0">
              <a:ln>
                <a:noFill/>
              </a:ln>
              <a:solidFill>
                <a:srgbClr val="ED7D31"/>
              </a:solidFill>
              <a:effectLst/>
              <a:uLnTx/>
              <a:uFillTx/>
              <a:latin typeface="Calibri" panose="020F0502020204030204"/>
              <a:ea typeface="+mn-ea"/>
              <a:cs typeface="+mn-cs"/>
            </a:endParaRPr>
          </a:p>
        </p:txBody>
      </p:sp>
      <p:sp>
        <p:nvSpPr>
          <p:cNvPr id="104" name="Y 2"/>
          <p:cNvSpPr/>
          <p:nvPr/>
        </p:nvSpPr>
        <p:spPr>
          <a:xfrm>
            <a:off x="5275208" y="5582900"/>
            <a:ext cx="630367" cy="684000"/>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6600" b="0" i="0" u="none" strike="noStrike" kern="1200" cap="none" spc="0" normalizeH="0" baseline="0" noProof="0" dirty="0">
                <a:ln>
                  <a:noFill/>
                </a:ln>
                <a:solidFill>
                  <a:srgbClr val="ED7D31"/>
                </a:solidFill>
                <a:effectLst/>
                <a:uLnTx/>
                <a:uFillTx/>
                <a:latin typeface="Calibri" panose="020F0502020204030204"/>
                <a:ea typeface="+mn-ea"/>
                <a:cs typeface="+mn-cs"/>
              </a:rPr>
              <a:t>Y</a:t>
            </a:r>
          </a:p>
        </p:txBody>
      </p:sp>
      <p:sp>
        <p:nvSpPr>
          <p:cNvPr id="105" name="İkizkenar Üçgen 104"/>
          <p:cNvSpPr/>
          <p:nvPr/>
        </p:nvSpPr>
        <p:spPr>
          <a:xfrm rot="5400000">
            <a:off x="-170915" y="5791233"/>
            <a:ext cx="791999" cy="285437"/>
          </a:xfrm>
          <a:prstGeom prst="triangl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smtClean="0">
                <a:ln>
                  <a:noFill/>
                </a:ln>
                <a:solidFill>
                  <a:prstClr val="white"/>
                </a:solidFill>
                <a:effectLst/>
                <a:uLnTx/>
                <a:uFillTx/>
                <a:latin typeface="Calibri" panose="020F0502020204030204"/>
                <a:ea typeface="+mn-ea"/>
                <a:cs typeface="+mn-cs"/>
              </a:rPr>
              <a:t>6</a:t>
            </a:r>
            <a:endParaRPr kumimoji="0" lang="tr-TR"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Dikdörtgen 54"/>
          <p:cNvSpPr/>
          <p:nvPr/>
        </p:nvSpPr>
        <p:spPr>
          <a:xfrm>
            <a:off x="7047042" y="38940"/>
            <a:ext cx="5064748" cy="6314566"/>
          </a:xfrm>
          <a:prstGeom prst="rect">
            <a:avLst/>
          </a:prstGeom>
          <a:solidFill>
            <a:srgbClr val="008080"/>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dirty="0" smtClean="0">
                <a:solidFill>
                  <a:schemeClr val="bg1"/>
                </a:solidFill>
              </a:rPr>
              <a:t>Allah’ın </a:t>
            </a:r>
            <a:r>
              <a:rPr lang="tr-TR" sz="2400" dirty="0">
                <a:solidFill>
                  <a:schemeClr val="bg1"/>
                </a:solidFill>
              </a:rPr>
              <a:t>(</a:t>
            </a:r>
            <a:r>
              <a:rPr lang="tr-TR" sz="2400" dirty="0" err="1">
                <a:solidFill>
                  <a:schemeClr val="bg1"/>
                </a:solidFill>
              </a:rPr>
              <a:t>c.c</a:t>
            </a:r>
            <a:r>
              <a:rPr lang="tr-TR" sz="2400" dirty="0">
                <a:solidFill>
                  <a:schemeClr val="bg1"/>
                </a:solidFill>
              </a:rPr>
              <a:t>.) haber verdiği varlıklardan olan melekler duyu organlarıyla algılanamazlar. Ancak Müslümanlar onların varlığını kabul eder. Çünkü bu nuranî ve ruhanî varlıklara inanmak imanın altı şartından biridir. Kur’an-ı Kerim’deki pek çok ayette meleklerin varlığından ve özelliklerinden bahsedilir. Allah (</a:t>
            </a:r>
            <a:r>
              <a:rPr lang="tr-TR" sz="2400" dirty="0" err="1">
                <a:solidFill>
                  <a:schemeClr val="bg1"/>
                </a:solidFill>
              </a:rPr>
              <a:t>c.c</a:t>
            </a:r>
            <a:r>
              <a:rPr lang="tr-TR" sz="2400" dirty="0">
                <a:solidFill>
                  <a:schemeClr val="bg1"/>
                </a:solidFill>
              </a:rPr>
              <a:t>.), gözlerimizi melekleri görecek yetenekte yaratmamış fakat onlara iman edilmesini emretmiştir. Sayısını yalnız Allah’ın (</a:t>
            </a:r>
            <a:r>
              <a:rPr lang="tr-TR" sz="2400" dirty="0" err="1">
                <a:solidFill>
                  <a:schemeClr val="bg1"/>
                </a:solidFill>
              </a:rPr>
              <a:t>c.c</a:t>
            </a:r>
            <a:r>
              <a:rPr lang="tr-TR" sz="2400" dirty="0">
                <a:solidFill>
                  <a:schemeClr val="bg1"/>
                </a:solidFill>
              </a:rPr>
              <a:t>.) bildiği meleklerin bazılarının isim ve görevleri Kur’an-ı Kerim’de ve hadislerde geçmektedir. Bunların en çok bilineni dört </a:t>
            </a:r>
            <a:r>
              <a:rPr lang="tr-TR" sz="2400" dirty="0" smtClean="0">
                <a:solidFill>
                  <a:schemeClr val="bg1"/>
                </a:solidFill>
              </a:rPr>
              <a:t>büyük melektir</a:t>
            </a:r>
            <a:r>
              <a:rPr lang="tr-TR" sz="2400" dirty="0">
                <a:solidFill>
                  <a:schemeClr val="bg1"/>
                </a:solidFill>
              </a:rPr>
              <a:t>.</a:t>
            </a:r>
          </a:p>
        </p:txBody>
      </p:sp>
      <p:sp>
        <p:nvSpPr>
          <p:cNvPr id="2" name="Dikdörtgen 1"/>
          <p:cNvSpPr/>
          <p:nvPr/>
        </p:nvSpPr>
        <p:spPr>
          <a:xfrm>
            <a:off x="364599" y="1848677"/>
            <a:ext cx="434783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Melekler</a:t>
            </a:r>
            <a:r>
              <a:rPr kumimoji="0" lang="tr-TR" sz="2800" b="0" i="0" u="none" strike="noStrike" kern="1200" cap="none" spc="0" normalizeH="0" noProof="0" dirty="0" smtClean="0">
                <a:ln>
                  <a:noFill/>
                </a:ln>
                <a:solidFill>
                  <a:prstClr val="white"/>
                </a:solidFill>
                <a:effectLst/>
                <a:uLnTx/>
                <a:uFillTx/>
                <a:latin typeface="Calibri" panose="020F0502020204030204"/>
                <a:ea typeface="+mn-ea"/>
                <a:cs typeface="+mn-cs"/>
              </a:rPr>
              <a:t> nurani varlıklardır.</a:t>
            </a:r>
            <a:endPar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Dikdörtgen 2"/>
          <p:cNvSpPr/>
          <p:nvPr/>
        </p:nvSpPr>
        <p:spPr>
          <a:xfrm>
            <a:off x="427628" y="2590759"/>
            <a:ext cx="4032077" cy="954107"/>
          </a:xfrm>
          <a:prstGeom prst="rect">
            <a:avLst/>
          </a:prstGeom>
        </p:spPr>
        <p:txBody>
          <a:bodyPr wrap="square">
            <a:spAutoFit/>
          </a:bodyPr>
          <a:lstStyle/>
          <a:p>
            <a:pPr lvl="0"/>
            <a:r>
              <a:rPr lang="tr-TR" sz="2800" dirty="0">
                <a:solidFill>
                  <a:schemeClr val="bg1"/>
                </a:solidFill>
              </a:rPr>
              <a:t>Meleklerin sayısını </a:t>
            </a:r>
            <a:r>
              <a:rPr lang="tr-TR" sz="2800" dirty="0" smtClean="0">
                <a:solidFill>
                  <a:schemeClr val="bg1"/>
                </a:solidFill>
              </a:rPr>
              <a:t>bilebiliriz.</a:t>
            </a:r>
            <a:endParaRPr kumimoji="0" lang="tr-TR" sz="2800" b="0" i="0" u="none" strike="noStrike" kern="1200" cap="none" spc="0" normalizeH="0" baseline="0" noProof="0" dirty="0">
              <a:ln>
                <a:noFill/>
              </a:ln>
              <a:solidFill>
                <a:schemeClr val="bg1"/>
              </a:solidFill>
              <a:effectLst/>
              <a:uLnTx/>
              <a:uFillTx/>
              <a:latin typeface="Calibri" panose="020F0502020204030204"/>
            </a:endParaRPr>
          </a:p>
        </p:txBody>
      </p:sp>
      <p:sp>
        <p:nvSpPr>
          <p:cNvPr id="5" name="Dikdörtgen 4"/>
          <p:cNvSpPr/>
          <p:nvPr/>
        </p:nvSpPr>
        <p:spPr>
          <a:xfrm>
            <a:off x="365941" y="3622694"/>
            <a:ext cx="4426583" cy="830997"/>
          </a:xfrm>
          <a:prstGeom prst="rect">
            <a:avLst/>
          </a:prstGeom>
        </p:spPr>
        <p:txBody>
          <a:bodyPr wrap="square">
            <a:spAutoFit/>
          </a:bodyPr>
          <a:lstStyle/>
          <a:p>
            <a:r>
              <a:rPr lang="tr-TR" sz="2400" dirty="0">
                <a:solidFill>
                  <a:schemeClr val="bg1"/>
                </a:solidFill>
              </a:rPr>
              <a:t>İsimleri en çok bilinen </a:t>
            </a:r>
            <a:r>
              <a:rPr lang="tr-TR" sz="2400" dirty="0" smtClean="0">
                <a:solidFill>
                  <a:schemeClr val="bg1"/>
                </a:solidFill>
              </a:rPr>
              <a:t>melekler dört </a:t>
            </a:r>
            <a:r>
              <a:rPr lang="tr-TR" sz="2400" dirty="0">
                <a:solidFill>
                  <a:schemeClr val="bg1"/>
                </a:solidFill>
              </a:rPr>
              <a:t>büyük melektir.</a:t>
            </a:r>
          </a:p>
        </p:txBody>
      </p:sp>
      <p:sp>
        <p:nvSpPr>
          <p:cNvPr id="7" name="Dikdörtgen 6"/>
          <p:cNvSpPr/>
          <p:nvPr/>
        </p:nvSpPr>
        <p:spPr>
          <a:xfrm>
            <a:off x="361981" y="4557850"/>
            <a:ext cx="4245853" cy="830997"/>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smtClean="0">
                <a:ln>
                  <a:noFill/>
                </a:ln>
                <a:solidFill>
                  <a:prstClr val="white"/>
                </a:solidFill>
                <a:effectLst/>
                <a:uLnTx/>
                <a:uFillTx/>
                <a:latin typeface="Calibri" panose="020F0502020204030204"/>
                <a:ea typeface="+mn-ea"/>
                <a:cs typeface="+mn-cs"/>
              </a:rPr>
              <a:t>Kur’an-ı Kerim'de meleklerin özellikleriyle ilgili ayetler yoktur.</a:t>
            </a:r>
            <a:endParaRPr kumimoji="0" lang="tr-TR" sz="2400" b="0" i="0" u="sng"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Dikdörtgen 7"/>
          <p:cNvSpPr/>
          <p:nvPr/>
        </p:nvSpPr>
        <p:spPr>
          <a:xfrm>
            <a:off x="382495" y="5441295"/>
            <a:ext cx="4314377"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800" b="0" i="0" u="none" strike="noStrike" kern="1200" cap="none" spc="0" normalizeH="0" baseline="0" noProof="0" dirty="0" smtClean="0">
                <a:ln>
                  <a:noFill/>
                </a:ln>
                <a:solidFill>
                  <a:prstClr val="white"/>
                </a:solidFill>
                <a:effectLst/>
                <a:uLnTx/>
                <a:uFillTx/>
                <a:latin typeface="Calibri" panose="020F0502020204030204"/>
                <a:ea typeface="+mn-ea"/>
                <a:cs typeface="+mn-cs"/>
              </a:rPr>
              <a:t>İmanın şartlarından biri de meleklere imandır.</a:t>
            </a:r>
            <a:endParaRPr kumimoji="0" lang="tr-T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3" name="Dikdörtgen 82"/>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1" name="Komut Düğmesi: İleri veya Sonraki 90">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2" name="Komut Düğmesi: İleri veya Sonraki 91">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Komut Düğmesi: Giriş 92">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0982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3"/>
                    </p:tgtEl>
                  </p:cond>
                </p:stCondLst>
                <p:endSync evt="end" delay="0">
                  <p:rtn val="all"/>
                </p:endSync>
                <p:childTnLst>
                  <p:par>
                    <p:cTn id="10" fill="hold">
                      <p:stCondLst>
                        <p:cond delay="0"/>
                      </p:stCondLst>
                      <p:childTnLst>
                        <p:par>
                          <p:cTn id="11" fill="hold">
                            <p:stCondLst>
                              <p:cond delay="0"/>
                            </p:stCondLst>
                            <p:childTnLst>
                              <p:par>
                                <p:cTn id="12" presetID="10" presetClass="entr" presetSubtype="0" fill="remove"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600"/>
                                        <p:tgtEl>
                                          <p:spTgt spid="10"/>
                                        </p:tgtEl>
                                      </p:cBhvr>
                                    </p:animEffect>
                                  </p:childTnLst>
                                  <p:subTnLst>
                                    <p:audio>
                                      <p:cMediaNode>
                                        <p:cTn display="0" masterRel="sameClick">
                                          <p:stCondLst>
                                            <p:cond evt="begin" delay="0">
                                              <p:tn val="12"/>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3"/>
                  </p:tgtEl>
                </p:cond>
              </p:nextCondLst>
            </p:seq>
            <p:seq concurrent="1" nextAc="seek">
              <p:cTn id="15" restart="whenNotActive" fill="hold" evtFilter="cancelBubble" nodeType="interactiveSeq">
                <p:stCondLst>
                  <p:cond evt="onClick" delay="0">
                    <p:tgtEl>
                      <p:spTgt spid="12"/>
                    </p:tgtEl>
                  </p:cond>
                </p:stCondLst>
                <p:endSync evt="end" delay="0">
                  <p:rtn val="all"/>
                </p:endSync>
                <p:childTnLst>
                  <p:par>
                    <p:cTn id="16" fill="hold">
                      <p:stCondLst>
                        <p:cond delay="0"/>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subTnLst>
                                    <p:audio>
                                      <p:cMediaNode>
                                        <p:cTn display="0" masterRel="sameClick">
                                          <p:stCondLst>
                                            <p:cond evt="begin" delay="0">
                                              <p:tn val="18"/>
                                            </p:cond>
                                          </p:stCondLst>
                                          <p:endCondLst>
                                            <p:cond evt="onStopAudio" delay="0">
                                              <p:tgtEl>
                                                <p:sldTgt/>
                                              </p:tgtEl>
                                            </p:cond>
                                          </p:endCondLst>
                                        </p:cTn>
                                        <p:tgtEl>
                                          <p:sndTgt r:embed="rId3" name="doğru.wav"/>
                                        </p:tgtEl>
                                      </p:cMediaNode>
                                    </p:audio>
                                  </p:subTnLst>
                                </p:cTn>
                              </p:par>
                              <p:par>
                                <p:cTn id="21" presetID="1" presetClass="exit"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65"/>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remove" grpId="0" nodeType="click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600"/>
                                        <p:tgtEl>
                                          <p:spTgt spid="62"/>
                                        </p:tgtEl>
                                      </p:cBhvr>
                                    </p:animEffect>
                                  </p:childTnLst>
                                  <p:subTnLst>
                                    <p:audio>
                                      <p:cMediaNode>
                                        <p:cTn display="0" masterRel="sameClick">
                                          <p:stCondLst>
                                            <p:cond evt="begin" delay="0">
                                              <p:tn val="26"/>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65"/>
                  </p:tgtEl>
                </p:cond>
              </p:nextCondLst>
            </p:seq>
            <p:seq concurrent="1" nextAc="seek">
              <p:cTn id="29" restart="whenNotActive" fill="hold" evtFilter="cancelBubble" nodeType="interactiveSeq">
                <p:stCondLst>
                  <p:cond evt="onClick" delay="0">
                    <p:tgtEl>
                      <p:spTgt spid="64"/>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subTnLst>
                                    <p:audio>
                                      <p:cMediaNode>
                                        <p:cTn display="0" masterRel="sameClick">
                                          <p:stCondLst>
                                            <p:cond evt="begin" delay="0">
                                              <p:tn val="32"/>
                                            </p:cond>
                                          </p:stCondLst>
                                          <p:endCondLst>
                                            <p:cond evt="onStopAudio" delay="0">
                                              <p:tgtEl>
                                                <p:sldTgt/>
                                              </p:tgtEl>
                                            </p:cond>
                                          </p:endCondLst>
                                        </p:cTn>
                                        <p:tgtEl>
                                          <p:sndTgt r:embed="rId3" name="doğru.wav"/>
                                        </p:tgtEl>
                                      </p:cMediaNode>
                                    </p:audio>
                                  </p:subTnLst>
                                </p:cTn>
                              </p:par>
                            </p:childTnLst>
                          </p:cTn>
                        </p:par>
                        <p:par>
                          <p:cTn id="35" fill="hold">
                            <p:stCondLst>
                              <p:cond delay="500"/>
                            </p:stCondLst>
                            <p:childTnLst>
                              <p:par>
                                <p:cTn id="36" presetID="1" presetClass="exit"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38" restart="whenNotActive" fill="hold" evtFilter="cancelBubble" nodeType="interactiveSeq">
                <p:stCondLst>
                  <p:cond evt="onClick" delay="0">
                    <p:tgtEl>
                      <p:spTgt spid="73"/>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subTnLst>
                                    <p:audio>
                                      <p:cMediaNode>
                                        <p:cTn display="0" masterRel="sameClick">
                                          <p:stCondLst>
                                            <p:cond evt="begin" delay="0">
                                              <p:tn val="41"/>
                                            </p:cond>
                                          </p:stCondLst>
                                          <p:endCondLst>
                                            <p:cond evt="onStopAudio" delay="0">
                                              <p:tgtEl>
                                                <p:sldTgt/>
                                              </p:tgtEl>
                                            </p:cond>
                                          </p:endCondLst>
                                        </p:cTn>
                                        <p:tgtEl>
                                          <p:sndTgt r:embed="rId3" name="doğru.wav"/>
                                        </p:tgtEl>
                                      </p:cMediaNode>
                                    </p:audio>
                                  </p:subTnLst>
                                </p:cTn>
                              </p:par>
                            </p:childTnLst>
                          </p:cTn>
                        </p:par>
                        <p:par>
                          <p:cTn id="44" fill="hold">
                            <p:stCondLst>
                              <p:cond delay="500"/>
                            </p:stCondLst>
                            <p:childTnLst>
                              <p:par>
                                <p:cTn id="45" presetID="1" presetClass="exit" presetSubtype="0" fill="hold" grpId="0" nodeType="afterEffect">
                                  <p:stCondLst>
                                    <p:cond delay="0"/>
                                  </p:stCondLst>
                                  <p:childTnLst>
                                    <p:set>
                                      <p:cBhvr>
                                        <p:cTn id="46"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47" restart="whenNotActive" fill="hold" evtFilter="cancelBubble" nodeType="interactiveSeq">
                <p:stCondLst>
                  <p:cond evt="onClick" delay="0">
                    <p:tgtEl>
                      <p:spTgt spid="72"/>
                    </p:tgtEl>
                  </p:cond>
                </p:stCondLst>
                <p:endSync evt="end" delay="0">
                  <p:rtn val="all"/>
                </p:endSync>
                <p:childTnLst>
                  <p:par>
                    <p:cTn id="48" fill="hold">
                      <p:stCondLst>
                        <p:cond delay="0"/>
                      </p:stCondLst>
                      <p:childTnLst>
                        <p:par>
                          <p:cTn id="49" fill="hold">
                            <p:stCondLst>
                              <p:cond delay="0"/>
                            </p:stCondLst>
                            <p:childTnLst>
                              <p:par>
                                <p:cTn id="50" presetID="10" presetClass="entr" presetSubtype="0" fill="remove" grpId="0" nodeType="click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1100"/>
                                        <p:tgtEl>
                                          <p:spTgt spid="70"/>
                                        </p:tgtEl>
                                      </p:cBhvr>
                                    </p:animEffect>
                                  </p:childTnLst>
                                  <p:subTnLst>
                                    <p:audio>
                                      <p:cMediaNode>
                                        <p:cTn display="0" masterRel="sameClick">
                                          <p:stCondLst>
                                            <p:cond evt="begin" delay="0">
                                              <p:tn val="50"/>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72"/>
                  </p:tgtEl>
                </p:cond>
              </p:nextCondLst>
            </p:seq>
            <p:seq concurrent="1" nextAc="seek">
              <p:cTn id="53" restart="whenNotActive" fill="hold" evtFilter="cancelBubble" nodeType="interactiveSeq">
                <p:stCondLst>
                  <p:cond evt="onClick" delay="0">
                    <p:tgtEl>
                      <p:spTgt spid="81"/>
                    </p:tgtEl>
                  </p:cond>
                </p:stCondLst>
                <p:endSync evt="end" delay="0">
                  <p:rtn val="all"/>
                </p:endSync>
                <p:childTnLst>
                  <p:par>
                    <p:cTn id="54" fill="hold">
                      <p:stCondLst>
                        <p:cond delay="0"/>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subTnLst>
                                    <p:audio>
                                      <p:cMediaNode>
                                        <p:cTn display="0" masterRel="sameClick">
                                          <p:stCondLst>
                                            <p:cond evt="begin" delay="0">
                                              <p:tn val="56"/>
                                            </p:cond>
                                          </p:stCondLst>
                                          <p:endCondLst>
                                            <p:cond evt="onStopAudio" delay="0">
                                              <p:tgtEl>
                                                <p:sldTgt/>
                                              </p:tgtEl>
                                            </p:cond>
                                          </p:endCondLst>
                                        </p:cTn>
                                        <p:tgtEl>
                                          <p:sndTgt r:embed="rId3" name="doğru.wav"/>
                                        </p:tgtEl>
                                      </p:cMediaNode>
                                    </p:audio>
                                  </p:subTnLst>
                                </p:cTn>
                              </p:par>
                            </p:childTnLst>
                          </p:cTn>
                        </p:par>
                        <p:par>
                          <p:cTn id="59" fill="hold">
                            <p:stCondLst>
                              <p:cond delay="500"/>
                            </p:stCondLst>
                            <p:childTnLst>
                              <p:par>
                                <p:cTn id="60" presetID="1" presetClass="exit"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62" restart="whenNotActive" fill="hold" evtFilter="cancelBubble" nodeType="interactiveSeq">
                <p:stCondLst>
                  <p:cond evt="onClick" delay="0">
                    <p:tgtEl>
                      <p:spTgt spid="80"/>
                    </p:tgtEl>
                  </p:cond>
                </p:stCondLst>
                <p:endSync evt="end" delay="0">
                  <p:rtn val="all"/>
                </p:endSync>
                <p:childTnLst>
                  <p:par>
                    <p:cTn id="63" fill="hold">
                      <p:stCondLst>
                        <p:cond delay="0"/>
                      </p:stCondLst>
                      <p:childTnLst>
                        <p:par>
                          <p:cTn id="64" fill="hold">
                            <p:stCondLst>
                              <p:cond delay="0"/>
                            </p:stCondLst>
                            <p:childTnLst>
                              <p:par>
                                <p:cTn id="65" presetID="10" presetClass="entr" presetSubtype="0" fill="remove" grpId="0" nodeType="click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1100"/>
                                        <p:tgtEl>
                                          <p:spTgt spid="78"/>
                                        </p:tgtEl>
                                      </p:cBhvr>
                                    </p:animEffect>
                                  </p:childTnLst>
                                  <p:subTnLst>
                                    <p:audio>
                                      <p:cMediaNode>
                                        <p:cTn display="0" masterRel="sameClick">
                                          <p:stCondLst>
                                            <p:cond evt="begin" delay="0">
                                              <p:tn val="65"/>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0"/>
                  </p:tgtEl>
                </p:cond>
              </p:nextCondLst>
            </p:seq>
            <p:seq concurrent="1" nextAc="seek">
              <p:cTn id="68" restart="whenNotActive" fill="hold" evtFilter="cancelBubble" nodeType="interactiveSeq">
                <p:stCondLst>
                  <p:cond evt="onClick" delay="0">
                    <p:tgtEl>
                      <p:spTgt spid="89"/>
                    </p:tgtEl>
                  </p:cond>
                </p:stCondLst>
                <p:endSync evt="end" delay="0">
                  <p:rtn val="all"/>
                </p:endSync>
                <p:childTnLst>
                  <p:par>
                    <p:cTn id="69" fill="hold">
                      <p:stCondLst>
                        <p:cond delay="0"/>
                      </p:stCondLst>
                      <p:childTnLst>
                        <p:par>
                          <p:cTn id="70" fill="hold">
                            <p:stCondLst>
                              <p:cond delay="0"/>
                            </p:stCondLst>
                            <p:childTnLst>
                              <p:par>
                                <p:cTn id="71" presetID="10" presetClass="entr" presetSubtype="0" fill="remove" grpId="0" nodeType="click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fade">
                                      <p:cBhvr>
                                        <p:cTn id="73" dur="1600"/>
                                        <p:tgtEl>
                                          <p:spTgt spid="86"/>
                                        </p:tgtEl>
                                      </p:cBhvr>
                                    </p:animEffect>
                                  </p:childTnLst>
                                  <p:subTnLst>
                                    <p:audio>
                                      <p:cMediaNode>
                                        <p:cTn display="0" masterRel="sameClick">
                                          <p:stCondLst>
                                            <p:cond evt="begin" delay="0">
                                              <p:tn val="71"/>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89"/>
                  </p:tgtEl>
                </p:cond>
              </p:nextCondLst>
            </p:seq>
            <p:seq concurrent="1" nextAc="seek">
              <p:cTn id="74" restart="whenNotActive" fill="hold" evtFilter="cancelBubble" nodeType="interactiveSeq">
                <p:stCondLst>
                  <p:cond evt="onClick" delay="0">
                    <p:tgtEl>
                      <p:spTgt spid="88"/>
                    </p:tgtEl>
                  </p:cond>
                </p:stCondLst>
                <p:endSync evt="end" delay="0">
                  <p:rtn val="all"/>
                </p:endSync>
                <p:childTnLst>
                  <p:par>
                    <p:cTn id="75" fill="hold">
                      <p:stCondLst>
                        <p:cond delay="0"/>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childTnLst>
                                  <p:subTnLst>
                                    <p:audio>
                                      <p:cMediaNode>
                                        <p:cTn display="0" masterRel="sameClick">
                                          <p:stCondLst>
                                            <p:cond evt="begin" delay="0">
                                              <p:tn val="77"/>
                                            </p:cond>
                                          </p:stCondLst>
                                          <p:endCondLst>
                                            <p:cond evt="onStopAudio" delay="0">
                                              <p:tgtEl>
                                                <p:sldTgt/>
                                              </p:tgtEl>
                                            </p:cond>
                                          </p:endCondLst>
                                        </p:cTn>
                                        <p:tgtEl>
                                          <p:sndTgt r:embed="rId3" name="doğru.wav"/>
                                        </p:tgtEl>
                                      </p:cMediaNode>
                                    </p:audio>
                                  </p:subTnLst>
                                </p:cTn>
                              </p:par>
                            </p:childTnLst>
                          </p:cTn>
                        </p:par>
                        <p:par>
                          <p:cTn id="80" fill="hold">
                            <p:stCondLst>
                              <p:cond delay="500"/>
                            </p:stCondLst>
                            <p:childTnLst>
                              <p:par>
                                <p:cTn id="81" presetID="1" presetClass="exit"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83" restart="whenNotActive" fill="hold" evtFilter="cancelBubble" nodeType="interactiveSeq">
                <p:stCondLst>
                  <p:cond evt="onClick" delay="0">
                    <p:tgtEl>
                      <p:spTgt spid="104"/>
                    </p:tgtEl>
                  </p:cond>
                </p:stCondLst>
                <p:endSync evt="end" delay="0">
                  <p:rtn val="all"/>
                </p:endSync>
                <p:childTnLst>
                  <p:par>
                    <p:cTn id="84" fill="hold">
                      <p:stCondLst>
                        <p:cond delay="0"/>
                      </p:stCondLst>
                      <p:childTnLst>
                        <p:par>
                          <p:cTn id="85" fill="hold">
                            <p:stCondLst>
                              <p:cond delay="0"/>
                            </p:stCondLst>
                            <p:childTnLst>
                              <p:par>
                                <p:cTn id="86" presetID="10" presetClass="entr" presetSubtype="0" fill="remove" grpId="0" nodeType="clickEffect">
                                  <p:stCondLst>
                                    <p:cond delay="0"/>
                                  </p:stCondLst>
                                  <p:childTnLst>
                                    <p:set>
                                      <p:cBhvr>
                                        <p:cTn id="87" dur="1" fill="hold">
                                          <p:stCondLst>
                                            <p:cond delay="0"/>
                                          </p:stCondLst>
                                        </p:cTn>
                                        <p:tgtEl>
                                          <p:spTgt spid="101"/>
                                        </p:tgtEl>
                                        <p:attrNameLst>
                                          <p:attrName>style.visibility</p:attrName>
                                        </p:attrNameLst>
                                      </p:cBhvr>
                                      <p:to>
                                        <p:strVal val="visible"/>
                                      </p:to>
                                    </p:set>
                                    <p:animEffect transition="in" filter="fade">
                                      <p:cBhvr>
                                        <p:cTn id="88" dur="1600"/>
                                        <p:tgtEl>
                                          <p:spTgt spid="101"/>
                                        </p:tgtEl>
                                      </p:cBhvr>
                                    </p:animEffect>
                                  </p:childTnLst>
                                  <p:subTnLst>
                                    <p:audio>
                                      <p:cMediaNode>
                                        <p:cTn display="0" masterRel="sameClick">
                                          <p:stCondLst>
                                            <p:cond evt="begin" delay="0">
                                              <p:tn val="86"/>
                                            </p:cond>
                                          </p:stCondLst>
                                          <p:endCondLst>
                                            <p:cond evt="onStopAudio" delay="0">
                                              <p:tgtEl>
                                                <p:sldTgt/>
                                              </p:tgtEl>
                                            </p:cond>
                                          </p:endCondLst>
                                        </p:cTn>
                                        <p:tgtEl>
                                          <p:sndTgt r:embed="rId2" name="Yanlış.wav"/>
                                        </p:tgtEl>
                                      </p:cMediaNode>
                                    </p:audio>
                                  </p:subTnLst>
                                </p:cTn>
                              </p:par>
                            </p:childTnLst>
                          </p:cTn>
                        </p:par>
                      </p:childTnLst>
                    </p:cTn>
                  </p:par>
                </p:childTnLst>
              </p:cTn>
              <p:nextCondLst>
                <p:cond evt="onClick" delay="0">
                  <p:tgtEl>
                    <p:spTgt spid="104"/>
                  </p:tgtEl>
                </p:cond>
              </p:nextCondLst>
            </p:seq>
            <p:seq concurrent="1" nextAc="seek">
              <p:cTn id="89" restart="whenNotActive" fill="hold" evtFilter="cancelBubble" nodeType="interactiveSeq">
                <p:stCondLst>
                  <p:cond evt="onClick" delay="0">
                    <p:tgtEl>
                      <p:spTgt spid="103"/>
                    </p:tgtEl>
                  </p:cond>
                </p:stCondLst>
                <p:endSync evt="end" delay="0">
                  <p:rtn val="all"/>
                </p:endSync>
                <p:childTnLst>
                  <p:par>
                    <p:cTn id="90" fill="hold">
                      <p:stCondLst>
                        <p:cond delay="0"/>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childTnLst>
                                  <p:subTnLst>
                                    <p:audio>
                                      <p:cMediaNode>
                                        <p:cTn display="0" masterRel="sameClick">
                                          <p:stCondLst>
                                            <p:cond evt="begin" delay="0">
                                              <p:tn val="92"/>
                                            </p:cond>
                                          </p:stCondLst>
                                          <p:endCondLst>
                                            <p:cond evt="onStopAudio" delay="0">
                                              <p:tgtEl>
                                                <p:sldTgt/>
                                              </p:tgtEl>
                                            </p:cond>
                                          </p:endCondLst>
                                        </p:cTn>
                                        <p:tgtEl>
                                          <p:sndTgt r:embed="rId3" name="doğru.wav"/>
                                        </p:tgtEl>
                                      </p:cMediaNode>
                                    </p:audio>
                                  </p:subTnLst>
                                </p:cTn>
                              </p:par>
                            </p:childTnLst>
                          </p:cTn>
                        </p:par>
                        <p:par>
                          <p:cTn id="95" fill="hold">
                            <p:stCondLst>
                              <p:cond delay="500"/>
                            </p:stCondLst>
                            <p:childTnLst>
                              <p:par>
                                <p:cTn id="96" presetID="1" presetClass="exit" presetSubtype="0" fill="hold" grpId="0" nodeType="afterEffect">
                                  <p:stCondLst>
                                    <p:cond delay="0"/>
                                  </p:stCondLst>
                                  <p:childTnLst>
                                    <p:set>
                                      <p:cBhvr>
                                        <p:cTn id="97"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childTnLst>
        </p:cTn>
      </p:par>
    </p:tnLst>
    <p:bldLst>
      <p:bldP spid="10" grpId="0" animBg="1"/>
      <p:bldP spid="11" grpId="0" animBg="1"/>
      <p:bldP spid="13" grpId="0" animBg="1"/>
      <p:bldP spid="62" grpId="0" animBg="1"/>
      <p:bldP spid="63" grpId="0" animBg="1"/>
      <p:bldP spid="65" grpId="0" animBg="1"/>
      <p:bldP spid="70" grpId="0" animBg="1"/>
      <p:bldP spid="71" grpId="0" animBg="1"/>
      <p:bldP spid="72" grpId="0" animBg="1"/>
      <p:bldP spid="78" grpId="0" animBg="1"/>
      <p:bldP spid="79" grpId="0" animBg="1"/>
      <p:bldP spid="80" grpId="0" animBg="1"/>
      <p:bldP spid="86" grpId="0" animBg="1"/>
      <p:bldP spid="87" grpId="0" animBg="1"/>
      <p:bldP spid="89" grpId="0" animBg="1"/>
      <p:bldP spid="101" grpId="0" animBg="1"/>
      <p:bldP spid="102" grpId="0" animBg="1"/>
      <p:bldP spid="104" grpId="0" animBg="1"/>
      <p:bldP spid="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DA6764EB-49EB-4F73-8B9F-647D90D3BAC4}"/>
              </a:ext>
            </a:extLst>
          </p:cNvPr>
          <p:cNvSpPr/>
          <p:nvPr/>
        </p:nvSpPr>
        <p:spPr>
          <a:xfrm>
            <a:off x="-203" y="5563906"/>
            <a:ext cx="12151237" cy="2289656"/>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1218895" rtl="0" eaLnBrk="1" fontAlgn="auto" latinLnBrk="0" hangingPunct="1">
              <a:lnSpc>
                <a:spcPct val="100000"/>
              </a:lnSpc>
              <a:spcBef>
                <a:spcPts val="0"/>
              </a:spcBef>
              <a:spcAft>
                <a:spcPts val="0"/>
              </a:spcAft>
              <a:buClrTx/>
              <a:buSzTx/>
              <a:buFontTx/>
              <a:buNone/>
              <a:tabLst/>
              <a:defRPr/>
            </a:pPr>
            <a:endParaRPr kumimoji="0" lang="en-US" sz="2399"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 name="Oval 3">
            <a:extLst>
              <a:ext uri="{FF2B5EF4-FFF2-40B4-BE49-F238E27FC236}">
                <a16:creationId xmlns:a16="http://schemas.microsoft.com/office/drawing/2014/main" id="{FF9C262C-CB00-4FDE-A006-322D175876F3}"/>
              </a:ext>
            </a:extLst>
          </p:cNvPr>
          <p:cNvSpPr/>
          <p:nvPr/>
        </p:nvSpPr>
        <p:spPr>
          <a:xfrm>
            <a:off x="1039801" y="2788855"/>
            <a:ext cx="10071227" cy="3910819"/>
          </a:xfrm>
          <a:prstGeom prst="ellipse">
            <a:avLst/>
          </a:prstGeom>
          <a:solidFill>
            <a:schemeClr val="bg1">
              <a:lumMod val="75000"/>
            </a:schemeClr>
          </a:solidFill>
          <a:ln>
            <a:noFill/>
          </a:ln>
          <a:scene3d>
            <a:camera prst="perspectiveRelaxedModerately" fov="7200000">
              <a:rot lat="17040000" lon="0" rev="0"/>
            </a:camera>
            <a:lightRig rig="twoPt" dir="t"/>
          </a:scene3d>
          <a:sp3d extrusionH="762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Yuvarlatılmış Dikdörtgen 2"/>
          <p:cNvSpPr/>
          <p:nvPr/>
        </p:nvSpPr>
        <p:spPr>
          <a:xfrm>
            <a:off x="2542269" y="36360"/>
            <a:ext cx="7107462" cy="628787"/>
          </a:xfrm>
          <a:prstGeom prst="roundRect">
            <a:avLst/>
          </a:prstGeom>
          <a:solidFill>
            <a:srgbClr val="14676F"/>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4000" dirty="0"/>
              <a:t>Dört büyük melek ve görevleri</a:t>
            </a:r>
            <a:endParaRPr kumimoji="0" lang="tr-TR"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7" name="Grup 6"/>
          <p:cNvGrpSpPr/>
          <p:nvPr/>
        </p:nvGrpSpPr>
        <p:grpSpPr>
          <a:xfrm>
            <a:off x="188766" y="1309213"/>
            <a:ext cx="2934962" cy="3667457"/>
            <a:chOff x="188766" y="1309213"/>
            <a:chExt cx="3092424" cy="3667457"/>
          </a:xfrm>
        </p:grpSpPr>
        <p:sp>
          <p:nvSpPr>
            <p:cNvPr id="26" name="Dikdörtgen 25"/>
            <p:cNvSpPr/>
            <p:nvPr>
              <p:custDataLst>
                <p:tags r:id="rId4"/>
              </p:custDataLst>
            </p:nvPr>
          </p:nvSpPr>
          <p:spPr>
            <a:xfrm>
              <a:off x="188766" y="2118315"/>
              <a:ext cx="3085944" cy="2858355"/>
            </a:xfrm>
            <a:prstGeom prst="rect">
              <a:avLst/>
            </a:prstGeom>
            <a:solidFill>
              <a:srgbClr val="7BCCF7"/>
            </a:solidFill>
            <a:ln w="6350" cap="flat" cmpd="sng" algn="ctr">
              <a:solidFill>
                <a:schemeClr val="accent3"/>
              </a:solidFill>
              <a:prstDash val="solid"/>
              <a:miter lim="800000"/>
            </a:ln>
            <a:effectLst>
              <a:outerShdw blurRad="50800" dist="38100" sx="76000" sy="76000" algn="t" rotWithShape="0">
                <a:prstClr val="black"/>
              </a:outerShdw>
              <a:reflection blurRad="6350" stA="52000" endA="300" endPos="9000" dir="5400000" sy="-100000" algn="bl" rotWithShape="0"/>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3200" dirty="0"/>
                <a:t>Canlıların ruhunu almakla görevli melektir</a:t>
              </a:r>
              <a:r>
                <a:rPr lang="tr-TR" sz="2800" dirty="0"/>
                <a:t>. </a:t>
              </a:r>
            </a:p>
          </p:txBody>
        </p:sp>
        <p:sp>
          <p:nvSpPr>
            <p:cNvPr id="17" name="Freeform: Shape 16">
              <a:extLst>
                <a:ext uri="{FF2B5EF4-FFF2-40B4-BE49-F238E27FC236}">
                  <a16:creationId xmlns:a16="http://schemas.microsoft.com/office/drawing/2014/main" id="{E9B77711-E0CC-408B-8C52-1DA02F689693}"/>
                </a:ext>
              </a:extLst>
            </p:cNvPr>
            <p:cNvSpPr/>
            <p:nvPr/>
          </p:nvSpPr>
          <p:spPr>
            <a:xfrm flipV="1">
              <a:off x="188768" y="1431399"/>
              <a:ext cx="3085942" cy="933512"/>
            </a:xfrm>
            <a:custGeom>
              <a:avLst/>
              <a:gdLst>
                <a:gd name="connsiteX0" fmla="*/ 0 w 3010485"/>
                <a:gd name="connsiteY0" fmla="*/ 1051704 h 1051704"/>
                <a:gd name="connsiteX1" fmla="*/ 3010485 w 3010485"/>
                <a:gd name="connsiteY1" fmla="*/ 1051704 h 1051704"/>
                <a:gd name="connsiteX2" fmla="*/ 3010485 w 3010485"/>
                <a:gd name="connsiteY2" fmla="*/ 281356 h 1051704"/>
                <a:gd name="connsiteX3" fmla="*/ 1668429 w 3010485"/>
                <a:gd name="connsiteY3" fmla="*/ 281356 h 1051704"/>
                <a:gd name="connsiteX4" fmla="*/ 1505243 w 3010485"/>
                <a:gd name="connsiteY4" fmla="*/ 0 h 1051704"/>
                <a:gd name="connsiteX5" fmla="*/ 1342056 w 3010485"/>
                <a:gd name="connsiteY5" fmla="*/ 281356 h 1051704"/>
                <a:gd name="connsiteX6" fmla="*/ 0 w 3010485"/>
                <a:gd name="connsiteY6" fmla="*/ 281356 h 105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485" h="1051704">
                  <a:moveTo>
                    <a:pt x="0" y="1051704"/>
                  </a:moveTo>
                  <a:lnTo>
                    <a:pt x="3010485" y="1051704"/>
                  </a:lnTo>
                  <a:lnTo>
                    <a:pt x="3010485" y="281356"/>
                  </a:lnTo>
                  <a:lnTo>
                    <a:pt x="1668429" y="281356"/>
                  </a:lnTo>
                  <a:lnTo>
                    <a:pt x="1505243" y="0"/>
                  </a:lnTo>
                  <a:lnTo>
                    <a:pt x="1342056" y="281356"/>
                  </a:lnTo>
                  <a:lnTo>
                    <a:pt x="0" y="281356"/>
                  </a:lnTo>
                  <a:close/>
                </a:path>
              </a:pathLst>
            </a:cu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CCEA2C2-84AD-4A64-B53E-576282DE9A25}"/>
                </a:ext>
              </a:extLst>
            </p:cNvPr>
            <p:cNvSpPr txBox="1"/>
            <p:nvPr/>
          </p:nvSpPr>
          <p:spPr>
            <a:xfrm>
              <a:off x="201726" y="1309213"/>
              <a:ext cx="3079464" cy="769441"/>
            </a:xfrm>
            <a:prstGeom prst="rect">
              <a:avLst/>
            </a:prstGeom>
            <a:noFill/>
          </p:spPr>
          <p:txBody>
            <a:bodyPr wrap="square" rtlCol="0">
              <a:spAutoFit/>
            </a:bodyPr>
            <a:lstStyle/>
            <a:p>
              <a:pPr algn="ctr"/>
              <a:r>
                <a:rPr lang="tr-TR" sz="4400" dirty="0" smtClean="0">
                  <a:solidFill>
                    <a:schemeClr val="bg1"/>
                  </a:solidFill>
                </a:rPr>
                <a:t>Azrail</a:t>
              </a:r>
              <a:endParaRPr lang="tr-TR" sz="4400" dirty="0">
                <a:solidFill>
                  <a:schemeClr val="bg1"/>
                </a:solidFill>
              </a:endParaRPr>
            </a:p>
          </p:txBody>
        </p:sp>
      </p:grpSp>
      <p:grpSp>
        <p:nvGrpSpPr>
          <p:cNvPr id="10" name="Grup 9"/>
          <p:cNvGrpSpPr/>
          <p:nvPr/>
        </p:nvGrpSpPr>
        <p:grpSpPr>
          <a:xfrm>
            <a:off x="3045541" y="785751"/>
            <a:ext cx="3196538" cy="4271372"/>
            <a:chOff x="3281190" y="893487"/>
            <a:chExt cx="3196538" cy="4271372"/>
          </a:xfrm>
        </p:grpSpPr>
        <p:sp>
          <p:nvSpPr>
            <p:cNvPr id="27" name="Dikdörtgen 26"/>
            <p:cNvSpPr/>
            <p:nvPr>
              <p:custDataLst>
                <p:tags r:id="rId3"/>
              </p:custDataLst>
            </p:nvPr>
          </p:nvSpPr>
          <p:spPr>
            <a:xfrm>
              <a:off x="3281190" y="1927669"/>
              <a:ext cx="3196538" cy="3237190"/>
            </a:xfrm>
            <a:prstGeom prst="rect">
              <a:avLst/>
            </a:prstGeom>
            <a:solidFill>
              <a:srgbClr val="FFCC99"/>
            </a:solidFill>
            <a:ln w="12700" cap="flat" cmpd="sng" algn="ctr">
              <a:solidFill>
                <a:schemeClr val="accent4">
                  <a:lumMod val="60000"/>
                  <a:lumOff val="40000"/>
                </a:schemeClr>
              </a:solidFill>
              <a:prstDash val="solid"/>
              <a:miter lim="800000"/>
            </a:ln>
            <a:effectLst>
              <a:reflection blurRad="6350" stA="96000" endPos="10000" dir="5400000" sy="-100000" algn="bl" rotWithShape="0"/>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sz="3200" dirty="0" smtClean="0"/>
            </a:p>
            <a:p>
              <a:pPr algn="ctr"/>
              <a:r>
                <a:rPr lang="tr-TR" sz="3200" dirty="0"/>
                <a:t>Allah (</a:t>
              </a:r>
              <a:r>
                <a:rPr lang="tr-TR" sz="3200" dirty="0" err="1"/>
                <a:t>c.c</a:t>
              </a:r>
              <a:r>
                <a:rPr lang="tr-TR" sz="3200" dirty="0"/>
                <a:t>.) tarafından vahiy getirmekle görevlidir. </a:t>
              </a:r>
            </a:p>
          </p:txBody>
        </p:sp>
        <p:sp>
          <p:nvSpPr>
            <p:cNvPr id="9" name="Freeform: Shape 8">
              <a:extLst>
                <a:ext uri="{FF2B5EF4-FFF2-40B4-BE49-F238E27FC236}">
                  <a16:creationId xmlns:a16="http://schemas.microsoft.com/office/drawing/2014/main" id="{48FA055A-2529-4FA9-9C7C-A452094C41A6}"/>
                </a:ext>
              </a:extLst>
            </p:cNvPr>
            <p:cNvSpPr/>
            <p:nvPr/>
          </p:nvSpPr>
          <p:spPr>
            <a:xfrm flipV="1">
              <a:off x="3300625" y="893487"/>
              <a:ext cx="3177102" cy="1590995"/>
            </a:xfrm>
            <a:custGeom>
              <a:avLst/>
              <a:gdLst>
                <a:gd name="connsiteX0" fmla="*/ 0 w 3010485"/>
                <a:gd name="connsiteY0" fmla="*/ 1051704 h 1051704"/>
                <a:gd name="connsiteX1" fmla="*/ 3010485 w 3010485"/>
                <a:gd name="connsiteY1" fmla="*/ 1051704 h 1051704"/>
                <a:gd name="connsiteX2" fmla="*/ 3010485 w 3010485"/>
                <a:gd name="connsiteY2" fmla="*/ 281356 h 1051704"/>
                <a:gd name="connsiteX3" fmla="*/ 1668429 w 3010485"/>
                <a:gd name="connsiteY3" fmla="*/ 281356 h 1051704"/>
                <a:gd name="connsiteX4" fmla="*/ 1505243 w 3010485"/>
                <a:gd name="connsiteY4" fmla="*/ 0 h 1051704"/>
                <a:gd name="connsiteX5" fmla="*/ 1342056 w 3010485"/>
                <a:gd name="connsiteY5" fmla="*/ 281356 h 1051704"/>
                <a:gd name="connsiteX6" fmla="*/ 0 w 3010485"/>
                <a:gd name="connsiteY6" fmla="*/ 281356 h 105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485" h="1051704">
                  <a:moveTo>
                    <a:pt x="0" y="1051704"/>
                  </a:moveTo>
                  <a:lnTo>
                    <a:pt x="3010485" y="1051704"/>
                  </a:lnTo>
                  <a:lnTo>
                    <a:pt x="3010485" y="281356"/>
                  </a:lnTo>
                  <a:lnTo>
                    <a:pt x="1668429" y="281356"/>
                  </a:lnTo>
                  <a:lnTo>
                    <a:pt x="1505243" y="0"/>
                  </a:lnTo>
                  <a:lnTo>
                    <a:pt x="1342056" y="281356"/>
                  </a:lnTo>
                  <a:lnTo>
                    <a:pt x="0" y="281356"/>
                  </a:lnTo>
                  <a:close/>
                </a:path>
              </a:pathLst>
            </a:custGeom>
            <a:solidFill>
              <a:srgbClr val="CC00CC"/>
            </a:solid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F9D6C6-49C5-454F-A394-800A537A39B1}"/>
                </a:ext>
              </a:extLst>
            </p:cNvPr>
            <p:cNvSpPr txBox="1"/>
            <p:nvPr/>
          </p:nvSpPr>
          <p:spPr>
            <a:xfrm>
              <a:off x="3951145" y="1117783"/>
              <a:ext cx="1922514" cy="830997"/>
            </a:xfrm>
            <a:prstGeom prst="rect">
              <a:avLst/>
            </a:prstGeom>
            <a:noFill/>
          </p:spPr>
          <p:txBody>
            <a:bodyPr wrap="none" rtlCol="0">
              <a:spAutoFit/>
            </a:bodyPr>
            <a:lstStyle/>
            <a:p>
              <a:pPr algn="ctr"/>
              <a:r>
                <a:rPr lang="tr-TR" sz="4800" dirty="0" smtClean="0">
                  <a:solidFill>
                    <a:schemeClr val="bg1"/>
                  </a:solidFill>
                </a:rPr>
                <a:t>Cebrail</a:t>
              </a:r>
              <a:endParaRPr lang="tr-TR" sz="4800" dirty="0">
                <a:solidFill>
                  <a:schemeClr val="bg1"/>
                </a:solidFill>
              </a:endParaRPr>
            </a:p>
          </p:txBody>
        </p:sp>
      </p:grpSp>
      <p:grpSp>
        <p:nvGrpSpPr>
          <p:cNvPr id="13" name="Grup 12"/>
          <p:cNvGrpSpPr/>
          <p:nvPr/>
        </p:nvGrpSpPr>
        <p:grpSpPr>
          <a:xfrm>
            <a:off x="6248558" y="1096924"/>
            <a:ext cx="2643571" cy="4035205"/>
            <a:chOff x="6248558" y="1096924"/>
            <a:chExt cx="2643571" cy="4035205"/>
          </a:xfrm>
        </p:grpSpPr>
        <p:sp>
          <p:nvSpPr>
            <p:cNvPr id="32" name="Dikdörtgen 31"/>
            <p:cNvSpPr/>
            <p:nvPr>
              <p:custDataLst>
                <p:tags r:id="rId2"/>
              </p:custDataLst>
            </p:nvPr>
          </p:nvSpPr>
          <p:spPr>
            <a:xfrm>
              <a:off x="6248558" y="1642585"/>
              <a:ext cx="2624350" cy="3489544"/>
            </a:xfrm>
            <a:prstGeom prst="rect">
              <a:avLst/>
            </a:prstGeom>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6350" cap="flat" cmpd="sng" algn="ctr">
              <a:solidFill>
                <a:schemeClr val="accent1"/>
              </a:solidFill>
              <a:prstDash val="solid"/>
              <a:miter lim="800000"/>
            </a:ln>
            <a:effectLst>
              <a:reflection blurRad="6350" stA="77000" endPos="8000" dir="5400000" sy="-100000" algn="bl" rotWithShape="0"/>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800" dirty="0" smtClean="0"/>
                <a:t>Doğa </a:t>
              </a:r>
              <a:r>
                <a:rPr lang="tr-TR" sz="2800" dirty="0"/>
                <a:t>olaylarını ve rızıkları yönetmekle görevlidir. </a:t>
              </a:r>
            </a:p>
          </p:txBody>
        </p:sp>
        <p:sp>
          <p:nvSpPr>
            <p:cNvPr id="20" name="Freeform: Shape 19">
              <a:extLst>
                <a:ext uri="{FF2B5EF4-FFF2-40B4-BE49-F238E27FC236}">
                  <a16:creationId xmlns:a16="http://schemas.microsoft.com/office/drawing/2014/main" id="{41D7193C-94B5-4C66-A4CF-3DB8A9019A8E}"/>
                </a:ext>
              </a:extLst>
            </p:cNvPr>
            <p:cNvSpPr/>
            <p:nvPr/>
          </p:nvSpPr>
          <p:spPr>
            <a:xfrm flipV="1">
              <a:off x="6267779" y="1096924"/>
              <a:ext cx="2624350" cy="898604"/>
            </a:xfrm>
            <a:custGeom>
              <a:avLst/>
              <a:gdLst>
                <a:gd name="connsiteX0" fmla="*/ 0 w 3010485"/>
                <a:gd name="connsiteY0" fmla="*/ 1051704 h 1051704"/>
                <a:gd name="connsiteX1" fmla="*/ 3010485 w 3010485"/>
                <a:gd name="connsiteY1" fmla="*/ 1051704 h 1051704"/>
                <a:gd name="connsiteX2" fmla="*/ 3010485 w 3010485"/>
                <a:gd name="connsiteY2" fmla="*/ 281356 h 1051704"/>
                <a:gd name="connsiteX3" fmla="*/ 1668429 w 3010485"/>
                <a:gd name="connsiteY3" fmla="*/ 281356 h 1051704"/>
                <a:gd name="connsiteX4" fmla="*/ 1505243 w 3010485"/>
                <a:gd name="connsiteY4" fmla="*/ 0 h 1051704"/>
                <a:gd name="connsiteX5" fmla="*/ 1342056 w 3010485"/>
                <a:gd name="connsiteY5" fmla="*/ 281356 h 1051704"/>
                <a:gd name="connsiteX6" fmla="*/ 0 w 3010485"/>
                <a:gd name="connsiteY6" fmla="*/ 281356 h 105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485" h="1051704">
                  <a:moveTo>
                    <a:pt x="0" y="1051704"/>
                  </a:moveTo>
                  <a:lnTo>
                    <a:pt x="3010485" y="1051704"/>
                  </a:lnTo>
                  <a:lnTo>
                    <a:pt x="3010485" y="281356"/>
                  </a:lnTo>
                  <a:lnTo>
                    <a:pt x="1668429" y="281356"/>
                  </a:lnTo>
                  <a:lnTo>
                    <a:pt x="1505243" y="0"/>
                  </a:lnTo>
                  <a:lnTo>
                    <a:pt x="1342056" y="281356"/>
                  </a:lnTo>
                  <a:lnTo>
                    <a:pt x="0" y="281356"/>
                  </a:lnTo>
                  <a:close/>
                </a:path>
              </a:pathLst>
            </a:custGeom>
            <a:solidFill>
              <a:srgbClr val="0066CC"/>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2" name="TextBox 21">
            <a:extLst>
              <a:ext uri="{FF2B5EF4-FFF2-40B4-BE49-F238E27FC236}">
                <a16:creationId xmlns:a16="http://schemas.microsoft.com/office/drawing/2014/main" id="{3FFEC7E5-9AAA-420D-9D59-9AD5230E6B3C}"/>
              </a:ext>
            </a:extLst>
          </p:cNvPr>
          <p:cNvSpPr txBox="1"/>
          <p:nvPr/>
        </p:nvSpPr>
        <p:spPr>
          <a:xfrm>
            <a:off x="6549675" y="1041976"/>
            <a:ext cx="1934780" cy="769441"/>
          </a:xfrm>
          <a:prstGeom prst="rect">
            <a:avLst/>
          </a:prstGeom>
          <a:noFill/>
        </p:spPr>
        <p:txBody>
          <a:bodyPr wrap="square" rtlCol="0">
            <a:spAutoFit/>
          </a:bodyPr>
          <a:lstStyle/>
          <a:p>
            <a:pPr algn="ctr"/>
            <a:r>
              <a:rPr lang="tr-TR" sz="4400" dirty="0" smtClean="0">
                <a:solidFill>
                  <a:schemeClr val="bg1"/>
                </a:solidFill>
              </a:rPr>
              <a:t>Mikail</a:t>
            </a:r>
            <a:endParaRPr lang="tr-TR" sz="4400" dirty="0">
              <a:solidFill>
                <a:schemeClr val="bg1"/>
              </a:solidFill>
            </a:endParaRPr>
          </a:p>
        </p:txBody>
      </p:sp>
      <p:grpSp>
        <p:nvGrpSpPr>
          <p:cNvPr id="14" name="Grup 13"/>
          <p:cNvGrpSpPr/>
          <p:nvPr/>
        </p:nvGrpSpPr>
        <p:grpSpPr>
          <a:xfrm>
            <a:off x="8828665" y="1615759"/>
            <a:ext cx="2624350" cy="3620694"/>
            <a:chOff x="8828665" y="1615759"/>
            <a:chExt cx="2624350" cy="3620694"/>
          </a:xfrm>
        </p:grpSpPr>
        <p:sp>
          <p:nvSpPr>
            <p:cNvPr id="33" name="Dikdörtgen 32"/>
            <p:cNvSpPr/>
            <p:nvPr>
              <p:custDataLst>
                <p:tags r:id="rId1"/>
              </p:custDataLst>
            </p:nvPr>
          </p:nvSpPr>
          <p:spPr>
            <a:xfrm>
              <a:off x="8828665" y="1746909"/>
              <a:ext cx="2624350" cy="3489544"/>
            </a:xfrm>
            <a:prstGeom prst="rect">
              <a:avLst/>
            </a:prstGeom>
            <a:solidFill>
              <a:schemeClr val="accent4">
                <a:lumMod val="60000"/>
                <a:lumOff val="40000"/>
              </a:schemeClr>
            </a:solidFill>
            <a:ln w="6350" cap="flat" cmpd="sng" algn="ctr">
              <a:solidFill>
                <a:schemeClr val="accent4">
                  <a:lumMod val="40000"/>
                  <a:lumOff val="60000"/>
                </a:schemeClr>
              </a:solidFill>
              <a:prstDash val="solid"/>
              <a:miter lim="800000"/>
            </a:ln>
            <a:effectLst>
              <a:reflection blurRad="6350" stA="77000" endPos="8000" dir="5400000" sy="-100000" algn="bl" rotWithShape="0"/>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800" dirty="0" smtClean="0"/>
                <a:t>Kıyamet günü </a:t>
              </a:r>
              <a:r>
                <a:rPr lang="tr-TR" sz="2800" dirty="0" err="1" smtClean="0"/>
                <a:t>Sûra</a:t>
              </a:r>
              <a:r>
                <a:rPr lang="tr-TR" sz="2800" dirty="0" smtClean="0"/>
                <a:t> </a:t>
              </a:r>
              <a:r>
                <a:rPr lang="tr-TR" sz="2800" dirty="0"/>
                <a:t>üflemekle görevlidir. </a:t>
              </a:r>
            </a:p>
          </p:txBody>
        </p:sp>
        <p:sp>
          <p:nvSpPr>
            <p:cNvPr id="34" name="Freeform: Shape 19">
              <a:extLst>
                <a:ext uri="{FF2B5EF4-FFF2-40B4-BE49-F238E27FC236}">
                  <a16:creationId xmlns:a16="http://schemas.microsoft.com/office/drawing/2014/main" id="{41D7193C-94B5-4C66-A4CF-3DB8A9019A8E}"/>
                </a:ext>
              </a:extLst>
            </p:cNvPr>
            <p:cNvSpPr/>
            <p:nvPr/>
          </p:nvSpPr>
          <p:spPr>
            <a:xfrm flipV="1">
              <a:off x="8828665" y="1631117"/>
              <a:ext cx="2624350" cy="898604"/>
            </a:xfrm>
            <a:custGeom>
              <a:avLst/>
              <a:gdLst>
                <a:gd name="connsiteX0" fmla="*/ 0 w 3010485"/>
                <a:gd name="connsiteY0" fmla="*/ 1051704 h 1051704"/>
                <a:gd name="connsiteX1" fmla="*/ 3010485 w 3010485"/>
                <a:gd name="connsiteY1" fmla="*/ 1051704 h 1051704"/>
                <a:gd name="connsiteX2" fmla="*/ 3010485 w 3010485"/>
                <a:gd name="connsiteY2" fmla="*/ 281356 h 1051704"/>
                <a:gd name="connsiteX3" fmla="*/ 1668429 w 3010485"/>
                <a:gd name="connsiteY3" fmla="*/ 281356 h 1051704"/>
                <a:gd name="connsiteX4" fmla="*/ 1505243 w 3010485"/>
                <a:gd name="connsiteY4" fmla="*/ 0 h 1051704"/>
                <a:gd name="connsiteX5" fmla="*/ 1342056 w 3010485"/>
                <a:gd name="connsiteY5" fmla="*/ 281356 h 1051704"/>
                <a:gd name="connsiteX6" fmla="*/ 0 w 3010485"/>
                <a:gd name="connsiteY6" fmla="*/ 281356 h 105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485" h="1051704">
                  <a:moveTo>
                    <a:pt x="0" y="1051704"/>
                  </a:moveTo>
                  <a:lnTo>
                    <a:pt x="3010485" y="1051704"/>
                  </a:lnTo>
                  <a:lnTo>
                    <a:pt x="3010485" y="281356"/>
                  </a:lnTo>
                  <a:lnTo>
                    <a:pt x="1668429" y="281356"/>
                  </a:lnTo>
                  <a:lnTo>
                    <a:pt x="1505243" y="0"/>
                  </a:lnTo>
                  <a:lnTo>
                    <a:pt x="1342056" y="281356"/>
                  </a:lnTo>
                  <a:lnTo>
                    <a:pt x="0" y="281356"/>
                  </a:ln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21">
              <a:extLst>
                <a:ext uri="{FF2B5EF4-FFF2-40B4-BE49-F238E27FC236}">
                  <a16:creationId xmlns:a16="http://schemas.microsoft.com/office/drawing/2014/main" id="{3FFEC7E5-9AAA-420D-9D59-9AD5230E6B3C}"/>
                </a:ext>
              </a:extLst>
            </p:cNvPr>
            <p:cNvSpPr txBox="1"/>
            <p:nvPr/>
          </p:nvSpPr>
          <p:spPr>
            <a:xfrm>
              <a:off x="9440523" y="1615759"/>
              <a:ext cx="1464098" cy="769441"/>
            </a:xfrm>
            <a:prstGeom prst="rect">
              <a:avLst/>
            </a:prstGeom>
            <a:noFill/>
          </p:spPr>
          <p:txBody>
            <a:bodyPr wrap="square" rtlCol="0">
              <a:spAutoFit/>
            </a:bodyPr>
            <a:lstStyle/>
            <a:p>
              <a:pPr algn="ctr"/>
              <a:r>
                <a:rPr lang="tr-TR" sz="4400" dirty="0" smtClean="0">
                  <a:solidFill>
                    <a:schemeClr val="bg1"/>
                  </a:solidFill>
                </a:rPr>
                <a:t>İsrafil</a:t>
              </a:r>
              <a:endParaRPr lang="tr-TR" sz="4400" dirty="0">
                <a:solidFill>
                  <a:schemeClr val="bg1"/>
                </a:solidFill>
              </a:endParaRPr>
            </a:p>
          </p:txBody>
        </p:sp>
      </p:grpSp>
      <p:sp>
        <p:nvSpPr>
          <p:cNvPr id="28" name="Dikdörtgen 27"/>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Komut Düğmesi: İleri veya Sonraki 28">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Komut Düğmesi: İleri veya Sonraki 29">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Komut Düğmesi: Giriş 30">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6550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45">
                                          <p:stCondLst>
                                            <p:cond delay="0"/>
                                          </p:stCondLst>
                                        </p:cTn>
                                        <p:tgtEl>
                                          <p:spTgt spid="7"/>
                                        </p:tgtEl>
                                      </p:cBhvr>
                                    </p:animEffect>
                                    <p:anim calcmode="lin" valueType="num">
                                      <p:cBhvr>
                                        <p:cTn id="8" dur="456"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7"/>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7"/>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7"/>
                                        </p:tgtEl>
                                        <p:attrNameLst>
                                          <p:attrName>ppt_y</p:attrName>
                                        </p:attrNameLst>
                                      </p:cBhvr>
                                      <p:tavLst>
                                        <p:tav tm="0" fmla="#ppt_y-sin(pi*$)/81">
                                          <p:val>
                                            <p:fltVal val="0"/>
                                          </p:val>
                                        </p:tav>
                                        <p:tav tm="100000">
                                          <p:val>
                                            <p:fltVal val="1"/>
                                          </p:val>
                                        </p:tav>
                                      </p:tavLst>
                                    </p:anim>
                                    <p:animScale>
                                      <p:cBhvr>
                                        <p:cTn id="13" dur="7">
                                          <p:stCondLst>
                                            <p:cond delay="162"/>
                                          </p:stCondLst>
                                        </p:cTn>
                                        <p:tgtEl>
                                          <p:spTgt spid="7"/>
                                        </p:tgtEl>
                                      </p:cBhvr>
                                      <p:to x="100000" y="60000"/>
                                    </p:animScale>
                                    <p:animScale>
                                      <p:cBhvr>
                                        <p:cTn id="14" dur="41" decel="50000">
                                          <p:stCondLst>
                                            <p:cond delay="169"/>
                                          </p:stCondLst>
                                        </p:cTn>
                                        <p:tgtEl>
                                          <p:spTgt spid="7"/>
                                        </p:tgtEl>
                                      </p:cBhvr>
                                      <p:to x="100000" y="100000"/>
                                    </p:animScale>
                                    <p:animScale>
                                      <p:cBhvr>
                                        <p:cTn id="15" dur="7">
                                          <p:stCondLst>
                                            <p:cond delay="328"/>
                                          </p:stCondLst>
                                        </p:cTn>
                                        <p:tgtEl>
                                          <p:spTgt spid="7"/>
                                        </p:tgtEl>
                                      </p:cBhvr>
                                      <p:to x="100000" y="80000"/>
                                    </p:animScale>
                                    <p:animScale>
                                      <p:cBhvr>
                                        <p:cTn id="16" dur="41" decel="50000">
                                          <p:stCondLst>
                                            <p:cond delay="335"/>
                                          </p:stCondLst>
                                        </p:cTn>
                                        <p:tgtEl>
                                          <p:spTgt spid="7"/>
                                        </p:tgtEl>
                                      </p:cBhvr>
                                      <p:to x="100000" y="100000"/>
                                    </p:animScale>
                                    <p:animScale>
                                      <p:cBhvr>
                                        <p:cTn id="17" dur="7">
                                          <p:stCondLst>
                                            <p:cond delay="410"/>
                                          </p:stCondLst>
                                        </p:cTn>
                                        <p:tgtEl>
                                          <p:spTgt spid="7"/>
                                        </p:tgtEl>
                                      </p:cBhvr>
                                      <p:to x="100000" y="90000"/>
                                    </p:animScale>
                                    <p:animScale>
                                      <p:cBhvr>
                                        <p:cTn id="18" dur="41" decel="50000">
                                          <p:stCondLst>
                                            <p:cond delay="417"/>
                                          </p:stCondLst>
                                        </p:cTn>
                                        <p:tgtEl>
                                          <p:spTgt spid="7"/>
                                        </p:tgtEl>
                                      </p:cBhvr>
                                      <p:to x="100000" y="100000"/>
                                    </p:animScale>
                                    <p:animScale>
                                      <p:cBhvr>
                                        <p:cTn id="19" dur="7">
                                          <p:stCondLst>
                                            <p:cond delay="452"/>
                                          </p:stCondLst>
                                        </p:cTn>
                                        <p:tgtEl>
                                          <p:spTgt spid="7"/>
                                        </p:tgtEl>
                                      </p:cBhvr>
                                      <p:to x="100000" y="95000"/>
                                    </p:animScale>
                                    <p:animScale>
                                      <p:cBhvr>
                                        <p:cTn id="20" dur="41" decel="50000">
                                          <p:stCondLst>
                                            <p:cond delay="459"/>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145">
                                          <p:stCondLst>
                                            <p:cond delay="0"/>
                                          </p:stCondLst>
                                        </p:cTn>
                                        <p:tgtEl>
                                          <p:spTgt spid="10"/>
                                        </p:tgtEl>
                                      </p:cBhvr>
                                    </p:animEffect>
                                    <p:anim calcmode="lin" valueType="num">
                                      <p:cBhvr>
                                        <p:cTn id="26" dur="456"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10"/>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10"/>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10"/>
                                        </p:tgtEl>
                                        <p:attrNameLst>
                                          <p:attrName>ppt_y</p:attrName>
                                        </p:attrNameLst>
                                      </p:cBhvr>
                                      <p:tavLst>
                                        <p:tav tm="0" fmla="#ppt_y-sin(pi*$)/81">
                                          <p:val>
                                            <p:fltVal val="0"/>
                                          </p:val>
                                        </p:tav>
                                        <p:tav tm="100000">
                                          <p:val>
                                            <p:fltVal val="1"/>
                                          </p:val>
                                        </p:tav>
                                      </p:tavLst>
                                    </p:anim>
                                    <p:animScale>
                                      <p:cBhvr>
                                        <p:cTn id="31" dur="7">
                                          <p:stCondLst>
                                            <p:cond delay="162"/>
                                          </p:stCondLst>
                                        </p:cTn>
                                        <p:tgtEl>
                                          <p:spTgt spid="10"/>
                                        </p:tgtEl>
                                      </p:cBhvr>
                                      <p:to x="100000" y="60000"/>
                                    </p:animScale>
                                    <p:animScale>
                                      <p:cBhvr>
                                        <p:cTn id="32" dur="41" decel="50000">
                                          <p:stCondLst>
                                            <p:cond delay="169"/>
                                          </p:stCondLst>
                                        </p:cTn>
                                        <p:tgtEl>
                                          <p:spTgt spid="10"/>
                                        </p:tgtEl>
                                      </p:cBhvr>
                                      <p:to x="100000" y="100000"/>
                                    </p:animScale>
                                    <p:animScale>
                                      <p:cBhvr>
                                        <p:cTn id="33" dur="7">
                                          <p:stCondLst>
                                            <p:cond delay="328"/>
                                          </p:stCondLst>
                                        </p:cTn>
                                        <p:tgtEl>
                                          <p:spTgt spid="10"/>
                                        </p:tgtEl>
                                      </p:cBhvr>
                                      <p:to x="100000" y="80000"/>
                                    </p:animScale>
                                    <p:animScale>
                                      <p:cBhvr>
                                        <p:cTn id="34" dur="41" decel="50000">
                                          <p:stCondLst>
                                            <p:cond delay="335"/>
                                          </p:stCondLst>
                                        </p:cTn>
                                        <p:tgtEl>
                                          <p:spTgt spid="10"/>
                                        </p:tgtEl>
                                      </p:cBhvr>
                                      <p:to x="100000" y="100000"/>
                                    </p:animScale>
                                    <p:animScale>
                                      <p:cBhvr>
                                        <p:cTn id="35" dur="7">
                                          <p:stCondLst>
                                            <p:cond delay="410"/>
                                          </p:stCondLst>
                                        </p:cTn>
                                        <p:tgtEl>
                                          <p:spTgt spid="10"/>
                                        </p:tgtEl>
                                      </p:cBhvr>
                                      <p:to x="100000" y="90000"/>
                                    </p:animScale>
                                    <p:animScale>
                                      <p:cBhvr>
                                        <p:cTn id="36" dur="41" decel="50000">
                                          <p:stCondLst>
                                            <p:cond delay="417"/>
                                          </p:stCondLst>
                                        </p:cTn>
                                        <p:tgtEl>
                                          <p:spTgt spid="10"/>
                                        </p:tgtEl>
                                      </p:cBhvr>
                                      <p:to x="100000" y="100000"/>
                                    </p:animScale>
                                    <p:animScale>
                                      <p:cBhvr>
                                        <p:cTn id="37" dur="7">
                                          <p:stCondLst>
                                            <p:cond delay="452"/>
                                          </p:stCondLst>
                                        </p:cTn>
                                        <p:tgtEl>
                                          <p:spTgt spid="10"/>
                                        </p:tgtEl>
                                      </p:cBhvr>
                                      <p:to x="100000" y="95000"/>
                                    </p:animScale>
                                    <p:animScale>
                                      <p:cBhvr>
                                        <p:cTn id="38" dur="41" decel="50000">
                                          <p:stCondLst>
                                            <p:cond delay="459"/>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145">
                                          <p:stCondLst>
                                            <p:cond delay="0"/>
                                          </p:stCondLst>
                                        </p:cTn>
                                        <p:tgtEl>
                                          <p:spTgt spid="13"/>
                                        </p:tgtEl>
                                      </p:cBhvr>
                                    </p:animEffect>
                                    <p:anim calcmode="lin" valueType="num">
                                      <p:cBhvr>
                                        <p:cTn id="44" dur="456"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166"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166" tmFilter="0, 0; 0.125,0.2665; 0.25,0.4; 0.375,0.465; 0.5,0.5;  0.625,0.535; 0.75,0.6; 0.875,0.7335; 1,1">
                                          <p:stCondLst>
                                            <p:cond delay="166"/>
                                          </p:stCondLst>
                                        </p:cTn>
                                        <p:tgtEl>
                                          <p:spTgt spid="13"/>
                                        </p:tgtEl>
                                        <p:attrNameLst>
                                          <p:attrName>ppt_y</p:attrName>
                                        </p:attrNameLst>
                                      </p:cBhvr>
                                      <p:tavLst>
                                        <p:tav tm="0" fmla="#ppt_y-sin(pi*$)/9">
                                          <p:val>
                                            <p:fltVal val="0"/>
                                          </p:val>
                                        </p:tav>
                                        <p:tav tm="100000">
                                          <p:val>
                                            <p:fltVal val="1"/>
                                          </p:val>
                                        </p:tav>
                                      </p:tavLst>
                                    </p:anim>
                                    <p:anim calcmode="lin" valueType="num">
                                      <p:cBhvr>
                                        <p:cTn id="47" dur="83" tmFilter="0, 0; 0.125,0.2665; 0.25,0.4; 0.375,0.465; 0.5,0.5;  0.625,0.535; 0.75,0.6; 0.875,0.7335; 1,1">
                                          <p:stCondLst>
                                            <p:cond delay="331"/>
                                          </p:stCondLst>
                                        </p:cTn>
                                        <p:tgtEl>
                                          <p:spTgt spid="13"/>
                                        </p:tgtEl>
                                        <p:attrNameLst>
                                          <p:attrName>ppt_y</p:attrName>
                                        </p:attrNameLst>
                                      </p:cBhvr>
                                      <p:tavLst>
                                        <p:tav tm="0" fmla="#ppt_y-sin(pi*$)/27">
                                          <p:val>
                                            <p:fltVal val="0"/>
                                          </p:val>
                                        </p:tav>
                                        <p:tav tm="100000">
                                          <p:val>
                                            <p:fltVal val="1"/>
                                          </p:val>
                                        </p:tav>
                                      </p:tavLst>
                                    </p:anim>
                                    <p:anim calcmode="lin" valueType="num">
                                      <p:cBhvr>
                                        <p:cTn id="48" dur="41" tmFilter="0, 0; 0.125,0.2665; 0.25,0.4; 0.375,0.465; 0.5,0.5;  0.625,0.535; 0.75,0.6; 0.875,0.7335; 1,1">
                                          <p:stCondLst>
                                            <p:cond delay="414"/>
                                          </p:stCondLst>
                                        </p:cTn>
                                        <p:tgtEl>
                                          <p:spTgt spid="13"/>
                                        </p:tgtEl>
                                        <p:attrNameLst>
                                          <p:attrName>ppt_y</p:attrName>
                                        </p:attrNameLst>
                                      </p:cBhvr>
                                      <p:tavLst>
                                        <p:tav tm="0" fmla="#ppt_y-sin(pi*$)/81">
                                          <p:val>
                                            <p:fltVal val="0"/>
                                          </p:val>
                                        </p:tav>
                                        <p:tav tm="100000">
                                          <p:val>
                                            <p:fltVal val="1"/>
                                          </p:val>
                                        </p:tav>
                                      </p:tavLst>
                                    </p:anim>
                                    <p:animScale>
                                      <p:cBhvr>
                                        <p:cTn id="49" dur="7">
                                          <p:stCondLst>
                                            <p:cond delay="162"/>
                                          </p:stCondLst>
                                        </p:cTn>
                                        <p:tgtEl>
                                          <p:spTgt spid="13"/>
                                        </p:tgtEl>
                                      </p:cBhvr>
                                      <p:to x="100000" y="60000"/>
                                    </p:animScale>
                                    <p:animScale>
                                      <p:cBhvr>
                                        <p:cTn id="50" dur="41" decel="50000">
                                          <p:stCondLst>
                                            <p:cond delay="169"/>
                                          </p:stCondLst>
                                        </p:cTn>
                                        <p:tgtEl>
                                          <p:spTgt spid="13"/>
                                        </p:tgtEl>
                                      </p:cBhvr>
                                      <p:to x="100000" y="100000"/>
                                    </p:animScale>
                                    <p:animScale>
                                      <p:cBhvr>
                                        <p:cTn id="51" dur="7">
                                          <p:stCondLst>
                                            <p:cond delay="328"/>
                                          </p:stCondLst>
                                        </p:cTn>
                                        <p:tgtEl>
                                          <p:spTgt spid="13"/>
                                        </p:tgtEl>
                                      </p:cBhvr>
                                      <p:to x="100000" y="80000"/>
                                    </p:animScale>
                                    <p:animScale>
                                      <p:cBhvr>
                                        <p:cTn id="52" dur="41" decel="50000">
                                          <p:stCondLst>
                                            <p:cond delay="335"/>
                                          </p:stCondLst>
                                        </p:cTn>
                                        <p:tgtEl>
                                          <p:spTgt spid="13"/>
                                        </p:tgtEl>
                                      </p:cBhvr>
                                      <p:to x="100000" y="100000"/>
                                    </p:animScale>
                                    <p:animScale>
                                      <p:cBhvr>
                                        <p:cTn id="53" dur="7">
                                          <p:stCondLst>
                                            <p:cond delay="410"/>
                                          </p:stCondLst>
                                        </p:cTn>
                                        <p:tgtEl>
                                          <p:spTgt spid="13"/>
                                        </p:tgtEl>
                                      </p:cBhvr>
                                      <p:to x="100000" y="90000"/>
                                    </p:animScale>
                                    <p:animScale>
                                      <p:cBhvr>
                                        <p:cTn id="54" dur="41" decel="50000">
                                          <p:stCondLst>
                                            <p:cond delay="417"/>
                                          </p:stCondLst>
                                        </p:cTn>
                                        <p:tgtEl>
                                          <p:spTgt spid="13"/>
                                        </p:tgtEl>
                                      </p:cBhvr>
                                      <p:to x="100000" y="100000"/>
                                    </p:animScale>
                                    <p:animScale>
                                      <p:cBhvr>
                                        <p:cTn id="55" dur="7">
                                          <p:stCondLst>
                                            <p:cond delay="452"/>
                                          </p:stCondLst>
                                        </p:cTn>
                                        <p:tgtEl>
                                          <p:spTgt spid="13"/>
                                        </p:tgtEl>
                                      </p:cBhvr>
                                      <p:to x="100000" y="95000"/>
                                    </p:animScale>
                                    <p:animScale>
                                      <p:cBhvr>
                                        <p:cTn id="56" dur="41" decel="50000">
                                          <p:stCondLst>
                                            <p:cond delay="459"/>
                                          </p:stCondLst>
                                        </p:cTn>
                                        <p:tgtEl>
                                          <p:spTgt spid="13"/>
                                        </p:tgtEl>
                                      </p:cBhvr>
                                      <p:to x="100000" y="100000"/>
                                    </p:animScale>
                                  </p:childTnLst>
                                </p:cTn>
                              </p:par>
                              <p:par>
                                <p:cTn id="57" presetID="26"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145">
                                          <p:stCondLst>
                                            <p:cond delay="0"/>
                                          </p:stCondLst>
                                        </p:cTn>
                                        <p:tgtEl>
                                          <p:spTgt spid="22"/>
                                        </p:tgtEl>
                                      </p:cBhvr>
                                    </p:animEffect>
                                    <p:anim calcmode="lin" valueType="num">
                                      <p:cBhvr>
                                        <p:cTn id="60" dur="456"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22"/>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22"/>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22"/>
                                        </p:tgtEl>
                                        <p:attrNameLst>
                                          <p:attrName>ppt_y</p:attrName>
                                        </p:attrNameLst>
                                      </p:cBhvr>
                                      <p:tavLst>
                                        <p:tav tm="0" fmla="#ppt_y-sin(pi*$)/81">
                                          <p:val>
                                            <p:fltVal val="0"/>
                                          </p:val>
                                        </p:tav>
                                        <p:tav tm="100000">
                                          <p:val>
                                            <p:fltVal val="1"/>
                                          </p:val>
                                        </p:tav>
                                      </p:tavLst>
                                    </p:anim>
                                    <p:animScale>
                                      <p:cBhvr>
                                        <p:cTn id="65" dur="7">
                                          <p:stCondLst>
                                            <p:cond delay="162"/>
                                          </p:stCondLst>
                                        </p:cTn>
                                        <p:tgtEl>
                                          <p:spTgt spid="22"/>
                                        </p:tgtEl>
                                      </p:cBhvr>
                                      <p:to x="100000" y="60000"/>
                                    </p:animScale>
                                    <p:animScale>
                                      <p:cBhvr>
                                        <p:cTn id="66" dur="41" decel="50000">
                                          <p:stCondLst>
                                            <p:cond delay="169"/>
                                          </p:stCondLst>
                                        </p:cTn>
                                        <p:tgtEl>
                                          <p:spTgt spid="22"/>
                                        </p:tgtEl>
                                      </p:cBhvr>
                                      <p:to x="100000" y="100000"/>
                                    </p:animScale>
                                    <p:animScale>
                                      <p:cBhvr>
                                        <p:cTn id="67" dur="7">
                                          <p:stCondLst>
                                            <p:cond delay="328"/>
                                          </p:stCondLst>
                                        </p:cTn>
                                        <p:tgtEl>
                                          <p:spTgt spid="22"/>
                                        </p:tgtEl>
                                      </p:cBhvr>
                                      <p:to x="100000" y="80000"/>
                                    </p:animScale>
                                    <p:animScale>
                                      <p:cBhvr>
                                        <p:cTn id="68" dur="41" decel="50000">
                                          <p:stCondLst>
                                            <p:cond delay="335"/>
                                          </p:stCondLst>
                                        </p:cTn>
                                        <p:tgtEl>
                                          <p:spTgt spid="22"/>
                                        </p:tgtEl>
                                      </p:cBhvr>
                                      <p:to x="100000" y="100000"/>
                                    </p:animScale>
                                    <p:animScale>
                                      <p:cBhvr>
                                        <p:cTn id="69" dur="7">
                                          <p:stCondLst>
                                            <p:cond delay="410"/>
                                          </p:stCondLst>
                                        </p:cTn>
                                        <p:tgtEl>
                                          <p:spTgt spid="22"/>
                                        </p:tgtEl>
                                      </p:cBhvr>
                                      <p:to x="100000" y="90000"/>
                                    </p:animScale>
                                    <p:animScale>
                                      <p:cBhvr>
                                        <p:cTn id="70" dur="41" decel="50000">
                                          <p:stCondLst>
                                            <p:cond delay="417"/>
                                          </p:stCondLst>
                                        </p:cTn>
                                        <p:tgtEl>
                                          <p:spTgt spid="22"/>
                                        </p:tgtEl>
                                      </p:cBhvr>
                                      <p:to x="100000" y="100000"/>
                                    </p:animScale>
                                    <p:animScale>
                                      <p:cBhvr>
                                        <p:cTn id="71" dur="7">
                                          <p:stCondLst>
                                            <p:cond delay="452"/>
                                          </p:stCondLst>
                                        </p:cTn>
                                        <p:tgtEl>
                                          <p:spTgt spid="22"/>
                                        </p:tgtEl>
                                      </p:cBhvr>
                                      <p:to x="100000" y="95000"/>
                                    </p:animScale>
                                    <p:animScale>
                                      <p:cBhvr>
                                        <p:cTn id="72" dur="41" decel="50000">
                                          <p:stCondLst>
                                            <p:cond delay="459"/>
                                          </p:stCondLst>
                                        </p:cTn>
                                        <p:tgtEl>
                                          <p:spTgt spid="22"/>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down)">
                                      <p:cBhvr>
                                        <p:cTn id="77" dur="145">
                                          <p:stCondLst>
                                            <p:cond delay="0"/>
                                          </p:stCondLst>
                                        </p:cTn>
                                        <p:tgtEl>
                                          <p:spTgt spid="14"/>
                                        </p:tgtEl>
                                      </p:cBhvr>
                                    </p:animEffect>
                                    <p:anim calcmode="lin" valueType="num">
                                      <p:cBhvr>
                                        <p:cTn id="78"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9"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0"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81"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82"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83" dur="7">
                                          <p:stCondLst>
                                            <p:cond delay="162"/>
                                          </p:stCondLst>
                                        </p:cTn>
                                        <p:tgtEl>
                                          <p:spTgt spid="14"/>
                                        </p:tgtEl>
                                      </p:cBhvr>
                                      <p:to x="100000" y="60000"/>
                                    </p:animScale>
                                    <p:animScale>
                                      <p:cBhvr>
                                        <p:cTn id="84" dur="41" decel="50000">
                                          <p:stCondLst>
                                            <p:cond delay="169"/>
                                          </p:stCondLst>
                                        </p:cTn>
                                        <p:tgtEl>
                                          <p:spTgt spid="14"/>
                                        </p:tgtEl>
                                      </p:cBhvr>
                                      <p:to x="100000" y="100000"/>
                                    </p:animScale>
                                    <p:animScale>
                                      <p:cBhvr>
                                        <p:cTn id="85" dur="7">
                                          <p:stCondLst>
                                            <p:cond delay="328"/>
                                          </p:stCondLst>
                                        </p:cTn>
                                        <p:tgtEl>
                                          <p:spTgt spid="14"/>
                                        </p:tgtEl>
                                      </p:cBhvr>
                                      <p:to x="100000" y="80000"/>
                                    </p:animScale>
                                    <p:animScale>
                                      <p:cBhvr>
                                        <p:cTn id="86" dur="41" decel="50000">
                                          <p:stCondLst>
                                            <p:cond delay="335"/>
                                          </p:stCondLst>
                                        </p:cTn>
                                        <p:tgtEl>
                                          <p:spTgt spid="14"/>
                                        </p:tgtEl>
                                      </p:cBhvr>
                                      <p:to x="100000" y="100000"/>
                                    </p:animScale>
                                    <p:animScale>
                                      <p:cBhvr>
                                        <p:cTn id="87" dur="7">
                                          <p:stCondLst>
                                            <p:cond delay="410"/>
                                          </p:stCondLst>
                                        </p:cTn>
                                        <p:tgtEl>
                                          <p:spTgt spid="14"/>
                                        </p:tgtEl>
                                      </p:cBhvr>
                                      <p:to x="100000" y="90000"/>
                                    </p:animScale>
                                    <p:animScale>
                                      <p:cBhvr>
                                        <p:cTn id="88" dur="41" decel="50000">
                                          <p:stCondLst>
                                            <p:cond delay="417"/>
                                          </p:stCondLst>
                                        </p:cTn>
                                        <p:tgtEl>
                                          <p:spTgt spid="14"/>
                                        </p:tgtEl>
                                      </p:cBhvr>
                                      <p:to x="100000" y="100000"/>
                                    </p:animScale>
                                    <p:animScale>
                                      <p:cBhvr>
                                        <p:cTn id="89" dur="7">
                                          <p:stCondLst>
                                            <p:cond delay="452"/>
                                          </p:stCondLst>
                                        </p:cTn>
                                        <p:tgtEl>
                                          <p:spTgt spid="14"/>
                                        </p:tgtEl>
                                      </p:cBhvr>
                                      <p:to x="100000" y="95000"/>
                                    </p:animScale>
                                    <p:animScale>
                                      <p:cBhvr>
                                        <p:cTn id="90" dur="41" decel="50000">
                                          <p:stCondLst>
                                            <p:cond delay="459"/>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136899" y="809626"/>
            <a:ext cx="6466115" cy="578304"/>
          </a:xfrm>
          <a:solidFill>
            <a:srgbClr val="009898"/>
          </a:solidFill>
        </p:spPr>
        <p:style>
          <a:lnRef idx="0">
            <a:schemeClr val="accent1"/>
          </a:lnRef>
          <a:fillRef idx="3">
            <a:schemeClr val="accent1"/>
          </a:fillRef>
          <a:effectRef idx="3">
            <a:schemeClr val="accent1"/>
          </a:effectRef>
          <a:fontRef idx="minor">
            <a:schemeClr val="lt1"/>
          </a:fontRef>
        </p:style>
        <p:txBody>
          <a:bodyPr>
            <a:normAutofit fontScale="90000"/>
          </a:bodyPr>
          <a:lstStyle/>
          <a:p>
            <a:pPr algn="ctr"/>
            <a:r>
              <a:rPr lang="tr-TR" dirty="0" smtClean="0"/>
              <a:t>Diğer bazı melekler </a:t>
            </a:r>
            <a:endParaRPr lang="tr-TR" dirty="0"/>
          </a:p>
        </p:txBody>
      </p:sp>
      <p:sp>
        <p:nvSpPr>
          <p:cNvPr id="7" name="Dikdörtgen 6"/>
          <p:cNvSpPr/>
          <p:nvPr/>
        </p:nvSpPr>
        <p:spPr>
          <a:xfrm>
            <a:off x="301488" y="2165803"/>
            <a:ext cx="4591957" cy="3636285"/>
          </a:xfrm>
          <a:prstGeom prst="rect">
            <a:avLst/>
          </a:prstGeom>
          <a:solidFill>
            <a:schemeClr val="accent5">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200" dirty="0"/>
              <a:t>Öldükten sonra kabirde insanları sorgulamakla görevli meleklerdir.</a:t>
            </a:r>
          </a:p>
        </p:txBody>
      </p:sp>
      <p:sp>
        <p:nvSpPr>
          <p:cNvPr id="8" name="Dikdörtgen 7"/>
          <p:cNvSpPr/>
          <p:nvPr/>
        </p:nvSpPr>
        <p:spPr>
          <a:xfrm>
            <a:off x="6664936" y="2301425"/>
            <a:ext cx="5234963" cy="3500663"/>
          </a:xfrm>
          <a:prstGeom prst="rect">
            <a:avLst/>
          </a:prstGeom>
          <a:solidFill>
            <a:schemeClr val="accent5">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sz="3200" dirty="0" smtClean="0"/>
          </a:p>
          <a:p>
            <a:pPr algn="ctr"/>
            <a:r>
              <a:rPr lang="tr-TR" sz="3200" dirty="0" smtClean="0"/>
              <a:t>İnsanın </a:t>
            </a:r>
            <a:r>
              <a:rPr lang="tr-TR" sz="3200" dirty="0"/>
              <a:t>sağında ve solunda bulunan </a:t>
            </a:r>
            <a:r>
              <a:rPr lang="tr-TR" sz="3200" dirty="0" smtClean="0"/>
              <a:t>meleklerdir. Sağdaki </a:t>
            </a:r>
            <a:r>
              <a:rPr lang="tr-TR" sz="3200" dirty="0"/>
              <a:t>melek, iyi davranışları, soldaki melek ise kötü davranışları kaydetmekle görevlidir</a:t>
            </a:r>
          </a:p>
        </p:txBody>
      </p:sp>
      <p:sp>
        <p:nvSpPr>
          <p:cNvPr id="9" name="Dikdörtgen 8"/>
          <p:cNvSpPr/>
          <p:nvPr/>
        </p:nvSpPr>
        <p:spPr>
          <a:xfrm>
            <a:off x="0" y="6408062"/>
            <a:ext cx="12203025" cy="459770"/>
          </a:xfrm>
          <a:prstGeom prst="rect">
            <a:avLst/>
          </a:prstGeom>
          <a:solidFill>
            <a:srgbClr val="00999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Komut Düğmesi: İleri veya Sonraki 9">
            <a:hlinkClick r:id="" action="ppaction://hlinkshowjump?jump=previousslide" highlightClick="1"/>
          </p:cNvPr>
          <p:cNvSpPr/>
          <p:nvPr/>
        </p:nvSpPr>
        <p:spPr>
          <a:xfrm flipH="1">
            <a:off x="10850811" y="6415150"/>
            <a:ext cx="383458" cy="464114"/>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Komut Düğmesi: İleri veya Sonraki 10">
            <a:hlinkClick r:id="" action="ppaction://hlinkshowjump?jump=nextslide" highlightClick="1"/>
          </p:cNvPr>
          <p:cNvSpPr/>
          <p:nvPr/>
        </p:nvSpPr>
        <p:spPr>
          <a:xfrm>
            <a:off x="11798196" y="6415150"/>
            <a:ext cx="383458" cy="452682"/>
          </a:xfrm>
          <a:prstGeom prst="actionButtonForwardNex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Komut Düğmesi: Giriş 11">
            <a:hlinkClick r:id="" action="ppaction://hlinkshowjump?jump=firstslide" highlightClick="1"/>
          </p:cNvPr>
          <p:cNvSpPr/>
          <p:nvPr/>
        </p:nvSpPr>
        <p:spPr>
          <a:xfrm>
            <a:off x="11302394" y="6415150"/>
            <a:ext cx="427678" cy="456707"/>
          </a:xfrm>
          <a:prstGeom prst="actionButtonHom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İçerik Yer Tutucusu 2"/>
          <p:cNvSpPr>
            <a:spLocks noGrp="1"/>
          </p:cNvSpPr>
          <p:nvPr>
            <p:ph idx="1"/>
          </p:nvPr>
        </p:nvSpPr>
        <p:spPr>
          <a:xfrm>
            <a:off x="1076187" y="1704752"/>
            <a:ext cx="3042557" cy="1193346"/>
          </a:xfrm>
          <a:solidFill>
            <a:srgbClr val="FFCC99"/>
          </a:solidFill>
          <a:ln>
            <a:noFill/>
          </a:ln>
        </p:spPr>
        <p:style>
          <a:lnRef idx="1">
            <a:schemeClr val="accent4"/>
          </a:lnRef>
          <a:fillRef idx="2">
            <a:schemeClr val="accent4"/>
          </a:fillRef>
          <a:effectRef idx="1">
            <a:schemeClr val="accent4"/>
          </a:effectRef>
          <a:fontRef idx="minor">
            <a:schemeClr val="dk1"/>
          </a:fontRef>
        </p:style>
        <p:txBody>
          <a:bodyPr anchor="ctr">
            <a:normAutofit lnSpcReduction="10000"/>
          </a:bodyPr>
          <a:lstStyle/>
          <a:p>
            <a:pPr marL="0" indent="0" algn="ctr">
              <a:buNone/>
            </a:pPr>
            <a:r>
              <a:rPr lang="tr-TR" sz="4400" dirty="0" err="1" smtClean="0"/>
              <a:t>Münker</a:t>
            </a:r>
            <a:r>
              <a:rPr lang="tr-TR" sz="4400" dirty="0" smtClean="0"/>
              <a:t> ve </a:t>
            </a:r>
            <a:r>
              <a:rPr lang="tr-TR" sz="4400" dirty="0" err="1"/>
              <a:t>N</a:t>
            </a:r>
            <a:r>
              <a:rPr lang="tr-TR" sz="4400" dirty="0" err="1" smtClean="0"/>
              <a:t>ekir</a:t>
            </a:r>
            <a:endParaRPr lang="tr-TR" sz="4400" dirty="0"/>
          </a:p>
        </p:txBody>
      </p:sp>
      <p:sp>
        <p:nvSpPr>
          <p:cNvPr id="4" name="İçerik Yer Tutucusu 2"/>
          <p:cNvSpPr txBox="1">
            <a:spLocks/>
          </p:cNvSpPr>
          <p:nvPr/>
        </p:nvSpPr>
        <p:spPr>
          <a:xfrm>
            <a:off x="7905640" y="1704752"/>
            <a:ext cx="3136900" cy="1193346"/>
          </a:xfrm>
          <a:prstGeom prst="rect">
            <a:avLst/>
          </a:prstGeom>
          <a:solidFill>
            <a:srgbClr val="FFCC99"/>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None/>
            </a:pPr>
            <a:r>
              <a:rPr lang="tr-TR" sz="4400" dirty="0" err="1"/>
              <a:t>Kiramen</a:t>
            </a:r>
            <a:r>
              <a:rPr lang="tr-TR" sz="4400" dirty="0"/>
              <a:t> Kâtibin</a:t>
            </a:r>
          </a:p>
        </p:txBody>
      </p:sp>
    </p:spTree>
    <p:extLst>
      <p:ext uri="{BB962C8B-B14F-4D97-AF65-F5344CB8AC3E}">
        <p14:creationId xmlns:p14="http://schemas.microsoft.com/office/powerpoint/2010/main" val="5657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uiExpand="1" build="p" animBg="1"/>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UIPERSISTENCEDATA" val="MMPROD_UIPERSISTENCEDATA"/>
  <p:tag name="MMPROD_NEXTUNIQUEID" val="10027"/>
  <p:tag name="MMPROD_DATA" val="&lt;object type=&quot;10002&quot; unique_id=&quot;901&quot;&gt;&lt;property id=&quot;10007&quot; value=&quot;Next&quot;/&gt;&lt;property id=&quot;10008&quot; value=&quot;Back&quot;/&gt;&lt;property id=&quot;10009&quot; value=&quot;Submit&quot;/&gt;&lt;property id=&quot;10012&quot; value=&quot;0&quot;/&gt;&lt;property id=&quot;10022&quot; value=&quot;Try again&quot;/&gt;&lt;property id=&quot;10068&quot; value=&quot;Correct - Click anywhere or press Control Y to continue&quot;/&gt;&lt;property id=&quot;10069&quot; value=&quot;Incorrect - Click anywhere or press Control Y to continue&quot;/&gt;&lt;property id=&quot;10124&quot; value=&quot;Click to continue&quot;/&gt;&lt;property id=&quot;10125&quot; value=&quot;Click to submit answer&quot;/&gt;&lt;property id=&quot;10126&quot; value=&quot;Click to go back&quot;/&gt;&lt;property id=&quot;10127&quot; value=&quot;Clear&quot;/&gt;&lt;property id=&quot;10128&quot; value=&quot;Click to clear&quot;/&gt;&lt;property id=&quot;10133&quot; value=&quot;0&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1&quot;/&gt;&lt;property id=&quot;10183&quot; value=&quot;You must answer the question before continuing&quot;/&gt;&lt;property id=&quot;10185&quot; value=&quot;1&quot;/&gt;&lt;property id=&quot;10188&quot; value=&quot;The time to answer this question has expired.&quot;/&gt;&lt;property id=&quot;10189&quot; value=&quot;1&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1&quot; value=&quot;&amp;lt;Format Name=&amp;quot;Presentation Default&amp;quot;&amp;gt;&amp;lt;Question FontName=&amp;quot;Calibri Light&amp;quot; IsBold=&amp;quot;0&amp;quot; IsItalic=&amp;quot;0&amp;quot; IsUnderline=&amp;quot;0&amp;quot; FontSize=&amp;quot;44&amp;quot;/&amp;gt;&amp;lt;Answer FontName=&amp;quot;Calibri&amp;quot; IsBold=&amp;quot;0&amp;quot; IsItalic=&amp;quot;0&amp;quot; IsUnderline=&amp;quot;0&amp;quot; FontSize=&amp;quot;24&amp;quot;/&amp;gt;&amp;lt;Button FontName=&amp;quot;Calibri Light&amp;quot; IsBold=&amp;quot;0&amp;quot; IsItalic=&amp;quot;0&amp;quot; IsUnderline=&amp;quot;0&amp;quot; FontSize=&amp;quot;14&amp;quot;/&amp;gt;&amp;lt;Message FontName=&amp;quot;Calibri Light&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property id=&quot;10235&quot; value=&quot;0&quot;/&gt;&lt;property id=&quot;10236&quot; value=&quot;0&quot;/&gt;&lt;property id=&quot;10237&quot; value=&quot;0&quot;/&gt;&lt;property id=&quot;10238&quot; value=&quot;-1&quot;/&gt;&lt;property id=&quot;10239&quot; value=&quot;-1&quot;/&gt;&lt;property id=&quot;10240&quot; value=&quot;-1&quot;/&gt;&lt;property id=&quot;10241&quot; value=&quot;-1&quot;/&gt;&lt;property id=&quot;10242&quot; value=&quot;-1&quot;/&gt;&lt;property id=&quot;10243&quot; value=&quot;-1&quot;/&gt;&lt;property id=&quot;10244&quot; value=&quot;1&quot;/&gt;&lt;property id=&quot;10245&quot; value=&quot;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04&quot;&gt;&lt;property id=&quot;10002&quot; value=&quot;Quiz&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04&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Passed&quot;/&gt;&lt;property id=&quot;10166&quot; value=&quot;Failed&quot;/&gt;&lt;property id=&quot;10167&quot; value=&quot;FFFFFFFF&quot;/&gt;&lt;property id=&quot;10169&quot; value=&quot;Question %d of %d&quot;/&gt;&lt;property id=&quot;10170&quot; value=&quot;Send E-mail&quot;/&gt;&lt;property id=&quot;10171&quot; value=&quot;You answered this correctly!&quot;/&gt;&lt;property id=&quot;10172&quot; value=&quot;You did not answer this question completely&quot;/&gt;&lt;property id=&quot;10173&quot; value=&quot;Your answer:&quot;/&gt;&lt;property id=&quot;10174&quot; value=&quot;The correct answer is:&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10&quot;/&gt;&lt;object type=&quot;10062&quot; unique_id=&quot;10006&quot;&gt;&lt;object type=&quot;10050&quot; unique_id=&quot;10007&quot;&gt;&lt;property id=&quot;10020&quot; value=&quot;2&quot;/&gt;&lt;property id=&quot;10102&quot; value=&quot;1&quot;/&gt;&lt;property id=&quot;10191&quot; value=&quot;-1&quot;/&gt;&lt;/object&gt;&lt;object type=&quot;10051&quot; unique_id=&quot;10008&quot;&gt;&lt;property id=&quot;10020&quot; value=&quot;2&quot;/&gt;&lt;property id=&quot;10102&quot; value=&quot;1&quot;/&gt;&lt;property id=&quot;10191&quot; value=&quot;-1&quot;/&gt;&lt;/object&gt;&lt;/object&gt;&lt;object type=&quot;10061&quot; unique_id=&quot;20000&quot;/&gt;&lt;/object&gt;&lt;/object&gt;&lt;/object&gt;&#10;"/>
  <p:tag name="MMPROD_THEME_BG_IMAGE" val=""/>
  <p:tag name="MMPROD_TAG_VCONFIG" val="PD94bWwgdmVyc2lvbj0iMS4wIj8+DQo8Y29uZmlndXJhdGlvbj4NCgk8YnJhbmRpbmc+DQoJCTx1aWZvbnQgbmFtZT0iRk9OVF9OT1RFU19URVhUIiB2YWx1ZT0iVmVyZGFuYSwxMixmYWxzZSxmYWxzZSxmYWxzZSIvPg0KCTwvYnJhbmRpbmc+DQoJPGNvbG9ycz4NCgkJPHVpY29sb3IgbmFtZT0icHJpbWFyeSIgdmFsdWU9IjB4NkY4NDg4Ii8+DQoJCTx1aWNvbG9yIG5hbWU9Imdsb3ciIHZhbHVlPSIweDYwOTc3MyIvPg0KCQk8dWljb2xvciBuYW1lPSJ0ZXh0IiB2YWx1ZT0iMHhGRkZGRkYiLz4NCgkJPHVpY29sb3IgbmFtZT0ibGlnaHQiIHZhbHVlPSIweDRFNUQ2MCIvPg0KCQk8dWljb2xvciBuYW1lPSJzaGFkb3ciIHZhbHVlPSIweDAwMDAwMCIvPg0KCQk8dWljb2xvciBuYW1lPSJiYWNrZ3JvdW5kIiB2YWx1ZT0iMHg5OUNDRkYiLz4NCgk8L2NvbG9ycz4NCgk8bGF5b3V0Pg0KCQk8dWlzaG93IG5hbWU9InByZXNlbnRhdGlvbnRpdGxlIiB2YWx1ZT0idHJ1ZSIvPjx1aXNob3cgbmFtZT0icHJlc2VudGVycGhvdG8iIHZhbHVlPSJ0cnVlIi8+PHVpc2hvdyBuYW1lPSJwcmVzZW50ZXJuYW1lIiB2YWx1ZT0idHJ1ZSIvPjx1aXNob3cgbmFtZT0icHJlc2VudGVydGl0bGUiIHZhbHVlPSJ0cnVlIi8+PHVpc2hvdyBuYW1lPSJwcmVzZW50ZXJlbWFpbCIgdmFsdWU9InRydWUiLz48dWlzaG93IG5hbWU9InByZXNlbnRlcmJpbyIgdmFsdWU9InRydWUiLz48dWlzaG93IG5hbWU9ImNvbXBhbnlsb2dvIiB2YWx1ZT0idHJ1ZSIvPjx1aXNob3cgbmFtZT0ic2lkZWJhciIgdmFsdWU9InRydWUiLz48dWlzaG93IG5hbWU9Im91dGxpbmUiIHZhbHVlPSJ0cnVlIi8+PHVpc2hvdyBuYW1lPSJ0aHVtYm5haWwiIHZhbHVlPSJ0cnVlIi8+DQoJCTx1aXNob3cgbmFtZT0ibm90ZXMiIHZhbHVlPSJ0cnVlIi8+PHVpc2hvdyBuYW1lPSJzZWFyY2giIHZhbHVlPSJ0cnVlIi8+PHVpc2hvdyBuYW1lPSJxdWl6IiB2YWx1ZT0idHJ1ZSIvPjx1aXNob3cgbmFtZT0iYXR0YWNobWVudHMiIHZhbHVlPSJ0cnVlIi8+PHVpc2hvdyBuYW1lPSJ1dGlscyIgdmFsdWU9InRydWUiLz48dWlzaG93IG5hbWU9InZvbHVtZSIgdmFsdWU9InRydWUiLz48dWlzaG93IG5hbWU9InBsYXliYXIiIHZhbHVlPSJ0cnVlIi8+PHVpc2hvdyBuYW1lPSJ0YWxraW5naGVhZCIgdmFsdWU9InRydWUiLz48dWlzaG93IG5hbWU9InNpZGViYXJvbnJpZ2h0IiB2YWx1ZT0iZmFsc2UiLz48dWlzaG93IG5hbWU9InZpZXdjaGFuZ2UiIHZhbHVlPSJ0cnVlIi8+PHVpc2hvdyBuYW1lPSJhbHdheXNTY3J1bmNoIiB2YWx1ZT0iZmFsc2UiLz48dWlzaG93IG5hbWU9ImluaXRpYWxkaXNwbGF5bW9kZWlzbm9ybWFsIiB2YWx1ZT0iZmFsc2UiLz48dWlyZXBsYWNlIG5hbWU9ImxvZ28iIHZhbHVlPSIiLz48dWlyZXBsYWNlIG5hbWU9ImJnaW1hZ2UiIHZhbHVlPSIiLz48dWlyZXBsYWNlIG5hbWU9ImluaXRpYWx0YWIiIHZhbHVlPSJvdXRsaW5lIi8+PHVpc2hvdyBuYW1lPSJjY3RleHRoaWdobGlnaHRpbmciIHZhbHVlPSJ0cnV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YX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2KrYrdiw2YrYsSDYudmGINin2YTZhdix2YHZgtin2KoiLz4NCgkJPHVpdGV4dCBuYW1lPSJBVFRBQ0hNRU5UX1BSRVZJRVdfV0FSTklOR01TRyIgdmFsdWU9ItmE2Kcg2YrZhdmD2YYg2YHYqtitINin2YTZhdix2YHZgtin2Kog2YHZiiDZhtmF2Lcg2KfZhNmF2LnYp9mK2YbYqS4g2KfZhNix2KzYp9ihINin2LPYqtiu2K/Yp9mFINmG2LTYsSDZhNix2KTZitipINin2YTZhtiq2KfYptisLiIvPg0KCQk8dWl0ZXh0IG5hbWU9IlVOTkFNRURTTElERVRJVExFIiB2YWx1ZT0i2LTYsdmK2K3YqSAlbiIvPg0KCQk8dWl0ZXh0IG5hbWU9IkNPTExBQl9MT0NBTF9QTEFZQkFDS19NU0ciIHZhbHVlPSLZitis2LHZiiDYrdin2YTZitin2Ysg2KrYtNi62YrZhCDYp9mE2YXYrdiq2YjZiSDZhdit2YTZitin2YsuINin2YTYqti52KfZiNmGINmE2Kcg2YrYudmF2YQg2YHZiiDZh9iw2Kcg2KfZhNmI2LbYuS4iLz4NCgkJPHVpdGV4dCBuYW1lPSJDT0xMQUJfTE9DQUxfUExBWUJBQ0tfVElUTEUiIHZhbHVlPSLYqti02LrZitmEINmF2K3ZhNmKIi8+DQoJCTx1aXRleHQgbmFtZT0iQ09MTEFCX0xPQ0FMX1BMQVlCQUNLQlROIiB2YWx1ZT0i2YXZiNin2YHZgiIvPg0KCQk8IS0tIHN1YnN0aXR1dGlvbjogJW4gPT0gc2xpZGUgbnVtYmVyIC0tPg0KCQk8IS0tIHN1YnN0aXR1dGlvbjogJXQgPT0gdG90YWwgc2xpZGUgY291bnQgLS0+DQoJCTx1aXRleHQgbmFtZT0iU0NSVUJCQVJTVEFUVVNfU0xJREVJTkZPIiB2YWx1ZT0i2LTYsdmK2K3YqSAlbiAvICV0IHwgIi8+DQoJCTx1aXRleHQgbmFtZT0iU0NSVUJCQVJTVEFUVVNfU1RPUFBFRCIgdmFsdWU9ItmF2KrZiNmC2YEiLz4NCgkJPHVpdGV4dCBuYW1lPSJTQ1JVQkJBUlNUQVRVU19QTEFZSU5HIiB2YWx1ZT0i2YLZitivINin2YTYqti02LrZitmEIi8+DQoJCTx1aXRleHQgbmFtZT0iU0NSVUJCQVJTVEFUVVNfTk9BVURJTyIgdmFsdWU9ItmE2Kcg2YrZiNis2K8g2LXZiNiqIi8+DQoJCTx1aXRleHQgbmFtZT0iU0NSVUJCQVJTVEFUVVNfVklEUExBWUlORyIgdmFsdWU9Itin2YTZgdmK2K/ZitmIINmC2YrYryDYp9mE2KrYtNi62YrZhCIvPg0KCQk8dWl0ZXh0IG5hbWU9IlNDUlVCQkFSU1RBVFVTX0xPQURJTkciIHZhbHVlPSLZitis2LHZiiDYp9mE2KLZhiDYp9mE2KrYrdmF2YrZhC4uLiIvPg0KCQk8dWl0ZXh0IG5hbWU9IlNDUlVCQkFSU1RBVFVTX0JVRkZFUklORyIgdmFsdWU9ItmK2KzYsdmKINin2YTYotmGINin2YTYqtiu2LLZitmGINin2YTZhdik2YLYqiIvPg0KCQk8dWl0ZXh0IG5hbWU9IlNDUlVCQkFSU1RBVFVTX1FVRVNUSU9OIiB2YWx1ZT0i2KfZhNil2KzYp9io2Kkg2LnZhNmJINin2YTYs9ik2KfZhCIvPg0KCQk8dWl0ZXh0IG5hbWU9IlNDUlVCQkFSU1RBVFVTX1JFVklFV1FVSVoiIHZhbHVlPSLZhdix2KfYrNi52Kkg2KfZhNmF2LPYp9io2YLYqSIvPg0KCQk8IS0tIHN1YnN0aXR1dGlvbjogJW0gPT0gbWludXRlcyByZW1haW5pbmcgLS0+DQoJCTwhLS0gc3Vic3RpdHV0aW9uOiAlcyA9PSBzZWNvbmRzIHJlbWFpbmluZyAtLT4NCgkJPHVpdGV4dCBuYW1lPSJFTEFQU0VEIiB2YWx1ZT0iJW0g2K/Zgtin2KbZgiVzINir2YjYp9mGINmF2KrYqNmC2YrYqSIvPg0KCQk8dWl0ZXh0IG5hbWU9Ik5PVEZPVU5EIiB2YWx1ZT0i2YTZhSDZitmP2LnYq9ixINi52YTZiSDYtNmK2KEiLz4NCgkJPHVpdGV4dCBuYW1lPSJBVFRBQ0hNRU5UUyIgdmFsdWU9Itin2YTZhdix2YHZgtin2KoiLz4NCgkJPCEtLSBzdWJzdGl0dXRpb246ICVwID09IGN1cnJlbnQgc3BlYWtlcidzIHRpdGxlIC0tPg0KCQk8dWl0ZXh0IG5hbWU9IkJJT1dJTl9USVRMRSIgdmFsdWU9Itin2YTYs9mK2LHYqSDYp9mE2LDYp9iq2YrYqTogJXAiLz4NCgkJPHVpdGV4dCBuYW1lPSJCSU9CVE5fVElUTEUiIHZhbHVlPSLYp9mE2LPZitix2Kkg2KfZhNiw2KfYqtmK2KkiLz4NCgkJPHVpdGV4dCBuYW1lPSJESVZJREVSQlROX1RJVExFIiB2YWx1ZT0ifCIvPg0KCQk8dWl0ZXh0IG5hbWU9IkNPTlRBQ1RCVE5fVElUTEUiIHZhbHVlPSLYp9iq2LXYp9mEIi8+DQoJCTx1aXRleHQgbmFtZT0iVEFCX1FVSVoiIHZhbHVlPSLZhdiz2KfYqNmC2KkiLz4NCgkJPHVpdGV4dCBuYW1lPSJUQUJfT1VUTElORSIgdmFsdWU9ItmF2K7Yt9i3Ii8+DQoJCTx1aXRleHQgbmFtZT0iVEFCX1RIVU1CIiB2YWx1ZT0i2YXYtdi62ZHYsdipIi8+DQoJCTx1aXRleHQgbmFtZT0iVEFCX05PVEVTIiB2YWx1ZT0i2YXZhNin2K3YuNin2KoiLz4NCgkJPHVpdGV4dCBuYW1lPSJUQUJfU0VBUkNIIiB2YWx1ZT0i2KjYrdirIi8+DQoJCTx1aXRleHQgbmFtZT0iU0xJREVfSEVBRElORyIgdmFsdWU9Iti52YbZiNin2YYg2KfZhNi02LHZitit2KkgIi8+DQoJCTx1aXRleHQgbmFtZT0iRFVSQVRJT05fSEVBRElORyIgdmFsdWU9ItmF2K/YqSIvPg0KCQk8dWl0ZXh0IG5hbWU9IlNFQVJDSF9IRUFESU5HIiB2YWx1ZT0iOtin2YTYqNit2Ksg2LnZhiDZhti1Ii8+DQoJCTx1aXRleHQgbmFtZT0iVEhVTUJfSEVBRElORyIgdmFsdWU9Iti02LHZitit2KkiLz4NCgkJPHVpdGV4dCBuYW1lPSJUSFVNQl9JTkZPIiB2YWx1ZT0i2LnZhtmI2KfZhi/Zhdiv2Kkg2KfZhNi02LHZitit2KkiLz4NCgkJPHVpdGV4dCBuYW1lPSJBVFRBQ0hOQU1FX0hFQURJTkciIHZhbHVlPSLYp9iz2YUg2KfZhNmF2YTZgSIvPg0KCQk8dWl0ZXh0IG5hbWU9IkFUVEFDSFNJWkVfSEVBRElORyIgdmFsdWU9Itin2YTYrdis2YUiLz4NCgkJPHVpdGV4dCBuYW1lPSJTTElERV9OT1RFUyIgdmFsdWU9ItmF2YTYp9it2LjYp9iqINin2YTYtNix2YrYrdipIi8+DQoJCTx1aXRleHQgbmFtZT0iQ09VUlNFX1NUQVRVUyIgdmFsdWU9Itit2KfZhNipINin2YTZiNit2K/YqSIvPg0KCQk8dWl0ZXh0IG5hbWU9IlBBU1NFRF9TVFJJTkciIHZhbHVlPSLZhtis2KfYrSIvPg0KCQk8dWl0ZXh0IG5hbWU9IkZBSUxFRF9TVFJJTkciIHZhbHVlPSLZgdi02YQiLz4NCgkJPCEtLXF1aXogcG9kIGFuZCBtZXNzYWdlIGJveCB0ZXh0cy0tPg0KCQk8dWl0ZXh0IG5hbWU9IlFVSVpQT0RfUVVJWl9BVFRFTVBUIiB2YWx1ZT0i2LHZgtmFINin2YTZhdit2KfZiNmE2Kkg2YHZiiDYp9mE2YXYs9in2KjZgtipOiIvPg0KCQk8dWl0ZXh0IG5hbWU9IlFVSVpQT0RfUVVJWl9BVFRFTVBUX1ZBTFVFIiB2YWx1ZT0iJW4g2YXZhiAldCIvPg0KCQk8dWl0ZXh0IG5hbWU9IlFVSVpQT0RfUVVJWl9TQ09SRSIgdmFsdWU9IjrYp9mE2K/Ysdis2Kkg2KfZhNmF2LPYrNmE2KkiLz4NCgkJPHVpdGV4dCBuYW1lPSJRVUlaUE9EX1FVSVpfUEFTU1NDT1JFIiB2YWx1ZT0iOtiv2LHYrNipINin2YTZhtis2KfYrSIvPg0KCQk8dWl0ZXh0IG5hbWU9IlFVSVpQT0RfUVVJWl9NQVhTQ09SRSIgdmFsdWU9IjrYp9mE2K/Ysdis2Kkg2KfZhNmC2LXZiNmJIi8+DQoJCTx1aXRleHQgbmFtZT0iUVVJWlBPRF9RVUVTQVRNUFRfU1RSIiB2YWx1ZT0i2KfZhNmF2K3Yp9mI2YTYqSAlbiDZhdmGICV0Ii8+DQoJCTx1aXRleHQgbmFtZT0iUVVJWlBPRF9RVUVTVFlQRV9TVFIiIHZhbHVlPSLYp9mE2YbZiNi5OiAlcyIvPg0KCQk8dWl0ZXh0IG5hbWU9IlFVSVpQT0RfUVVFU1RZUEVfR1JEIiB2YWx1ZT0i2KrZhSDYqti12K3Zitit2YciLz4NCgkJPHVpdGV4dCBuYW1lPSJRVUlaUE9EX1FVRVNUWVBFX1NWWSIgdmFsdWU9Itin2LPYqti32YTYp9i5Ii8+DQoJCTx1aXRleHQgbmFtZT0iUVVJWlBPRF9RVUlaQVRNUFRfSU5GIiB2YWx1ZT0i2YTYpyDZhtmH2KfYptmKIi8+DQoJCTx1aXRleHQgbmFtZT0iUVVJWlBPRF9RVUVTQVRNUFRfSU5GIiB2YWx1ZT0i2YTYpyDZhtmH2KfYptmKIi8+DQoJCTx1aXRleHQgbmFtZT0iV0FSTklOR01TR19ZRVNTVFJJTkciIHZhbHVlPSLZhti52YUiLz4NCgkJPHVpdGV4dCBuYW1lPSJXQVJOSU5HTVNHX05PU1RSSU5HIiB2YWx1ZT0i2YTYpyIvPg0KCQk8dWl0ZXh0IG5hbWU9IldBUk5JTkdNU0dfVElUTEVTVFJJTkciIHZhbHVlPSLYqtit2LDZitixINi52YYg2KfZhNiq2YbZgtmEINmB2Yog2KfZhNmF2LPYp9io2YLYqSIvPg0KCQk8dWl0ZXh0IG5hbWU9IldBUk5JTkdNU0dfTVNHU1RSSU5HIiB2YWx1ZT0i2YfZhtin2YMg2KPYs9im2YTYqSDZhNmFINiq2KrZhSDYp9mE2KXYrNin2KjYqSDYudmE2YrZh9inINmB2Yog2KfZhNmF2LPYp9io2YLYqS4g2KfZhNmG2YLYsSDYudmE2Ykg2YbYudmFINiz2YrYrtix2KzZgyDZhdmGINin2YTZhdiz2KfYqNmC2KkuINin2YbZgtixINmE2Kcg2YTZhdiq2KfYqNi52Kkg2KfZhNmF2LPYp9io2YLYqS4iLz4NCgkJPHVpdGV4dCBuYW1lPSJJTkZPUk1BVElPTl9IMjY0X0ZMQVNIUExBWUVSIiB2YWx1ZT0i2YbYs9iu2KkgRmxhc2ggUGxheWVyICDYp9mE2YXYq9io2KrYqSDYrdin2YTZitin2Ysg2LnZhNmJINis2YfYp9iy2YMg2YTYpyDYqtiv2LnZhSDZh9iw2Kcg2KfZhNmB2YrYr9mK2YguINin2YbZgtixINi52YTZiSDZhdmG2LfZgtipINin2YTZgdmK2K/ZitmIINmE2KrZhtiy2YrZhCDYo9it2K/YqyDZhtiz2K7YqSDZhdmG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2KXYuNmH2KfYsSDYp9mE2LTYsdmK2Lcg2KfZhNis2KfZhtio2Yog2YTZhNmF2LTYp9ix2YPZitmGIi8+DQoJCTx1aXRleHQgbmFtZT0iTVVURSIgdmFsdWU9Iti12KfZhdiqIi8+DQoJCTx1aXRleHQgbmFtZT0iRE9DV1JBUF9USVRMRSIgdmFsdWU9Itin2YTZhdmE2YHYp9iqINin2YTZhdix2YHZgtipINmB2YogUHJlc2VudGVyIi8+DQoJCTx1aXRleHQgbmFtZT0iRE9DV1JBUF9NU0ciIHZhbHVlPSLYp9mE2K3Zgdi4INmB2Yog2KzZh9in2LIg2KfZhNmD2YXYqNmK2YjYqtixIi8+DQoJCTx1aXRleHQgbmFtZT0iRE9DV1JBUF9QUk9NUFQiIHZhbHVlPSLYp9mG2YLYsSDZh9mG2Kcg2YTZhNiq2YbYstmK2Y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DQoJCTx1aXRleHQgbmFtZT0iVU5OQU1FRFNMSURFVElUTEUiIHZhbHVlPSJGb2xpZSAlbiIvPg0KCQk8IS0tIHN1YnN0aXR1dGlvbjogJW4gPT0gc2xpZGUgbnVtYmVyIC0tPg0KCQk8IS0tIHN1YnN0aXR1dGlvbjogJXQgPT0gdG90YWwgc2xpZGUgY291bnQgLS0+DQoJCTx1aXRleHQgbmFtZT0iU0NSVUJCQVJTVEFUVVNfU0xJREVJTkZPIiB2YWx1ZT0iRm9saWUgJW4gLyAldCB8ICIvPg0KCQk8dWl0ZXh0IG5hbWU9IlNDUlVCQkFSU1RBVFVTX1NUT1BQRUQiIHZhbHVlPSJCZWVuZGV0Ii8+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DQoJCTx1aXRleHQgbmFtZT0iU0NSVUJCQVJTVEFUVVNfUVVFU1RJT04iIHZhbHVlPSJGcmFnZSBiZWFudHdvcnRlbiIvPg0KCQk8dWl0ZXh0IG5hbWU9IlNDUlVCQkFSU1RBVFVTX1JFVklFV1FVSVoiIHZhbHVlPSJOb2NobWFscyBkdXJjaHNlaGVuIi8+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DQoJCTx1aXRleHQgbmFtZT0iQklPV0lOX1RJVExFIiB2YWx1ZT0iU3ByZWNoZXI6ICVwIi8+DQoJCTx1aXRleHQgbmFtZT0iQklPQlROX1RJVExFIiB2YWx1ZT0iU3ByZWNoZXIiLz4NCgkJPHVpdGV4dCBuYW1lPSJESVZJREVSQlROX1RJVExFIiB2YWx1ZT0ifCIvPg0KCQk8dWl0ZXh0IG5hbWU9IkNPTlRBQ1RCVE5fVElUTEUiIHZhbHVlPSJLb250YWt0Ii8+DQoJCTx1aXRleHQgbmFtZT0iVEFCX1FVSVoiIHZhbHVlPSJRdWl6Ii8+DQoJCTx1aXRleHQgbmFtZT0iVEFCX09VVExJTkUiIHZhbHVlPSJTdHJ1a3R1ciIvPg0KCQk8dWl0ZXh0IG5hbWU9IlRBQl9USFVNQiIgdmFsdWU9Ik1pbmlhdHVyIi8+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HVpdGV4dCBuYW1lPSJDT1VSU0VfU1RBVFVTIiB2YWx1ZT0iTW9kdWxzdGF0dXMiLz4NCgkJPHVpdGV4dCBuYW1lPSJQQVNTRURfU1RSSU5HIiB2YWx1ZT0iRXJmb2xncmVpY2giLz4NCgkJPHVpdGV4dCBuYW1lPSJGQUlMRURfU1RSSU5HIiB2YWx1ZT0iRmVobGdlc2NobGFnZW4iLz4NCgkJPCEtLXF1aXogcG9kIGFuZCBtZXNzYWdlIGJveCB0ZXh0cy0tPg0KCQk8dWl0ZXh0IG5hbWU9IlFVSVpQT0RfUVVJWl9BVFRFTVBUIiB2YWx1ZT0iUXVpenZlcnN1Y2g6Ii8+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DQoJCTx1aXRleHQgbmFtZT0iUVVJWlBPRF9RVUVTQVRNUFRfU1RSIiB2YWx1ZT0iVmVyc3VjaDogJW4gdm9uICV0Ii8+DQoJCTx1aXRleHQgbmFtZT0iUVVJWlBPRF9RVUVTVFlQRV9TVFIiIHZhbHVlPSJUeXA6ICVzIi8+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Q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mVydGlzc2VtZW50IGNvbmNlcm5hbnQgbGEgcGnDqGNlIGpvaW50ZSIvPg0KCQk8dWl0ZXh0IG5hbWU9IkFUVEFDSE1FTlRfUFJFVklFV19XQVJOSU5HTVNHIiB2YWx1ZT0iTGVzIHBpw6hjZXMgam9pbnRlcyBuZSBwZXV2ZW50IHBhcyDDqnRyZSBvdXZlcnRlcyBlbiBtb2RlIEFwZXLDp3UuIFV0aWxpc2V6IGxhIHB1YmxpY2F0aW9uIHBvdXIgYWZmaWNoZXIgbGVzIHLDqXN1bHRhdHMuIi8+DQoJCTx1aXRleHQgbmFtZT0iQ09MTEFCX0xPQ0FMX1BMQVlCQUNLX01TRyIgdmFsdWU9IkxlIGNvbnRlbnUgZXN0IGx1IGxvY2FsZW1lbnQuIExhIGNvbGxhYm9yYXRpb24gbuKAmWVzdCBwYXMgcHJpc2UgZW4gY2hhcmdlIHBvdXIgY2UgbW9kZS4iLz4NCgkJPHVpdGV4dCBuYW1lPSJDT0xMQUJfTE9DQUxfUExBWUJBQ0tfVElUTEUiIHZhbHVlPSJMZWN0dXJlIGxvY2FsZSIvPg0KCQk8dWl0ZXh0IG5hbWU9IkNPTExBQl9MT0NBTF9QTEFZQkFDS0JUTiIgdmFsdWU9Ik9rIi8+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HVpdGV4dCBuYW1lPSJDT1VSU0VfU1RBVFVTIiB2YWx1ZT0iU3RhdHV0IGR1IG1vZHVsZSIvPg0KCQk8dWl0ZXh0IG5hbWU9IlBBU1NFRF9TVFJJTkciIHZhbHVlPSJSw6l1c3NpIi8+DQoJCTx1aXRleHQgbmFtZT0iRkFJTEVEX1NUUklORyIgdmFsdWU9IkVjaG91w6k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ua3u+S7mOODleOCoeOCpOODq+itpuWRiiIvPg0KCQk8dWl0ZXh0IG5hbWU9IkFUVEFDSE1FTlRfUFJFVklFV19XQVJOSU5HTVNHIiB2YWx1ZT0i5re75LuY44OV44Kh44Kk44Or44Gv44OX44Os44OT44Ol44O844Oi44O844OJ44Gn44Gv6ZaL44GN44G+44Gb44KT44CC44OR44OW44Oq44OD44K344Ol44KS5L2/55So44GX44Gm57WQ5p6c44KS6KGo56S644GX44Gm44GP44Gg44GV44GE44CCIi8+DQoJCTx1aXRleHQgbmFtZT0iQ09MTEFCX0xPQ0FMX1BMQVlCQUNLX01TRyIgdmFsdWU9IuOCs+ODs+ODhuODs+ODhOOBr+ODreODvOOCq+ODq+OBp+WGjeeUn+OBleOCjOOBpuOBhOOBvuOBmeOAguOBk+OBruODouODvOODieOBp+OBr+WFseWQjOS9nOalreOBp+OBjeOBvuOBm+OCk+OAgiIvPg0KCQk8dWl0ZXh0IG5hbWU9IkNPTExBQl9MT0NBTF9QTEFZQkFDS19USVRMRSIgdmFsdWU9IuODreODvOOCq+ODq+WGjeeUnyIvPg0KCQk8dWl0ZXh0IG5hbWU9IkNPTExBQl9MT0NBTF9QTEFZQkFDS0JUTiIgdmFsdWU9Ik9LIi8+DQoJCTx1aXRleHQgbmFtZT0iVU5OQU1FRFNMSURFVElUTEUiIHZhbHVlPSLjgrnjg6njgqTjg4kgOiAlbiIvPg0KCQk8IS0tIHN1YnN0aXR1dGlvbjogJW4gPT0gc2xpZGUgbnVtYmVyIC0tPg0KCQk8IS0tIHN1YnN0aXR1dGlvbjogJXQgPT0gdG90YWwgc2xpZGUgY291bnQgLS0+DQoJCTx1aXRleHQgbmFtZT0iU0NSVUJCQVJTVEFUVVNfU0xJREVJTkZPIiB2YWx1ZT0i44K544Op44Kk44OJIDogJW4gLyAldCB8ICIvPg0KCQk8dWl0ZXh0IG5hbWU9IlNDUlVCQkFSU1RBVFVTX1NUT1BQRUQiIHZhbHVlPSLlgZzmraIiLz4NCgkJPHVpdGV4dCBuYW1lPSJTQ1JVQkJBUlNUQVRVU19QTEFZSU5HIiB2YWx1ZT0i5YaN55Sf5LitIi8+DQoJCTx1aXRleHQgbmFtZT0iU0NSVUJCQVJTVEFUVVNfTk9BVURJTyIgdmFsdWU9Iumfs+WjsOOBquOBlyIvPg0KCQk8dWl0ZXh0IG5hbWU9IlNDUlVCQkFSU1RBVFVTX1ZJRFBMQVlJTkciIHZhbHVlPSLjg5Pjg4fjgqrlho3nlJ/kuK0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UVVJWiIgdmFsdWU9IuOCr+OCpOOCuiIvPg0KCQk8dWl0ZXh0IG5hbWU9IlRBQl9PVVRMSU5FIiB2YWx1ZT0i44Ki44Km44OI44Op44Kk44OzIi8+DQoJCTx1aXRleHQgbmFtZT0iVEFCX1RIVU1CIiB2YWx1ZT0i44K144Og44ON44O844OrIi8+DQoJCTx1aXRleHQgbmFtZT0iVEFCX05PVEVTIiB2YWx1ZT0i44OO44O844OIIi8+DQoJCTx1aXRleHQgbmFtZT0iVEFCX1NFQVJDSCIgdmFsdWU9IuaknOe0oiIvPg0KCQk8dWl0ZXh0IG5hbWU9IlNMSURFX0hFQURJTkciIHZhbHVlPSLjgrnjg6njgqTjg4njgr/jgqTjg4jjg6siLz4NCgkJPHVpdGV4dCBuYW1lPSJEVVJBVElPTl9IRUFESU5HIiB2YWx1ZT0i6ZW344GVIi8+DQoJCTx1aXRleHQgbmFtZT0iU0VBUkNIX0hFQURJTkciIHZhbHVlPSLmpJzntKLjgZnjgovjg4bjgq3jgrnjg4ggOiAiLz4NCgkJPHVpdGV4dCBuYW1lPSJUSFVNQl9IRUFESU5HIiB2YWx1ZT0i44K544Op44Kk44OJIi8+DQoJCTx1aXRleHQgbmFtZT0iVEhVTUJfSU5GTyIgdmFsdWU9IuOCueODqeOCpOODieOCv+OCpOODiOODqyAvIOmVt+OBlSIvPg0KCQk8dWl0ZXh0IG5hbWU9IkFUVEFDSE5BTUVfSEVBRElORyIgdmFsdWU9IuODleOCoeOCpOODq+WQjSIvPg0KCQk8dWl0ZXh0IG5hbWU9IkFUVEFDSFNJWkVfSEVBRElORyIgdmFsdWU9IuOCteOCpOOCuiIvPg0KCQk8dWl0ZXh0IG5hbWU9IlNMSURFX05PVEVTIiB2YWx1ZT0i44K544Op44Kk44OJ44OO44O844OIIi8+DQoJCTx1aXRleHQgbmFtZT0iQ09VUlNFX1NUQVRVUyIgdmFsdWU9IuODouOCuOODpeODvOODq+OCueODhuODvOOCv+OCuSIvPg0KCQk8dWl0ZXh0IG5hbWU9IlBBU1NFRF9TVFJJTkciIHZhbHVlPSLlkIjmoLwiLz4NCgkJPHVpdGV4dCBuYW1lPSJGQUlMRURfU1RSSU5HIiB2YWx1ZT0i5LiN5ZCI5qC8Ii8+DQoJCTwhLS1xdWl6IHBvZCBhbmQgbWVzc2FnZSBib3ggdGV4dHMtLT4NCgkJPHVpdGV4dCBuYW1lPSJRVUlaUE9EX1FVSVpfQVRURU1QVCIgdmFsdWU9IuOCr+OCpOOCuuippuihjOWbnuaVsCA6ICIvPg0KCQk8dWl0ZXh0IG5hbWU9IlFVSVpQT0RfUVVJWl9BVFRFTVBUX1ZBTFVFIiB2YWx1ZT0iJW4gLyAldCIvPg0KCQk8dWl0ZXh0IG5hbWU9IlFVSVpQT0RfUVVJWl9TQ09SRSIgdmFsdWU9IuOCueOCs+OCoiA6ICIvPg0KCQk8dWl0ZXh0IG5hbWU9IlFVSVpQT0RfUVVJWl9QQVNTU0NPUkUiIHZhbHVlPSLlkIjmoLzngrkgOiIvPg0KCQk8dWl0ZXh0IG5hbWU9IlFVSVpQT0RfUVVJWl9NQVhTQ09SRSIgdmFsdWU9IuacgOmrmOW+l+eCuSA6ICIvPg0KCQk8dWl0ZXh0IG5hbWU9IlFVSVpQT0RfUVVFU0FUTVBUX1NUUiIgdmFsdWU9IuippuihjOWbnuaVsCA6ICVuIC8gJXQiLz4NCgkJPHVpdGV4dCBuYW1lPSJRVUlaUE9EX1FVRVNUWVBFX1NUUiIgdmFsdWU9IuOCv+OCpOODlyA6ICVzIi8+DQoJCTx1aXRleHQgbmFtZT0iUVVJWlBPRF9RVUVTVFlQRV9HUkQiIHZhbHVlPSLoqZXkvqEiLz4NCgkJPHVpdGV4dCBuYW1lPSJRVUlaUE9EX1FVRVNUWVBFX1NWWSIgdmFsdWU9IuOCouODs+OCseODvOODiCIvPg0KCQk8dWl0ZXh0IG5hbWU9IlFVSVpQT0RfUVVJWkFUTVBUX0lORiIgdmFsdWU9IueEoeWItumZkCIvPg0KCQk8dWl0ZXh0IG5hbWU9IlFVSVpQT0RfUVVFU0FUTVBUX0lORiIgdmFsdWU9IueEoeWItumZkCIvPg0KCQk8dWl0ZXh0IG5hbWU9IldBUk5JTkdNU0dfWUVTU1RSSU5HIiB2YWx1ZT0i44Gv44GEIi8+DQoJCTx1aXRleHQgbmFtZT0iV0FSTklOR01TR19OT1NUUklORyIgdmFsdWU9IuOBhOOBhOOBiCIvPg0KCQk8dWl0ZXh0IG5hbWU9IldBUk5JTkdNU0dfVElUTEVTVFJJTkciIHZhbHVlPSLjgq/jgqTjgrrjga7jg4rjg5PjgrLjg7zjgrfjg6fjg7PjgavplqLjgZnjgovorablkYoiLz4NCgkJPHVpdGV4dCBuYW1lPSJXQVJOSU5HTVNHX01TR1NUUklORyIgdmFsdWU9IuOBk+OBruOCr+OCpOOCuuOBq+OBr+OAgeOBvuOBoOino+etlOOBl+OBpuOBhOOBquOBhOizquWVj+OBjOOBguOCiuOBvuOBmeOAgiYjeEE7JiN4QTsg44Kv44Kk44K644KS57WC5LqG44GZ44KL44Gr44Gv44CB44CM44Gv44GE44CN44KS44Kv44Oq44OD44Kv44GX44G+44GZ44CC44Kv44Kk44K644KS57aa6KGM44GZ44KL44Gr44Gv44CB44CM44GE44GE44GI44CN44KS44Kv44Oq44OD44Kv44GX44G+44GZ44CCIi8+DQoJCTx1aXRleHQgbmFtZT0iSU5GT1JNQVRJT05fSDI2NF9GTEFTSFBMQVlFUiIgdmFsdWU9IuOBiuS9v+OBhOOBruOCs+ODs+ODlOODpeODvOOCv+OBq+ePvuWcqOOCpOODs+OCueODiOODvOODq+OBleOCjOOBpuOBhOOCiyBGbGFzaCBQbGF5ZXIg44Gu44OQ44O844K444On44Oz44Gv44CB44GT44Gu44OT44OH44Kq44KS44K144Od44O844OI44GX44Gm44GE44G+44Gb44KT44CC5pyA5paw44GuIEZsYXNoIFBsYXllciDjgpLjg4Djgqbjg7Pjg63jg7zjg4njgZnjgovjgavjga/jgIHjg5Pjg4fjgqrpoJjln5/jgpLjgq/jg6rjg4Pjgq/jgZfjgabjgY/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C5Yqg6ICF44Gr6KaL44Gb44KLIi8+DQoJCTx1aXRleHQgbmFtZT0iTVVURSIgdmFsdWU9IuODn+ODpeODvOODiCIvPg0KCQk8dWl0ZXh0IG5hbWU9IkRPQ1dSQVBfVElUTEUiIHZhbHVlPSJQcmVzZW50ZXIg5re75LuY44OV44Kh44Kk44OrIi8+DQoJCTx1aXRleHQgbmFtZT0iRE9DV1JBUF9NU0ciIHZhbHVlPSLjg57jgqTjgrPjg7Pjg5Tjg6Xjg7zjgr/jgavkv53lrZgiLz4NCgkJPHVpdGV4dCBuYW1lPSJET0NXUkFQX1BST01QVCIgdmFsdWU9IuOCr+ODquODg+OCr+OBl+OBpuODgOOCpuODs+ODreODvOODiSIvPg0KCTwvbGFuZ3VhZ2U+DQoJPGxhbmd1YWdlIGlkPSJrby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x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7LKo67aAIO2MjOydvCDqsr3qs6AiLz4NCgkJPHVpdGV4dCBuYW1lPSJBVFRBQ0hNRU5UX1BSRVZJRVdfV0FSTklOR01TRyIgdmFsdWU9IuuvuOumrOuztOq4sCDrqqjrk5zsl5DshJzripQg7LKo67aAIO2MjOydvOydtCDsl7Trpqzsp4Ag7JWK7Iq164uI64ukLiDqsrDqs7zrpbwg67O066Ck66m0IOqyjOyLnCDquLDriqXsnYQg7IKs7Jqp7ZWY7Iut7Iuc7JikLiIvPg0KCQk8dWl0ZXh0IG5hbWU9IkNPTExBQl9MT0NBTF9QTEFZQkFDS19NU0ciIHZhbHVlPSLsvZjthZDtirjqsIAg66Gc7Lus7JeQ7IScIOyerOyDnSDspJHsnoXri4jri6QuIOydtCDrqqjrk5zsl5DshJzripQg6rO164+ZIOyekeyXheydhCDsiJjtlontlaAg7IiYIOyXhuyKteuLiOuLpC4iLz4NCgkJPHVpdGV4dCBuYW1lPSJDT0xMQUJfTE9DQUxfUExBWUJBQ0tfVElUTEUiIHZhbHVlPSLroZzsu6wg7J6s7IOdIi8+DQoJCTx1aXRleHQgbmFtZT0iQ09MTEFCX0xPQ0FMX1BMQVlCQUNLQlROIiB2YWx1ZT0i7ZmV7J24Ii8+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HVpdGV4dCBuYW1lPSJDT1VSU0VfU1RBVFVTIiB2YWx1ZT0i66qo65OIIOyDge2DnCIvPg0KCQk8dWl0ZXh0IG5hbWU9IlBBU1NFRF9TVFJJTkciIHZhbHVlPSLtlanqsqkiLz4NCgkJPHVpdGV4dCBuYW1lPSJGQUlMRURfU1RSSU5HIiB2YWx1ZT0i67aI7ZWp6rKp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2aXNvIGRlIGFyY2hpdm8gYWRqdW50byIvPg0KCQk8dWl0ZXh0IG5hbWU9IkFUVEFDSE1FTlRfUFJFVklFV19XQVJOSU5HTVNHIiB2YWx1ZT0iTm8gZXMgcG9zaWJsZSBhYnJpciBsb3MgYXJjaGl2b3MgYWRqdW50b3MgZW4gZWwgbW9kbyBkZSBwcmV2aXN1YWxpemFjacOzbi4gVXNlIFB1YmxpY2FyIHBhcmEgdmVyIGxvcyByZXN1bHRhZG9zLiIvPg0KCQk8dWl0ZXh0IG5hbWU9IkNPTExBQl9MT0NBTF9QTEFZQkFDS19NU0ciIHZhbHVlPSJFbCBjb250ZW5pZG8gc2UgZXN0w6EgcmVwcm9kdWNpZW5kbyBsb2NhbG1lbnRlLiBMYSBjb2xhYm9yYWNpw7NuIG5vIGZ1bmNpb25hIGVuIGVzdGUgbW9kby4iLz4NCgkJPHVpdGV4dCBuYW1lPSJDT0xMQUJfTE9DQUxfUExBWUJBQ0tfVElUTEUiIHZhbHVlPSJSZXByb2R1Y2Npw7NuIGxvY2FsIi8+DQoJCTx1aXRleHQgbmFtZT0iQ09MTEFCX0xPQ0FMX1BMQVlCQUNLQlROIiB2YWx1ZT0iT2siLz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HVpdGV4dCBuYW1lPSJDT1VSU0VfU1RBVFVTIiB2YWx1ZT0iRXN0YWRvIGRlIG1vZHVsbyIvPg0KCQk8dWl0ZXh0IG5hbWU9IlBBU1NFRF9TVFJJTkciIHZhbHVlPSJBcHJvYmFkbyIvPg0KCQk8dWl0ZXh0IG5hbWU9IkZBSUxFRF9TVFJJTkciIHZhbHVlPSJTdXNwZW5zby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k11ZG8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DQoJPGxhbmd1YWdlIGlkPSJw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mlzbyBkZSBhbmV4byIvPg0KCQk8dWl0ZXh0IG5hbWU9IkFUVEFDSE1FTlRfUFJFVklFV19XQVJOSU5HTVNHIiB2YWx1ZT0iT3MgYW5leG9zIG7Do28gc8OjbyBhYmVydG9zIG5vIG1vZG8gZGUgVmlzdWFsaXphw6fDo28uIFVzZSBvIGNvbWFuZG8gZGUgcHVibGljYcOnw6NvIHBhcmEgdmVyIG9zIHJlc3VsdGFkb3MuIi8+DQoJCTx1aXRleHQgbmFtZT0iQ09MTEFCX0xPQ0FMX1BMQVlCQUNLX01TRyIgdmFsdWU9Ik8gY29udGXDumRvIGVzdMOhIHNlbmRvIHJlcHJvZHV6aWRvIGxvY2FsbWVudGUuQSBjb2xhYm9yYcOnw6NvIG7Do28gZnVuY2lvbmEgbmVzdGUgbW9kby4iLz4NCgkJPHVpdGV4dCBuYW1lPSJDT0xMQUJfTE9DQUxfUExBWUJBQ0tfVElUTEUiIHZhbHVlPSJSZXByb2R1w6fDo28gbG9jYWwiLz4NCgkJPHVpdGV4dCBuYW1lPSJDT0xMQUJfTE9DQUxfUExBWUJBQ0tCVE4iIHZhbHVlPSJPayIv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x1aXRleHQgbmFtZT0iQ09VUlNFX1NUQVRVUyIgdmFsdWU9IlN0YXR1cyBkbyBtw7NkdWxvIi8+DQoJCTx1aXRleHQgbmFtZT0iUEFTU0VEX1NUUklORyIgdmFsdWU9IkFwcm92YWRvIi8+DQoJCTx1aXRleHQgbmFtZT0iRkFJTEVEX1NUUklORyIgdmFsdWU9IlJlcHJvdmFkby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VU5OQU1FRFNMSURFVElUTEUiIHZhbHVlPSJEaWFwb3NpdGl2YS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DQoJPGxhbmd1YWdlIGlkPSJub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RGlhICVuIi8+DQoJCTx1aXRleHQgbmFtZT0iQ09MTEFCX0xPQ0FMX1BMQVlCQUNLX01TRyIgdmFsdWU9IkNvbnRlbnQgaXMgYmVpbmcgcGxheWVkIGxvY2FsbHkuXG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kRpYSAlbiAvICV0IHwgIi8+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DQoJCTx1aXRleHQgbmFtZT0iU0NSVUJCQVJTVEFUVVNfUVVFU1RJT04iIHZhbHVlPSJWcmFhZyBtZXQgYW50d29vcmQiLz4NCgkJPHVpdGV4dCBuYW1lPSJTQ1JVQkJBUlNUQVRVU19SRVZJRVdRVUlaIiB2YWx1ZT0iUXVpeiBjb250cm9sZXJlbiIvPg0KCQk8IS0tIHN1YnN0aXR1dGlvbjogJW0gPT0gbWludXRlcyByZW1haW5pbmcgLS0+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DQoJCTwhLS0gc3Vic3RpdHV0aW9uOiAlcCA9PSBjdXJyZW50IHNwZWFrZXIncyB0aXRsZSAtLT4NCgkJPHVpdGV4dCBuYW1lPSJCSU9XSU5fVElUTEUiIHZhbHVlPSJCaW9ncmFmaWU6ICVwIi8+DQoJCTx1aXRleHQgbmFtZT0iQklPQlROX1RJVExFIiB2YWx1ZT0iQmlvZ3JhZmllIi8+DQoJCTx1aXRleHQgbmFtZT0iRElWSURFUkJUTl9USVRMRSIgdmFsdWU9InwiLz4NCgkJPHVpdGV4dCBuYW1lPSJDT05UQUNUQlROX1RJVExFIiB2YWx1ZT0iQ29udGFjdCIvPg0KCQk8dWl0ZXh0IG5hbWU9IlRBQl9RVUlaIiB2YWx1ZT0iUXVpeiIvPg0KCQk8dWl0ZXh0IG5hbWU9IlRBQl9PVVRMSU5FIiB2YWx1ZT0iT3ZlcnppY2h0Ii8+DQoJCTx1aXRleHQgbmFtZT0iVEFCX1RIVU1CIiB2YWx1ZT0iTWluaWF0dXVyIi8+DQoJCTx1aXRleHQgbmFtZT0iVEFCX05PVEVTIiB2YWx1ZT0iTm90aXRpZXMiLz4NCgkJPHVpdGV4dCBuYW1lPSJUQUJfU0VBUkNIIiB2YWx1ZT0iWm9la2VuIi8+DQoJCTx1aXRleHQgbmFtZT0iU0xJREVfSEVBRElORyIgdmFsdWU9IlRpdGVsIHZhbiBkaWEiLz4NCgkJPHVpdGV4dCBuYW1lPSJEVVJBVElPTl9IRUFESU5HIiB2YWx1ZT0iRHV1ciIvPg0KCQk8dWl0ZXh0IG5hbWU9IlNFQVJDSF9IRUFESU5HIiB2YWx1ZT0iWm9la2VuIG5hYXIgdGVrc3Q6Ii8+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DQoJCTx1aXRleHQgbmFtZT0iU0xJREVfTk9URVMiIHZhbHVlPSJEaWFub3RpdGllcy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TwvbGFuZ3VhZ2U+DQoJPGxhbmd1YWdlIGlkPSJjbiI+DQoJCTwhLS0gZm9ybWF0IGZvciB1aWZvbnQgdmFsdWUgaXMgImZvbnQsc2l6ZSxpc2JvbGQsaXNpdGFsaWMsaXNzaGFkb3dlZCIgLS0+DQoJCTx1aWZvbnQgbmFtZT0iRk9OVF9RVUlaWklORyIgdmFsdWU9IuWui+S9ky0xODAzMCwxMCxmYWxzZSxmYWxzZSxmYWxzZSIvPg0KCQk8dWlmb250IG5hbWU9IkZPTlRfU0NSVUJTVEFUVVMiIHZhbHVlPSLlrovkvZMtMTgwMzAsMTAsdHJ1ZSxmYWxzZSx0cnVlIi8+DQoJCTx1aWZvbnQgbmFtZT0iRk9OVF9TQ1JVQlRJTUUiIHZhbHVlPSLlrovkvZMtMTgwMzAsMTAsZmFsc2UsZmFsc2UsdHJ1ZSIvPg0KCQk8dWlmb250IG5hbWU9IkZPTlRfRUxBUFNFRFRJTUUiIHZhbHVlPSLlrovkvZMtMTgwMzAsMTAsdHJ1ZSxmYWxzZSx0cnVlIi8+DQoJCTx1aWZvbnQgbmFtZT0iRk9OVF9VVElMU01FTlUiIHZhbHVlPSLlrovkvZMtMTgwMzAsMTAsdHJ1ZSxmYWxzZSxmYWxzZSIvPg0KCQk8dWlmb250IG5hbWU9IkZPTlRfVEFCUyIgdmFsdWU9IuWui+S9ky0xODAzMCwxNCx0cnVlLGZhbHNlLHRydWUiLz4NCgkJPHVpZm9udCBuYW1lPSJGT05UX1BSRVNFTlRBVElPTk5BTUUiIHZhbHVlPSLlrovkvZMtMTgwMzAsMTQsZmFsc2UsZmFsc2UsdHJ1ZSIvPg0KCQk8dWlmb250IG5hbWU9IkZPTlRfUFJFU0VOVEVSTkFNRSIgdmFsdWU9IuWui+S9ky0xODAzMCwxNCx0cnVlLGZhbHNlLHRydWUiLz4NCgkJPHVpZm9udCBuYW1lPSJGT05UX1BSRVNFTlRFUlRJVExFIiB2YWx1ZT0i5a6L5L2TLTE4MDMwLDEzLGZhbHNlLGZhbHNlLHRydWUiLz4NCgkJPHVpZm9udCBuYW1lPSJGT05UX0JJT0JUTiIgdmFsdWU9IuWui+S9ky0xODAzMCwxMCxmYWxzZSxmYWxzZSx0cnVlIi8+DQoJCTx1aWZvbnQgbmFtZT0iRk9OVF9OT1RFUyIgdmFsdWU9IuWui+S9ky0xODAzMCwxMixmYWxzZSxmYWxzZSxmYWxzZSIvPg0KCQk8dWlmb250IG5hbWU9IkZPTlRfT1VUTElORSIgdmFsdWU9IuWui+S9ky0xODAzMCwxMixmYWxzZSxmYWxzZSx0cnVlIi8+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DQoJCTx1aWZvbnQgbmFtZT0iRk9OVF9MSVNUSEVBRElORyIgdmFsdWU9IuWui+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S9ky0xODAzMCwxMix0cnVlLGZhbHNlLHRydWUiLz4NCgkJPHVpZm9udCBuYW1lPSJGT05UX01TR0JPWF9NU0ciIHZhbHVlPSLlrovkvZMtMTgwMzAsMTIsZmFsc2UsZmFsc2UsdHJ1ZSIvPg0KCQk8dWlmb250IG5hbWU9IkZPTlRfTVNHQk9YX09QVElPTlMiIHZhbHVlPSLlrovkvZMtMTgwMzAsMTAsdHJ1ZSxmYWxzZSx0cnVlIi8+DQoJCTx1aWZvbnQgbmFtZT0iRk9OVF9RVUlaUE9EX1FVSVpfVElUTEUiIHZhbHVlPSLlrovkvZMtMTgwMzAsMTIsdHJ1ZSxmYWxzZSx0cnVlIi8+DQoJCTx1aWZvbnQgbmFtZT0iRk9OVF9RVUlaUE9EX1FVSVpfQVRURU1QVCIgdmFsdWU9IuWui+S9ky0xODAzMCwxMCxmYWxzZSxmYWxzZSx0cnVlIi8+DQoJCTx1aWZvbnQgbmFtZT0iRk9OVF9RVUlaUE9EX1FVSVpfQVRURU1QVF9WQUxVRSIgdmFsdWU9IuWui+S9ky0xODAzMCwxMCx0cnVlLGZhbHNlLHRydWUiLz4NCgkJPHVpZm9udCBuYW1lPSJGT05UX1FVSVpQT0RfUVVFU1RJT05fU0NPUkUiIHZhbHVlPSLlrovkvZMtMTgwMzAsMTAsZmFsc2UsZmFsc2UsdHJ1ZSIvPg0KCQk8dWlmb250IG5hbWU9IkZPTlRfUVVJWlBPRF9RVUVTVElPTl9TQ09SRV9WQUxVRSIgdmFsdWU9IuWui+S9ky0xODAzMCwxMCx0cnVlLGZhbHNlLHRydWUiLz4NCgkJPHVpZm9udCBuYW1lPSJGT05UX1FVSVpQT0RfUVVFU1RJT05fQVRURU1QVCIgdmFsdWU9IuWui+S9ky0xODAzMCwxMCxmYWxzZSxmYWxzZSx0cnVlIi8+DQoJCTx1aWZvbnQgbmFtZT0iRk9OVF9RVUlaUE9EX1FVRVNUSU9OX0FUVEVNUFRfVkFMVUUiIHZhbHVlPSLlrovkvZMtMTgwMzAsMTAsdHJ1ZSxmYWxzZSx0cnVlIi8+DQoJCTx1aWZvbnQgbmFtZT0iRk9OVF9RVUlaUE9EX1FVRVNUSU9OX1RBRyIgdmFsdWU9IuWui+S9ky0xODAzMCwxMix0cnVlLGZhbHNlLHRydWUiLz4NCgkJPHVpZm9udCBuYW1lPSJGT05UX1FVSVpQT0RfUVVJWl9RVUVTVElPTl9DT1VOVCIgdmFsdWU9IuWui+S9ky0xODAzMCwxMCxmYWxzZSxmYWxzZSx0cnVlIi8+DQoJCTx1aWZvbnQgbmFtZT0iRk9OVF9RVUlaUE9EX1FVSVpfUVVFU1RJT05fQ09VTlRfVkFMVUUiIHZhbHVlPSLlrovkvZMtMTgwMzAsMTAsdHJ1ZSxmYWxzZSx0cnVlIi8+DQoJCTx1aWZvbnQgbmFtZT0iRk9OVF9RVUlaUE9EX1FVSVpfUVVFU1RJT05fQVRURU1QVEVEIiB2YWx1ZT0i5a6L5L2TLTE4MDMwLDEwLGZhbHNlLGZhbHNlLHRydWUiLz4NCgkJPHVpZm9udCBuYW1lPSJGT05UX1FVSVpQT0RfUVVJWl9RVUVTVElPTl9BVFRFTVBURURfVkFMVUUiIHZhbHVlPSLlrovkvZMtMTgwMzAsMTAsdHJ1ZSxmYWxzZSx0cnVlIi8+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S9ky0xODAzMCwxMCx0cnVlLGZhbHNlLHRydWUiLz4NCgkJPHVpZm9udCBuYW1lPSJGT05UX1FVSVpQT0RfUVVJWl9NQVhTQ09SRSIgdmFsdWU9IuWui+S9ky0xODAzMCwxMCxmYWxzZSxmYWxzZSx0cnVlIi8+DQoJCTx1aWZvbnQgbmFtZT0iRk9OVF9RVUlaUE9EX1FVSVpfTUFYU0NPUkVfVkFMVUUiIHZhbHVlPSLlrovkvZMtMTgwMzAsMTAsdHJ1ZSxmYWxzZSx0cnVlIi8+DQoJCTx1aWZvbnQgbmFtZT0iRk9OVF9RVUlaUE9EX1FVSVpfUEFTU1NDT1JFIiB2YWx1ZT0i5a6L5L2TLTE4MDMwLDEwLGZhbHNlLGZhbHNlLHRydWUiLz4NCgkJPHVpZm9udCBuYW1lPSJGT05UX1FVSVpQT0RfUVVJWl9QQVNTU0NPUkVfVkFMVUUiIHZhbHVlPSLlrovkvZMtMTgwMzAsMTAsdHJ1ZSxmYWxzZSx0cnVlIi8+DQoJCTwhLS0gdWl0ZXh0IC0tPg0KCQk8IS0tIHN1YnN0aXR1dGlvbjogJW4gPT0gc2xpZGUgbnVtYmVyIC0t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dWl0ZXh0IG5hbWU9IlVOTkFNRURTTElERVRJVExFIiB2YWx1ZT0i5bm754Gv54mHICVuIi8+DQoJCTwhLS0gc3Vic3RpdHV0aW9uOiAlbiA9PSBzbGlkZSBudW1iZXIgLS0+DQoJCTwhLS0gc3Vic3RpdHV0aW9uOiAldCA9PSB0b3RhbCBzbGlkZSBjb3VudCAtLT4NCgkJPHVpdGV4dCBuYW1lPSJTQ1JVQkJBUlNUQVRVU19TTElERUlORk8iIHZhbHVlPSLlubvnga/niYcgJW4gLyAldCB8ICIvPg0KCQk8dWl0ZXh0IG5hbWU9IlNDUlVCQkFSU1RBVFVTX1NUT1BQRUQiIHZhbHVlPSLlt7LlgZzmraIiLz4NCgkJPHVpdGV4dCBuYW1lPSJTQ1JVQkJBUlNUQVRVU19QTEFZSU5HIiB2YWx1ZT0i5q2j5Zyo5pKt5pS+Ii8+DQoJCTx1aXRleHQgbmFtZT0iU0NSVUJCQVJTVEFUVVNfTk9BVURJTyIgdmFsdWU9IuaXoOmfs+mikSIvPg0KCQk8dWl0ZXh0IG5hbWU9IlNDUlVCQkFSU1RBVFVTX1ZJRFBMQVlJTkciIHZhbHVlPSLop4bpopHmkq3mlL4iLz4NCgkJPHVpdGV4dCBuYW1lPSJTQ1JVQkJBUlNUQVRVU19MT0FESU5HIiB2YWx1ZT0i5q2j5Zyo6L295YWlIi8+DQoJCTx1aXRleHQgbmFtZT0iU0NSVUJCQVJTVEFUVVNfQlVGRkVSSU5HIiB2YWx1ZT0i5q2j5Zyo6L+b6KGM57yT5Yay5aSE55CGIi8+DQoJCTx1aXRleHQgbmFtZT0iU0NSVUJCQVJTVEFUVVNfUVVFU1RJT04iIHZhbHVlPSLlm57nrZTpl67popgiLz4NCgkJPHVpdGV4dCBuYW1lPSJTQ1JVQkJBUlNUQVRVU19SRVZJRVdRVUlaIiB2YWx1ZT0i5q2j5Zyo5a6h6ZiF5rWL6aqMIi8+DQoJCTwhLS0gc3Vic3RpdHV0aW9uOiAlbSA9PSBtaW51dGVzIHJlbWFpbmluZyAtLT4NCgkJPCEtLSBzdWJzdGl0dXRpb246ICVzID09IHNlY29uZHMgcmVtYWluaW5nIC0tPg0KCQk8dWl0ZXh0IG5hbWU9IkVMQVBTRUQiIHZhbHVlPSLliankvZkgJW0g5YiG6ZKfICVzIOenkiIvPg0KCQk8dWl0ZXh0IG5hbWU9Ik5PVEZPVU5EIiB2YWx1ZT0i5pyq5om+5Yiw5Lu75L2V5YaF5a65Ii8+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mqjCIvPg0KCQk8dWl0ZXh0IG5hbWU9IlRBQl9PVVRMSU5FIiB2YWx1ZT0i5aSn57qyIi8+DQoJCTx1aXRleHQgbmFtZT0iVEFCX1RIVU1CIiB2YWx1ZT0i57yp55Wl5Zu+Ii8+DQoJCTx1aXRleHQgbmFtZT0iVEFCX05PVEVTIiB2YWx1ZT0i5aSH5rOoIi8+DQoJCTx1aXRleHQgbmFtZT0iVEFCX1NFQVJDSCIgdmFsdWU9IuaQnOe0oiIvPg0KCQk8dWl0ZXh0IG5hbWU9IlNMSURFX0hFQURJTkciIHZhbHVlPSLlubvnga/niYfmoIfpopgiLz4NCgkJPHVpdGV4dCBuYW1lPSJEVVJBVElPTl9IRUFESU5HIiB2YWx1ZT0i5oyB57ut5pe26Ze0Ii8+DQoJCTx1aXRleHQgbmFtZT0iU0VBUkNIX0hFQURJTkciIHZhbHVlPSLmkJzntKLmlofmnKw6Ii8+DQoJCTx1aXRleHQgbmFtZT0iVEhVTUJfSEVBRElORyIgdmFsdWU9IuW5u+eBr+eJhyIvPg0KCQk8dWl0ZXh0IG5hbWU9IlRIVU1CX0lORk8iIHZhbHVlPSLlubvnga/niYfmoIfpopgv5oyB57ut5pe26Ze0Ii8+DQoJCTx1aXRleHQgbmFtZT0iQVRUQUNITkFNRV9IRUFESU5HIiB2YWx1ZT0i5paH5Lu25ZCNIi8+DQoJCTx1aXRleHQgbmFtZT0iQVRUQUNIU0laRV9IRUFESU5HIiB2YWx1ZT0i5aSn5bCPIi8+DQoJCTx1aXRleHQgbmFtZT0iU0xJREVfTk9URVMiIHZhbHVlPSLlubvnga/niYflpIfms6g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JPGxhbmd1YWdlIGlkPSJ0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x1aXRleHQgbmFtZT0iVU5OQU1FRFNMSURFVElUTEUiIHZhbHVlPSJTbGF5dCAlbiIvPg0KCQk8IS0tIHN1YnN0aXR1dGlvbjogJW4gPT0gc2xpZGUgbnVtYmVyIC0tPg0KCQk8IS0tIHN1YnN0aXR1dGlvbjogJXQgPT0gdG90YWwgc2xpZGUgY291bnQgLS0+DQoJCTx1aXRleHQgbmFtZT0iU0NSVUJCQVJTVEFUVVNfU0xJREVJTkZPIiB2YWx1ZT0iU2xheXQgJW4gLyAldCB8ICIvPg0KCQk8dWl0ZXh0IG5hbWU9IlNDUlVCQkFSU1RBVFVTX1NUT1BQRUQiIHZhbHVlPSJEdXJkdXJ1bGR1Ii8+DQoJCTx1aXRleHQgbmFtZT0iU0NSVUJCQVJTVEFUVVNfUExBWUlORyIgdmFsdWU9Ik95bmF0xLFsxLF5b3IiLz4NCgkJPHVpdGV4dCBuYW1lPSJTQ1JVQkJBUlNUQVRVU19OT0FVRElPIiB2YWx1ZT0iU2VzIFlvayIvPg0KCQk8dWl0ZXh0IG5hbWU9IlNDUlVCQkFSU1RBVFVTX1ZJRFBMQVlJTkciIHZhbHVlPSJWaWRlbyBPeW5hdMSxbMSxeW9yIi8+DQoJCTx1aXRleHQgbmFtZT0iU0NSVUJCQVJTVEFUVVNfTE9BRElORyIgdmFsdWU9IlnDvGtsZW5peW9yIi8+DQoJCTx1aXRleHQgbmFtZT0iU0NSVUJCQVJTVEFUVVNfQlVGRkVSSU5HIiB2YWx1ZT0iQXJhYmVsbGXEn2UgQWzEsW7EsXlvciIvPg0KCQk8dWl0ZXh0IG5hbWU9IlNDUlVCQkFSU1RBVFVTX1FVRVNUSU9OIiB2YWx1ZT0iU29ydXl1IFlhbsSxdGxhIi8+DQoJCTx1aXRleHQgbmFtZT0iU0NSVUJCQVJTVEFUVVNfUkVWSUVXUVVJWiIgdmFsdWU9IlPEsW5hdiDEsG5jZWxlbml5b3IiLz4NCgkJPCEtLSBzdWJzdGl0dXRpb246ICVtID09IG1pbnV0ZXMgcmVtYWluaW5nIC0tPg0KCQk8IS0tIHN1YnN0aXR1dGlvbjogJXMgPT0gc2Vjb25kcyByZW1haW5pbmcgLS0+DQoJCTx1aXRleHQgbmFtZT0iRUxBUFNFRCIgdmFsdWU9IiVtIERha2lrYSAlcyBTYW5peWUgS2FsZMSxIi8+DQoJCTx1aXRleHQgbmFtZT0iTk9URk9VTkQiIHZhbHVlPSJIZXJoYW5naSBCaXIgxZ5leSBCdWx1bm1hZMSxIi8+DQoJCTx1aXRleHQgbmFtZT0iQVRUQUNITUVOVFMiIHZhbHVlPSJFa2xlci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sSwcnRpYmF0Ii8+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TwvbGFuZ3VhZ2U+DQoJPGxhbmd1YWdlIGlkPSJyd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lVOTkFNRURTTElERVRJVExFIiB2YWx1ZT0i0KHQu9Cw0LnQtCAlbi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whLS0gc3Vic3RpdHV0aW9uOiAlbiA9PSBzbGlkZSBudW1iZXIgLS0+DQoJCTwhLS0gc3Vic3RpdHV0aW9uOiAldCA9PSB0b3RhbCBzbGlkZSBjb3VudCAtLT4NCgkJPHVpdGV4dCBuYW1lPSJTQ1JVQkJBUlNUQVRVU19TTElERUlORk8iIHZhbHVlPSLQodC70LDQudC0ICVuIC8gJXQgfCAiLz4NCgkJPHVpdGV4dCBuYW1lPSJTQ1JVQkJBUlNUQVRVU19TVE9QUEVEIiB2YWx1ZT0i0J7RgdGC0LDQvdC+0LLQu9C10L3QviIvPg0KCQk8dWl0ZXh0IG5hbWU9IlNDUlVCQkFSU1RBVFVTX1BMQVlJTkciIHZhbHVlPSLQktC+0YHQv9GA0L7QuNC30LLQtdC00LXQvdC40LUiLz4NCgkJPHVpdGV4dCBuYW1lPSJTQ1JVQkJBUlNUQVRVU19OT0FVRElPIiB2YWx1ZT0i0J3QtdGCINCw0YPQtNC40L4iLz4NCgkJPHVpdGV4dCBuYW1lPSJTQ1JVQkJBUlNUQVRVU19WSURQTEFZSU5HIiB2YWx1ZT0i0JLQvtGB0L/RgNC+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0L/RgNC+0YEiLz4NCgkJPHVpdGV4dCBuYW1lPSJTQ1JVQkJBUlNUQVRVU19SRVZJRVdRVUlaIiB2YWx1ZT0i0J7QsdC30L7RgCDQvtC/0YDQvtGB0LAiLz4NCgkJPCEtLSBzdWJzdGl0dXRpb246ICVtID09IG1pbnV0ZXMgcmVtYWluaW5nIC0tPg0KCQk8IS0tIHN1YnN0aXR1dGlvbjogJXMgPT0gc2Vjb25kcyByZW1haW5pbmcgLS0+DQoJCTx1aXRleHQgbmFtZT0iRUxBUFNFRCIgdmFsdWU9ItCe0YHRgtCw0LvQvtGB0YwgJW0g0LzQuNC9LiAlcyDRgSIvPg0KCQk8dWl0ZXh0IG5hbWU9Ik5PVEZPVU5EIiB2YWx1ZT0i0J3QuNGH0LXQs9C+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0L3RgtCw0LrRgiIvPg0KCQk8dWl0ZXh0IG5hbWU9IlRBQl9RVUlaIiB2YWx1ZT0i0J7Qv9GA0L7RgSIvPg0KCQk8dWl0ZXh0IG5hbWU9IlRBQl9PVVRMSU5FIiB2YWx1ZT0i0KHRhdC10LzQsCIvPg0KCQk8dWl0ZXh0IG5hbWU9IlRBQl9USFVNQiIgdmFsdWU9ItCR0LXQs9GD0L3QvtC6Ii8+DQoJCTx1aXRleHQgbmFtZT0iVEFCX05PVEVTIiB2YWx1ZT0i0JfQsNC80LXRgtC60LgiLz4NCgkJPHVpdGV4dCBuYW1lPSJUQUJfU0VBUkNIIiB2YWx1ZT0i0J/QvtC40YHQuiIvPg0KCQk8dWl0ZXh0IG5hbWU9IlNMSURFX0hFQURJTkciIHZhbHVlPSLQl9Cw0LPQvtC70L7QstC+0Log0YHQu9Cw0LnQtNCwIi8+DQoJCTx1aXRleHQgbmFtZT0iRFVSQVRJT05fSEVBRElORyIgdmFsdWU9ItCU0LvQuNGCLdGB0YLRjCIvPg0KCQk8dWl0ZXh0IG5hbWU9IlNFQVJDSF9IRUFESU5HIiB2YWx1ZT0i0J/QvtC40YHQuiDRgtC10LrRgdGC0LA6Ii8+DQoJCTx1aXRleHQgbmFtZT0iVEhVTUJfSEVBRElORyIgdmFsdWU9ItCh0LvQsNC50LQiLz4NCgkJPHVpdGV4dCBuYW1lPSJUSFVNQl9JTkZPIiB2YWx1ZT0i0J3QsNC30LLQsNC90LjQtS/QtNC70LjRgi3QvdC+0YHRgtGMIi8+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PC9sYW5ndWFnZT4NCjwvY29uZmlndXJhdGlvbj4NCg=="/>
  <p:tag name="MMPROD_UIDATA" val="&lt;database version=&quot;11.0&quot;&gt;&lt;object type=&quot;1&quot; unique_id=&quot;10001&quot;&gt;&lt;property id=&quot;20141&quot; value=&quot;Yeni Microsoft PowerPoint Sunusu (2)&quot;/&gt;&lt;property id=&quot;20148&quot; value=&quot;5&quot;/&gt;&lt;property id=&quot;20184&quot; value=&quot;7&quot;/&gt;&lt;property id=&quot;20224&quot; value=&quot;C:\Users\Samsung\Desktop\Slayt Denemeleri&quot;/&gt;&lt;property id=&quot;20250&quot; value=&quot;0&quot;/&gt;&lt;property id=&quot;20251&quot; value=&quot;0&quot;/&gt;&lt;property id=&quot;20259&quot; value=&quot;0&quot;/&gt;&lt;property id=&quot;20263&quot; value=&quot;3&quot;/&gt;&lt;property id=&quot;20264&quot; value=&quot;1&quot;/&gt;&lt;property id=&quot;20600&quot; value=&quot;0&quot;/&gt;&lt;object type=&quot;8&quot; unique_id=&quot;10002&quot;&gt;&lt;/object&gt;&lt;object type=&quot;2&quot; unique_id=&quot;10003&quot;&gt;&lt;object type=&quot;3&quot; unique_id=&quot;14236&quot;&gt;&lt;property id=&quot;20148&quot; value=&quot;5&quot;/&gt;&lt;property id=&quot;20300&quot; value=&quot;Slide 11&quot;/&gt;&lt;property id=&quot;20307&quot; value=&quot;278&quot;/&gt;&lt;/object&gt;&lt;object type=&quot;3&quot; unique_id=&quot;14593&quot;&gt;&lt;property id=&quot;20148&quot; value=&quot;5&quot;/&gt;&lt;property id=&quot;20300&quot; value=&quot;Slide 9 - &amp;quot;Diğer bazı melekler &amp;quot;&quot;/&gt;&lt;property id=&quot;20307&quot; value=&quot;280&quot;/&gt;&lt;/object&gt;&lt;object type=&quot;3&quot; unique_id=&quot;14594&quot;&gt;&lt;property id=&quot;20148&quot; value=&quot;5&quot;/&gt;&lt;property id=&quot;20300&quot; value=&quot;Slide 13 - &amp;quot;Meleklerin Özelliklerini Kur’an ve hadislerden öğreniriz &amp;quot;&quot;/&gt;&lt;property id=&quot;20307&quot; value=&quot;281&quot;/&gt;&lt;/object&gt;&lt;object type=&quot;3&quot; unique_id=&quot;14595&quot;&gt;&lt;property id=&quot;20148&quot; value=&quot;5&quot;/&gt;&lt;property id=&quot;20300&quot; value=&quot;Slide 14 - &amp;quot;Meleklerin Özellikleri &amp;quot;&quot;/&gt;&lt;property id=&quot;20307&quot; value=&quot;282&quot;/&gt;&lt;/object&gt;&lt;object type=&quot;3&quot; unique_id=&quot;14596&quot;&gt;&lt;property id=&quot;20148&quot; value=&quot;5&quot;/&gt;&lt;property id=&quot;20300&quot; value=&quot;Slide 17&quot;/&gt;&lt;property id=&quot;20307&quot; value=&quot;283&quot;/&gt;&lt;/object&gt;&lt;object type=&quot;3&quot; unique_id=&quot;16228&quot;&gt;&lt;property id=&quot;20148&quot; value=&quot;5&quot;/&gt;&lt;property id=&quot;20300&quot; value=&quot;Slide 10&quot;/&gt;&lt;property id=&quot;20307&quot; value=&quot;297&quot;/&gt;&lt;/object&gt;&lt;object type=&quot;3&quot; unique_id=&quot;16232&quot;&gt;&lt;property id=&quot;20148&quot; value=&quot;5&quot;/&gt;&lt;property id=&quot;20300&quot; value=&quot;Slide 20&quot;/&gt;&lt;property id=&quot;20307&quot; value=&quot;286&quot;/&gt;&lt;/object&gt;&lt;object type=&quot;3&quot; unique_id=&quot;16233&quot;&gt;&lt;property id=&quot;20148&quot; value=&quot;5&quot;/&gt;&lt;property id=&quot;20300&quot; value=&quot;Slide 21 - &amp;quot;Melekler ve Cinler &amp;quot;&quot;/&gt;&lt;property id=&quot;20307&quot; value=&quot;287&quot;/&gt;&lt;/object&gt;&lt;object type=&quot;3&quot; unique_id=&quot;16234&quot;&gt;&lt;property id=&quot;20148&quot; value=&quot;5&quot;/&gt;&lt;property id=&quot;20300&quot; value=&quot;Slide 22 - &amp;quot;Düşünelim ve bulalım&amp;quot;&quot;/&gt;&lt;property id=&quot;20307&quot; value=&quot;288&quot;/&gt;&lt;/object&gt;&lt;object type=&quot;3&quot; unique_id=&quot;16235&quot;&gt;&lt;property id=&quot;20148&quot; value=&quot;5&quot;/&gt;&lt;property id=&quot;20300&quot; value=&quot;Slide 24 - &amp;quot;Devamını bulalım&amp;quot;&quot;/&gt;&lt;property id=&quot;20307&quot; value=&quot;289&quot;/&gt;&lt;/object&gt;&lt;object type=&quot;3&quot; unique_id=&quot;16236&quot;&gt;&lt;property id=&quot;20148&quot; value=&quot;5&quot;/&gt;&lt;property id=&quot;20300&quot; value=&quot;Slide 25 - &amp;quot;Melekler her zaman bizimledirler&amp;quot;&quot;/&gt;&lt;property id=&quot;20307&quot; value=&quot;290&quot;/&gt;&lt;/object&gt;&lt;object type=&quot;3&quot; unique_id=&quot;16237&quot;&gt;&lt;property id=&quot;20148&quot; value=&quot;5&quot;/&gt;&lt;property id=&quot;20300&quot; value=&quot;Slide 26 - &amp;quot;Melekler insana iyilikleri fısıldarlar.&amp;quot;&quot;/&gt;&lt;property id=&quot;20307&quot; value=&quot;291&quot;/&gt;&lt;/object&gt;&lt;object type=&quot;3&quot; unique_id=&quot;16238&quot;&gt;&lt;property id=&quot;20148&quot; value=&quot;5&quot;/&gt;&lt;property id=&quot;20300&quot; value=&quot;Slide 27 - &amp;quot;Bir hadis bir yorum&amp;quot;&quot;/&gt;&lt;property id=&quot;20307&quot; value=&quot;292&quot;/&gt;&lt;/object&gt;&lt;object type=&quot;3&quot; unique_id=&quot;16239&quot;&gt;&lt;property id=&quot;20148&quot; value=&quot;5&quot;/&gt;&lt;property id=&quot;20300&quot; value=&quot;Slide 28 - &amp;quot;Meleklere inanan insan &amp;quot;&quot;/&gt;&lt;property id=&quot;20307&quot; value=&quot;294&quot;/&gt;&lt;/object&gt;&lt;object type=&quot;3&quot; unique_id=&quot;68563&quot;&gt;&lt;property id=&quot;20148&quot; value=&quot;5&quot;/&gt;&lt;property id=&quot;20300&quot; value=&quot;Slide 2&quot;/&gt;&lt;property id=&quot;20307&quot; value=&quot;300&quot;/&gt;&lt;/object&gt;&lt;object type=&quot;3&quot; unique_id=&quot;68564&quot;&gt;&lt;property id=&quot;20148&quot; value=&quot;5&quot;/&gt;&lt;property id=&quot;20300&quot; value=&quot;Slide 3&quot;/&gt;&lt;property id=&quot;20307&quot; value=&quot;302&quot;/&gt;&lt;/object&gt;&lt;object type=&quot;3&quot; unique_id=&quot;68565&quot;&gt;&lt;property id=&quot;20148&quot; value=&quot;5&quot;/&gt;&lt;property id=&quot;20300&quot; value=&quot;Slide 4&quot;/&gt;&lt;property id=&quot;20307&quot; value=&quot;301&quot;/&gt;&lt;/object&gt;&lt;object type=&quot;3&quot; unique_id=&quot;68714&quot;&gt;&lt;property id=&quot;20148&quot; value=&quot;5&quot;/&gt;&lt;property id=&quot;20300&quot; value=&quot;Slide 5&quot;/&gt;&lt;property id=&quot;20307&quot; value=&quot;304&quot;/&gt;&lt;/object&gt;&lt;object type=&quot;3&quot; unique_id=&quot;68715&quot;&gt;&lt;property id=&quot;20148&quot; value=&quot;5&quot;/&gt;&lt;property id=&quot;20300&quot; value=&quot;Slide 6&quot;/&gt;&lt;property id=&quot;20307&quot; value=&quot;303&quot;/&gt;&lt;/object&gt;&lt;object type=&quot;3&quot; unique_id=&quot;68716&quot;&gt;&lt;property id=&quot;20148&quot; value=&quot;5&quot;/&gt;&lt;property id=&quot;20300&quot; value=&quot;Slide 7&quot;/&gt;&lt;property id=&quot;20307&quot; value=&quot;305&quot;/&gt;&lt;/object&gt;&lt;object type=&quot;3&quot; unique_id=&quot;68717&quot;&gt;&lt;property id=&quot;20148&quot; value=&quot;5&quot;/&gt;&lt;property id=&quot;20300&quot; value=&quot;Slide 8&quot;/&gt;&lt;property id=&quot;20307&quot; value=&quot;306&quot;/&gt;&lt;/object&gt;&lt;object type=&quot;3&quot; unique_id=&quot;69020&quot;&gt;&lt;property id=&quot;20148&quot; value=&quot;5&quot;/&gt;&lt;property id=&quot;20300&quot; value=&quot;Slide 12&quot;/&gt;&lt;property id=&quot;20307&quot; value=&quot;307&quot;/&gt;&lt;/object&gt;&lt;object type=&quot;3&quot; unique_id=&quot;69021&quot;&gt;&lt;property id=&quot;20148&quot; value=&quot;5&quot;/&gt;&lt;property id=&quot;20300&quot; value=&quot;Slide 15&quot;/&gt;&lt;property id=&quot;20307&quot; value=&quot;308&quot;/&gt;&lt;/object&gt;&lt;object type=&quot;3&quot; unique_id=&quot;69022&quot;&gt;&lt;property id=&quot;20148&quot; value=&quot;5&quot;/&gt;&lt;property id=&quot;20300&quot; value=&quot;Slide 16 - &amp;quot;Verilen kelimeleri düzeltelim &amp;quot;&quot;/&gt;&lt;property id=&quot;20307&quot; value=&quot;310&quot;/&gt;&lt;/object&gt;&lt;object type=&quot;3&quot; unique_id=&quot;69023&quot;&gt;&lt;property id=&quot;20148&quot; value=&quot;5&quot;/&gt;&lt;property id=&quot;20300&quot; value=&quot;Slide 18&quot;/&gt;&lt;property id=&quot;20307&quot; value=&quot;312&quot;/&gt;&lt;/object&gt;&lt;object type=&quot;3&quot; unique_id=&quot;69024&quot;&gt;&lt;property id=&quot;20148&quot; value=&quot;5&quot;/&gt;&lt;property id=&quot;20300&quot; value=&quot;Slide 19 - &amp;quot;Ara değerlendirme&amp;quot;&quot;/&gt;&lt;property id=&quot;20307&quot; value=&quot;313&quot;/&gt;&lt;/object&gt;&lt;object type=&quot;3&quot; unique_id=&quot;69193&quot;&gt;&lt;property id=&quot;20148&quot; value=&quot;5&quot;/&gt;&lt;property id=&quot;20300&quot; value=&quot;Slide 23&quot;/&gt;&lt;property id=&quot;20307&quot; value=&quot;315&quot;/&gt;&lt;/object&gt;&lt;object type=&quot;3&quot; unique_id=&quot;69659&quot;&gt;&lt;property id=&quot;20148&quot; value=&quot;5&quot;/&gt;&lt;property id=&quot;20300&quot; value=&quot;Slide 29 - &amp;quot;Meleklere inanan insan &amp;quot;&quot;/&gt;&lt;property id=&quot;20307&quot; value=&quot;316&quot;/&gt;&lt;/object&gt;&lt;object type=&quot;3&quot; unique_id=&quot;69660&quot;&gt;&lt;property id=&quot;20148&quot; value=&quot;5&quot;/&gt;&lt;property id=&quot;20300&quot; value=&quot;Slide 30 - &amp;quot;Başlıca hurafe ve batıl inançlardır.&amp;quot;&quot;/&gt;&lt;property id=&quot;20307&quot; value=&quot;317&quot;/&gt;&lt;/object&gt;&lt;object type=&quot;3&quot; unique_id=&quot;69661&quot;&gt;&lt;property id=&quot;20148&quot; value=&quot;5&quot;/&gt;&lt;property id=&quot;20300&quot; value=&quot;Slide 31&quot;/&gt;&lt;property id=&quot;20307&quot; value=&quot;318&quot;/&gt;&lt;/object&gt;&lt;object type=&quot;3&quot; unique_id=&quot;70162&quot;&gt;&lt;property id=&quot;20148&quot; value=&quot;5&quot;/&gt;&lt;property id=&quot;20300&quot; value=&quot;Slide 32&quot;/&gt;&lt;property id=&quot;20307&quot; value=&quot;320&quot;/&gt;&lt;/object&gt;&lt;object type=&quot;3&quot; unique_id=&quot;70163&quot;&gt;&lt;property id=&quot;20148&quot; value=&quot;5&quot;/&gt;&lt;property id=&quot;20300&quot; value=&quot;Slide 33&quot;/&gt;&lt;property id=&quot;20307&quot; value=&quot;319&quot;/&gt;&lt;/object&gt;&lt;object type=&quot;3&quot; unique_id=&quot;70164&quot;&gt;&lt;property id=&quot;20148&quot; value=&quot;5&quot;/&gt;&lt;property id=&quot;20300&quot; value=&quot;Slide 34&quot;/&gt;&lt;property id=&quot;20307&quot; value=&quot;321&quot;/&gt;&lt;/object&gt;&lt;object type=&quot;3&quot; unique_id=&quot;70165&quot;&gt;&lt;property id=&quot;20148&quot; value=&quot;5&quot;/&gt;&lt;property id=&quot;20300&quot; value=&quot;Slide 35&quot;/&gt;&lt;property id=&quot;20307&quot; value=&quot;323&quot;/&gt;&lt;/object&gt;&lt;object type=&quot;3&quot; unique_id=&quot;70166&quot;&gt;&lt;property id=&quot;20148&quot; value=&quot;5&quot;/&gt;&lt;property id=&quot;20300&quot; value=&quot;Slide 36&quot;/&gt;&lt;property id=&quot;20307&quot; value=&quot;322&quot;/&gt;&lt;/object&gt;&lt;object type=&quot;3&quot; unique_id=&quot;70167&quot;&gt;&lt;property id=&quot;20148&quot; value=&quot;5&quot;/&gt;&lt;property id=&quot;20300&quot; value=&quot;Slide 37&quot;/&gt;&lt;property id=&quot;20307&quot; value=&quot;324&quot;/&gt;&lt;/object&gt;&lt;object type=&quot;3&quot; unique_id=&quot;70168&quot;&gt;&lt;property id=&quot;20148&quot; value=&quot;5&quot;/&gt;&lt;property id=&quot;20300&quot; value=&quot;Slide 38&quot;/&gt;&lt;property id=&quot;20307&quot; value=&quot;325&quot;/&gt;&lt;/object&gt;&lt;object type=&quot;3&quot; unique_id=&quot;77469&quot;&gt;&lt;property id=&quot;20148&quot; value=&quot;5&quot;/&gt;&lt;property id=&quot;20300&quot; value=&quot;Slide 1&quot;/&gt;&lt;property id=&quot;20307&quot; value=&quot;326&quot;/&gt;&lt;/object&gt;&lt;/object&gt;&lt;object type=&quot;4&quot; unique_id=&quot;10033&quot;&gt;&lt;/object&gt;&lt;object type=&quot;10&quot; unique_id=&quot;10214&quot;&gt;&lt;object type=&quot;11&quot; unique_id=&quot;10215&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0&quot;/&gt;&lt;lineCharCount val=&quot;13&quot;/&gt;&lt;lineCharCount val=&quot;13&quot;/&gt;&lt;lineCharCount val=&quot;15&quot;/&gt;&lt;lineCharCount val=&quot;13&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8&quot;/&gt;&lt;lineCharCount val=&quot;29&quot;/&gt;&lt;lineCharCount val=&quot;35&quot;/&gt;&lt;lineCharCount val=&quot;34&quot;/&gt;&lt;lineCharCount val=&quot;34&quot;/&gt;&lt;lineCharCount val=&quot;34&quot;/&gt;&lt;lineCharCount val=&quot;35&quot;/&gt;&lt;lineCharCount val=&quot;84&quot;/&gt;&lt;lineCharCount val=&quot;23&quot;/&gt;&lt;/TableIndex&gt;&lt;/ShapeTextInfo&gt;"/>
  <p:tag name="HTML_SHAPEINFO" val="&lt;TextEffect&gt;&lt;Image&gt;&lt;filename val=&quot;C:\Users\Samsung\Desktop\Yeni klasör\data\asimages\{3BEA8181-AB65-4523-BCB8-F24387A044C0}_1.png_crop.png&quot;/&gt;&lt;left val=&quot;458&quot;/&gt;&lt;top val=&quot;32&quot;/&gt;&lt;width val=&quot;471&quot;/&gt;&lt;height val=&quot;292&quot;/&gt;&lt;hasText val=&quot;1&quot;/&gt;&lt;paraId val=&quot;1&quot;/&gt;&lt;/Image&gt;&lt;/TextEffect&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5&quot;/&gt;&lt;lineCharCount val=&quot;19&quot;/&gt;&lt;/TableIndex&gt;&lt;/ShapeTextInfo&gt;"/>
  <p:tag name="HTML_SHAPEINFO" val="&lt;ThreeDShapeInfo&gt;&lt;uuid val=&quot;&quot;/&gt;&lt;isInvalidForFieldText val=&quot;0&quot;/&gt;&lt;Image&gt;&lt;filename val=&quot;C:\Users\Samsung\Desktop\Yeni klasör\data\asimages\{B218A414-6371-4B32-AA6C-8A1D5EABD11D}_24.png&quot;/&gt;&lt;left val=&quot;366&quot;/&gt;&lt;top val=&quot;332&quot;/&gt;&lt;width val=&quot;539&quot;/&gt;&lt;height val=&quot;93&quot;/&gt;&lt;hasText val=&quot;1&quot;/&gt;&lt;/Image&gt;&lt;/ThreeDShape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5&quot;/&gt;&lt;lineCharCount val=&quot;19&quot;/&gt;&lt;/TableIndex&gt;&lt;/ShapeTextInfo&gt;"/>
  <p:tag name="HTML_SHAPEINFO" val="&lt;ThreeDShapeInfo&gt;&lt;uuid val=&quot;&quot;/&gt;&lt;isInvalidForFieldText val=&quot;0&quot;/&gt;&lt;Image&gt;&lt;filename val=&quot;C:\Users\Samsung\Desktop\Yeni klasör\data\asimages\{B218A414-6371-4B32-AA6C-8A1D5EABD11D}_24.png&quot;/&gt;&lt;left val=&quot;366&quot;/&gt;&lt;top val=&quot;332&quot;/&gt;&lt;width val=&quot;539&quot;/&gt;&lt;height val=&quot;93&quot;/&gt;&lt;hasText val=&quot;1&quot;/&gt;&lt;/Image&gt;&lt;/ThreeDShape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7&quot;/&gt;&lt;lineCharCount val=&quot;35&quot;/&gt;&lt;/TableIndex&gt;&lt;/ShapeTextInfo&gt;"/>
  <p:tag name="HTML_SHAPEINFO" val="&lt;ThreeDShapeInfo&gt;&lt;uuid val=&quot;&quot;/&gt;&lt;isInvalidForFieldText val=&quot;0&quot;/&gt;&lt;Image&gt;&lt;filename val=&quot;C:\Users\Samsung\Desktop\Yeni klasör\data\asimages\{2A9C0179-FAC9-4C84-AB18-95773C2D43EC}_24.png&quot;/&gt;&lt;left val=&quot;364&quot;/&gt;&lt;top val=&quot;205&quot;/&gt;&lt;width val=&quot;543&quot;/&gt;&lt;height val=&quot;94&quot;/&gt;&lt;hasText val=&quot;1&quot;/&gt;&lt;/Image&gt;&lt;/ThreeDShape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47&quot;/&gt;&lt;lineCharCount val=&quot;50&quot;/&gt;&lt;/TableIndex&gt;&lt;/ShapeTextInfo&gt;"/>
  <p:tag name="HTML_SHAPEINFO" val="&lt;ThreeDShapeInfo&gt;&lt;uuid val=&quot;&quot;/&gt;&lt;isInvalidForFieldText val=&quot;0&quot;/&gt;&lt;Image&gt;&lt;filename val=&quot;C:\Users\Samsung\Desktop\Yeni klasör\data\asimages\{2E0662E2-B42B-4B4D-A67E-509C32177E91}_24.png&quot;/&gt;&lt;left val=&quot;352&quot;/&gt;&lt;top val=&quot;85&quot;/&gt;&lt;width val=&quot;553&quot;/&gt;&lt;height val=&quot;93&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9&quot;/&gt;&lt;/TableIndex&gt;&lt;/ShapeTextInfo&gt;"/>
  <p:tag name="HTML_SHAPEINFO" val="&lt;ThreeDShapeInfo&gt;&lt;uuid val=&quot;&quot;/&gt;&lt;isInvalidForFieldText val=&quot;0&quot;/&gt;&lt;Image&gt;&lt;filename val=&quot;C:\Users\Samsung\Desktop\Yeni klasör\data\asimages\{F7F69401-69FB-43D4-B0AB-FC078FDAFD92}_17.png&quot;/&gt;&lt;left val=&quot;416&quot;/&gt;&lt;top val=&quot;459&quot;/&gt;&lt;width val=&quot;473&quot;/&gt;&lt;height val=&quot;61&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1&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48&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0&quot;/&gt;&lt;/TableIndex&gt;&lt;/ShapeTextInfo&gt;"/>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Office Theme">
  <a:themeElements>
    <a:clrScheme name="Custom 1">
      <a:dk1>
        <a:srgbClr val="000000"/>
      </a:dk1>
      <a:lt1>
        <a:sysClr val="window" lastClr="FFFFFF"/>
      </a:lt1>
      <a:dk2>
        <a:srgbClr val="F1AC24"/>
      </a:dk2>
      <a:lt2>
        <a:srgbClr val="D00D7C"/>
      </a:lt2>
      <a:accent1>
        <a:srgbClr val="BAB80E"/>
      </a:accent1>
      <a:accent2>
        <a:srgbClr val="005492"/>
      </a:accent2>
      <a:accent3>
        <a:srgbClr val="26ABBF"/>
      </a:accent3>
      <a:accent4>
        <a:srgbClr val="104953"/>
      </a:accent4>
      <a:accent5>
        <a:srgbClr val="6D5743"/>
      </a:accent5>
      <a:accent6>
        <a:srgbClr val="A3402C"/>
      </a:accent6>
      <a:hlink>
        <a:srgbClr val="005768"/>
      </a:hlink>
      <a:folHlink>
        <a:srgbClr val="37373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27844</TotalTime>
  <Words>1679</Words>
  <Application>Microsoft Office PowerPoint</Application>
  <PresentationFormat>Geniş ekran</PresentationFormat>
  <Paragraphs>359</Paragraphs>
  <Slides>38</Slides>
  <Notes>5</Notes>
  <HiddenSlides>0</HiddenSlides>
  <MMClips>0</MMClips>
  <ScaleCrop>false</ScaleCrop>
  <HeadingPairs>
    <vt:vector size="6" baseType="variant">
      <vt:variant>
        <vt:lpstr>Kullanılan Yazı Tipleri</vt:lpstr>
      </vt:variant>
      <vt:variant>
        <vt:i4>10</vt:i4>
      </vt:variant>
      <vt:variant>
        <vt:lpstr>Tema</vt:lpstr>
      </vt:variant>
      <vt:variant>
        <vt:i4>12</vt:i4>
      </vt:variant>
      <vt:variant>
        <vt:lpstr>Slayt Başlıkları</vt:lpstr>
      </vt:variant>
      <vt:variant>
        <vt:i4>38</vt:i4>
      </vt:variant>
    </vt:vector>
  </HeadingPairs>
  <TitlesOfParts>
    <vt:vector size="60" baseType="lpstr">
      <vt:lpstr>맑은 고딕</vt:lpstr>
      <vt:lpstr>Arial</vt:lpstr>
      <vt:lpstr>Calibri</vt:lpstr>
      <vt:lpstr>Calibri Light</vt:lpstr>
      <vt:lpstr>Open Sans</vt:lpstr>
      <vt:lpstr>Open Sans Extrabold</vt:lpstr>
      <vt:lpstr>Sakkal Majalla</vt:lpstr>
      <vt:lpstr>SansSerif</vt:lpstr>
      <vt:lpstr>Tw Cen MT</vt:lpstr>
      <vt:lpstr>Wingdings</vt:lpstr>
      <vt:lpstr>Office Teması</vt:lpstr>
      <vt:lpstr>1_Office Teması</vt:lpstr>
      <vt:lpstr>2_Office Teması</vt:lpstr>
      <vt:lpstr>3_Office Teması</vt:lpstr>
      <vt:lpstr>4_Office Teması</vt:lpstr>
      <vt:lpstr>5_Office Teması</vt:lpstr>
      <vt:lpstr>6_Office Teması</vt:lpstr>
      <vt:lpstr>Office Theme</vt:lpstr>
      <vt:lpstr>4_Office Theme</vt:lpstr>
      <vt:lpstr>7_Office Teması</vt:lpstr>
      <vt:lpstr>Ofis Teması</vt:lpstr>
      <vt:lpstr>1_Office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Diğer bazı melekler </vt:lpstr>
      <vt:lpstr>PowerPoint Sunusu</vt:lpstr>
      <vt:lpstr>PowerPoint Sunusu</vt:lpstr>
      <vt:lpstr>PowerPoint Sunusu</vt:lpstr>
      <vt:lpstr>Meleklerin Özelliklerini Kur’an ve hadislerden öğreniriz </vt:lpstr>
      <vt:lpstr>Meleklerin Özellikleri </vt:lpstr>
      <vt:lpstr>PowerPoint Sunusu</vt:lpstr>
      <vt:lpstr>Verilen kelimeleri düzeltelim </vt:lpstr>
      <vt:lpstr>PowerPoint Sunusu</vt:lpstr>
      <vt:lpstr>PowerPoint Sunusu</vt:lpstr>
      <vt:lpstr>Ara değerlendirme</vt:lpstr>
      <vt:lpstr>PowerPoint Sunusu</vt:lpstr>
      <vt:lpstr>Melekler ve Cinler </vt:lpstr>
      <vt:lpstr>Düşünelim ve bulalım</vt:lpstr>
      <vt:lpstr>PowerPoint Sunusu</vt:lpstr>
      <vt:lpstr>Devamını bulalım</vt:lpstr>
      <vt:lpstr>Melekler her zaman bizimledirler</vt:lpstr>
      <vt:lpstr>Melekler insana iyilikleri fısıldarlar.</vt:lpstr>
      <vt:lpstr>Bir hadis bir yorum</vt:lpstr>
      <vt:lpstr>Meleklere inanan insan </vt:lpstr>
      <vt:lpstr>Meleklere inanan insan </vt:lpstr>
      <vt:lpstr>Başlıca hurafe ve batıl inançlardır.</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Windows Kullanıcısı</dc:creator>
  <cp:lastModifiedBy>Windows Kullanıcısı</cp:lastModifiedBy>
  <cp:revision>178</cp:revision>
  <dcterms:created xsi:type="dcterms:W3CDTF">2018-08-09T14:44:51Z</dcterms:created>
  <dcterms:modified xsi:type="dcterms:W3CDTF">2019-09-21T15:38:13Z</dcterms:modified>
</cp:coreProperties>
</file>