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3.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21"/>
  </p:notesMasterIdLst>
  <p:sldIdLst>
    <p:sldId id="261" r:id="rId3"/>
    <p:sldId id="262" r:id="rId4"/>
    <p:sldId id="264" r:id="rId5"/>
    <p:sldId id="258" r:id="rId6"/>
    <p:sldId id="260" r:id="rId7"/>
    <p:sldId id="265" r:id="rId8"/>
    <p:sldId id="267" r:id="rId9"/>
    <p:sldId id="268" r:id="rId10"/>
    <p:sldId id="269" r:id="rId11"/>
    <p:sldId id="271" r:id="rId12"/>
    <p:sldId id="273" r:id="rId13"/>
    <p:sldId id="274" r:id="rId14"/>
    <p:sldId id="276" r:id="rId15"/>
    <p:sldId id="375" r:id="rId16"/>
    <p:sldId id="376" r:id="rId17"/>
    <p:sldId id="275" r:id="rId18"/>
    <p:sldId id="272" r:id="rId19"/>
    <p:sldId id="391" r:id="rId20"/>
  </p:sldIdLst>
  <p:sldSz cx="18288000" cy="10287000"/>
  <p:notesSz cx="6858000" cy="9144000"/>
  <p:embeddedFontLst>
    <p:embeddedFont>
      <p:font typeface="Arimo Bold" panose="020B0604020202020204" charset="0"/>
      <p:regular r:id="rId22"/>
    </p:embeddedFont>
    <p:embeddedFont>
      <p:font typeface="Canva Sans Bold" panose="020B0604020202020204" charset="0"/>
      <p:regular r:id="rId23"/>
    </p:embeddedFont>
    <p:embeddedFont>
      <p:font typeface="Helvetica" panose="020B0604020202020204" pitchFamily="34" charset="0"/>
      <p:regular r:id="rId24"/>
      <p:bold r:id="rId25"/>
      <p:italic r:id="rId26"/>
      <p:boldItalic r:id="rId27"/>
    </p:embeddedFont>
    <p:embeddedFont>
      <p:font typeface="Roboto" panose="02000000000000000000" pitchFamily="2" charset="0"/>
      <p:regular r:id="rId28"/>
      <p:bold r:id="rId29"/>
      <p:italic r:id="rId30"/>
      <p:boldItalic r:id="rId31"/>
    </p:embeddedFont>
    <p:embeddedFont>
      <p:font typeface="Segoe UI" panose="020B0502040204020203" pitchFamily="34" charset="0"/>
      <p:regular r:id="rId32"/>
      <p:bold r:id="rId33"/>
      <p:italic r:id="rId34"/>
      <p:boldItalic r:id="rId35"/>
    </p:embeddedFont>
    <p:embeddedFont>
      <p:font typeface="Segoe UI Semibold" panose="020B0702040204020203" pitchFamily="34" charset="0"/>
      <p:bold r:id="rId36"/>
      <p:boldItalic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2E3"/>
    <a:srgbClr val="F5E6BA"/>
    <a:srgbClr val="6A482F"/>
    <a:srgbClr val="F3F0E8"/>
    <a:srgbClr val="0098B9"/>
    <a:srgbClr val="FFA6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2" autoAdjust="0"/>
    <p:restoredTop sz="94622" autoAdjust="0"/>
  </p:normalViewPr>
  <p:slideViewPr>
    <p:cSldViewPr>
      <p:cViewPr varScale="1">
        <p:scale>
          <a:sx n="36" d="100"/>
          <a:sy n="36" d="100"/>
        </p:scale>
        <p:origin x="836" y="60"/>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presProps" Target="presProps.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17A93-FC7F-40C7-8644-F55937852ABD}" type="datetimeFigureOut">
              <a:rPr lang="tr-TR" smtClean="0"/>
              <a:t>8.09.2024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E82EDA-303C-45B8-A84F-C300D9B41105}" type="slidenum">
              <a:rPr lang="tr-TR" smtClean="0"/>
              <a:t>‹#›</a:t>
            </a:fld>
            <a:endParaRPr lang="tr-TR"/>
          </a:p>
        </p:txBody>
      </p:sp>
    </p:spTree>
    <p:extLst>
      <p:ext uri="{BB962C8B-B14F-4D97-AF65-F5344CB8AC3E}">
        <p14:creationId xmlns:p14="http://schemas.microsoft.com/office/powerpoint/2010/main" val="3790821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67056-010E-484D-977D-A347B3AD4604}"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9068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EE82EDA-303C-45B8-A84F-C300D9B41105}" type="slidenum">
              <a:rPr lang="tr-TR" smtClean="0"/>
              <a:t>10</a:t>
            </a:fld>
            <a:endParaRPr lang="tr-TR"/>
          </a:p>
        </p:txBody>
      </p:sp>
    </p:spTree>
    <p:extLst>
      <p:ext uri="{BB962C8B-B14F-4D97-AF65-F5344CB8AC3E}">
        <p14:creationId xmlns:p14="http://schemas.microsoft.com/office/powerpoint/2010/main" val="3984048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EE82EDA-303C-45B8-A84F-C300D9B41105}" type="slidenum">
              <a:rPr lang="tr-TR" smtClean="0"/>
              <a:t>11</a:t>
            </a:fld>
            <a:endParaRPr lang="tr-TR"/>
          </a:p>
        </p:txBody>
      </p:sp>
    </p:spTree>
    <p:extLst>
      <p:ext uri="{BB962C8B-B14F-4D97-AF65-F5344CB8AC3E}">
        <p14:creationId xmlns:p14="http://schemas.microsoft.com/office/powerpoint/2010/main" val="4161821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EE82EDA-303C-45B8-A84F-C300D9B41105}" type="slidenum">
              <a:rPr lang="tr-TR" smtClean="0"/>
              <a:t>12</a:t>
            </a:fld>
            <a:endParaRPr lang="tr-TR"/>
          </a:p>
        </p:txBody>
      </p:sp>
    </p:spTree>
    <p:extLst>
      <p:ext uri="{BB962C8B-B14F-4D97-AF65-F5344CB8AC3E}">
        <p14:creationId xmlns:p14="http://schemas.microsoft.com/office/powerpoint/2010/main" val="2170604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EE82EDA-303C-45B8-A84F-C300D9B41105}" type="slidenum">
              <a:rPr lang="tr-TR" smtClean="0"/>
              <a:t>13</a:t>
            </a:fld>
            <a:endParaRPr lang="tr-TR"/>
          </a:p>
        </p:txBody>
      </p:sp>
    </p:spTree>
    <p:extLst>
      <p:ext uri="{BB962C8B-B14F-4D97-AF65-F5344CB8AC3E}">
        <p14:creationId xmlns:p14="http://schemas.microsoft.com/office/powerpoint/2010/main" val="3347859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5112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EE82EDA-303C-45B8-A84F-C300D9B41105}" type="slidenum">
              <a:rPr lang="tr-TR" smtClean="0"/>
              <a:t>15</a:t>
            </a:fld>
            <a:endParaRPr lang="tr-TR"/>
          </a:p>
        </p:txBody>
      </p:sp>
    </p:spTree>
    <p:extLst>
      <p:ext uri="{BB962C8B-B14F-4D97-AF65-F5344CB8AC3E}">
        <p14:creationId xmlns:p14="http://schemas.microsoft.com/office/powerpoint/2010/main" val="386165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EE82EDA-303C-45B8-A84F-C300D9B41105}" type="slidenum">
              <a:rPr lang="tr-TR" smtClean="0"/>
              <a:t>16</a:t>
            </a:fld>
            <a:endParaRPr lang="tr-TR"/>
          </a:p>
        </p:txBody>
      </p:sp>
    </p:spTree>
    <p:extLst>
      <p:ext uri="{BB962C8B-B14F-4D97-AF65-F5344CB8AC3E}">
        <p14:creationId xmlns:p14="http://schemas.microsoft.com/office/powerpoint/2010/main" val="3774629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EE82EDA-303C-45B8-A84F-C300D9B41105}" type="slidenum">
              <a:rPr lang="tr-TR" smtClean="0"/>
              <a:t>17</a:t>
            </a:fld>
            <a:endParaRPr lang="tr-TR"/>
          </a:p>
        </p:txBody>
      </p:sp>
    </p:spTree>
    <p:extLst>
      <p:ext uri="{BB962C8B-B14F-4D97-AF65-F5344CB8AC3E}">
        <p14:creationId xmlns:p14="http://schemas.microsoft.com/office/powerpoint/2010/main" val="156324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6216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EE82EDA-303C-45B8-A84F-C300D9B41105}" type="slidenum">
              <a:rPr lang="tr-TR" smtClean="0"/>
              <a:t>2</a:t>
            </a:fld>
            <a:endParaRPr lang="tr-TR"/>
          </a:p>
        </p:txBody>
      </p:sp>
    </p:spTree>
    <p:extLst>
      <p:ext uri="{BB962C8B-B14F-4D97-AF65-F5344CB8AC3E}">
        <p14:creationId xmlns:p14="http://schemas.microsoft.com/office/powerpoint/2010/main" val="3741841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EE82EDA-303C-45B8-A84F-C300D9B41105}" type="slidenum">
              <a:rPr lang="tr-TR" smtClean="0"/>
              <a:t>3</a:t>
            </a:fld>
            <a:endParaRPr lang="tr-TR"/>
          </a:p>
        </p:txBody>
      </p:sp>
    </p:spTree>
    <p:extLst>
      <p:ext uri="{BB962C8B-B14F-4D97-AF65-F5344CB8AC3E}">
        <p14:creationId xmlns:p14="http://schemas.microsoft.com/office/powerpoint/2010/main" val="2327104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EE82EDA-303C-45B8-A84F-C300D9B41105}" type="slidenum">
              <a:rPr lang="tr-TR" smtClean="0"/>
              <a:t>4</a:t>
            </a:fld>
            <a:endParaRPr lang="tr-TR"/>
          </a:p>
        </p:txBody>
      </p:sp>
    </p:spTree>
    <p:extLst>
      <p:ext uri="{BB962C8B-B14F-4D97-AF65-F5344CB8AC3E}">
        <p14:creationId xmlns:p14="http://schemas.microsoft.com/office/powerpoint/2010/main" val="851415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EE82EDA-303C-45B8-A84F-C300D9B41105}" type="slidenum">
              <a:rPr lang="tr-TR" smtClean="0"/>
              <a:t>5</a:t>
            </a:fld>
            <a:endParaRPr lang="tr-TR"/>
          </a:p>
        </p:txBody>
      </p:sp>
    </p:spTree>
    <p:extLst>
      <p:ext uri="{BB962C8B-B14F-4D97-AF65-F5344CB8AC3E}">
        <p14:creationId xmlns:p14="http://schemas.microsoft.com/office/powerpoint/2010/main" val="2422809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EE82EDA-303C-45B8-A84F-C300D9B41105}" type="slidenum">
              <a:rPr lang="tr-TR" smtClean="0"/>
              <a:t>6</a:t>
            </a:fld>
            <a:endParaRPr lang="tr-TR"/>
          </a:p>
        </p:txBody>
      </p:sp>
    </p:spTree>
    <p:extLst>
      <p:ext uri="{BB962C8B-B14F-4D97-AF65-F5344CB8AC3E}">
        <p14:creationId xmlns:p14="http://schemas.microsoft.com/office/powerpoint/2010/main" val="2311788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EE82EDA-303C-45B8-A84F-C300D9B41105}" type="slidenum">
              <a:rPr lang="tr-TR" smtClean="0"/>
              <a:t>7</a:t>
            </a:fld>
            <a:endParaRPr lang="tr-TR"/>
          </a:p>
        </p:txBody>
      </p:sp>
    </p:spTree>
    <p:extLst>
      <p:ext uri="{BB962C8B-B14F-4D97-AF65-F5344CB8AC3E}">
        <p14:creationId xmlns:p14="http://schemas.microsoft.com/office/powerpoint/2010/main" val="3812350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EE82EDA-303C-45B8-A84F-C300D9B41105}" type="slidenum">
              <a:rPr lang="tr-TR" smtClean="0"/>
              <a:t>8</a:t>
            </a:fld>
            <a:endParaRPr lang="tr-TR"/>
          </a:p>
        </p:txBody>
      </p:sp>
    </p:spTree>
    <p:extLst>
      <p:ext uri="{BB962C8B-B14F-4D97-AF65-F5344CB8AC3E}">
        <p14:creationId xmlns:p14="http://schemas.microsoft.com/office/powerpoint/2010/main" val="489236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EE82EDA-303C-45B8-A84F-C300D9B41105}" type="slidenum">
              <a:rPr lang="tr-TR" smtClean="0"/>
              <a:t>9</a:t>
            </a:fld>
            <a:endParaRPr lang="tr-TR"/>
          </a:p>
        </p:txBody>
      </p:sp>
    </p:spTree>
    <p:extLst>
      <p:ext uri="{BB962C8B-B14F-4D97-AF65-F5344CB8AC3E}">
        <p14:creationId xmlns:p14="http://schemas.microsoft.com/office/powerpoint/2010/main" val="223915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FABF29-82FE-38A3-58E4-CE8F7997E951}"/>
              </a:ext>
            </a:extLst>
          </p:cNvPr>
          <p:cNvSpPr>
            <a:spLocks noGrp="1"/>
          </p:cNvSpPr>
          <p:nvPr>
            <p:ph type="ctrTitle"/>
          </p:nvPr>
        </p:nvSpPr>
        <p:spPr>
          <a:xfrm>
            <a:off x="2286000" y="1683545"/>
            <a:ext cx="13716000" cy="3581400"/>
          </a:xfrm>
        </p:spPr>
        <p:txBody>
          <a:bodyPr anchor="b"/>
          <a:lstStyle>
            <a:lvl1pPr algn="ctr">
              <a:defRPr sz="9000"/>
            </a:lvl1pPr>
          </a:lstStyle>
          <a:p>
            <a:r>
              <a:rPr lang="tr-TR"/>
              <a:t>Asıl başlık stilini düzenlemek için tıklayın</a:t>
            </a:r>
          </a:p>
        </p:txBody>
      </p:sp>
      <p:sp>
        <p:nvSpPr>
          <p:cNvPr id="3" name="Alt Başlık 2">
            <a:extLst>
              <a:ext uri="{FF2B5EF4-FFF2-40B4-BE49-F238E27FC236}">
                <a16:creationId xmlns:a16="http://schemas.microsoft.com/office/drawing/2014/main" id="{C1EBEB97-2C58-D39E-3FC4-48FB916B14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633776E9-6EF1-44AA-9E8C-6EC9C78FF415}"/>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7EFEB06F-B17A-8092-6EBD-178A29F370A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1592F27-E8D7-4CD3-BE60-0A305E4583B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297389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3A3E5B-AAA4-0568-18CF-27E89FA2F61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FF2449D-D8CE-053A-C792-F4A70BB46AAD}"/>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1F00615-4CFE-CB01-DC03-36B9038F97A7}"/>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A9540FD3-4ECE-87E2-48C4-69F9627A863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D04B2EF-3581-DC63-4989-73F00B3A80CD}"/>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422719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D99D0A-1D7A-E7A0-EA45-9894176B16E6}"/>
              </a:ext>
            </a:extLst>
          </p:cNvPr>
          <p:cNvSpPr>
            <a:spLocks noGrp="1"/>
          </p:cNvSpPr>
          <p:nvPr>
            <p:ph type="title"/>
          </p:nvPr>
        </p:nvSpPr>
        <p:spPr>
          <a:xfrm>
            <a:off x="1247775" y="2564608"/>
            <a:ext cx="15773400" cy="4279106"/>
          </a:xfrm>
        </p:spPr>
        <p:txBody>
          <a:bodyPr anchor="b"/>
          <a:lstStyle>
            <a:lvl1pPr>
              <a:defRPr sz="9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086D603-1099-14BA-A32E-4B0BF89D18E7}"/>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F2E3D41-B9B9-10B8-E2DE-0818EAC06DC5}"/>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0DFC8FB2-FB0E-240B-4BB1-D166A405DC9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0C2A265-679A-DDCB-5423-07C99F6A63E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547943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E788B2-7961-E4C2-AD53-D8765623EAB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3D83BD7-E036-0B81-4516-66D829CF412E}"/>
              </a:ext>
            </a:extLst>
          </p:cNvPr>
          <p:cNvSpPr>
            <a:spLocks noGrp="1"/>
          </p:cNvSpPr>
          <p:nvPr>
            <p:ph sz="half" idx="1"/>
          </p:nvPr>
        </p:nvSpPr>
        <p:spPr>
          <a:xfrm>
            <a:off x="1257300" y="2738438"/>
            <a:ext cx="7772400" cy="65270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4DAD771F-871F-C0FF-38CF-72FA28FA917D}"/>
              </a:ext>
            </a:extLst>
          </p:cNvPr>
          <p:cNvSpPr>
            <a:spLocks noGrp="1"/>
          </p:cNvSpPr>
          <p:nvPr>
            <p:ph sz="half" idx="2"/>
          </p:nvPr>
        </p:nvSpPr>
        <p:spPr>
          <a:xfrm>
            <a:off x="9258300" y="2738438"/>
            <a:ext cx="7772400" cy="65270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C9AEA650-9F00-4ED7-57EB-843F0C27ECF1}"/>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6" name="Alt Bilgi Yer Tutucusu 5">
            <a:extLst>
              <a:ext uri="{FF2B5EF4-FFF2-40B4-BE49-F238E27FC236}">
                <a16:creationId xmlns:a16="http://schemas.microsoft.com/office/drawing/2014/main" id="{77059666-AACA-381F-8399-12A9B606C7D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0F92A53-25FC-F430-1880-AC865B6890E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873303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577A7F-70A0-D267-F788-A5D940F67FB5}"/>
              </a:ext>
            </a:extLst>
          </p:cNvPr>
          <p:cNvSpPr>
            <a:spLocks noGrp="1"/>
          </p:cNvSpPr>
          <p:nvPr>
            <p:ph type="title"/>
          </p:nvPr>
        </p:nvSpPr>
        <p:spPr>
          <a:xfrm>
            <a:off x="1259682" y="547688"/>
            <a:ext cx="15773400" cy="1988345"/>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7A45636-B0E7-E1CB-0A89-345DC040FF6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C2CD18E1-29DE-7B80-BB0E-C3BD044F3D11}"/>
              </a:ext>
            </a:extLst>
          </p:cNvPr>
          <p:cNvSpPr>
            <a:spLocks noGrp="1"/>
          </p:cNvSpPr>
          <p:nvPr>
            <p:ph sz="half" idx="2"/>
          </p:nvPr>
        </p:nvSpPr>
        <p:spPr>
          <a:xfrm>
            <a:off x="1259683" y="3757613"/>
            <a:ext cx="7736681" cy="552688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2BD5BD68-C982-683D-A26A-8328A3973E4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CF4B1DF-F84A-37AF-2FBC-C410B2A76C62}"/>
              </a:ext>
            </a:extLst>
          </p:cNvPr>
          <p:cNvSpPr>
            <a:spLocks noGrp="1"/>
          </p:cNvSpPr>
          <p:nvPr>
            <p:ph sz="quarter" idx="4"/>
          </p:nvPr>
        </p:nvSpPr>
        <p:spPr>
          <a:xfrm>
            <a:off x="9258300" y="3757613"/>
            <a:ext cx="7774782" cy="552688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9D5C0BEE-FF1B-B749-C511-2E6E5D514939}"/>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8" name="Alt Bilgi Yer Tutucusu 7">
            <a:extLst>
              <a:ext uri="{FF2B5EF4-FFF2-40B4-BE49-F238E27FC236}">
                <a16:creationId xmlns:a16="http://schemas.microsoft.com/office/drawing/2014/main" id="{E12878EB-FC64-76B5-941D-85F26F07BD35}"/>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352EFDED-886B-C457-8100-12A8BD2F9ADD}"/>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861436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8153D6-0ED0-2BC8-5D27-C5B585F0C7C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90D60BA-EA9C-EA1E-DE9F-60B364DDBEFF}"/>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4" name="Alt Bilgi Yer Tutucusu 3">
            <a:extLst>
              <a:ext uri="{FF2B5EF4-FFF2-40B4-BE49-F238E27FC236}">
                <a16:creationId xmlns:a16="http://schemas.microsoft.com/office/drawing/2014/main" id="{FAF241F8-1EFC-B638-C746-B1B176BFF1F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83F4434F-62F1-7436-309B-A7096D4962E7}"/>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835560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D78CDEC-AB82-C2D8-CAA5-F8D3DCDE1242}"/>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3" name="Alt Bilgi Yer Tutucusu 2">
            <a:extLst>
              <a:ext uri="{FF2B5EF4-FFF2-40B4-BE49-F238E27FC236}">
                <a16:creationId xmlns:a16="http://schemas.microsoft.com/office/drawing/2014/main" id="{093D2D47-AF96-11DA-355C-7BA0B2FC0539}"/>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D7E60ABE-A5FF-987F-808F-FC531D4FBE9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4270982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AAEBF9-E975-AA48-C6F8-AF7EFC8DCFDF}"/>
              </a:ext>
            </a:extLst>
          </p:cNvPr>
          <p:cNvSpPr>
            <a:spLocks noGrp="1"/>
          </p:cNvSpPr>
          <p:nvPr>
            <p:ph type="title"/>
          </p:nvPr>
        </p:nvSpPr>
        <p:spPr>
          <a:xfrm>
            <a:off x="1259683" y="685800"/>
            <a:ext cx="5898356" cy="2400300"/>
          </a:xfrm>
        </p:spPr>
        <p:txBody>
          <a:bodyPr anchor="b"/>
          <a:lstStyle>
            <a:lvl1pPr>
              <a:defRPr sz="48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309E7EC-0E1B-A58E-915C-D3375A5E0D7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6CB04B42-1E3D-0F3A-611E-175DC3AFDF9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39BFEBA-B3BE-8063-D7CA-9846154280FE}"/>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6" name="Alt Bilgi Yer Tutucusu 5">
            <a:extLst>
              <a:ext uri="{FF2B5EF4-FFF2-40B4-BE49-F238E27FC236}">
                <a16:creationId xmlns:a16="http://schemas.microsoft.com/office/drawing/2014/main" id="{1F87CA36-BAF2-DB12-05DC-DDABF38AE26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9719001-CE22-3016-A1A1-6849E35F567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244508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CB7F70-371C-2739-CA23-BCAC3E602CC9}"/>
              </a:ext>
            </a:extLst>
          </p:cNvPr>
          <p:cNvSpPr>
            <a:spLocks noGrp="1"/>
          </p:cNvSpPr>
          <p:nvPr>
            <p:ph type="title"/>
          </p:nvPr>
        </p:nvSpPr>
        <p:spPr>
          <a:xfrm>
            <a:off x="1259683" y="685800"/>
            <a:ext cx="5898356" cy="2400300"/>
          </a:xfrm>
        </p:spPr>
        <p:txBody>
          <a:bodyPr anchor="b"/>
          <a:lstStyle>
            <a:lvl1pPr>
              <a:defRPr sz="48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448B710D-5717-18C4-7E1C-75D20D41AD2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tr-TR"/>
          </a:p>
        </p:txBody>
      </p:sp>
      <p:sp>
        <p:nvSpPr>
          <p:cNvPr id="4" name="Metin Yer Tutucusu 3">
            <a:extLst>
              <a:ext uri="{FF2B5EF4-FFF2-40B4-BE49-F238E27FC236}">
                <a16:creationId xmlns:a16="http://schemas.microsoft.com/office/drawing/2014/main" id="{0D5178FA-61E5-48EB-C829-D66A5B052FD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7AFFE73-67AB-A999-C09F-E36C6D75D0F2}"/>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6" name="Alt Bilgi Yer Tutucusu 5">
            <a:extLst>
              <a:ext uri="{FF2B5EF4-FFF2-40B4-BE49-F238E27FC236}">
                <a16:creationId xmlns:a16="http://schemas.microsoft.com/office/drawing/2014/main" id="{3169CEE5-2A9B-3B4C-F6FB-1A55B77A22F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3940B9E-93D2-3285-DEB7-2744F51200D5}"/>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473223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466FA6-177A-A4A2-6E16-961206F2274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D1F7E12-0F60-5F06-6208-0070B257752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184037A-B381-D17D-1F4E-79CAAA706C33}"/>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11A62D0C-37DE-9592-59A6-AC05A74078B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9E7CB84-75B4-5377-D4FE-C5C9E0B048EA}"/>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179249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A5AAECC-6764-813E-FF82-40374CEFD17B}"/>
              </a:ext>
            </a:extLst>
          </p:cNvPr>
          <p:cNvSpPr>
            <a:spLocks noGrp="1"/>
          </p:cNvSpPr>
          <p:nvPr>
            <p:ph type="title" orient="vert"/>
          </p:nvPr>
        </p:nvSpPr>
        <p:spPr>
          <a:xfrm>
            <a:off x="13087350" y="547688"/>
            <a:ext cx="3943350" cy="8717757"/>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DB80285-693B-087E-7F91-D5AAA788BB71}"/>
              </a:ext>
            </a:extLst>
          </p:cNvPr>
          <p:cNvSpPr>
            <a:spLocks noGrp="1"/>
          </p:cNvSpPr>
          <p:nvPr>
            <p:ph type="body" orient="vert" idx="1"/>
          </p:nvPr>
        </p:nvSpPr>
        <p:spPr>
          <a:xfrm>
            <a:off x="1257300" y="547688"/>
            <a:ext cx="11601450" cy="8717757"/>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891825F-6F1D-027D-ABC5-B5FA4458CE54}"/>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37452303-D47B-4C24-4A0F-F4BAC209B7A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36F134A-4E2C-AEA6-9629-852289B885E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492138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Özel Düze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828DA1-4DEF-07D9-AF4A-5B6D490004E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0D1A7F32-F828-1800-808A-D324A7088B32}"/>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4" name="Alt Bilgi Yer Tutucusu 3">
            <a:extLst>
              <a:ext uri="{FF2B5EF4-FFF2-40B4-BE49-F238E27FC236}">
                <a16:creationId xmlns:a16="http://schemas.microsoft.com/office/drawing/2014/main" id="{2F337F99-A66C-7764-273D-5278D8DE4423}"/>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903573E3-C618-D551-EEA1-0C41DAFC332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6714100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D4530B4C-FA59-D85C-AA96-88350E8F236E}"/>
              </a:ext>
            </a:extLst>
          </p:cNvPr>
          <p:cNvSpPr txBox="1"/>
          <p:nvPr userDrawn="1"/>
        </p:nvSpPr>
        <p:spPr>
          <a:xfrm>
            <a:off x="11963400" y="0"/>
            <a:ext cx="6324600" cy="523220"/>
          </a:xfrm>
          <a:prstGeom prst="rect">
            <a:avLst/>
          </a:prstGeom>
          <a:solidFill>
            <a:schemeClr val="accent6">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9. Sınıf 1. Ünite: İnsan ve İnsanın Yaratılışı</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E994CDD3-C997-C973-48F0-08B5D41B41B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7132338-A799-F0B9-CACC-F45E31FFC34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1D3CDCD-FB71-3818-5C55-09265504289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D7CD472F-C728-690D-A094-1EA7578B2C7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C9E9DF77-40D0-5D86-78CE-A3CE10EBECD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EDBAC3DF-137B-43F0-82A9-B5333303FEF9}" type="slidenum">
              <a:rPr lang="tr-TR" smtClean="0"/>
              <a:t>‹#›</a:t>
            </a:fld>
            <a:endParaRPr lang="tr-TR"/>
          </a:p>
        </p:txBody>
      </p:sp>
    </p:spTree>
    <p:custDataLst>
      <p:tags r:id="rId14"/>
    </p:custDataLst>
    <p:extLst>
      <p:ext uri="{BB962C8B-B14F-4D97-AF65-F5344CB8AC3E}">
        <p14:creationId xmlns:p14="http://schemas.microsoft.com/office/powerpoint/2010/main" val="6140473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tr-T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sv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28.xml"/><Relationship Id="rId5" Type="http://schemas.openxmlformats.org/officeDocument/2006/relationships/image" Target="../media/image40.png"/><Relationship Id="rId4" Type="http://schemas.openxmlformats.org/officeDocument/2006/relationships/image" Target="../media/image39.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4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42.pn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notesSlide" Target="../notesSlides/notesSlide18.xml"/><Relationship Id="rId7" Type="http://schemas.openxmlformats.org/officeDocument/2006/relationships/hyperlink" Target="https://t.me/joinchat/QrR0NEiT70UPac8ZvS8MDA" TargetMode="External"/><Relationship Id="rId12" Type="http://schemas.openxmlformats.org/officeDocument/2006/relationships/image" Target="../media/image50.png"/><Relationship Id="rId2" Type="http://schemas.openxmlformats.org/officeDocument/2006/relationships/slideLayout" Target="../slideLayouts/slideLayout18.xml"/><Relationship Id="rId1" Type="http://schemas.openxmlformats.org/officeDocument/2006/relationships/tags" Target="../tags/tag33.xml"/><Relationship Id="rId6" Type="http://schemas.openxmlformats.org/officeDocument/2006/relationships/hyperlink" Target="https://www.instagram.com/mustafa_yildirim129/" TargetMode="External"/><Relationship Id="rId11" Type="http://schemas.openxmlformats.org/officeDocument/2006/relationships/image" Target="../media/image49.svg"/><Relationship Id="rId5" Type="http://schemas.openxmlformats.org/officeDocument/2006/relationships/hyperlink" Target="https://dindersimateryal.com/" TargetMode="External"/><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47.sv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6.xml"/><Relationship Id="rId7" Type="http://schemas.openxmlformats.org/officeDocument/2006/relationships/image" Target="../media/image22.sv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notesSlide" Target="../notesSlides/notesSlide7.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notesSlide" Target="../notesSlides/notesSlide8.xml"/><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34.jpeg"/><Relationship Id="rId5" Type="http://schemas.openxmlformats.org/officeDocument/2006/relationships/image" Target="../media/image29.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2ED"/>
        </a:solidFill>
        <a:effectLst/>
      </p:bgPr>
    </p:bg>
    <p:spTree>
      <p:nvGrpSpPr>
        <p:cNvPr id="1" name=""/>
        <p:cNvGrpSpPr/>
        <p:nvPr/>
      </p:nvGrpSpPr>
      <p:grpSpPr>
        <a:xfrm>
          <a:off x="0" y="0"/>
          <a:ext cx="0" cy="0"/>
          <a:chOff x="0" y="0"/>
          <a:chExt cx="0" cy="0"/>
        </a:xfrm>
      </p:grpSpPr>
      <p:sp>
        <p:nvSpPr>
          <p:cNvPr id="52" name="Freeform 52"/>
          <p:cNvSpPr/>
          <p:nvPr/>
        </p:nvSpPr>
        <p:spPr>
          <a:xfrm flipH="1">
            <a:off x="0" y="0"/>
            <a:ext cx="576000" cy="576000"/>
          </a:xfrm>
          <a:custGeom>
            <a:avLst/>
            <a:gdLst/>
            <a:ahLst/>
            <a:cxnLst/>
            <a:rect l="l" t="t" r="r" b="b"/>
            <a:pathLst>
              <a:path w="576000" h="576000">
                <a:moveTo>
                  <a:pt x="576000" y="0"/>
                </a:moveTo>
                <a:lnTo>
                  <a:pt x="0" y="0"/>
                </a:lnTo>
                <a:lnTo>
                  <a:pt x="0" y="576000"/>
                </a:lnTo>
                <a:lnTo>
                  <a:pt x="576000" y="576000"/>
                </a:lnTo>
                <a:lnTo>
                  <a:pt x="576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5" name="Grup 134">
            <a:extLst>
              <a:ext uri="{FF2B5EF4-FFF2-40B4-BE49-F238E27FC236}">
                <a16:creationId xmlns:a16="http://schemas.microsoft.com/office/drawing/2014/main" id="{998A821A-80FF-B043-9D90-0F3889EDE01C}"/>
              </a:ext>
            </a:extLst>
          </p:cNvPr>
          <p:cNvGrpSpPr/>
          <p:nvPr/>
        </p:nvGrpSpPr>
        <p:grpSpPr>
          <a:xfrm>
            <a:off x="4126479" y="1465519"/>
            <a:ext cx="9617472" cy="961498"/>
            <a:chOff x="5644940" y="1212634"/>
            <a:chExt cx="9617472" cy="961498"/>
          </a:xfrm>
        </p:grpSpPr>
        <p:grpSp>
          <p:nvGrpSpPr>
            <p:cNvPr id="2" name="Group 2"/>
            <p:cNvGrpSpPr/>
            <p:nvPr/>
          </p:nvGrpSpPr>
          <p:grpSpPr>
            <a:xfrm>
              <a:off x="5644940" y="1310132"/>
              <a:ext cx="9595060" cy="864000"/>
              <a:chOff x="0" y="0"/>
              <a:chExt cx="1548190" cy="309638"/>
            </a:xfrm>
          </p:grpSpPr>
          <p:sp>
            <p:nvSpPr>
              <p:cNvPr id="3" name="Freeform 3"/>
              <p:cNvSpPr/>
              <p:nvPr/>
            </p:nvSpPr>
            <p:spPr>
              <a:xfrm>
                <a:off x="0" y="0"/>
                <a:ext cx="1548190" cy="309638"/>
              </a:xfrm>
              <a:custGeom>
                <a:avLst/>
                <a:gdLst/>
                <a:ahLst/>
                <a:cxnLst/>
                <a:rect l="l" t="t" r="r" b="b"/>
                <a:pathLst>
                  <a:path w="1548190" h="309638">
                    <a:moveTo>
                      <a:pt x="43011" y="0"/>
                    </a:moveTo>
                    <a:lnTo>
                      <a:pt x="1505180" y="0"/>
                    </a:lnTo>
                    <a:cubicBezTo>
                      <a:pt x="1528934" y="0"/>
                      <a:pt x="1548190" y="19257"/>
                      <a:pt x="1548190" y="43011"/>
                    </a:cubicBezTo>
                    <a:lnTo>
                      <a:pt x="1548190" y="266627"/>
                    </a:lnTo>
                    <a:cubicBezTo>
                      <a:pt x="1548190" y="290382"/>
                      <a:pt x="1528934" y="309638"/>
                      <a:pt x="1505180" y="309638"/>
                    </a:cubicBezTo>
                    <a:lnTo>
                      <a:pt x="43011" y="309638"/>
                    </a:lnTo>
                    <a:cubicBezTo>
                      <a:pt x="19257" y="309638"/>
                      <a:pt x="0" y="290382"/>
                      <a:pt x="0" y="266627"/>
                    </a:cubicBezTo>
                    <a:lnTo>
                      <a:pt x="0" y="43011"/>
                    </a:lnTo>
                    <a:cubicBezTo>
                      <a:pt x="0" y="19257"/>
                      <a:pt x="19257" y="0"/>
                      <a:pt x="43011" y="0"/>
                    </a:cubicBezTo>
                    <a:close/>
                  </a:path>
                </a:pathLst>
              </a:custGeom>
              <a:solidFill>
                <a:srgbClr val="8B8482">
                  <a:alpha val="31765"/>
                </a:srgbClr>
              </a:solidFill>
              <a:ln w="19050" cap="rnd">
                <a:solidFill>
                  <a:srgbClr val="8B8482">
                    <a:alpha val="31765"/>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1548190" cy="319163"/>
              </a:xfrm>
              <a:prstGeom prst="rect">
                <a:avLst/>
              </a:prstGeom>
            </p:spPr>
            <p:txBody>
              <a:bodyPr lIns="50800" tIns="50800" rIns="50800" bIns="50800" rtlCol="0" anchor="ctr"/>
              <a:lstStyle/>
              <a:p>
                <a:pPr marL="0" marR="0" lvl="0" indent="0" algn="ctr" defTabSz="914400" rtl="0" eaLnBrk="1" fontAlgn="auto" latinLnBrk="0" hangingPunct="1">
                  <a:lnSpc>
                    <a:spcPts val="19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a:off x="5644940" y="1239212"/>
              <a:ext cx="9617472" cy="864000"/>
            </a:xfrm>
            <a:custGeom>
              <a:avLst/>
              <a:gdLst/>
              <a:ahLst/>
              <a:cxnLst/>
              <a:rect l="l" t="t" r="r" b="b"/>
              <a:pathLst>
                <a:path w="1548190" h="309638">
                  <a:moveTo>
                    <a:pt x="28674" y="0"/>
                  </a:moveTo>
                  <a:lnTo>
                    <a:pt x="1519517" y="0"/>
                  </a:lnTo>
                  <a:cubicBezTo>
                    <a:pt x="1535353" y="0"/>
                    <a:pt x="1548190" y="12838"/>
                    <a:pt x="1548190" y="28674"/>
                  </a:cubicBezTo>
                  <a:lnTo>
                    <a:pt x="1548190" y="280964"/>
                  </a:lnTo>
                  <a:cubicBezTo>
                    <a:pt x="1548190" y="288569"/>
                    <a:pt x="1545170" y="295862"/>
                    <a:pt x="1539792" y="301240"/>
                  </a:cubicBezTo>
                  <a:cubicBezTo>
                    <a:pt x="1534415" y="306617"/>
                    <a:pt x="1527122" y="309638"/>
                    <a:pt x="1519517" y="309638"/>
                  </a:cubicBezTo>
                  <a:lnTo>
                    <a:pt x="28674" y="309638"/>
                  </a:lnTo>
                  <a:cubicBezTo>
                    <a:pt x="12838" y="309638"/>
                    <a:pt x="0" y="296800"/>
                    <a:pt x="0" y="280964"/>
                  </a:cubicBezTo>
                  <a:lnTo>
                    <a:pt x="0" y="28674"/>
                  </a:lnTo>
                  <a:cubicBezTo>
                    <a:pt x="0" y="12838"/>
                    <a:pt x="12838" y="0"/>
                    <a:pt x="28674" y="0"/>
                  </a:cubicBezTo>
                  <a:close/>
                </a:path>
              </a:pathLst>
            </a:custGeom>
            <a:solidFill>
              <a:srgbClr val="FFFFFF"/>
            </a:solidFill>
            <a:ln w="1905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5644941" y="1212634"/>
              <a:ext cx="4320000" cy="890578"/>
            </a:xfrm>
            <a:prstGeom prst="rect">
              <a:avLst/>
            </a:prstGeom>
          </p:spPr>
          <p:txBody>
            <a:bodyPr lIns="50800" tIns="50800" rIns="50800" bIns="50800" rtlCol="0" anchor="ctr"/>
            <a:lstStyle/>
            <a:p>
              <a:pPr marL="0" marR="0" lvl="0" indent="0" algn="ctr" defTabSz="914400" rtl="0" eaLnBrk="1" fontAlgn="auto" latinLnBrk="0" hangingPunct="1">
                <a:lnSpc>
                  <a:spcPts val="19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20"/>
            <p:cNvGrpSpPr/>
            <p:nvPr/>
          </p:nvGrpSpPr>
          <p:grpSpPr>
            <a:xfrm>
              <a:off x="5788941" y="1383212"/>
              <a:ext cx="576000" cy="576000"/>
              <a:chOff x="0" y="0"/>
              <a:chExt cx="722489" cy="722489"/>
            </a:xfrm>
          </p:grpSpPr>
          <p:sp>
            <p:nvSpPr>
              <p:cNvPr id="21" name="Freeform 21"/>
              <p:cNvSpPr/>
              <p:nvPr/>
            </p:nvSpPr>
            <p:spPr>
              <a:xfrm>
                <a:off x="0" y="0"/>
                <a:ext cx="722489" cy="722489"/>
              </a:xfrm>
              <a:custGeom>
                <a:avLst/>
                <a:gdLst/>
                <a:ahLst/>
                <a:cxnLst/>
                <a:rect l="l" t="t" r="r" b="b"/>
                <a:pathLst>
                  <a:path w="722489" h="722489">
                    <a:moveTo>
                      <a:pt x="215053" y="0"/>
                    </a:moveTo>
                    <a:lnTo>
                      <a:pt x="507436" y="0"/>
                    </a:lnTo>
                    <a:cubicBezTo>
                      <a:pt x="564471" y="0"/>
                      <a:pt x="619171" y="22657"/>
                      <a:pt x="659501" y="62988"/>
                    </a:cubicBezTo>
                    <a:cubicBezTo>
                      <a:pt x="699832" y="103318"/>
                      <a:pt x="722489" y="158018"/>
                      <a:pt x="722489" y="215053"/>
                    </a:cubicBezTo>
                    <a:lnTo>
                      <a:pt x="722489" y="507436"/>
                    </a:lnTo>
                    <a:cubicBezTo>
                      <a:pt x="722489" y="564471"/>
                      <a:pt x="699832" y="619171"/>
                      <a:pt x="659501" y="659501"/>
                    </a:cubicBezTo>
                    <a:cubicBezTo>
                      <a:pt x="619171" y="699832"/>
                      <a:pt x="564471" y="722489"/>
                      <a:pt x="507436" y="722489"/>
                    </a:cubicBezTo>
                    <a:lnTo>
                      <a:pt x="215053" y="722489"/>
                    </a:lnTo>
                    <a:cubicBezTo>
                      <a:pt x="158018" y="722489"/>
                      <a:pt x="103318" y="699832"/>
                      <a:pt x="62988" y="659501"/>
                    </a:cubicBezTo>
                    <a:cubicBezTo>
                      <a:pt x="22657" y="619171"/>
                      <a:pt x="0" y="564471"/>
                      <a:pt x="0" y="507436"/>
                    </a:cubicBezTo>
                    <a:lnTo>
                      <a:pt x="0" y="215053"/>
                    </a:lnTo>
                    <a:cubicBezTo>
                      <a:pt x="0" y="158018"/>
                      <a:pt x="22657" y="103318"/>
                      <a:pt x="62988" y="62988"/>
                    </a:cubicBezTo>
                    <a:cubicBezTo>
                      <a:pt x="103318" y="22657"/>
                      <a:pt x="158018" y="0"/>
                      <a:pt x="215053" y="0"/>
                    </a:cubicBezTo>
                    <a:close/>
                  </a:path>
                </a:pathLst>
              </a:custGeom>
              <a:solidFill>
                <a:srgbClr val="80B8AA"/>
              </a:solidFill>
              <a:ln w="1905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0" y="-9525"/>
                <a:ext cx="722489" cy="732014"/>
              </a:xfrm>
              <a:prstGeom prst="rect">
                <a:avLst/>
              </a:prstGeom>
            </p:spPr>
            <p:txBody>
              <a:bodyPr lIns="50800" tIns="50800" rIns="50800" bIns="50800" rtlCol="0" anchor="ctr"/>
              <a:lstStyle/>
              <a:p>
                <a:pPr marL="0" marR="0" lvl="0" indent="0" algn="ctr" defTabSz="914400" rtl="0" eaLnBrk="1" fontAlgn="auto" latinLnBrk="0" hangingPunct="1">
                  <a:lnSpc>
                    <a:spcPts val="19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23"/>
            <p:cNvSpPr/>
            <p:nvPr/>
          </p:nvSpPr>
          <p:spPr>
            <a:xfrm flipH="1">
              <a:off x="15019800" y="1567969"/>
              <a:ext cx="144000" cy="239004"/>
            </a:xfrm>
            <a:custGeom>
              <a:avLst/>
              <a:gdLst/>
              <a:ahLst/>
              <a:cxnLst/>
              <a:rect l="l" t="t" r="r" b="b"/>
              <a:pathLst>
                <a:path w="144000" h="239004">
                  <a:moveTo>
                    <a:pt x="144000" y="0"/>
                  </a:moveTo>
                  <a:lnTo>
                    <a:pt x="0" y="0"/>
                  </a:lnTo>
                  <a:lnTo>
                    <a:pt x="0" y="239004"/>
                  </a:lnTo>
                  <a:lnTo>
                    <a:pt x="144000" y="239004"/>
                  </a:lnTo>
                  <a:lnTo>
                    <a:pt x="1440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TextBox 54"/>
            <p:cNvSpPr txBox="1"/>
            <p:nvPr/>
          </p:nvSpPr>
          <p:spPr>
            <a:xfrm>
              <a:off x="5788941" y="1598740"/>
              <a:ext cx="576000" cy="379784"/>
            </a:xfrm>
            <a:prstGeom prst="rect">
              <a:avLst/>
            </a:prstGeom>
          </p:spPr>
          <p:txBody>
            <a:bodyPr wrap="square" lIns="0" tIns="0" rIns="0" bIns="0" rtlCol="0" anchor="t">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alibri"/>
                  <a:ea typeface="Gotham"/>
                  <a:cs typeface="Gotham"/>
                  <a:sym typeface="Gotham"/>
                </a:rPr>
                <a:t>1</a:t>
              </a:r>
            </a:p>
          </p:txBody>
        </p:sp>
        <p:sp>
          <p:nvSpPr>
            <p:cNvPr id="67" name="Metin kutusu 66">
              <a:extLst>
                <a:ext uri="{FF2B5EF4-FFF2-40B4-BE49-F238E27FC236}">
                  <a16:creationId xmlns:a16="http://schemas.microsoft.com/office/drawing/2014/main" id="{8A2696E8-3D38-5FF8-9F38-17188DFFF015}"/>
                </a:ext>
              </a:extLst>
            </p:cNvPr>
            <p:cNvSpPr txBox="1"/>
            <p:nvPr/>
          </p:nvSpPr>
          <p:spPr>
            <a:xfrm>
              <a:off x="6381326" y="1332193"/>
              <a:ext cx="812228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İnsan ve İnsanın Yaratılışı</a:t>
              </a:r>
            </a:p>
          </p:txBody>
        </p:sp>
      </p:grpSp>
      <p:grpSp>
        <p:nvGrpSpPr>
          <p:cNvPr id="136" name="Grup 135">
            <a:extLst>
              <a:ext uri="{FF2B5EF4-FFF2-40B4-BE49-F238E27FC236}">
                <a16:creationId xmlns:a16="http://schemas.microsoft.com/office/drawing/2014/main" id="{3AA47A44-2C0F-6A1B-3A7C-27393FDC8C92}"/>
              </a:ext>
            </a:extLst>
          </p:cNvPr>
          <p:cNvGrpSpPr/>
          <p:nvPr/>
        </p:nvGrpSpPr>
        <p:grpSpPr>
          <a:xfrm>
            <a:off x="4126479" y="2693649"/>
            <a:ext cx="10961121" cy="961498"/>
            <a:chOff x="5609080" y="2755811"/>
            <a:chExt cx="11057136" cy="961498"/>
          </a:xfrm>
        </p:grpSpPr>
        <p:grpSp>
          <p:nvGrpSpPr>
            <p:cNvPr id="68" name="Group 2">
              <a:extLst>
                <a:ext uri="{FF2B5EF4-FFF2-40B4-BE49-F238E27FC236}">
                  <a16:creationId xmlns:a16="http://schemas.microsoft.com/office/drawing/2014/main" id="{7D4D91DC-D6F8-D5DE-457E-75AA08CA1CF5}"/>
                </a:ext>
              </a:extLst>
            </p:cNvPr>
            <p:cNvGrpSpPr/>
            <p:nvPr/>
          </p:nvGrpSpPr>
          <p:grpSpPr>
            <a:xfrm>
              <a:off x="5609081" y="2853309"/>
              <a:ext cx="9653330" cy="864000"/>
              <a:chOff x="0" y="0"/>
              <a:chExt cx="1548190" cy="309638"/>
            </a:xfrm>
          </p:grpSpPr>
          <p:sp>
            <p:nvSpPr>
              <p:cNvPr id="69" name="Freeform 3">
                <a:extLst>
                  <a:ext uri="{FF2B5EF4-FFF2-40B4-BE49-F238E27FC236}">
                    <a16:creationId xmlns:a16="http://schemas.microsoft.com/office/drawing/2014/main" id="{8AF820C4-3ADC-5EF1-E15A-F151ED70D848}"/>
                  </a:ext>
                </a:extLst>
              </p:cNvPr>
              <p:cNvSpPr/>
              <p:nvPr/>
            </p:nvSpPr>
            <p:spPr>
              <a:xfrm>
                <a:off x="0" y="0"/>
                <a:ext cx="1548190" cy="309638"/>
              </a:xfrm>
              <a:custGeom>
                <a:avLst/>
                <a:gdLst/>
                <a:ahLst/>
                <a:cxnLst/>
                <a:rect l="l" t="t" r="r" b="b"/>
                <a:pathLst>
                  <a:path w="1548190" h="309638">
                    <a:moveTo>
                      <a:pt x="43011" y="0"/>
                    </a:moveTo>
                    <a:lnTo>
                      <a:pt x="1505180" y="0"/>
                    </a:lnTo>
                    <a:cubicBezTo>
                      <a:pt x="1528934" y="0"/>
                      <a:pt x="1548190" y="19257"/>
                      <a:pt x="1548190" y="43011"/>
                    </a:cubicBezTo>
                    <a:lnTo>
                      <a:pt x="1548190" y="266627"/>
                    </a:lnTo>
                    <a:cubicBezTo>
                      <a:pt x="1548190" y="290382"/>
                      <a:pt x="1528934" y="309638"/>
                      <a:pt x="1505180" y="309638"/>
                    </a:cubicBezTo>
                    <a:lnTo>
                      <a:pt x="43011" y="309638"/>
                    </a:lnTo>
                    <a:cubicBezTo>
                      <a:pt x="19257" y="309638"/>
                      <a:pt x="0" y="290382"/>
                      <a:pt x="0" y="266627"/>
                    </a:cubicBezTo>
                    <a:lnTo>
                      <a:pt x="0" y="43011"/>
                    </a:lnTo>
                    <a:cubicBezTo>
                      <a:pt x="0" y="19257"/>
                      <a:pt x="19257" y="0"/>
                      <a:pt x="43011" y="0"/>
                    </a:cubicBezTo>
                    <a:close/>
                  </a:path>
                </a:pathLst>
              </a:custGeom>
              <a:solidFill>
                <a:srgbClr val="8B8482">
                  <a:alpha val="31765"/>
                </a:srgbClr>
              </a:solidFill>
              <a:ln w="19050" cap="rnd">
                <a:solidFill>
                  <a:srgbClr val="8B8482">
                    <a:alpha val="31765"/>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TextBox 4">
                <a:extLst>
                  <a:ext uri="{FF2B5EF4-FFF2-40B4-BE49-F238E27FC236}">
                    <a16:creationId xmlns:a16="http://schemas.microsoft.com/office/drawing/2014/main" id="{DD2E48BE-AD1C-26C4-4F11-7DEE96CADC84}"/>
                  </a:ext>
                </a:extLst>
              </p:cNvPr>
              <p:cNvSpPr txBox="1"/>
              <p:nvPr/>
            </p:nvSpPr>
            <p:spPr>
              <a:xfrm>
                <a:off x="0" y="-9525"/>
                <a:ext cx="1548190" cy="319163"/>
              </a:xfrm>
              <a:prstGeom prst="rect">
                <a:avLst/>
              </a:prstGeom>
            </p:spPr>
            <p:txBody>
              <a:bodyPr lIns="50800" tIns="50800" rIns="50800" bIns="50800" rtlCol="0" anchor="ctr"/>
              <a:lstStyle/>
              <a:p>
                <a:pPr marL="0" marR="0" lvl="0" indent="0" algn="ctr" defTabSz="914400" rtl="0" eaLnBrk="1" fontAlgn="auto" latinLnBrk="0" hangingPunct="1">
                  <a:lnSpc>
                    <a:spcPts val="19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1" name="Freeform 18">
              <a:extLst>
                <a:ext uri="{FF2B5EF4-FFF2-40B4-BE49-F238E27FC236}">
                  <a16:creationId xmlns:a16="http://schemas.microsoft.com/office/drawing/2014/main" id="{0A248EFC-62CF-18D5-6C09-B904F1E6D9F0}"/>
                </a:ext>
              </a:extLst>
            </p:cNvPr>
            <p:cNvSpPr/>
            <p:nvPr/>
          </p:nvSpPr>
          <p:spPr>
            <a:xfrm>
              <a:off x="5609080" y="2782389"/>
              <a:ext cx="9653331" cy="864000"/>
            </a:xfrm>
            <a:custGeom>
              <a:avLst/>
              <a:gdLst/>
              <a:ahLst/>
              <a:cxnLst/>
              <a:rect l="l" t="t" r="r" b="b"/>
              <a:pathLst>
                <a:path w="1548190" h="309638">
                  <a:moveTo>
                    <a:pt x="28674" y="0"/>
                  </a:moveTo>
                  <a:lnTo>
                    <a:pt x="1519517" y="0"/>
                  </a:lnTo>
                  <a:cubicBezTo>
                    <a:pt x="1535353" y="0"/>
                    <a:pt x="1548190" y="12838"/>
                    <a:pt x="1548190" y="28674"/>
                  </a:cubicBezTo>
                  <a:lnTo>
                    <a:pt x="1548190" y="280964"/>
                  </a:lnTo>
                  <a:cubicBezTo>
                    <a:pt x="1548190" y="288569"/>
                    <a:pt x="1545170" y="295862"/>
                    <a:pt x="1539792" y="301240"/>
                  </a:cubicBezTo>
                  <a:cubicBezTo>
                    <a:pt x="1534415" y="306617"/>
                    <a:pt x="1527122" y="309638"/>
                    <a:pt x="1519517" y="309638"/>
                  </a:cubicBezTo>
                  <a:lnTo>
                    <a:pt x="28674" y="309638"/>
                  </a:lnTo>
                  <a:cubicBezTo>
                    <a:pt x="12838" y="309638"/>
                    <a:pt x="0" y="296800"/>
                    <a:pt x="0" y="280964"/>
                  </a:cubicBezTo>
                  <a:lnTo>
                    <a:pt x="0" y="28674"/>
                  </a:lnTo>
                  <a:cubicBezTo>
                    <a:pt x="0" y="12838"/>
                    <a:pt x="12838" y="0"/>
                    <a:pt x="28674" y="0"/>
                  </a:cubicBezTo>
                  <a:close/>
                </a:path>
              </a:pathLst>
            </a:custGeom>
            <a:solidFill>
              <a:srgbClr val="FFFFFF"/>
            </a:solidFill>
            <a:ln w="1905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TextBox 19">
              <a:extLst>
                <a:ext uri="{FF2B5EF4-FFF2-40B4-BE49-F238E27FC236}">
                  <a16:creationId xmlns:a16="http://schemas.microsoft.com/office/drawing/2014/main" id="{27927D58-95D7-DC36-9D51-FAB978E3A5E4}"/>
                </a:ext>
              </a:extLst>
            </p:cNvPr>
            <p:cNvSpPr txBox="1"/>
            <p:nvPr/>
          </p:nvSpPr>
          <p:spPr>
            <a:xfrm>
              <a:off x="5609082" y="2755811"/>
              <a:ext cx="4320000" cy="890578"/>
            </a:xfrm>
            <a:prstGeom prst="rect">
              <a:avLst/>
            </a:prstGeom>
          </p:spPr>
          <p:txBody>
            <a:bodyPr lIns="50800" tIns="50800" rIns="50800" bIns="50800" rtlCol="0" anchor="ctr"/>
            <a:lstStyle/>
            <a:p>
              <a:pPr marL="0" marR="0" lvl="0" indent="0" algn="ctr" defTabSz="914400" rtl="0" eaLnBrk="1" fontAlgn="auto" latinLnBrk="0" hangingPunct="1">
                <a:lnSpc>
                  <a:spcPts val="19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3" name="Group 20">
              <a:extLst>
                <a:ext uri="{FF2B5EF4-FFF2-40B4-BE49-F238E27FC236}">
                  <a16:creationId xmlns:a16="http://schemas.microsoft.com/office/drawing/2014/main" id="{459F6A5D-EAD5-79C6-4142-4A7B40A9118A}"/>
                </a:ext>
              </a:extLst>
            </p:cNvPr>
            <p:cNvGrpSpPr/>
            <p:nvPr/>
          </p:nvGrpSpPr>
          <p:grpSpPr>
            <a:xfrm>
              <a:off x="5753082" y="2926389"/>
              <a:ext cx="576000" cy="576000"/>
              <a:chOff x="0" y="0"/>
              <a:chExt cx="722489" cy="722489"/>
            </a:xfrm>
          </p:grpSpPr>
          <p:sp>
            <p:nvSpPr>
              <p:cNvPr id="74" name="Freeform 21">
                <a:extLst>
                  <a:ext uri="{FF2B5EF4-FFF2-40B4-BE49-F238E27FC236}">
                    <a16:creationId xmlns:a16="http://schemas.microsoft.com/office/drawing/2014/main" id="{09E4FE92-9A38-6F0B-31F9-470B4AB166F7}"/>
                  </a:ext>
                </a:extLst>
              </p:cNvPr>
              <p:cNvSpPr/>
              <p:nvPr/>
            </p:nvSpPr>
            <p:spPr>
              <a:xfrm>
                <a:off x="0" y="0"/>
                <a:ext cx="722489" cy="722489"/>
              </a:xfrm>
              <a:custGeom>
                <a:avLst/>
                <a:gdLst/>
                <a:ahLst/>
                <a:cxnLst/>
                <a:rect l="l" t="t" r="r" b="b"/>
                <a:pathLst>
                  <a:path w="722489" h="722489">
                    <a:moveTo>
                      <a:pt x="215053" y="0"/>
                    </a:moveTo>
                    <a:lnTo>
                      <a:pt x="507436" y="0"/>
                    </a:lnTo>
                    <a:cubicBezTo>
                      <a:pt x="564471" y="0"/>
                      <a:pt x="619171" y="22657"/>
                      <a:pt x="659501" y="62988"/>
                    </a:cubicBezTo>
                    <a:cubicBezTo>
                      <a:pt x="699832" y="103318"/>
                      <a:pt x="722489" y="158018"/>
                      <a:pt x="722489" y="215053"/>
                    </a:cubicBezTo>
                    <a:lnTo>
                      <a:pt x="722489" y="507436"/>
                    </a:lnTo>
                    <a:cubicBezTo>
                      <a:pt x="722489" y="564471"/>
                      <a:pt x="699832" y="619171"/>
                      <a:pt x="659501" y="659501"/>
                    </a:cubicBezTo>
                    <a:cubicBezTo>
                      <a:pt x="619171" y="699832"/>
                      <a:pt x="564471" y="722489"/>
                      <a:pt x="507436" y="722489"/>
                    </a:cubicBezTo>
                    <a:lnTo>
                      <a:pt x="215053" y="722489"/>
                    </a:lnTo>
                    <a:cubicBezTo>
                      <a:pt x="158018" y="722489"/>
                      <a:pt x="103318" y="699832"/>
                      <a:pt x="62988" y="659501"/>
                    </a:cubicBezTo>
                    <a:cubicBezTo>
                      <a:pt x="22657" y="619171"/>
                      <a:pt x="0" y="564471"/>
                      <a:pt x="0" y="507436"/>
                    </a:cubicBezTo>
                    <a:lnTo>
                      <a:pt x="0" y="215053"/>
                    </a:lnTo>
                    <a:cubicBezTo>
                      <a:pt x="0" y="158018"/>
                      <a:pt x="22657" y="103318"/>
                      <a:pt x="62988" y="62988"/>
                    </a:cubicBezTo>
                    <a:cubicBezTo>
                      <a:pt x="103318" y="22657"/>
                      <a:pt x="158018" y="0"/>
                      <a:pt x="215053" y="0"/>
                    </a:cubicBezTo>
                    <a:close/>
                  </a:path>
                </a:pathLst>
              </a:custGeom>
              <a:solidFill>
                <a:srgbClr val="94C7ED"/>
              </a:solidFill>
              <a:ln w="1905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TextBox 22">
                <a:extLst>
                  <a:ext uri="{FF2B5EF4-FFF2-40B4-BE49-F238E27FC236}">
                    <a16:creationId xmlns:a16="http://schemas.microsoft.com/office/drawing/2014/main" id="{3A7D77B7-3DC9-7E5F-5AFB-C1E6AF40B6E3}"/>
                  </a:ext>
                </a:extLst>
              </p:cNvPr>
              <p:cNvSpPr txBox="1"/>
              <p:nvPr/>
            </p:nvSpPr>
            <p:spPr>
              <a:xfrm>
                <a:off x="0" y="-9525"/>
                <a:ext cx="722489" cy="732014"/>
              </a:xfrm>
              <a:prstGeom prst="rect">
                <a:avLst/>
              </a:prstGeom>
            </p:spPr>
            <p:txBody>
              <a:bodyPr lIns="50800" tIns="50800" rIns="50800" bIns="50800" rtlCol="0" anchor="ctr"/>
              <a:lstStyle/>
              <a:p>
                <a:pPr marL="0" marR="0" lvl="0" indent="0" algn="ctr" defTabSz="914400" rtl="0" eaLnBrk="1" fontAlgn="auto" latinLnBrk="0" hangingPunct="1">
                  <a:lnSpc>
                    <a:spcPts val="19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6" name="Freeform 23">
              <a:extLst>
                <a:ext uri="{FF2B5EF4-FFF2-40B4-BE49-F238E27FC236}">
                  <a16:creationId xmlns:a16="http://schemas.microsoft.com/office/drawing/2014/main" id="{B4DD5DA4-0DAA-24DE-DB1A-0FC1153A6A3A}"/>
                </a:ext>
              </a:extLst>
            </p:cNvPr>
            <p:cNvSpPr/>
            <p:nvPr/>
          </p:nvSpPr>
          <p:spPr>
            <a:xfrm flipH="1">
              <a:off x="15019800" y="3111146"/>
              <a:ext cx="144000" cy="239004"/>
            </a:xfrm>
            <a:custGeom>
              <a:avLst/>
              <a:gdLst/>
              <a:ahLst/>
              <a:cxnLst/>
              <a:rect l="l" t="t" r="r" b="b"/>
              <a:pathLst>
                <a:path w="144000" h="239004">
                  <a:moveTo>
                    <a:pt x="144000" y="0"/>
                  </a:moveTo>
                  <a:lnTo>
                    <a:pt x="0" y="0"/>
                  </a:lnTo>
                  <a:lnTo>
                    <a:pt x="0" y="239004"/>
                  </a:lnTo>
                  <a:lnTo>
                    <a:pt x="144000" y="239004"/>
                  </a:lnTo>
                  <a:lnTo>
                    <a:pt x="1440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TextBox 54">
              <a:extLst>
                <a:ext uri="{FF2B5EF4-FFF2-40B4-BE49-F238E27FC236}">
                  <a16:creationId xmlns:a16="http://schemas.microsoft.com/office/drawing/2014/main" id="{8C37742A-A80E-8465-B591-90CF91EC78B2}"/>
                </a:ext>
              </a:extLst>
            </p:cNvPr>
            <p:cNvSpPr txBox="1"/>
            <p:nvPr/>
          </p:nvSpPr>
          <p:spPr>
            <a:xfrm>
              <a:off x="5753082" y="3141917"/>
              <a:ext cx="576000" cy="379784"/>
            </a:xfrm>
            <a:prstGeom prst="rect">
              <a:avLst/>
            </a:prstGeom>
          </p:spPr>
          <p:txBody>
            <a:bodyPr wrap="square" lIns="0" tIns="0" rIns="0" bIns="0" rtlCol="0" anchor="t">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tr-TR" sz="4400" b="0" i="0" u="none" strike="noStrike" kern="1200" cap="none" spc="0" normalizeH="0" baseline="0" noProof="0" dirty="0">
                  <a:ln>
                    <a:noFill/>
                  </a:ln>
                  <a:solidFill>
                    <a:srgbClr val="FFFFFF"/>
                  </a:solidFill>
                  <a:effectLst/>
                  <a:uLnTx/>
                  <a:uFillTx/>
                  <a:latin typeface="Calibri"/>
                  <a:ea typeface="Gotham"/>
                  <a:cs typeface="Gotham"/>
                  <a:sym typeface="Gotham"/>
                </a:rPr>
                <a:t>2</a:t>
              </a:r>
              <a:endParaRPr kumimoji="0" lang="en-US" sz="4400" b="0" i="0" u="none" strike="noStrike" kern="1200" cap="none" spc="0" normalizeH="0" baseline="0" noProof="0" dirty="0">
                <a:ln>
                  <a:noFill/>
                </a:ln>
                <a:solidFill>
                  <a:srgbClr val="FFFFFF"/>
                </a:solidFill>
                <a:effectLst/>
                <a:uLnTx/>
                <a:uFillTx/>
                <a:latin typeface="Calibri"/>
                <a:ea typeface="Gotham"/>
                <a:cs typeface="Gotham"/>
                <a:sym typeface="Gotham"/>
              </a:endParaRPr>
            </a:p>
          </p:txBody>
        </p:sp>
        <p:sp>
          <p:nvSpPr>
            <p:cNvPr id="78" name="Metin kutusu 77">
              <a:extLst>
                <a:ext uri="{FF2B5EF4-FFF2-40B4-BE49-F238E27FC236}">
                  <a16:creationId xmlns:a16="http://schemas.microsoft.com/office/drawing/2014/main" id="{1E28B401-BBBA-66F0-5F10-632DEA96017D}"/>
                </a:ext>
              </a:extLst>
            </p:cNvPr>
            <p:cNvSpPr txBox="1"/>
            <p:nvPr/>
          </p:nvSpPr>
          <p:spPr>
            <a:xfrm>
              <a:off x="6367878" y="2851390"/>
              <a:ext cx="102983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Doğruyu Arayan Bir Varlık Olarak İnsan</a:t>
              </a:r>
            </a:p>
          </p:txBody>
        </p:sp>
      </p:grpSp>
      <p:grpSp>
        <p:nvGrpSpPr>
          <p:cNvPr id="137" name="Grup 136">
            <a:extLst>
              <a:ext uri="{FF2B5EF4-FFF2-40B4-BE49-F238E27FC236}">
                <a16:creationId xmlns:a16="http://schemas.microsoft.com/office/drawing/2014/main" id="{629B7E0C-94BD-98AA-E12F-1CAE5E8E8E6A}"/>
              </a:ext>
            </a:extLst>
          </p:cNvPr>
          <p:cNvGrpSpPr/>
          <p:nvPr/>
        </p:nvGrpSpPr>
        <p:grpSpPr>
          <a:xfrm>
            <a:off x="4126479" y="3921779"/>
            <a:ext cx="9914136" cy="961498"/>
            <a:chOff x="5644939" y="4280141"/>
            <a:chExt cx="9914136" cy="961498"/>
          </a:xfrm>
        </p:grpSpPr>
        <p:grpSp>
          <p:nvGrpSpPr>
            <p:cNvPr id="79" name="Group 2">
              <a:extLst>
                <a:ext uri="{FF2B5EF4-FFF2-40B4-BE49-F238E27FC236}">
                  <a16:creationId xmlns:a16="http://schemas.microsoft.com/office/drawing/2014/main" id="{AD084A37-CCAD-29A8-C959-BB28FC13B6FA}"/>
                </a:ext>
              </a:extLst>
            </p:cNvPr>
            <p:cNvGrpSpPr/>
            <p:nvPr/>
          </p:nvGrpSpPr>
          <p:grpSpPr>
            <a:xfrm>
              <a:off x="5644940" y="4377639"/>
              <a:ext cx="9617470" cy="864000"/>
              <a:chOff x="0" y="0"/>
              <a:chExt cx="1548190" cy="309638"/>
            </a:xfrm>
          </p:grpSpPr>
          <p:sp>
            <p:nvSpPr>
              <p:cNvPr id="80" name="Freeform 3">
                <a:extLst>
                  <a:ext uri="{FF2B5EF4-FFF2-40B4-BE49-F238E27FC236}">
                    <a16:creationId xmlns:a16="http://schemas.microsoft.com/office/drawing/2014/main" id="{5A0D6E8A-EDE3-6DCE-5D4B-AABB92C1E578}"/>
                  </a:ext>
                </a:extLst>
              </p:cNvPr>
              <p:cNvSpPr/>
              <p:nvPr/>
            </p:nvSpPr>
            <p:spPr>
              <a:xfrm>
                <a:off x="0" y="0"/>
                <a:ext cx="1548190" cy="309638"/>
              </a:xfrm>
              <a:custGeom>
                <a:avLst/>
                <a:gdLst/>
                <a:ahLst/>
                <a:cxnLst/>
                <a:rect l="l" t="t" r="r" b="b"/>
                <a:pathLst>
                  <a:path w="1548190" h="309638">
                    <a:moveTo>
                      <a:pt x="43011" y="0"/>
                    </a:moveTo>
                    <a:lnTo>
                      <a:pt x="1505180" y="0"/>
                    </a:lnTo>
                    <a:cubicBezTo>
                      <a:pt x="1528934" y="0"/>
                      <a:pt x="1548190" y="19257"/>
                      <a:pt x="1548190" y="43011"/>
                    </a:cubicBezTo>
                    <a:lnTo>
                      <a:pt x="1548190" y="266627"/>
                    </a:lnTo>
                    <a:cubicBezTo>
                      <a:pt x="1548190" y="290382"/>
                      <a:pt x="1528934" y="309638"/>
                      <a:pt x="1505180" y="309638"/>
                    </a:cubicBezTo>
                    <a:lnTo>
                      <a:pt x="43011" y="309638"/>
                    </a:lnTo>
                    <a:cubicBezTo>
                      <a:pt x="19257" y="309638"/>
                      <a:pt x="0" y="290382"/>
                      <a:pt x="0" y="266627"/>
                    </a:cubicBezTo>
                    <a:lnTo>
                      <a:pt x="0" y="43011"/>
                    </a:lnTo>
                    <a:cubicBezTo>
                      <a:pt x="0" y="19257"/>
                      <a:pt x="19257" y="0"/>
                      <a:pt x="43011" y="0"/>
                    </a:cubicBezTo>
                    <a:close/>
                  </a:path>
                </a:pathLst>
              </a:custGeom>
              <a:solidFill>
                <a:srgbClr val="8B8482">
                  <a:alpha val="31765"/>
                </a:srgbClr>
              </a:solidFill>
              <a:ln w="19050" cap="rnd">
                <a:solidFill>
                  <a:srgbClr val="8B8482">
                    <a:alpha val="31765"/>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TextBox 4">
                <a:extLst>
                  <a:ext uri="{FF2B5EF4-FFF2-40B4-BE49-F238E27FC236}">
                    <a16:creationId xmlns:a16="http://schemas.microsoft.com/office/drawing/2014/main" id="{1718D8AA-E41B-D918-9094-84AE3025C0A1}"/>
                  </a:ext>
                </a:extLst>
              </p:cNvPr>
              <p:cNvSpPr txBox="1"/>
              <p:nvPr/>
            </p:nvSpPr>
            <p:spPr>
              <a:xfrm>
                <a:off x="0" y="-9525"/>
                <a:ext cx="1548190" cy="319163"/>
              </a:xfrm>
              <a:prstGeom prst="rect">
                <a:avLst/>
              </a:prstGeom>
            </p:spPr>
            <p:txBody>
              <a:bodyPr lIns="50800" tIns="50800" rIns="50800" bIns="50800" rtlCol="0" anchor="ctr"/>
              <a:lstStyle/>
              <a:p>
                <a:pPr marL="0" marR="0" lvl="0" indent="0" algn="ctr" defTabSz="914400" rtl="0" eaLnBrk="1" fontAlgn="auto" latinLnBrk="0" hangingPunct="1">
                  <a:lnSpc>
                    <a:spcPts val="19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2" name="Freeform 18">
              <a:extLst>
                <a:ext uri="{FF2B5EF4-FFF2-40B4-BE49-F238E27FC236}">
                  <a16:creationId xmlns:a16="http://schemas.microsoft.com/office/drawing/2014/main" id="{791B1CCE-A87B-149B-B37D-14DBCE16AFFF}"/>
                </a:ext>
              </a:extLst>
            </p:cNvPr>
            <p:cNvSpPr/>
            <p:nvPr/>
          </p:nvSpPr>
          <p:spPr>
            <a:xfrm>
              <a:off x="5644939" y="4306719"/>
              <a:ext cx="9617471" cy="864000"/>
            </a:xfrm>
            <a:custGeom>
              <a:avLst/>
              <a:gdLst/>
              <a:ahLst/>
              <a:cxnLst/>
              <a:rect l="l" t="t" r="r" b="b"/>
              <a:pathLst>
                <a:path w="1548190" h="309638">
                  <a:moveTo>
                    <a:pt x="28674" y="0"/>
                  </a:moveTo>
                  <a:lnTo>
                    <a:pt x="1519517" y="0"/>
                  </a:lnTo>
                  <a:cubicBezTo>
                    <a:pt x="1535353" y="0"/>
                    <a:pt x="1548190" y="12838"/>
                    <a:pt x="1548190" y="28674"/>
                  </a:cubicBezTo>
                  <a:lnTo>
                    <a:pt x="1548190" y="280964"/>
                  </a:lnTo>
                  <a:cubicBezTo>
                    <a:pt x="1548190" y="288569"/>
                    <a:pt x="1545170" y="295862"/>
                    <a:pt x="1539792" y="301240"/>
                  </a:cubicBezTo>
                  <a:cubicBezTo>
                    <a:pt x="1534415" y="306617"/>
                    <a:pt x="1527122" y="309638"/>
                    <a:pt x="1519517" y="309638"/>
                  </a:cubicBezTo>
                  <a:lnTo>
                    <a:pt x="28674" y="309638"/>
                  </a:lnTo>
                  <a:cubicBezTo>
                    <a:pt x="12838" y="309638"/>
                    <a:pt x="0" y="296800"/>
                    <a:pt x="0" y="280964"/>
                  </a:cubicBezTo>
                  <a:lnTo>
                    <a:pt x="0" y="28674"/>
                  </a:lnTo>
                  <a:cubicBezTo>
                    <a:pt x="0" y="12838"/>
                    <a:pt x="12838" y="0"/>
                    <a:pt x="28674" y="0"/>
                  </a:cubicBezTo>
                  <a:close/>
                </a:path>
              </a:pathLst>
            </a:custGeom>
            <a:solidFill>
              <a:srgbClr val="FFFFFF"/>
            </a:solidFill>
            <a:ln w="1905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TextBox 19">
              <a:extLst>
                <a:ext uri="{FF2B5EF4-FFF2-40B4-BE49-F238E27FC236}">
                  <a16:creationId xmlns:a16="http://schemas.microsoft.com/office/drawing/2014/main" id="{9FA2D67B-8543-156C-D66D-15F9DA2B1D69}"/>
                </a:ext>
              </a:extLst>
            </p:cNvPr>
            <p:cNvSpPr txBox="1"/>
            <p:nvPr/>
          </p:nvSpPr>
          <p:spPr>
            <a:xfrm>
              <a:off x="5644941" y="4280141"/>
              <a:ext cx="4320000" cy="890578"/>
            </a:xfrm>
            <a:prstGeom prst="rect">
              <a:avLst/>
            </a:prstGeom>
          </p:spPr>
          <p:txBody>
            <a:bodyPr lIns="50800" tIns="50800" rIns="50800" bIns="50800" rtlCol="0" anchor="ctr"/>
            <a:lstStyle/>
            <a:p>
              <a:pPr marL="0" marR="0" lvl="0" indent="0" algn="ctr" defTabSz="914400" rtl="0" eaLnBrk="1" fontAlgn="auto" latinLnBrk="0" hangingPunct="1">
                <a:lnSpc>
                  <a:spcPts val="19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4" name="Group 20">
              <a:extLst>
                <a:ext uri="{FF2B5EF4-FFF2-40B4-BE49-F238E27FC236}">
                  <a16:creationId xmlns:a16="http://schemas.microsoft.com/office/drawing/2014/main" id="{861F554B-03BF-B9B1-2294-244154F63A69}"/>
                </a:ext>
              </a:extLst>
            </p:cNvPr>
            <p:cNvGrpSpPr/>
            <p:nvPr/>
          </p:nvGrpSpPr>
          <p:grpSpPr>
            <a:xfrm>
              <a:off x="5788941" y="4450719"/>
              <a:ext cx="576000" cy="576000"/>
              <a:chOff x="0" y="0"/>
              <a:chExt cx="722489" cy="722489"/>
            </a:xfrm>
          </p:grpSpPr>
          <p:sp>
            <p:nvSpPr>
              <p:cNvPr id="85" name="Freeform 21">
                <a:extLst>
                  <a:ext uri="{FF2B5EF4-FFF2-40B4-BE49-F238E27FC236}">
                    <a16:creationId xmlns:a16="http://schemas.microsoft.com/office/drawing/2014/main" id="{AF71629F-220E-85BE-B9FF-A25CFC835E5A}"/>
                  </a:ext>
                </a:extLst>
              </p:cNvPr>
              <p:cNvSpPr/>
              <p:nvPr/>
            </p:nvSpPr>
            <p:spPr>
              <a:xfrm>
                <a:off x="0" y="0"/>
                <a:ext cx="722489" cy="722489"/>
              </a:xfrm>
              <a:custGeom>
                <a:avLst/>
                <a:gdLst/>
                <a:ahLst/>
                <a:cxnLst/>
                <a:rect l="l" t="t" r="r" b="b"/>
                <a:pathLst>
                  <a:path w="722489" h="722489">
                    <a:moveTo>
                      <a:pt x="215053" y="0"/>
                    </a:moveTo>
                    <a:lnTo>
                      <a:pt x="507436" y="0"/>
                    </a:lnTo>
                    <a:cubicBezTo>
                      <a:pt x="564471" y="0"/>
                      <a:pt x="619171" y="22657"/>
                      <a:pt x="659501" y="62988"/>
                    </a:cubicBezTo>
                    <a:cubicBezTo>
                      <a:pt x="699832" y="103318"/>
                      <a:pt x="722489" y="158018"/>
                      <a:pt x="722489" y="215053"/>
                    </a:cubicBezTo>
                    <a:lnTo>
                      <a:pt x="722489" y="507436"/>
                    </a:lnTo>
                    <a:cubicBezTo>
                      <a:pt x="722489" y="564471"/>
                      <a:pt x="699832" y="619171"/>
                      <a:pt x="659501" y="659501"/>
                    </a:cubicBezTo>
                    <a:cubicBezTo>
                      <a:pt x="619171" y="699832"/>
                      <a:pt x="564471" y="722489"/>
                      <a:pt x="507436" y="722489"/>
                    </a:cubicBezTo>
                    <a:lnTo>
                      <a:pt x="215053" y="722489"/>
                    </a:lnTo>
                    <a:cubicBezTo>
                      <a:pt x="158018" y="722489"/>
                      <a:pt x="103318" y="699832"/>
                      <a:pt x="62988" y="659501"/>
                    </a:cubicBezTo>
                    <a:cubicBezTo>
                      <a:pt x="22657" y="619171"/>
                      <a:pt x="0" y="564471"/>
                      <a:pt x="0" y="507436"/>
                    </a:cubicBezTo>
                    <a:lnTo>
                      <a:pt x="0" y="215053"/>
                    </a:lnTo>
                    <a:cubicBezTo>
                      <a:pt x="0" y="158018"/>
                      <a:pt x="22657" y="103318"/>
                      <a:pt x="62988" y="62988"/>
                    </a:cubicBezTo>
                    <a:cubicBezTo>
                      <a:pt x="103318" y="22657"/>
                      <a:pt x="158018" y="0"/>
                      <a:pt x="215053" y="0"/>
                    </a:cubicBezTo>
                    <a:close/>
                  </a:path>
                </a:pathLst>
              </a:custGeom>
              <a:solidFill>
                <a:srgbClr val="BF80B0"/>
              </a:solidFill>
              <a:ln w="1905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TextBox 22">
                <a:extLst>
                  <a:ext uri="{FF2B5EF4-FFF2-40B4-BE49-F238E27FC236}">
                    <a16:creationId xmlns:a16="http://schemas.microsoft.com/office/drawing/2014/main" id="{75982982-3DE8-D464-86B6-76310A82E2F8}"/>
                  </a:ext>
                </a:extLst>
              </p:cNvPr>
              <p:cNvSpPr txBox="1"/>
              <p:nvPr/>
            </p:nvSpPr>
            <p:spPr>
              <a:xfrm>
                <a:off x="0" y="-9525"/>
                <a:ext cx="722489" cy="732014"/>
              </a:xfrm>
              <a:prstGeom prst="rect">
                <a:avLst/>
              </a:prstGeom>
            </p:spPr>
            <p:txBody>
              <a:bodyPr lIns="50800" tIns="50800" rIns="50800" bIns="50800" rtlCol="0" anchor="ctr"/>
              <a:lstStyle/>
              <a:p>
                <a:pPr marL="0" marR="0" lvl="0" indent="0" algn="ctr" defTabSz="914400" rtl="0" eaLnBrk="1" fontAlgn="auto" latinLnBrk="0" hangingPunct="1">
                  <a:lnSpc>
                    <a:spcPts val="19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7" name="Freeform 23">
              <a:extLst>
                <a:ext uri="{FF2B5EF4-FFF2-40B4-BE49-F238E27FC236}">
                  <a16:creationId xmlns:a16="http://schemas.microsoft.com/office/drawing/2014/main" id="{A1212915-394E-B5D0-F91C-4E52DE7C5651}"/>
                </a:ext>
              </a:extLst>
            </p:cNvPr>
            <p:cNvSpPr/>
            <p:nvPr/>
          </p:nvSpPr>
          <p:spPr>
            <a:xfrm flipH="1">
              <a:off x="15019800" y="4635476"/>
              <a:ext cx="144000" cy="239004"/>
            </a:xfrm>
            <a:custGeom>
              <a:avLst/>
              <a:gdLst/>
              <a:ahLst/>
              <a:cxnLst/>
              <a:rect l="l" t="t" r="r" b="b"/>
              <a:pathLst>
                <a:path w="144000" h="239004">
                  <a:moveTo>
                    <a:pt x="144000" y="0"/>
                  </a:moveTo>
                  <a:lnTo>
                    <a:pt x="0" y="0"/>
                  </a:lnTo>
                  <a:lnTo>
                    <a:pt x="0" y="239004"/>
                  </a:lnTo>
                  <a:lnTo>
                    <a:pt x="144000" y="239004"/>
                  </a:lnTo>
                  <a:lnTo>
                    <a:pt x="1440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TextBox 54">
              <a:extLst>
                <a:ext uri="{FF2B5EF4-FFF2-40B4-BE49-F238E27FC236}">
                  <a16:creationId xmlns:a16="http://schemas.microsoft.com/office/drawing/2014/main" id="{C0F3BED5-65C2-2AD3-D3A8-8982760BBD3F}"/>
                </a:ext>
              </a:extLst>
            </p:cNvPr>
            <p:cNvSpPr txBox="1"/>
            <p:nvPr/>
          </p:nvSpPr>
          <p:spPr>
            <a:xfrm>
              <a:off x="5788941" y="4666247"/>
              <a:ext cx="576000" cy="379784"/>
            </a:xfrm>
            <a:prstGeom prst="rect">
              <a:avLst/>
            </a:prstGeom>
          </p:spPr>
          <p:txBody>
            <a:bodyPr wrap="square" lIns="0" tIns="0" rIns="0" bIns="0" rtlCol="0" anchor="t">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tr-TR" sz="4400" b="0" i="0" u="none" strike="noStrike" kern="1200" cap="none" spc="0" normalizeH="0" baseline="0" noProof="0" dirty="0">
                  <a:ln>
                    <a:noFill/>
                  </a:ln>
                  <a:solidFill>
                    <a:srgbClr val="FFFFFF"/>
                  </a:solidFill>
                  <a:effectLst/>
                  <a:uLnTx/>
                  <a:uFillTx/>
                  <a:latin typeface="Calibri"/>
                  <a:ea typeface="Gotham"/>
                  <a:cs typeface="Gotham"/>
                  <a:sym typeface="Gotham"/>
                </a:rPr>
                <a:t>3</a:t>
              </a:r>
              <a:endParaRPr kumimoji="0" lang="en-US" sz="4400" b="0" i="0" u="none" strike="noStrike" kern="1200" cap="none" spc="0" normalizeH="0" baseline="0" noProof="0" dirty="0">
                <a:ln>
                  <a:noFill/>
                </a:ln>
                <a:solidFill>
                  <a:srgbClr val="FFFFFF"/>
                </a:solidFill>
                <a:effectLst/>
                <a:uLnTx/>
                <a:uFillTx/>
                <a:latin typeface="Calibri"/>
                <a:ea typeface="Gotham"/>
                <a:cs typeface="Gotham"/>
                <a:sym typeface="Gotham"/>
              </a:endParaRPr>
            </a:p>
          </p:txBody>
        </p:sp>
        <p:sp>
          <p:nvSpPr>
            <p:cNvPr id="89" name="Metin kutusu 88">
              <a:extLst>
                <a:ext uri="{FF2B5EF4-FFF2-40B4-BE49-F238E27FC236}">
                  <a16:creationId xmlns:a16="http://schemas.microsoft.com/office/drawing/2014/main" id="{ED89D36C-D1B0-0261-C7E4-2C16913A2D86}"/>
                </a:ext>
              </a:extLst>
            </p:cNvPr>
            <p:cNvSpPr txBox="1"/>
            <p:nvPr/>
          </p:nvSpPr>
          <p:spPr>
            <a:xfrm>
              <a:off x="6381326" y="4411756"/>
              <a:ext cx="9177749"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3800" b="0" i="0" u="none" strike="noStrike" kern="1200" cap="none" spc="0" normalizeH="0" baseline="0" noProof="0" dirty="0">
                  <a:ln>
                    <a:noFill/>
                  </a:ln>
                  <a:solidFill>
                    <a:prstClr val="black"/>
                  </a:solidFill>
                  <a:effectLst/>
                  <a:uLnTx/>
                  <a:uFillTx/>
                  <a:latin typeface="Calibri"/>
                  <a:ea typeface="+mn-ea"/>
                  <a:cs typeface="+mn-cs"/>
                </a:rPr>
                <a:t>İbadet ve Dua Eden Bir Varlık Olarak</a:t>
              </a:r>
              <a:r>
                <a:rPr kumimoji="0" lang="tr-TR" sz="3800" b="0" i="0" u="none" strike="noStrike" kern="1200" cap="none" spc="0" normalizeH="0" baseline="0" noProof="0" dirty="0">
                  <a:ln>
                    <a:noFill/>
                  </a:ln>
                  <a:solidFill>
                    <a:prstClr val="black"/>
                  </a:solidFill>
                  <a:effectLst/>
                  <a:uLnTx/>
                  <a:uFillTx/>
                  <a:latin typeface="Calibri"/>
                  <a:ea typeface="+mn-ea"/>
                  <a:cs typeface="+mn-cs"/>
                </a:rPr>
                <a:t> </a:t>
              </a:r>
              <a:r>
                <a:rPr kumimoji="0" lang="nn-NO" sz="3800" b="0" i="0" u="none" strike="noStrike" kern="1200" cap="none" spc="0" normalizeH="0" baseline="0" noProof="0" dirty="0">
                  <a:ln>
                    <a:noFill/>
                  </a:ln>
                  <a:solidFill>
                    <a:prstClr val="black"/>
                  </a:solidFill>
                  <a:effectLst/>
                  <a:uLnTx/>
                  <a:uFillTx/>
                  <a:latin typeface="Calibri"/>
                  <a:ea typeface="+mn-ea"/>
                  <a:cs typeface="+mn-cs"/>
                </a:rPr>
                <a:t>İnsan</a:t>
              </a:r>
              <a:endParaRPr kumimoji="0" lang="tr-TR" sz="3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8" name="Grup 137">
            <a:extLst>
              <a:ext uri="{FF2B5EF4-FFF2-40B4-BE49-F238E27FC236}">
                <a16:creationId xmlns:a16="http://schemas.microsoft.com/office/drawing/2014/main" id="{E15372A9-45CD-4277-FBDA-6DD511E889A4}"/>
              </a:ext>
            </a:extLst>
          </p:cNvPr>
          <p:cNvGrpSpPr/>
          <p:nvPr/>
        </p:nvGrpSpPr>
        <p:grpSpPr>
          <a:xfrm>
            <a:off x="4126479" y="5149909"/>
            <a:ext cx="9617470" cy="961498"/>
            <a:chOff x="5644940" y="5775761"/>
            <a:chExt cx="9617470" cy="961498"/>
          </a:xfrm>
        </p:grpSpPr>
        <p:grpSp>
          <p:nvGrpSpPr>
            <p:cNvPr id="90" name="Group 2">
              <a:extLst>
                <a:ext uri="{FF2B5EF4-FFF2-40B4-BE49-F238E27FC236}">
                  <a16:creationId xmlns:a16="http://schemas.microsoft.com/office/drawing/2014/main" id="{5AD5663F-69E9-7331-1A95-57A740F2A526}"/>
                </a:ext>
              </a:extLst>
            </p:cNvPr>
            <p:cNvGrpSpPr/>
            <p:nvPr/>
          </p:nvGrpSpPr>
          <p:grpSpPr>
            <a:xfrm>
              <a:off x="5644940" y="5873259"/>
              <a:ext cx="9595060" cy="864000"/>
              <a:chOff x="0" y="0"/>
              <a:chExt cx="1548190" cy="309638"/>
            </a:xfrm>
          </p:grpSpPr>
          <p:sp>
            <p:nvSpPr>
              <p:cNvPr id="91" name="Freeform 3">
                <a:extLst>
                  <a:ext uri="{FF2B5EF4-FFF2-40B4-BE49-F238E27FC236}">
                    <a16:creationId xmlns:a16="http://schemas.microsoft.com/office/drawing/2014/main" id="{03D1860E-8826-03C5-8D9D-6DDFAD48DBCC}"/>
                  </a:ext>
                </a:extLst>
              </p:cNvPr>
              <p:cNvSpPr/>
              <p:nvPr/>
            </p:nvSpPr>
            <p:spPr>
              <a:xfrm>
                <a:off x="0" y="0"/>
                <a:ext cx="1548190" cy="309638"/>
              </a:xfrm>
              <a:custGeom>
                <a:avLst/>
                <a:gdLst/>
                <a:ahLst/>
                <a:cxnLst/>
                <a:rect l="l" t="t" r="r" b="b"/>
                <a:pathLst>
                  <a:path w="1548190" h="309638">
                    <a:moveTo>
                      <a:pt x="43011" y="0"/>
                    </a:moveTo>
                    <a:lnTo>
                      <a:pt x="1505180" y="0"/>
                    </a:lnTo>
                    <a:cubicBezTo>
                      <a:pt x="1528934" y="0"/>
                      <a:pt x="1548190" y="19257"/>
                      <a:pt x="1548190" y="43011"/>
                    </a:cubicBezTo>
                    <a:lnTo>
                      <a:pt x="1548190" y="266627"/>
                    </a:lnTo>
                    <a:cubicBezTo>
                      <a:pt x="1548190" y="290382"/>
                      <a:pt x="1528934" y="309638"/>
                      <a:pt x="1505180" y="309638"/>
                    </a:cubicBezTo>
                    <a:lnTo>
                      <a:pt x="43011" y="309638"/>
                    </a:lnTo>
                    <a:cubicBezTo>
                      <a:pt x="19257" y="309638"/>
                      <a:pt x="0" y="290382"/>
                      <a:pt x="0" y="266627"/>
                    </a:cubicBezTo>
                    <a:lnTo>
                      <a:pt x="0" y="43011"/>
                    </a:lnTo>
                    <a:cubicBezTo>
                      <a:pt x="0" y="19257"/>
                      <a:pt x="19257" y="0"/>
                      <a:pt x="43011" y="0"/>
                    </a:cubicBezTo>
                    <a:close/>
                  </a:path>
                </a:pathLst>
              </a:custGeom>
              <a:solidFill>
                <a:srgbClr val="8B8482">
                  <a:alpha val="31765"/>
                </a:srgbClr>
              </a:solidFill>
              <a:ln w="19050" cap="rnd">
                <a:solidFill>
                  <a:srgbClr val="8B8482">
                    <a:alpha val="31765"/>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TextBox 4">
                <a:extLst>
                  <a:ext uri="{FF2B5EF4-FFF2-40B4-BE49-F238E27FC236}">
                    <a16:creationId xmlns:a16="http://schemas.microsoft.com/office/drawing/2014/main" id="{11C6606C-9840-861D-A981-C90C735E96A4}"/>
                  </a:ext>
                </a:extLst>
              </p:cNvPr>
              <p:cNvSpPr txBox="1"/>
              <p:nvPr/>
            </p:nvSpPr>
            <p:spPr>
              <a:xfrm>
                <a:off x="0" y="-9525"/>
                <a:ext cx="1548190" cy="319163"/>
              </a:xfrm>
              <a:prstGeom prst="rect">
                <a:avLst/>
              </a:prstGeom>
            </p:spPr>
            <p:txBody>
              <a:bodyPr lIns="50800" tIns="50800" rIns="50800" bIns="50800" rtlCol="0" anchor="ctr"/>
              <a:lstStyle/>
              <a:p>
                <a:pPr marL="0" marR="0" lvl="0" indent="0" algn="ctr" defTabSz="914400" rtl="0" eaLnBrk="1" fontAlgn="auto" latinLnBrk="0" hangingPunct="1">
                  <a:lnSpc>
                    <a:spcPts val="19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3" name="Freeform 18">
              <a:extLst>
                <a:ext uri="{FF2B5EF4-FFF2-40B4-BE49-F238E27FC236}">
                  <a16:creationId xmlns:a16="http://schemas.microsoft.com/office/drawing/2014/main" id="{3444F8F2-70DA-57FE-22A7-389EC6F110F5}"/>
                </a:ext>
              </a:extLst>
            </p:cNvPr>
            <p:cNvSpPr/>
            <p:nvPr/>
          </p:nvSpPr>
          <p:spPr>
            <a:xfrm>
              <a:off x="5644940" y="5802339"/>
              <a:ext cx="9617470" cy="864000"/>
            </a:xfrm>
            <a:custGeom>
              <a:avLst/>
              <a:gdLst/>
              <a:ahLst/>
              <a:cxnLst/>
              <a:rect l="l" t="t" r="r" b="b"/>
              <a:pathLst>
                <a:path w="1548190" h="309638">
                  <a:moveTo>
                    <a:pt x="28674" y="0"/>
                  </a:moveTo>
                  <a:lnTo>
                    <a:pt x="1519517" y="0"/>
                  </a:lnTo>
                  <a:cubicBezTo>
                    <a:pt x="1535353" y="0"/>
                    <a:pt x="1548190" y="12838"/>
                    <a:pt x="1548190" y="28674"/>
                  </a:cubicBezTo>
                  <a:lnTo>
                    <a:pt x="1548190" y="280964"/>
                  </a:lnTo>
                  <a:cubicBezTo>
                    <a:pt x="1548190" y="288569"/>
                    <a:pt x="1545170" y="295862"/>
                    <a:pt x="1539792" y="301240"/>
                  </a:cubicBezTo>
                  <a:cubicBezTo>
                    <a:pt x="1534415" y="306617"/>
                    <a:pt x="1527122" y="309638"/>
                    <a:pt x="1519517" y="309638"/>
                  </a:cubicBezTo>
                  <a:lnTo>
                    <a:pt x="28674" y="309638"/>
                  </a:lnTo>
                  <a:cubicBezTo>
                    <a:pt x="12838" y="309638"/>
                    <a:pt x="0" y="296800"/>
                    <a:pt x="0" y="280964"/>
                  </a:cubicBezTo>
                  <a:lnTo>
                    <a:pt x="0" y="28674"/>
                  </a:lnTo>
                  <a:cubicBezTo>
                    <a:pt x="0" y="12838"/>
                    <a:pt x="12838" y="0"/>
                    <a:pt x="28674" y="0"/>
                  </a:cubicBezTo>
                  <a:close/>
                </a:path>
              </a:pathLst>
            </a:custGeom>
            <a:solidFill>
              <a:srgbClr val="FFFFFF"/>
            </a:solidFill>
            <a:ln w="1905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TextBox 19">
              <a:extLst>
                <a:ext uri="{FF2B5EF4-FFF2-40B4-BE49-F238E27FC236}">
                  <a16:creationId xmlns:a16="http://schemas.microsoft.com/office/drawing/2014/main" id="{4A173C1A-C5CC-E3B8-11D4-A4E8E116B3CF}"/>
                </a:ext>
              </a:extLst>
            </p:cNvPr>
            <p:cNvSpPr txBox="1"/>
            <p:nvPr/>
          </p:nvSpPr>
          <p:spPr>
            <a:xfrm>
              <a:off x="5644941" y="5775761"/>
              <a:ext cx="4320000" cy="890578"/>
            </a:xfrm>
            <a:prstGeom prst="rect">
              <a:avLst/>
            </a:prstGeom>
          </p:spPr>
          <p:txBody>
            <a:bodyPr lIns="50800" tIns="50800" rIns="50800" bIns="50800" rtlCol="0" anchor="ctr"/>
            <a:lstStyle/>
            <a:p>
              <a:pPr marL="0" marR="0" lvl="0" indent="0" algn="ctr" defTabSz="914400" rtl="0" eaLnBrk="1" fontAlgn="auto" latinLnBrk="0" hangingPunct="1">
                <a:lnSpc>
                  <a:spcPts val="19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5" name="Group 20">
              <a:extLst>
                <a:ext uri="{FF2B5EF4-FFF2-40B4-BE49-F238E27FC236}">
                  <a16:creationId xmlns:a16="http://schemas.microsoft.com/office/drawing/2014/main" id="{F2E17941-3D57-5A61-13C1-78524733D43B}"/>
                </a:ext>
              </a:extLst>
            </p:cNvPr>
            <p:cNvGrpSpPr/>
            <p:nvPr/>
          </p:nvGrpSpPr>
          <p:grpSpPr>
            <a:xfrm>
              <a:off x="5788941" y="5946339"/>
              <a:ext cx="576000" cy="576000"/>
              <a:chOff x="0" y="0"/>
              <a:chExt cx="722489" cy="722489"/>
            </a:xfrm>
          </p:grpSpPr>
          <p:sp>
            <p:nvSpPr>
              <p:cNvPr id="96" name="Freeform 21">
                <a:extLst>
                  <a:ext uri="{FF2B5EF4-FFF2-40B4-BE49-F238E27FC236}">
                    <a16:creationId xmlns:a16="http://schemas.microsoft.com/office/drawing/2014/main" id="{60252091-CE65-A7AC-BF96-EC4FE1EC2A74}"/>
                  </a:ext>
                </a:extLst>
              </p:cNvPr>
              <p:cNvSpPr/>
              <p:nvPr/>
            </p:nvSpPr>
            <p:spPr>
              <a:xfrm>
                <a:off x="0" y="0"/>
                <a:ext cx="722489" cy="722489"/>
              </a:xfrm>
              <a:custGeom>
                <a:avLst/>
                <a:gdLst/>
                <a:ahLst/>
                <a:cxnLst/>
                <a:rect l="l" t="t" r="r" b="b"/>
                <a:pathLst>
                  <a:path w="722489" h="722489">
                    <a:moveTo>
                      <a:pt x="215053" y="0"/>
                    </a:moveTo>
                    <a:lnTo>
                      <a:pt x="507436" y="0"/>
                    </a:lnTo>
                    <a:cubicBezTo>
                      <a:pt x="564471" y="0"/>
                      <a:pt x="619171" y="22657"/>
                      <a:pt x="659501" y="62988"/>
                    </a:cubicBezTo>
                    <a:cubicBezTo>
                      <a:pt x="699832" y="103318"/>
                      <a:pt x="722489" y="158018"/>
                      <a:pt x="722489" y="215053"/>
                    </a:cubicBezTo>
                    <a:lnTo>
                      <a:pt x="722489" y="507436"/>
                    </a:lnTo>
                    <a:cubicBezTo>
                      <a:pt x="722489" y="564471"/>
                      <a:pt x="699832" y="619171"/>
                      <a:pt x="659501" y="659501"/>
                    </a:cubicBezTo>
                    <a:cubicBezTo>
                      <a:pt x="619171" y="699832"/>
                      <a:pt x="564471" y="722489"/>
                      <a:pt x="507436" y="722489"/>
                    </a:cubicBezTo>
                    <a:lnTo>
                      <a:pt x="215053" y="722489"/>
                    </a:lnTo>
                    <a:cubicBezTo>
                      <a:pt x="158018" y="722489"/>
                      <a:pt x="103318" y="699832"/>
                      <a:pt x="62988" y="659501"/>
                    </a:cubicBezTo>
                    <a:cubicBezTo>
                      <a:pt x="22657" y="619171"/>
                      <a:pt x="0" y="564471"/>
                      <a:pt x="0" y="507436"/>
                    </a:cubicBezTo>
                    <a:lnTo>
                      <a:pt x="0" y="215053"/>
                    </a:lnTo>
                    <a:cubicBezTo>
                      <a:pt x="0" y="158018"/>
                      <a:pt x="22657" y="103318"/>
                      <a:pt x="62988" y="62988"/>
                    </a:cubicBezTo>
                    <a:cubicBezTo>
                      <a:pt x="103318" y="22657"/>
                      <a:pt x="158018" y="0"/>
                      <a:pt x="215053" y="0"/>
                    </a:cubicBezTo>
                    <a:close/>
                  </a:path>
                </a:pathLst>
              </a:custGeom>
              <a:solidFill>
                <a:srgbClr val="E96F9F"/>
              </a:solidFill>
              <a:ln w="1905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TextBox 22">
                <a:extLst>
                  <a:ext uri="{FF2B5EF4-FFF2-40B4-BE49-F238E27FC236}">
                    <a16:creationId xmlns:a16="http://schemas.microsoft.com/office/drawing/2014/main" id="{F14B5F6B-3F50-C0FD-5D3B-DDFDC21F51D3}"/>
                  </a:ext>
                </a:extLst>
              </p:cNvPr>
              <p:cNvSpPr txBox="1"/>
              <p:nvPr/>
            </p:nvSpPr>
            <p:spPr>
              <a:xfrm>
                <a:off x="0" y="-9525"/>
                <a:ext cx="722489" cy="732014"/>
              </a:xfrm>
              <a:prstGeom prst="rect">
                <a:avLst/>
              </a:prstGeom>
            </p:spPr>
            <p:txBody>
              <a:bodyPr lIns="50800" tIns="50800" rIns="50800" bIns="50800" rtlCol="0" anchor="ctr"/>
              <a:lstStyle/>
              <a:p>
                <a:pPr marL="0" marR="0" lvl="0" indent="0" algn="ctr" defTabSz="914400" rtl="0" eaLnBrk="1" fontAlgn="auto" latinLnBrk="0" hangingPunct="1">
                  <a:lnSpc>
                    <a:spcPts val="19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8" name="Freeform 23">
              <a:extLst>
                <a:ext uri="{FF2B5EF4-FFF2-40B4-BE49-F238E27FC236}">
                  <a16:creationId xmlns:a16="http://schemas.microsoft.com/office/drawing/2014/main" id="{C90D73CC-6448-4667-1C4E-EA828A32991E}"/>
                </a:ext>
              </a:extLst>
            </p:cNvPr>
            <p:cNvSpPr/>
            <p:nvPr/>
          </p:nvSpPr>
          <p:spPr>
            <a:xfrm flipH="1">
              <a:off x="15019800" y="6131096"/>
              <a:ext cx="144000" cy="239004"/>
            </a:xfrm>
            <a:custGeom>
              <a:avLst/>
              <a:gdLst/>
              <a:ahLst/>
              <a:cxnLst/>
              <a:rect l="l" t="t" r="r" b="b"/>
              <a:pathLst>
                <a:path w="144000" h="239004">
                  <a:moveTo>
                    <a:pt x="144000" y="0"/>
                  </a:moveTo>
                  <a:lnTo>
                    <a:pt x="0" y="0"/>
                  </a:lnTo>
                  <a:lnTo>
                    <a:pt x="0" y="239004"/>
                  </a:lnTo>
                  <a:lnTo>
                    <a:pt x="144000" y="239004"/>
                  </a:lnTo>
                  <a:lnTo>
                    <a:pt x="1440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TextBox 54">
              <a:extLst>
                <a:ext uri="{FF2B5EF4-FFF2-40B4-BE49-F238E27FC236}">
                  <a16:creationId xmlns:a16="http://schemas.microsoft.com/office/drawing/2014/main" id="{C60E8E93-6227-5C50-38CA-93F3031C3F19}"/>
                </a:ext>
              </a:extLst>
            </p:cNvPr>
            <p:cNvSpPr txBox="1"/>
            <p:nvPr/>
          </p:nvSpPr>
          <p:spPr>
            <a:xfrm>
              <a:off x="5788941" y="6161867"/>
              <a:ext cx="576000" cy="379784"/>
            </a:xfrm>
            <a:prstGeom prst="rect">
              <a:avLst/>
            </a:prstGeom>
          </p:spPr>
          <p:txBody>
            <a:bodyPr wrap="square" lIns="0" tIns="0" rIns="0" bIns="0" rtlCol="0" anchor="t">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tr-TR" sz="4400" b="0" i="0" u="none" strike="noStrike" kern="1200" cap="none" spc="0" normalizeH="0" baseline="0" noProof="0" dirty="0">
                  <a:ln>
                    <a:noFill/>
                  </a:ln>
                  <a:solidFill>
                    <a:srgbClr val="FFFFFF"/>
                  </a:solidFill>
                  <a:effectLst/>
                  <a:uLnTx/>
                  <a:uFillTx/>
                  <a:latin typeface="Calibri"/>
                  <a:ea typeface="Gotham"/>
                  <a:cs typeface="Gotham"/>
                  <a:sym typeface="Gotham"/>
                </a:rPr>
                <a:t>4</a:t>
              </a:r>
              <a:endParaRPr kumimoji="0" lang="en-US" sz="4400" b="0" i="0" u="none" strike="noStrike" kern="1200" cap="none" spc="0" normalizeH="0" baseline="0" noProof="0" dirty="0">
                <a:ln>
                  <a:noFill/>
                </a:ln>
                <a:solidFill>
                  <a:srgbClr val="FFFFFF"/>
                </a:solidFill>
                <a:effectLst/>
                <a:uLnTx/>
                <a:uFillTx/>
                <a:latin typeface="Calibri"/>
                <a:ea typeface="Gotham"/>
                <a:cs typeface="Gotham"/>
                <a:sym typeface="Gotham"/>
              </a:endParaRPr>
            </a:p>
          </p:txBody>
        </p:sp>
        <p:sp>
          <p:nvSpPr>
            <p:cNvPr id="100" name="Metin kutusu 99">
              <a:extLst>
                <a:ext uri="{FF2B5EF4-FFF2-40B4-BE49-F238E27FC236}">
                  <a16:creationId xmlns:a16="http://schemas.microsoft.com/office/drawing/2014/main" id="{40B4FA4B-AD9D-D569-3564-6AA9A636C0D0}"/>
                </a:ext>
              </a:extLst>
            </p:cNvPr>
            <p:cNvSpPr txBox="1"/>
            <p:nvPr/>
          </p:nvSpPr>
          <p:spPr>
            <a:xfrm>
              <a:off x="6381326" y="5907376"/>
              <a:ext cx="812228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Kur’an’dan Mesajlar</a:t>
              </a:r>
            </a:p>
          </p:txBody>
        </p:sp>
      </p:grpSp>
      <p:grpSp>
        <p:nvGrpSpPr>
          <p:cNvPr id="139" name="Grup 138">
            <a:extLst>
              <a:ext uri="{FF2B5EF4-FFF2-40B4-BE49-F238E27FC236}">
                <a16:creationId xmlns:a16="http://schemas.microsoft.com/office/drawing/2014/main" id="{16815C8D-35D5-72BE-745B-B5B4A3B3692D}"/>
              </a:ext>
            </a:extLst>
          </p:cNvPr>
          <p:cNvGrpSpPr/>
          <p:nvPr/>
        </p:nvGrpSpPr>
        <p:grpSpPr>
          <a:xfrm>
            <a:off x="5708047" y="6586901"/>
            <a:ext cx="7277101" cy="3073422"/>
            <a:chOff x="5622528" y="7304665"/>
            <a:chExt cx="9617472" cy="961498"/>
          </a:xfrm>
        </p:grpSpPr>
        <p:grpSp>
          <p:nvGrpSpPr>
            <p:cNvPr id="101" name="Group 2">
              <a:extLst>
                <a:ext uri="{FF2B5EF4-FFF2-40B4-BE49-F238E27FC236}">
                  <a16:creationId xmlns:a16="http://schemas.microsoft.com/office/drawing/2014/main" id="{15553D96-7332-F21B-1CE0-A48A702977F7}"/>
                </a:ext>
              </a:extLst>
            </p:cNvPr>
            <p:cNvGrpSpPr/>
            <p:nvPr/>
          </p:nvGrpSpPr>
          <p:grpSpPr>
            <a:xfrm>
              <a:off x="5622528" y="7375585"/>
              <a:ext cx="9617472" cy="890578"/>
              <a:chOff x="0" y="-9525"/>
              <a:chExt cx="1548190" cy="319163"/>
            </a:xfrm>
          </p:grpSpPr>
          <p:sp>
            <p:nvSpPr>
              <p:cNvPr id="102" name="Freeform 3">
                <a:extLst>
                  <a:ext uri="{FF2B5EF4-FFF2-40B4-BE49-F238E27FC236}">
                    <a16:creationId xmlns:a16="http://schemas.microsoft.com/office/drawing/2014/main" id="{B2335E1F-F347-BE9C-1A45-33D0ABB4AD8B}"/>
                  </a:ext>
                </a:extLst>
              </p:cNvPr>
              <p:cNvSpPr/>
              <p:nvPr/>
            </p:nvSpPr>
            <p:spPr>
              <a:xfrm>
                <a:off x="109492" y="0"/>
                <a:ext cx="1256860" cy="296049"/>
              </a:xfrm>
              <a:custGeom>
                <a:avLst/>
                <a:gdLst/>
                <a:ahLst/>
                <a:cxnLst/>
                <a:rect l="l" t="t" r="r" b="b"/>
                <a:pathLst>
                  <a:path w="1548190" h="309638">
                    <a:moveTo>
                      <a:pt x="43011" y="0"/>
                    </a:moveTo>
                    <a:lnTo>
                      <a:pt x="1505180" y="0"/>
                    </a:lnTo>
                    <a:cubicBezTo>
                      <a:pt x="1528934" y="0"/>
                      <a:pt x="1548190" y="19257"/>
                      <a:pt x="1548190" y="43011"/>
                    </a:cubicBezTo>
                    <a:lnTo>
                      <a:pt x="1548190" y="266627"/>
                    </a:lnTo>
                    <a:cubicBezTo>
                      <a:pt x="1548190" y="290382"/>
                      <a:pt x="1528934" y="309638"/>
                      <a:pt x="1505180" y="309638"/>
                    </a:cubicBezTo>
                    <a:lnTo>
                      <a:pt x="43011" y="309638"/>
                    </a:lnTo>
                    <a:cubicBezTo>
                      <a:pt x="19257" y="309638"/>
                      <a:pt x="0" y="290382"/>
                      <a:pt x="0" y="266627"/>
                    </a:cubicBezTo>
                    <a:lnTo>
                      <a:pt x="0" y="43011"/>
                    </a:lnTo>
                    <a:cubicBezTo>
                      <a:pt x="0" y="19257"/>
                      <a:pt x="19257" y="0"/>
                      <a:pt x="43011" y="0"/>
                    </a:cubicBezTo>
                    <a:close/>
                  </a:path>
                </a:pathLst>
              </a:custGeom>
              <a:solidFill>
                <a:srgbClr val="8B8482">
                  <a:alpha val="31765"/>
                </a:srgbClr>
              </a:solidFill>
              <a:ln w="19050" cap="rnd">
                <a:solidFill>
                  <a:srgbClr val="8B8482">
                    <a:alpha val="31765"/>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TextBox 4">
                <a:extLst>
                  <a:ext uri="{FF2B5EF4-FFF2-40B4-BE49-F238E27FC236}">
                    <a16:creationId xmlns:a16="http://schemas.microsoft.com/office/drawing/2014/main" id="{4850D584-E424-2763-2075-0BC73BA75FA1}"/>
                  </a:ext>
                </a:extLst>
              </p:cNvPr>
              <p:cNvSpPr txBox="1"/>
              <p:nvPr/>
            </p:nvSpPr>
            <p:spPr>
              <a:xfrm>
                <a:off x="0" y="-9525"/>
                <a:ext cx="1548190" cy="319163"/>
              </a:xfrm>
              <a:prstGeom prst="rect">
                <a:avLst/>
              </a:prstGeom>
            </p:spPr>
            <p:txBody>
              <a:bodyPr lIns="50800" tIns="50800" rIns="50800" bIns="50800" rtlCol="0" anchor="ctr"/>
              <a:lstStyle/>
              <a:p>
                <a:pPr marL="0" marR="0" lvl="0" indent="0" algn="ctr" defTabSz="914400" rtl="0" eaLnBrk="1" fontAlgn="auto" latinLnBrk="0" hangingPunct="1">
                  <a:lnSpc>
                    <a:spcPts val="19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4" name="Freeform 18">
              <a:extLst>
                <a:ext uri="{FF2B5EF4-FFF2-40B4-BE49-F238E27FC236}">
                  <a16:creationId xmlns:a16="http://schemas.microsoft.com/office/drawing/2014/main" id="{6EC576C3-C47A-4A85-F206-F54BDCE1BB22}"/>
                </a:ext>
              </a:extLst>
            </p:cNvPr>
            <p:cNvSpPr/>
            <p:nvPr/>
          </p:nvSpPr>
          <p:spPr>
            <a:xfrm>
              <a:off x="6302700" y="7331243"/>
              <a:ext cx="7807709" cy="864000"/>
            </a:xfrm>
            <a:custGeom>
              <a:avLst/>
              <a:gdLst/>
              <a:ahLst/>
              <a:cxnLst/>
              <a:rect l="l" t="t" r="r" b="b"/>
              <a:pathLst>
                <a:path w="1548190" h="309638">
                  <a:moveTo>
                    <a:pt x="28674" y="0"/>
                  </a:moveTo>
                  <a:lnTo>
                    <a:pt x="1519517" y="0"/>
                  </a:lnTo>
                  <a:cubicBezTo>
                    <a:pt x="1535353" y="0"/>
                    <a:pt x="1548190" y="12838"/>
                    <a:pt x="1548190" y="28674"/>
                  </a:cubicBezTo>
                  <a:lnTo>
                    <a:pt x="1548190" y="280964"/>
                  </a:lnTo>
                  <a:cubicBezTo>
                    <a:pt x="1548190" y="288569"/>
                    <a:pt x="1545170" y="295862"/>
                    <a:pt x="1539792" y="301240"/>
                  </a:cubicBezTo>
                  <a:cubicBezTo>
                    <a:pt x="1534415" y="306617"/>
                    <a:pt x="1527122" y="309638"/>
                    <a:pt x="1519517" y="309638"/>
                  </a:cubicBezTo>
                  <a:lnTo>
                    <a:pt x="28674" y="309638"/>
                  </a:lnTo>
                  <a:cubicBezTo>
                    <a:pt x="12838" y="309638"/>
                    <a:pt x="0" y="296800"/>
                    <a:pt x="0" y="280964"/>
                  </a:cubicBezTo>
                  <a:lnTo>
                    <a:pt x="0" y="28674"/>
                  </a:lnTo>
                  <a:cubicBezTo>
                    <a:pt x="0" y="12838"/>
                    <a:pt x="12838" y="0"/>
                    <a:pt x="28674" y="0"/>
                  </a:cubicBezTo>
                  <a:close/>
                </a:path>
              </a:pathLst>
            </a:custGeom>
            <a:solidFill>
              <a:srgbClr val="FFFFFF"/>
            </a:solidFill>
            <a:ln w="1905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TextBox 19">
              <a:extLst>
                <a:ext uri="{FF2B5EF4-FFF2-40B4-BE49-F238E27FC236}">
                  <a16:creationId xmlns:a16="http://schemas.microsoft.com/office/drawing/2014/main" id="{0024E94C-D84D-3872-8E37-0FF27CDDA44B}"/>
                </a:ext>
              </a:extLst>
            </p:cNvPr>
            <p:cNvSpPr txBox="1"/>
            <p:nvPr/>
          </p:nvSpPr>
          <p:spPr>
            <a:xfrm>
              <a:off x="5622529" y="7304665"/>
              <a:ext cx="4320000" cy="890578"/>
            </a:xfrm>
            <a:prstGeom prst="rect">
              <a:avLst/>
            </a:prstGeom>
          </p:spPr>
          <p:txBody>
            <a:bodyPr lIns="50800" tIns="50800" rIns="50800" bIns="50800" rtlCol="0" anchor="ctr"/>
            <a:lstStyle/>
            <a:p>
              <a:pPr marL="0" marR="0" lvl="0" indent="0" algn="ctr" defTabSz="914400" rtl="0" eaLnBrk="1" fontAlgn="auto" latinLnBrk="0" hangingPunct="1">
                <a:lnSpc>
                  <a:spcPts val="19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TextBox 22">
              <a:extLst>
                <a:ext uri="{FF2B5EF4-FFF2-40B4-BE49-F238E27FC236}">
                  <a16:creationId xmlns:a16="http://schemas.microsoft.com/office/drawing/2014/main" id="{38ED4BAA-8A21-43EF-FF5A-468AECB59D5A}"/>
                </a:ext>
              </a:extLst>
            </p:cNvPr>
            <p:cNvSpPr txBox="1"/>
            <p:nvPr/>
          </p:nvSpPr>
          <p:spPr>
            <a:xfrm>
              <a:off x="5766529" y="7467649"/>
              <a:ext cx="576000" cy="583594"/>
            </a:xfrm>
            <a:prstGeom prst="rect">
              <a:avLst/>
            </a:prstGeom>
          </p:spPr>
          <p:txBody>
            <a:bodyPr lIns="50800" tIns="50800" rIns="50800" bIns="50800" rtlCol="0" anchor="ctr"/>
            <a:lstStyle/>
            <a:p>
              <a:pPr marL="0" marR="0" lvl="0" indent="0" algn="ctr" defTabSz="914400" rtl="0" eaLnBrk="1" fontAlgn="auto" latinLnBrk="0" hangingPunct="1">
                <a:lnSpc>
                  <a:spcPts val="19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 name="Metin kutusu 110">
              <a:extLst>
                <a:ext uri="{FF2B5EF4-FFF2-40B4-BE49-F238E27FC236}">
                  <a16:creationId xmlns:a16="http://schemas.microsoft.com/office/drawing/2014/main" id="{BE140DEF-D8B1-A9EF-2F62-B160BEDB1921}"/>
                </a:ext>
              </a:extLst>
            </p:cNvPr>
            <p:cNvSpPr txBox="1"/>
            <p:nvPr/>
          </p:nvSpPr>
          <p:spPr>
            <a:xfrm>
              <a:off x="6381326" y="7450495"/>
              <a:ext cx="8122283" cy="2022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42" name="Metin kutusu 141">
            <a:extLst>
              <a:ext uri="{FF2B5EF4-FFF2-40B4-BE49-F238E27FC236}">
                <a16:creationId xmlns:a16="http://schemas.microsoft.com/office/drawing/2014/main" id="{5E48F2C9-0DDF-CD52-3340-27FFC972A5D5}"/>
              </a:ext>
            </a:extLst>
          </p:cNvPr>
          <p:cNvSpPr txBox="1"/>
          <p:nvPr/>
        </p:nvSpPr>
        <p:spPr>
          <a:xfrm>
            <a:off x="5239515" y="555829"/>
            <a:ext cx="7391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Calibri"/>
                <a:ea typeface="+mn-ea"/>
                <a:cs typeface="+mn-cs"/>
              </a:rPr>
              <a:t>9. Sınıf 1. Ünite: Ünite Konuları</a:t>
            </a:r>
          </a:p>
        </p:txBody>
      </p:sp>
      <p:sp>
        <p:nvSpPr>
          <p:cNvPr id="143" name="Freeform 52">
            <a:extLst>
              <a:ext uri="{FF2B5EF4-FFF2-40B4-BE49-F238E27FC236}">
                <a16:creationId xmlns:a16="http://schemas.microsoft.com/office/drawing/2014/main" id="{673D4571-043F-E727-6573-227C4C28FF30}"/>
              </a:ext>
            </a:extLst>
          </p:cNvPr>
          <p:cNvSpPr/>
          <p:nvPr/>
        </p:nvSpPr>
        <p:spPr>
          <a:xfrm rot="10800000" flipH="1">
            <a:off x="17685106" y="9687203"/>
            <a:ext cx="576000" cy="576000"/>
          </a:xfrm>
          <a:custGeom>
            <a:avLst/>
            <a:gdLst/>
            <a:ahLst/>
            <a:cxnLst/>
            <a:rect l="l" t="t" r="r" b="b"/>
            <a:pathLst>
              <a:path w="576000" h="576000">
                <a:moveTo>
                  <a:pt x="576000" y="0"/>
                </a:moveTo>
                <a:lnTo>
                  <a:pt x="0" y="0"/>
                </a:lnTo>
                <a:lnTo>
                  <a:pt x="0" y="576000"/>
                </a:lnTo>
                <a:lnTo>
                  <a:pt x="576000" y="576000"/>
                </a:lnTo>
                <a:lnTo>
                  <a:pt x="576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Dikdörtgen: Köşeleri Yuvarlatılmış 4">
            <a:extLst>
              <a:ext uri="{FF2B5EF4-FFF2-40B4-BE49-F238E27FC236}">
                <a16:creationId xmlns:a16="http://schemas.microsoft.com/office/drawing/2014/main" id="{5898418E-900B-9914-A9A1-26A8ED611A3E}"/>
              </a:ext>
            </a:extLst>
          </p:cNvPr>
          <p:cNvSpPr/>
          <p:nvPr/>
        </p:nvSpPr>
        <p:spPr>
          <a:xfrm>
            <a:off x="6972057" y="6727082"/>
            <a:ext cx="4080941" cy="646331"/>
          </a:xfrm>
          <a:prstGeom prst="roundRect">
            <a:avLst>
              <a:gd name="adj" fmla="val 30537"/>
            </a:avLst>
          </a:prstGeom>
          <a:solidFill>
            <a:srgbClr val="FFA6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t>Ünite kavramları</a:t>
            </a:r>
          </a:p>
        </p:txBody>
      </p:sp>
      <p:sp>
        <p:nvSpPr>
          <p:cNvPr id="8" name="Metin kutusu 7">
            <a:extLst>
              <a:ext uri="{FF2B5EF4-FFF2-40B4-BE49-F238E27FC236}">
                <a16:creationId xmlns:a16="http://schemas.microsoft.com/office/drawing/2014/main" id="{77C43530-C7C7-F12D-4FBE-3F71A24F2859}"/>
              </a:ext>
            </a:extLst>
          </p:cNvPr>
          <p:cNvSpPr txBox="1"/>
          <p:nvPr/>
        </p:nvSpPr>
        <p:spPr>
          <a:xfrm>
            <a:off x="6222702" y="7669093"/>
            <a:ext cx="3935455" cy="1754326"/>
          </a:xfrm>
          <a:prstGeom prst="rect">
            <a:avLst/>
          </a:prstGeom>
          <a:noFill/>
        </p:spPr>
        <p:txBody>
          <a:bodyPr wrap="square">
            <a:spAutoFit/>
          </a:bodyPr>
          <a:lstStyle/>
          <a:p>
            <a:pPr marL="285750" indent="-285750">
              <a:buFont typeface="Arial" panose="020B0604020202020204" pitchFamily="34" charset="0"/>
              <a:buChar char="•"/>
            </a:pPr>
            <a:r>
              <a:rPr lang="tr-TR" sz="3600" dirty="0"/>
              <a:t> dua</a:t>
            </a:r>
          </a:p>
          <a:p>
            <a:pPr marL="285750" indent="-285750">
              <a:buFont typeface="Arial" panose="020B0604020202020204" pitchFamily="34" charset="0"/>
              <a:buChar char="•"/>
            </a:pPr>
            <a:r>
              <a:rPr lang="tr-TR" sz="3600" dirty="0"/>
              <a:t> fıtrat</a:t>
            </a:r>
          </a:p>
          <a:p>
            <a:pPr marL="285750" indent="-285750">
              <a:buFont typeface="Arial" panose="020B0604020202020204" pitchFamily="34" charset="0"/>
              <a:buChar char="•"/>
            </a:pPr>
            <a:r>
              <a:rPr lang="tr-TR" sz="3600" dirty="0"/>
              <a:t> hamt</a:t>
            </a:r>
          </a:p>
        </p:txBody>
      </p:sp>
      <p:sp>
        <p:nvSpPr>
          <p:cNvPr id="10" name="Metin kutusu 9">
            <a:extLst>
              <a:ext uri="{FF2B5EF4-FFF2-40B4-BE49-F238E27FC236}">
                <a16:creationId xmlns:a16="http://schemas.microsoft.com/office/drawing/2014/main" id="{19513E34-A355-9AAA-C2BB-3A8E596A2CB0}"/>
              </a:ext>
            </a:extLst>
          </p:cNvPr>
          <p:cNvSpPr txBox="1"/>
          <p:nvPr/>
        </p:nvSpPr>
        <p:spPr>
          <a:xfrm>
            <a:off x="9144000" y="7550911"/>
            <a:ext cx="2986437" cy="1754326"/>
          </a:xfrm>
          <a:prstGeom prst="rect">
            <a:avLst/>
          </a:prstGeom>
          <a:noFill/>
        </p:spPr>
        <p:txBody>
          <a:bodyPr wrap="square">
            <a:spAutoFit/>
          </a:bodyPr>
          <a:lstStyle/>
          <a:p>
            <a:pPr marL="285750" indent="-285750">
              <a:buFont typeface="Arial" panose="020B0604020202020204" pitchFamily="34" charset="0"/>
              <a:buChar char="•"/>
            </a:pPr>
            <a:r>
              <a:rPr lang="tr-TR" sz="3600" dirty="0"/>
              <a:t>marifet</a:t>
            </a:r>
          </a:p>
          <a:p>
            <a:pPr marL="285750" indent="-285750">
              <a:buFont typeface="Arial" panose="020B0604020202020204" pitchFamily="34" charset="0"/>
              <a:buChar char="•"/>
            </a:pPr>
            <a:r>
              <a:rPr lang="tr-TR" sz="3600" dirty="0"/>
              <a:t>mükellef</a:t>
            </a:r>
          </a:p>
          <a:p>
            <a:pPr marL="285750" indent="-285750">
              <a:buFont typeface="Arial" panose="020B0604020202020204" pitchFamily="34" charset="0"/>
              <a:buChar char="•"/>
            </a:pPr>
            <a:r>
              <a:rPr lang="tr-TR" sz="3600" dirty="0"/>
              <a:t>tövbe</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3915A608-46B6-8B7C-2265-ADB6DB7005C9}"/>
              </a:ext>
            </a:extLst>
          </p:cNvPr>
          <p:cNvPicPr>
            <a:picLocks noChangeAspect="1"/>
          </p:cNvPicPr>
          <p:nvPr/>
        </p:nvPicPr>
        <p:blipFill>
          <a:blip r:embed="rId4"/>
          <a:srcRect l="8123" r="8123"/>
          <a:stretch>
            <a:fillRect/>
          </a:stretch>
        </p:blipFill>
        <p:spPr>
          <a:xfrm>
            <a:off x="169966" y="800100"/>
            <a:ext cx="8516834" cy="6798362"/>
          </a:xfrm>
          <a:prstGeom prst="rect">
            <a:avLst/>
          </a:prstGeom>
        </p:spPr>
      </p:pic>
      <p:grpSp>
        <p:nvGrpSpPr>
          <p:cNvPr id="4" name="Group 6">
            <a:extLst>
              <a:ext uri="{FF2B5EF4-FFF2-40B4-BE49-F238E27FC236}">
                <a16:creationId xmlns:a16="http://schemas.microsoft.com/office/drawing/2014/main" id="{6110DFC7-F9A5-BCF6-5F46-5E22A4C6B5D9}"/>
              </a:ext>
            </a:extLst>
          </p:cNvPr>
          <p:cNvGrpSpPr/>
          <p:nvPr/>
        </p:nvGrpSpPr>
        <p:grpSpPr>
          <a:xfrm>
            <a:off x="9601201" y="1409700"/>
            <a:ext cx="9220200" cy="5144021"/>
            <a:chOff x="-68277" y="-157307"/>
            <a:chExt cx="2374979" cy="1247119"/>
          </a:xfrm>
        </p:grpSpPr>
        <p:sp>
          <p:nvSpPr>
            <p:cNvPr id="8" name="Freeform 7">
              <a:extLst>
                <a:ext uri="{FF2B5EF4-FFF2-40B4-BE49-F238E27FC236}">
                  <a16:creationId xmlns:a16="http://schemas.microsoft.com/office/drawing/2014/main" id="{BDC6655B-3B50-FD6B-79B1-E12E0BCB3CDB}"/>
                </a:ext>
              </a:extLst>
            </p:cNvPr>
            <p:cNvSpPr/>
            <p:nvPr/>
          </p:nvSpPr>
          <p:spPr>
            <a:xfrm>
              <a:off x="-68277" y="-157307"/>
              <a:ext cx="2200839" cy="1247119"/>
            </a:xfrm>
            <a:custGeom>
              <a:avLst/>
              <a:gdLst/>
              <a:ahLst/>
              <a:cxnLst/>
              <a:rect l="l" t="t" r="r" b="b"/>
              <a:pathLst>
                <a:path w="2306702" h="1089812">
                  <a:moveTo>
                    <a:pt x="35358" y="0"/>
                  </a:moveTo>
                  <a:lnTo>
                    <a:pt x="2271343" y="0"/>
                  </a:lnTo>
                  <a:cubicBezTo>
                    <a:pt x="2280721" y="0"/>
                    <a:pt x="2289715" y="3725"/>
                    <a:pt x="2296345" y="10356"/>
                  </a:cubicBezTo>
                  <a:cubicBezTo>
                    <a:pt x="2302976" y="16987"/>
                    <a:pt x="2306702" y="25981"/>
                    <a:pt x="2306702" y="35358"/>
                  </a:cubicBezTo>
                  <a:lnTo>
                    <a:pt x="2306702" y="1054454"/>
                  </a:lnTo>
                  <a:cubicBezTo>
                    <a:pt x="2306702" y="1073982"/>
                    <a:pt x="2290871" y="1089812"/>
                    <a:pt x="2271343" y="1089812"/>
                  </a:cubicBezTo>
                  <a:lnTo>
                    <a:pt x="35358" y="1089812"/>
                  </a:lnTo>
                  <a:cubicBezTo>
                    <a:pt x="25981" y="1089812"/>
                    <a:pt x="16987" y="1086087"/>
                    <a:pt x="10356" y="1079456"/>
                  </a:cubicBezTo>
                  <a:cubicBezTo>
                    <a:pt x="3725" y="1072825"/>
                    <a:pt x="0" y="1063831"/>
                    <a:pt x="0" y="1054454"/>
                  </a:cubicBezTo>
                  <a:lnTo>
                    <a:pt x="0" y="35358"/>
                  </a:lnTo>
                  <a:cubicBezTo>
                    <a:pt x="0" y="25981"/>
                    <a:pt x="3725" y="16987"/>
                    <a:pt x="10356" y="10356"/>
                  </a:cubicBezTo>
                  <a:cubicBezTo>
                    <a:pt x="16987" y="3725"/>
                    <a:pt x="25981" y="0"/>
                    <a:pt x="35358" y="0"/>
                  </a:cubicBezTo>
                  <a:close/>
                </a:path>
              </a:pathLst>
            </a:custGeom>
            <a:solidFill>
              <a:srgbClr val="FCFCFC"/>
            </a:solidFill>
            <a:ln w="38100" cap="rnd">
              <a:solidFill>
                <a:srgbClr val="4B2F1A"/>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CB2EC5A8-C2E0-713B-41C2-8DEF928B23CE}"/>
                </a:ext>
              </a:extLst>
            </p:cNvPr>
            <p:cNvSpPr txBox="1"/>
            <p:nvPr/>
          </p:nvSpPr>
          <p:spPr>
            <a:xfrm>
              <a:off x="0" y="-38100"/>
              <a:ext cx="2306702" cy="112791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9">
            <a:extLst>
              <a:ext uri="{FF2B5EF4-FFF2-40B4-BE49-F238E27FC236}">
                <a16:creationId xmlns:a16="http://schemas.microsoft.com/office/drawing/2014/main" id="{A215EA68-2B27-B073-2E51-2616F6C3EDB5}"/>
              </a:ext>
            </a:extLst>
          </p:cNvPr>
          <p:cNvSpPr/>
          <p:nvPr/>
        </p:nvSpPr>
        <p:spPr>
          <a:xfrm flipV="1">
            <a:off x="13682111" y="5573517"/>
            <a:ext cx="4263215" cy="0"/>
          </a:xfrm>
          <a:prstGeom prst="line">
            <a:avLst/>
          </a:prstGeom>
          <a:ln w="9525" cap="rnd">
            <a:solidFill>
              <a:srgbClr val="4B2F1A"/>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15">
            <a:extLst>
              <a:ext uri="{FF2B5EF4-FFF2-40B4-BE49-F238E27FC236}">
                <a16:creationId xmlns:a16="http://schemas.microsoft.com/office/drawing/2014/main" id="{C66822CA-E5F7-A4B7-3436-EDB58B99ED0D}"/>
              </a:ext>
            </a:extLst>
          </p:cNvPr>
          <p:cNvSpPr txBox="1"/>
          <p:nvPr/>
        </p:nvSpPr>
        <p:spPr>
          <a:xfrm>
            <a:off x="9895882" y="1471606"/>
            <a:ext cx="7837832" cy="4069127"/>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“Ant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olsun</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 biz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insanoğluna</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şan</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şeref</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ve</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nimetler</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verdik</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onları</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karada</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ve</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denizde</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taşıdık</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kendilerine</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güzel</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güzel</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rızıklar</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verdik</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ve</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onları</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yarattıklarımızın</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çoğundan</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üstün</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ea typeface="Canva Sans Bold"/>
                <a:cs typeface="Canva Sans Bold"/>
                <a:sym typeface="Canva Sans Bold"/>
              </a:rPr>
              <a:t>kıldık</a:t>
            </a:r>
            <a:r>
              <a:rPr kumimoji="0" lang="en-US" sz="3600" b="0" i="0" u="none" strike="noStrike" kern="1200" cap="none" spc="0" normalizeH="0" baseline="0" noProof="0" dirty="0">
                <a:ln>
                  <a:noFill/>
                </a:ln>
                <a:solidFill>
                  <a:srgbClr val="4B2F1A"/>
                </a:solidFill>
                <a:effectLst/>
                <a:uLnTx/>
                <a:uFillTx/>
                <a:ea typeface="Canva Sans Bold"/>
                <a:cs typeface="Canva Sans Bold"/>
                <a:sym typeface="Canva Sans Bold"/>
              </a:rPr>
              <a:t>.”</a:t>
            </a:r>
          </a:p>
        </p:txBody>
      </p:sp>
      <p:sp>
        <p:nvSpPr>
          <p:cNvPr id="7" name="Metin kutusu 6">
            <a:extLst>
              <a:ext uri="{FF2B5EF4-FFF2-40B4-BE49-F238E27FC236}">
                <a16:creationId xmlns:a16="http://schemas.microsoft.com/office/drawing/2014/main" id="{D6CF1349-4CC8-2792-EB87-971D3B7551B7}"/>
              </a:ext>
            </a:extLst>
          </p:cNvPr>
          <p:cNvSpPr txBox="1"/>
          <p:nvPr/>
        </p:nvSpPr>
        <p:spPr>
          <a:xfrm>
            <a:off x="13839604" y="5693284"/>
            <a:ext cx="4429350" cy="707886"/>
          </a:xfrm>
          <a:prstGeom prst="rect">
            <a:avLst/>
          </a:prstGeom>
          <a:noFill/>
        </p:spPr>
        <p:txBody>
          <a:bodyPr wrap="square" rtlCol="0">
            <a:spAutoFit/>
          </a:bodyPr>
          <a:lstStyle/>
          <a:p>
            <a:r>
              <a:rPr lang="tr-TR" sz="4000" dirty="0" err="1"/>
              <a:t>İsra</a:t>
            </a:r>
            <a:r>
              <a:rPr lang="tr-TR" sz="4000" dirty="0"/>
              <a:t> suresi 70. ayeti</a:t>
            </a:r>
          </a:p>
        </p:txBody>
      </p:sp>
      <p:cxnSp>
        <p:nvCxnSpPr>
          <p:cNvPr id="11" name="Düz Bağlayıcı 10">
            <a:extLst>
              <a:ext uri="{FF2B5EF4-FFF2-40B4-BE49-F238E27FC236}">
                <a16:creationId xmlns:a16="http://schemas.microsoft.com/office/drawing/2014/main" id="{7DBC5C13-30B1-EAC6-42FA-27076182ED94}"/>
              </a:ext>
            </a:extLst>
          </p:cNvPr>
          <p:cNvCxnSpPr>
            <a:cxnSpLocks/>
          </p:cNvCxnSpPr>
          <p:nvPr/>
        </p:nvCxnSpPr>
        <p:spPr>
          <a:xfrm>
            <a:off x="9144000" y="342900"/>
            <a:ext cx="0" cy="7543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Metin kutusu 29">
            <a:extLst>
              <a:ext uri="{FF2B5EF4-FFF2-40B4-BE49-F238E27FC236}">
                <a16:creationId xmlns:a16="http://schemas.microsoft.com/office/drawing/2014/main" id="{237B6325-6AB8-2D2E-AE11-F376ED9B05F6}"/>
              </a:ext>
            </a:extLst>
          </p:cNvPr>
          <p:cNvSpPr txBox="1"/>
          <p:nvPr/>
        </p:nvSpPr>
        <p:spPr>
          <a:xfrm>
            <a:off x="1001044" y="7720058"/>
            <a:ext cx="17200313" cy="1668470"/>
          </a:xfrm>
          <a:prstGeom prst="rect">
            <a:avLst/>
          </a:prstGeom>
          <a:noFill/>
        </p:spPr>
        <p:txBody>
          <a:bodyPr wrap="square">
            <a:spAutoFit/>
          </a:bodyPr>
          <a:lstStyle/>
          <a:p>
            <a:pPr marL="571500" indent="-571500">
              <a:lnSpc>
                <a:spcPct val="150000"/>
              </a:lnSpc>
              <a:buFont typeface="Wingdings" panose="05000000000000000000" pitchFamily="2" charset="2"/>
              <a:buChar char="Ø"/>
            </a:pPr>
            <a:r>
              <a:rPr lang="tr-TR" sz="3600" dirty="0"/>
              <a:t>İnsanın </a:t>
            </a:r>
            <a:r>
              <a:rPr lang="tr-TR" sz="3600" dirty="0" err="1"/>
              <a:t>akletmesi</a:t>
            </a:r>
            <a:r>
              <a:rPr lang="tr-TR" sz="3600" dirty="0"/>
              <a:t>, tercihte bulunabilmesi, ahlaki değerlere göre davranması, şehirler ve medeniyetler kurabilmesi ona bahşedilen nimetlerdir.</a:t>
            </a:r>
          </a:p>
        </p:txBody>
      </p:sp>
    </p:spTree>
    <p:custDataLst>
      <p:tags r:id="rId1"/>
    </p:custDataLst>
    <p:extLst>
      <p:ext uri="{BB962C8B-B14F-4D97-AF65-F5344CB8AC3E}">
        <p14:creationId xmlns:p14="http://schemas.microsoft.com/office/powerpoint/2010/main" val="188041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BDC6655B-3B50-FD6B-79B1-E12E0BCB3CDB}"/>
              </a:ext>
            </a:extLst>
          </p:cNvPr>
          <p:cNvSpPr/>
          <p:nvPr/>
        </p:nvSpPr>
        <p:spPr>
          <a:xfrm>
            <a:off x="9539689" y="2247900"/>
            <a:ext cx="8402922" cy="3882800"/>
          </a:xfrm>
          <a:custGeom>
            <a:avLst/>
            <a:gdLst/>
            <a:ahLst/>
            <a:cxnLst/>
            <a:rect l="l" t="t" r="r" b="b"/>
            <a:pathLst>
              <a:path w="2306702" h="1089812">
                <a:moveTo>
                  <a:pt x="35358" y="0"/>
                </a:moveTo>
                <a:lnTo>
                  <a:pt x="2271343" y="0"/>
                </a:lnTo>
                <a:cubicBezTo>
                  <a:pt x="2280721" y="0"/>
                  <a:pt x="2289715" y="3725"/>
                  <a:pt x="2296345" y="10356"/>
                </a:cubicBezTo>
                <a:cubicBezTo>
                  <a:pt x="2302976" y="16987"/>
                  <a:pt x="2306702" y="25981"/>
                  <a:pt x="2306702" y="35358"/>
                </a:cubicBezTo>
                <a:lnTo>
                  <a:pt x="2306702" y="1054454"/>
                </a:lnTo>
                <a:cubicBezTo>
                  <a:pt x="2306702" y="1073982"/>
                  <a:pt x="2290871" y="1089812"/>
                  <a:pt x="2271343" y="1089812"/>
                </a:cubicBezTo>
                <a:lnTo>
                  <a:pt x="35358" y="1089812"/>
                </a:lnTo>
                <a:cubicBezTo>
                  <a:pt x="25981" y="1089812"/>
                  <a:pt x="16987" y="1086087"/>
                  <a:pt x="10356" y="1079456"/>
                </a:cubicBezTo>
                <a:cubicBezTo>
                  <a:pt x="3725" y="1072825"/>
                  <a:pt x="0" y="1063831"/>
                  <a:pt x="0" y="1054454"/>
                </a:cubicBezTo>
                <a:lnTo>
                  <a:pt x="0" y="35358"/>
                </a:lnTo>
                <a:cubicBezTo>
                  <a:pt x="0" y="25981"/>
                  <a:pt x="3725" y="16987"/>
                  <a:pt x="10356" y="10356"/>
                </a:cubicBezTo>
                <a:cubicBezTo>
                  <a:pt x="16987" y="3725"/>
                  <a:pt x="25981" y="0"/>
                  <a:pt x="35358" y="0"/>
                </a:cubicBezTo>
                <a:close/>
              </a:path>
            </a:pathLst>
          </a:custGeom>
          <a:solidFill>
            <a:srgbClr val="FCFCFC"/>
          </a:solidFill>
          <a:ln w="38100" cap="rnd">
            <a:solidFill>
              <a:srgbClr val="4B2F1A"/>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AutoShape 9">
            <a:extLst>
              <a:ext uri="{FF2B5EF4-FFF2-40B4-BE49-F238E27FC236}">
                <a16:creationId xmlns:a16="http://schemas.microsoft.com/office/drawing/2014/main" id="{A215EA68-2B27-B073-2E51-2616F6C3EDB5}"/>
              </a:ext>
            </a:extLst>
          </p:cNvPr>
          <p:cNvSpPr/>
          <p:nvPr/>
        </p:nvSpPr>
        <p:spPr>
          <a:xfrm flipV="1">
            <a:off x="13428214" y="4919375"/>
            <a:ext cx="4263215" cy="0"/>
          </a:xfrm>
          <a:prstGeom prst="line">
            <a:avLst/>
          </a:prstGeom>
          <a:ln w="9525" cap="rnd">
            <a:solidFill>
              <a:srgbClr val="4B2F1A"/>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15">
            <a:extLst>
              <a:ext uri="{FF2B5EF4-FFF2-40B4-BE49-F238E27FC236}">
                <a16:creationId xmlns:a16="http://schemas.microsoft.com/office/drawing/2014/main" id="{C66822CA-E5F7-A4B7-3436-EDB58B99ED0D}"/>
              </a:ext>
            </a:extLst>
          </p:cNvPr>
          <p:cNvSpPr txBox="1"/>
          <p:nvPr/>
        </p:nvSpPr>
        <p:spPr>
          <a:xfrm>
            <a:off x="9853597" y="2289154"/>
            <a:ext cx="7837832" cy="2407134"/>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“O, </a:t>
            </a:r>
            <a:r>
              <a:rPr kumimoji="0" lang="en-US" sz="36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sudan</a:t>
            </a:r>
            <a:r>
              <a:rPr kumimoji="0" lang="en-US" sz="36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bir</a:t>
            </a:r>
            <a:r>
              <a:rPr kumimoji="0" lang="en-US" sz="36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insan</a:t>
            </a:r>
            <a:r>
              <a:rPr kumimoji="0" lang="en-US" sz="36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yaratıp</a:t>
            </a:r>
            <a:r>
              <a:rPr kumimoji="0" lang="en-US" sz="36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ondan</a:t>
            </a:r>
            <a:r>
              <a:rPr kumimoji="0" lang="en-US" sz="36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soy sop </a:t>
            </a:r>
            <a:r>
              <a:rPr kumimoji="0" lang="en-US" sz="36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ve</a:t>
            </a:r>
            <a:r>
              <a:rPr kumimoji="0" lang="en-US" sz="36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hısımlık</a:t>
            </a:r>
            <a:r>
              <a:rPr kumimoji="0" lang="en-US" sz="36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meydana</a:t>
            </a:r>
            <a:r>
              <a:rPr kumimoji="0" lang="en-US" sz="36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getirendir</a:t>
            </a:r>
            <a:r>
              <a:rPr kumimoji="0" lang="en-US" sz="36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Rabbin</a:t>
            </a:r>
            <a:r>
              <a:rPr kumimoji="0" lang="en-US" sz="36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her </a:t>
            </a:r>
            <a:r>
              <a:rPr kumimoji="0" lang="en-US" sz="36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şeye</a:t>
            </a:r>
            <a:r>
              <a:rPr kumimoji="0" lang="en-US" sz="36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hakkıyla</a:t>
            </a:r>
            <a:r>
              <a:rPr kumimoji="0" lang="en-US" sz="36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gücü</a:t>
            </a:r>
            <a:r>
              <a:rPr kumimoji="0" lang="en-US" sz="36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6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yetendir</a:t>
            </a:r>
            <a:r>
              <a:rPr kumimoji="0" lang="en-US" sz="36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a:t>
            </a:r>
          </a:p>
        </p:txBody>
      </p:sp>
      <p:sp>
        <p:nvSpPr>
          <p:cNvPr id="7" name="Metin kutusu 6">
            <a:extLst>
              <a:ext uri="{FF2B5EF4-FFF2-40B4-BE49-F238E27FC236}">
                <a16:creationId xmlns:a16="http://schemas.microsoft.com/office/drawing/2014/main" id="{D6CF1349-4CC8-2792-EB87-971D3B7551B7}"/>
              </a:ext>
            </a:extLst>
          </p:cNvPr>
          <p:cNvSpPr txBox="1"/>
          <p:nvPr/>
        </p:nvSpPr>
        <p:spPr>
          <a:xfrm>
            <a:off x="13106402" y="5162903"/>
            <a:ext cx="49661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Furkan suresi </a:t>
            </a:r>
            <a:r>
              <a:rPr lang="tr-TR" sz="4000" dirty="0">
                <a:solidFill>
                  <a:prstClr val="black"/>
                </a:solidFill>
                <a:latin typeface="Calibri"/>
              </a:rPr>
              <a:t>54</a:t>
            </a:r>
            <a:r>
              <a:rPr kumimoji="0" lang="tr-TR" sz="4000" b="0" i="0" u="none" strike="noStrike" kern="1200" cap="none" spc="0" normalizeH="0" baseline="0" noProof="0" dirty="0">
                <a:ln>
                  <a:noFill/>
                </a:ln>
                <a:solidFill>
                  <a:prstClr val="black"/>
                </a:solidFill>
                <a:effectLst/>
                <a:uLnTx/>
                <a:uFillTx/>
                <a:latin typeface="Calibri"/>
                <a:ea typeface="+mn-ea"/>
                <a:cs typeface="+mn-cs"/>
              </a:rPr>
              <a:t>. ayeti</a:t>
            </a:r>
          </a:p>
        </p:txBody>
      </p:sp>
      <p:cxnSp>
        <p:nvCxnSpPr>
          <p:cNvPr id="11" name="Düz Bağlayıcı 10">
            <a:extLst>
              <a:ext uri="{FF2B5EF4-FFF2-40B4-BE49-F238E27FC236}">
                <a16:creationId xmlns:a16="http://schemas.microsoft.com/office/drawing/2014/main" id="{7DBC5C13-30B1-EAC6-42FA-27076182ED94}"/>
              </a:ext>
            </a:extLst>
          </p:cNvPr>
          <p:cNvCxnSpPr>
            <a:cxnSpLocks/>
          </p:cNvCxnSpPr>
          <p:nvPr/>
        </p:nvCxnSpPr>
        <p:spPr>
          <a:xfrm>
            <a:off x="9144000" y="342900"/>
            <a:ext cx="0" cy="7543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Metin kutusu 29">
            <a:extLst>
              <a:ext uri="{FF2B5EF4-FFF2-40B4-BE49-F238E27FC236}">
                <a16:creationId xmlns:a16="http://schemas.microsoft.com/office/drawing/2014/main" id="{237B6325-6AB8-2D2E-AE11-F376ED9B05F6}"/>
              </a:ext>
            </a:extLst>
          </p:cNvPr>
          <p:cNvSpPr txBox="1"/>
          <p:nvPr/>
        </p:nvSpPr>
        <p:spPr>
          <a:xfrm>
            <a:off x="664539" y="7887767"/>
            <a:ext cx="17005625" cy="1668470"/>
          </a:xfrm>
          <a:prstGeom prst="rect">
            <a:avLst/>
          </a:prstGeom>
          <a:noFill/>
        </p:spPr>
        <p:txBody>
          <a:bodyPr wrap="square">
            <a:spAutoFit/>
          </a:bodyPr>
          <a:lstStyle/>
          <a:p>
            <a:pPr lvl="0">
              <a:lnSpc>
                <a:spcPct val="150000"/>
              </a:lnSpc>
            </a:pPr>
            <a:r>
              <a:rPr lang="tr-TR" sz="3600" dirty="0">
                <a:solidFill>
                  <a:prstClr val="black"/>
                </a:solidFill>
              </a:rPr>
              <a:t>İnsan sosyal ilişkiler geliştiren bir varlıktır. Sosyal ilişkiler sayesinde insan, çevresindeki diğer insanlara saygı duymayı, onların haklarına riayet etmeyi öğrenir.</a:t>
            </a:r>
            <a:endParaRPr kumimoji="0" lang="tr-TR"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Resim 9">
            <a:extLst>
              <a:ext uri="{FF2B5EF4-FFF2-40B4-BE49-F238E27FC236}">
                <a16:creationId xmlns:a16="http://schemas.microsoft.com/office/drawing/2014/main" id="{5E2A82F0-9A2A-19BF-3334-05E2C91677F6}"/>
              </a:ext>
            </a:extLst>
          </p:cNvPr>
          <p:cNvPicPr>
            <a:picLocks noChangeAspect="1"/>
          </p:cNvPicPr>
          <p:nvPr/>
        </p:nvPicPr>
        <p:blipFill>
          <a:blip r:embed="rId4"/>
          <a:stretch>
            <a:fillRect/>
          </a:stretch>
        </p:blipFill>
        <p:spPr>
          <a:xfrm>
            <a:off x="404187" y="777342"/>
            <a:ext cx="8344125" cy="6900432"/>
          </a:xfrm>
          <a:prstGeom prst="rect">
            <a:avLst/>
          </a:prstGeom>
        </p:spPr>
      </p:pic>
    </p:spTree>
    <p:custDataLst>
      <p:tags r:id="rId1"/>
    </p:custDataLst>
    <p:extLst>
      <p:ext uri="{BB962C8B-B14F-4D97-AF65-F5344CB8AC3E}">
        <p14:creationId xmlns:p14="http://schemas.microsoft.com/office/powerpoint/2010/main" val="98381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BDC6655B-3B50-FD6B-79B1-E12E0BCB3CDB}"/>
              </a:ext>
            </a:extLst>
          </p:cNvPr>
          <p:cNvSpPr/>
          <p:nvPr/>
        </p:nvSpPr>
        <p:spPr>
          <a:xfrm>
            <a:off x="9571052" y="918520"/>
            <a:ext cx="8402922" cy="6587179"/>
          </a:xfrm>
          <a:custGeom>
            <a:avLst/>
            <a:gdLst/>
            <a:ahLst/>
            <a:cxnLst/>
            <a:rect l="l" t="t" r="r" b="b"/>
            <a:pathLst>
              <a:path w="2306702" h="1089812">
                <a:moveTo>
                  <a:pt x="35358" y="0"/>
                </a:moveTo>
                <a:lnTo>
                  <a:pt x="2271343" y="0"/>
                </a:lnTo>
                <a:cubicBezTo>
                  <a:pt x="2280721" y="0"/>
                  <a:pt x="2289715" y="3725"/>
                  <a:pt x="2296345" y="10356"/>
                </a:cubicBezTo>
                <a:cubicBezTo>
                  <a:pt x="2302976" y="16987"/>
                  <a:pt x="2306702" y="25981"/>
                  <a:pt x="2306702" y="35358"/>
                </a:cubicBezTo>
                <a:lnTo>
                  <a:pt x="2306702" y="1054454"/>
                </a:lnTo>
                <a:cubicBezTo>
                  <a:pt x="2306702" y="1073982"/>
                  <a:pt x="2290871" y="1089812"/>
                  <a:pt x="2271343" y="1089812"/>
                </a:cubicBezTo>
                <a:lnTo>
                  <a:pt x="35358" y="1089812"/>
                </a:lnTo>
                <a:cubicBezTo>
                  <a:pt x="25981" y="1089812"/>
                  <a:pt x="16987" y="1086087"/>
                  <a:pt x="10356" y="1079456"/>
                </a:cubicBezTo>
                <a:cubicBezTo>
                  <a:pt x="3725" y="1072825"/>
                  <a:pt x="0" y="1063831"/>
                  <a:pt x="0" y="1054454"/>
                </a:cubicBezTo>
                <a:lnTo>
                  <a:pt x="0" y="35358"/>
                </a:lnTo>
                <a:cubicBezTo>
                  <a:pt x="0" y="25981"/>
                  <a:pt x="3725" y="16987"/>
                  <a:pt x="10356" y="10356"/>
                </a:cubicBezTo>
                <a:cubicBezTo>
                  <a:pt x="16987" y="3725"/>
                  <a:pt x="25981" y="0"/>
                  <a:pt x="35358" y="0"/>
                </a:cubicBezTo>
                <a:close/>
              </a:path>
            </a:pathLst>
          </a:custGeom>
          <a:solidFill>
            <a:srgbClr val="FCFCFC"/>
          </a:solidFill>
          <a:ln w="38100" cap="rnd">
            <a:solidFill>
              <a:srgbClr val="4B2F1A"/>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AutoShape 9">
            <a:extLst>
              <a:ext uri="{FF2B5EF4-FFF2-40B4-BE49-F238E27FC236}">
                <a16:creationId xmlns:a16="http://schemas.microsoft.com/office/drawing/2014/main" id="{A215EA68-2B27-B073-2E51-2616F6C3EDB5}"/>
              </a:ext>
            </a:extLst>
          </p:cNvPr>
          <p:cNvSpPr/>
          <p:nvPr/>
        </p:nvSpPr>
        <p:spPr>
          <a:xfrm flipV="1">
            <a:off x="13383597" y="6585961"/>
            <a:ext cx="4263215" cy="0"/>
          </a:xfrm>
          <a:prstGeom prst="line">
            <a:avLst/>
          </a:prstGeom>
          <a:ln w="9525" cap="rnd">
            <a:solidFill>
              <a:srgbClr val="4B2F1A"/>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15">
            <a:extLst>
              <a:ext uri="{FF2B5EF4-FFF2-40B4-BE49-F238E27FC236}">
                <a16:creationId xmlns:a16="http://schemas.microsoft.com/office/drawing/2014/main" id="{C66822CA-E5F7-A4B7-3436-EDB58B99ED0D}"/>
              </a:ext>
            </a:extLst>
          </p:cNvPr>
          <p:cNvSpPr txBox="1"/>
          <p:nvPr/>
        </p:nvSpPr>
        <p:spPr>
          <a:xfrm>
            <a:off x="9715748" y="918520"/>
            <a:ext cx="8113529" cy="5833007"/>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Allah,</a:t>
            </a:r>
            <a:r>
              <a:rPr kumimoji="0" lang="tr-TR"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Âdem’e</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bütün</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varlıkların</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isimlerini</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öğretti</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a:t>
            </a:r>
            <a:r>
              <a:rPr kumimoji="0" lang="tr-TR"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Sonra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onları</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meleklere</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göstererek</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Eğer</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doğru</a:t>
            </a:r>
            <a:r>
              <a:rPr lang="tr-TR" sz="3200" dirty="0">
                <a:solidFill>
                  <a:srgbClr val="4B2F1A"/>
                </a:solidFill>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söyleyenler</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iseniz</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haydi</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bana</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bunların</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isimlerini</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bildirin</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dedi</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Melekler</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‘Seni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bütün</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eksikliklerden</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uzak</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tutarız</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Senin</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bize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öğrettiklerinden</a:t>
            </a:r>
            <a:r>
              <a:rPr lang="tr-TR" sz="3200" dirty="0">
                <a:solidFill>
                  <a:srgbClr val="4B2F1A"/>
                </a:solidFill>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başka</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bizim</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hiçbir</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bilgimiz</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yoktur</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Şüphesiz</a:t>
            </a:r>
            <a:r>
              <a:rPr lang="tr-TR" sz="3200" dirty="0">
                <a:solidFill>
                  <a:srgbClr val="4B2F1A"/>
                </a:solidFill>
                <a:latin typeface="Calibri"/>
                <a:ea typeface="Canva Sans Bold"/>
                <a:cs typeface="Canva Sans Bold"/>
                <a:sym typeface="Canva Sans Bold"/>
              </a:rPr>
              <a:t> </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her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şeyi</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hakkıyla</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bilen</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hikmetle</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yapan</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sensin</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a:t>
            </a:r>
            <a:r>
              <a:rPr kumimoji="0" lang="tr-TR"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dediler</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a:t>
            </a:r>
          </a:p>
        </p:txBody>
      </p:sp>
      <p:sp>
        <p:nvSpPr>
          <p:cNvPr id="7" name="Metin kutusu 6">
            <a:extLst>
              <a:ext uri="{FF2B5EF4-FFF2-40B4-BE49-F238E27FC236}">
                <a16:creationId xmlns:a16="http://schemas.microsoft.com/office/drawing/2014/main" id="{D6CF1349-4CC8-2792-EB87-971D3B7551B7}"/>
              </a:ext>
            </a:extLst>
          </p:cNvPr>
          <p:cNvSpPr txBox="1"/>
          <p:nvPr/>
        </p:nvSpPr>
        <p:spPr>
          <a:xfrm>
            <a:off x="11928450" y="6715687"/>
            <a:ext cx="59008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Bakara suresi 31 ve 32. ayetleri</a:t>
            </a:r>
          </a:p>
        </p:txBody>
      </p:sp>
      <p:cxnSp>
        <p:nvCxnSpPr>
          <p:cNvPr id="11" name="Düz Bağlayıcı 10">
            <a:extLst>
              <a:ext uri="{FF2B5EF4-FFF2-40B4-BE49-F238E27FC236}">
                <a16:creationId xmlns:a16="http://schemas.microsoft.com/office/drawing/2014/main" id="{7DBC5C13-30B1-EAC6-42FA-27076182ED94}"/>
              </a:ext>
            </a:extLst>
          </p:cNvPr>
          <p:cNvCxnSpPr>
            <a:cxnSpLocks/>
          </p:cNvCxnSpPr>
          <p:nvPr/>
        </p:nvCxnSpPr>
        <p:spPr>
          <a:xfrm>
            <a:off x="9144000" y="342900"/>
            <a:ext cx="0" cy="7543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Metin kutusu 29">
            <a:extLst>
              <a:ext uri="{FF2B5EF4-FFF2-40B4-BE49-F238E27FC236}">
                <a16:creationId xmlns:a16="http://schemas.microsoft.com/office/drawing/2014/main" id="{237B6325-6AB8-2D2E-AE11-F376ED9B05F6}"/>
              </a:ext>
            </a:extLst>
          </p:cNvPr>
          <p:cNvSpPr txBox="1"/>
          <p:nvPr/>
        </p:nvSpPr>
        <p:spPr>
          <a:xfrm>
            <a:off x="618150" y="8094470"/>
            <a:ext cx="17005625" cy="1668470"/>
          </a:xfrm>
          <a:prstGeom prst="rect">
            <a:avLst/>
          </a:prstGeom>
          <a:noFill/>
        </p:spPr>
        <p:txBody>
          <a:bodyPr wrap="square">
            <a:spAutoFit/>
          </a:bodyPr>
          <a:lstStyle/>
          <a:p>
            <a:pPr lvl="0">
              <a:lnSpc>
                <a:spcPct val="150000"/>
              </a:lnSpc>
            </a:pPr>
            <a:r>
              <a:rPr lang="tr-TR" sz="3600" dirty="0">
                <a:solidFill>
                  <a:prstClr val="black"/>
                </a:solidFill>
              </a:rPr>
              <a:t>Allah (cc); ilk insan Hz. Âdem’e bütün isimleri yani maddi ve manevi varlıkların, kavramların isimlerini ve özelliklerini öğretmiştir. Ayrıca onu </a:t>
            </a:r>
            <a:r>
              <a:rPr lang="tr-TR" sz="3600" dirty="0">
                <a:solidFill>
                  <a:srgbClr val="C00000"/>
                </a:solidFill>
              </a:rPr>
              <a:t>öğrenebilen bir canlı olarak </a:t>
            </a:r>
            <a:r>
              <a:rPr lang="tr-TR" sz="3600" dirty="0">
                <a:solidFill>
                  <a:prstClr val="black"/>
                </a:solidFill>
              </a:rPr>
              <a:t>yaratmıştır</a:t>
            </a:r>
            <a:endParaRPr kumimoji="0" lang="tr-TR"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Resim 1">
            <a:extLst>
              <a:ext uri="{FF2B5EF4-FFF2-40B4-BE49-F238E27FC236}">
                <a16:creationId xmlns:a16="http://schemas.microsoft.com/office/drawing/2014/main" id="{2D506C97-5F6F-762B-BC4D-00ED7917809D}"/>
              </a:ext>
            </a:extLst>
          </p:cNvPr>
          <p:cNvPicPr>
            <a:picLocks noChangeAspect="1"/>
          </p:cNvPicPr>
          <p:nvPr/>
        </p:nvPicPr>
        <p:blipFill rotWithShape="1">
          <a:blip r:embed="rId4"/>
          <a:srcRect l="45832" t="23765" r="3634" b="2054"/>
          <a:stretch/>
        </p:blipFill>
        <p:spPr>
          <a:xfrm>
            <a:off x="345389" y="528490"/>
            <a:ext cx="8540341" cy="7321620"/>
          </a:xfrm>
          <a:prstGeom prst="rect">
            <a:avLst/>
          </a:prstGeom>
        </p:spPr>
      </p:pic>
    </p:spTree>
    <p:custDataLst>
      <p:tags r:id="rId1"/>
    </p:custDataLst>
    <p:extLst>
      <p:ext uri="{BB962C8B-B14F-4D97-AF65-F5344CB8AC3E}">
        <p14:creationId xmlns:p14="http://schemas.microsoft.com/office/powerpoint/2010/main" val="315672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BDC6655B-3B50-FD6B-79B1-E12E0BCB3CDB}"/>
              </a:ext>
            </a:extLst>
          </p:cNvPr>
          <p:cNvSpPr/>
          <p:nvPr/>
        </p:nvSpPr>
        <p:spPr>
          <a:xfrm>
            <a:off x="9558647" y="918520"/>
            <a:ext cx="8402922" cy="6587179"/>
          </a:xfrm>
          <a:custGeom>
            <a:avLst/>
            <a:gdLst/>
            <a:ahLst/>
            <a:cxnLst/>
            <a:rect l="l" t="t" r="r" b="b"/>
            <a:pathLst>
              <a:path w="2306702" h="1089812">
                <a:moveTo>
                  <a:pt x="35358" y="0"/>
                </a:moveTo>
                <a:lnTo>
                  <a:pt x="2271343" y="0"/>
                </a:lnTo>
                <a:cubicBezTo>
                  <a:pt x="2280721" y="0"/>
                  <a:pt x="2289715" y="3725"/>
                  <a:pt x="2296345" y="10356"/>
                </a:cubicBezTo>
                <a:cubicBezTo>
                  <a:pt x="2302976" y="16987"/>
                  <a:pt x="2306702" y="25981"/>
                  <a:pt x="2306702" y="35358"/>
                </a:cubicBezTo>
                <a:lnTo>
                  <a:pt x="2306702" y="1054454"/>
                </a:lnTo>
                <a:cubicBezTo>
                  <a:pt x="2306702" y="1073982"/>
                  <a:pt x="2290871" y="1089812"/>
                  <a:pt x="2271343" y="1089812"/>
                </a:cubicBezTo>
                <a:lnTo>
                  <a:pt x="35358" y="1089812"/>
                </a:lnTo>
                <a:cubicBezTo>
                  <a:pt x="25981" y="1089812"/>
                  <a:pt x="16987" y="1086087"/>
                  <a:pt x="10356" y="1079456"/>
                </a:cubicBezTo>
                <a:cubicBezTo>
                  <a:pt x="3725" y="1072825"/>
                  <a:pt x="0" y="1063831"/>
                  <a:pt x="0" y="1054454"/>
                </a:cubicBezTo>
                <a:lnTo>
                  <a:pt x="0" y="35358"/>
                </a:lnTo>
                <a:cubicBezTo>
                  <a:pt x="0" y="25981"/>
                  <a:pt x="3725" y="16987"/>
                  <a:pt x="10356" y="10356"/>
                </a:cubicBezTo>
                <a:cubicBezTo>
                  <a:pt x="16987" y="3725"/>
                  <a:pt x="25981" y="0"/>
                  <a:pt x="35358" y="0"/>
                </a:cubicBezTo>
                <a:close/>
              </a:path>
            </a:pathLst>
          </a:custGeom>
          <a:solidFill>
            <a:srgbClr val="FCFCFC"/>
          </a:solidFill>
          <a:ln w="38100" cap="rnd">
            <a:solidFill>
              <a:srgbClr val="4B2F1A"/>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AutoShape 9">
            <a:extLst>
              <a:ext uri="{FF2B5EF4-FFF2-40B4-BE49-F238E27FC236}">
                <a16:creationId xmlns:a16="http://schemas.microsoft.com/office/drawing/2014/main" id="{A215EA68-2B27-B073-2E51-2616F6C3EDB5}"/>
              </a:ext>
            </a:extLst>
          </p:cNvPr>
          <p:cNvSpPr/>
          <p:nvPr/>
        </p:nvSpPr>
        <p:spPr>
          <a:xfrm flipV="1">
            <a:off x="13528294" y="3222867"/>
            <a:ext cx="4263215" cy="0"/>
          </a:xfrm>
          <a:prstGeom prst="line">
            <a:avLst/>
          </a:prstGeom>
          <a:ln w="9525" cap="rnd">
            <a:solidFill>
              <a:srgbClr val="4B2F1A"/>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15">
            <a:extLst>
              <a:ext uri="{FF2B5EF4-FFF2-40B4-BE49-F238E27FC236}">
                <a16:creationId xmlns:a16="http://schemas.microsoft.com/office/drawing/2014/main" id="{C66822CA-E5F7-A4B7-3436-EDB58B99ED0D}"/>
              </a:ext>
            </a:extLst>
          </p:cNvPr>
          <p:cNvSpPr txBox="1"/>
          <p:nvPr/>
        </p:nvSpPr>
        <p:spPr>
          <a:xfrm>
            <a:off x="9715748" y="918520"/>
            <a:ext cx="8113529" cy="2139688"/>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Şüphesiz</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biz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emaneti</a:t>
            </a:r>
            <a:r>
              <a:rPr lang="tr-TR" sz="3200" dirty="0">
                <a:solidFill>
                  <a:srgbClr val="4B2F1A"/>
                </a:solidFill>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göklere</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yere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ve</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dağlara</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teklif</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ettik</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de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onlar</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onu</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yüklenmek</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istemediler</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ondan</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çekindiler</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Onu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insan</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yüklendi</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a:t>
            </a:r>
          </a:p>
        </p:txBody>
      </p:sp>
      <p:sp>
        <p:nvSpPr>
          <p:cNvPr id="7" name="Metin kutusu 6">
            <a:extLst>
              <a:ext uri="{FF2B5EF4-FFF2-40B4-BE49-F238E27FC236}">
                <a16:creationId xmlns:a16="http://schemas.microsoft.com/office/drawing/2014/main" id="{D6CF1349-4CC8-2792-EB87-971D3B7551B7}"/>
              </a:ext>
            </a:extLst>
          </p:cNvPr>
          <p:cNvSpPr txBox="1"/>
          <p:nvPr/>
        </p:nvSpPr>
        <p:spPr>
          <a:xfrm>
            <a:off x="13596188" y="3323031"/>
            <a:ext cx="4263215" cy="6478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err="1">
                <a:ln>
                  <a:noFill/>
                </a:ln>
                <a:solidFill>
                  <a:prstClr val="black"/>
                </a:solidFill>
                <a:effectLst/>
                <a:uLnTx/>
                <a:uFillTx/>
                <a:latin typeface="Calibri"/>
                <a:ea typeface="+mn-ea"/>
                <a:cs typeface="+mn-cs"/>
              </a:rPr>
              <a:t>Ahzab</a:t>
            </a:r>
            <a:r>
              <a:rPr kumimoji="0" lang="tr-TR" sz="3600" b="0" i="0" u="none" strike="noStrike" kern="1200" cap="none" spc="0" normalizeH="0" baseline="0" noProof="0" dirty="0">
                <a:ln>
                  <a:noFill/>
                </a:ln>
                <a:solidFill>
                  <a:prstClr val="black"/>
                </a:solidFill>
                <a:effectLst/>
                <a:uLnTx/>
                <a:uFillTx/>
                <a:latin typeface="Calibri"/>
                <a:ea typeface="+mn-ea"/>
                <a:cs typeface="+mn-cs"/>
              </a:rPr>
              <a:t> suresi 72. ayet</a:t>
            </a:r>
            <a:r>
              <a:rPr lang="tr-TR" sz="3600" dirty="0">
                <a:solidFill>
                  <a:prstClr val="black"/>
                </a:solidFill>
                <a:latin typeface="Calibri"/>
              </a:rPr>
              <a:t>i</a:t>
            </a:r>
            <a:endParaRPr kumimoji="0" lang="tr-TR" sz="36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1" name="Düz Bağlayıcı 10">
            <a:extLst>
              <a:ext uri="{FF2B5EF4-FFF2-40B4-BE49-F238E27FC236}">
                <a16:creationId xmlns:a16="http://schemas.microsoft.com/office/drawing/2014/main" id="{7DBC5C13-30B1-EAC6-42FA-27076182ED94}"/>
              </a:ext>
            </a:extLst>
          </p:cNvPr>
          <p:cNvCxnSpPr>
            <a:cxnSpLocks/>
          </p:cNvCxnSpPr>
          <p:nvPr/>
        </p:nvCxnSpPr>
        <p:spPr>
          <a:xfrm>
            <a:off x="9144000" y="342900"/>
            <a:ext cx="0" cy="7543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Metin kutusu 29">
            <a:extLst>
              <a:ext uri="{FF2B5EF4-FFF2-40B4-BE49-F238E27FC236}">
                <a16:creationId xmlns:a16="http://schemas.microsoft.com/office/drawing/2014/main" id="{237B6325-6AB8-2D2E-AE11-F376ED9B05F6}"/>
              </a:ext>
            </a:extLst>
          </p:cNvPr>
          <p:cNvSpPr txBox="1"/>
          <p:nvPr/>
        </p:nvSpPr>
        <p:spPr>
          <a:xfrm>
            <a:off x="76200" y="8051359"/>
            <a:ext cx="18288000" cy="1493358"/>
          </a:xfrm>
          <a:prstGeom prst="rect">
            <a:avLst/>
          </a:prstGeom>
          <a:noFill/>
        </p:spPr>
        <p:txBody>
          <a:bodyPr wrap="square">
            <a:spAutoFit/>
          </a:bodyPr>
          <a:lstStyle/>
          <a:p>
            <a:pPr marL="457200" lvl="0" indent="-457200">
              <a:lnSpc>
                <a:spcPct val="150000"/>
              </a:lnSpc>
              <a:buFont typeface="Wingdings" panose="05000000000000000000" pitchFamily="2" charset="2"/>
              <a:buChar char="ü"/>
            </a:pPr>
            <a:r>
              <a:rPr lang="tr-TR" sz="3200" dirty="0">
                <a:solidFill>
                  <a:prstClr val="black"/>
                </a:solidFill>
              </a:rPr>
              <a:t>İnsan boşuna yaratılmamış, insanın birtakım sorumluluk ve görevleri vardır.</a:t>
            </a:r>
            <a:r>
              <a:rPr lang="tr-TR" sz="3200" dirty="0"/>
              <a:t> </a:t>
            </a:r>
          </a:p>
          <a:p>
            <a:pPr marL="457200" lvl="0" indent="-457200">
              <a:lnSpc>
                <a:spcPct val="150000"/>
              </a:lnSpc>
              <a:buFont typeface="Wingdings" panose="05000000000000000000" pitchFamily="2" charset="2"/>
              <a:buChar char="ü"/>
            </a:pPr>
            <a:r>
              <a:rPr lang="tr-TR" sz="3200" dirty="0"/>
              <a:t>İnsan; Rabbini tanımak, dinî vecibelerini yerine getirmek ve ahiret hayatına hazırlık yapmakla yükümlüdür.</a:t>
            </a:r>
            <a:endParaRPr kumimoji="0" lang="tr-TR" sz="3200" b="0" i="0" u="none" strike="noStrike" kern="1200" cap="none" spc="0" normalizeH="0" baseline="0" noProof="0" dirty="0">
              <a:ln>
                <a:noFill/>
              </a:ln>
              <a:solidFill>
                <a:prstClr val="black"/>
              </a:solidFill>
              <a:effectLst/>
              <a:uLnTx/>
              <a:uFillTx/>
              <a:latin typeface="Calibri"/>
            </a:endParaRPr>
          </a:p>
        </p:txBody>
      </p:sp>
      <p:pic>
        <p:nvPicPr>
          <p:cNvPr id="3" name="Resim 2">
            <a:extLst>
              <a:ext uri="{FF2B5EF4-FFF2-40B4-BE49-F238E27FC236}">
                <a16:creationId xmlns:a16="http://schemas.microsoft.com/office/drawing/2014/main" id="{A2E1E6F0-E3AA-177E-66F4-E53203B1D7FA}"/>
              </a:ext>
            </a:extLst>
          </p:cNvPr>
          <p:cNvPicPr>
            <a:picLocks noChangeAspect="1"/>
          </p:cNvPicPr>
          <p:nvPr/>
        </p:nvPicPr>
        <p:blipFill rotWithShape="1">
          <a:blip r:embed="rId4"/>
          <a:srcRect r="39986" b="-1172"/>
          <a:stretch/>
        </p:blipFill>
        <p:spPr>
          <a:xfrm>
            <a:off x="314026" y="831905"/>
            <a:ext cx="8587222" cy="6968180"/>
          </a:xfrm>
          <a:prstGeom prst="rect">
            <a:avLst/>
          </a:prstGeom>
        </p:spPr>
      </p:pic>
      <p:sp>
        <p:nvSpPr>
          <p:cNvPr id="4" name="AutoShape 9">
            <a:extLst>
              <a:ext uri="{FF2B5EF4-FFF2-40B4-BE49-F238E27FC236}">
                <a16:creationId xmlns:a16="http://schemas.microsoft.com/office/drawing/2014/main" id="{2252AF62-7A5A-9E41-7212-43FBAE981F4D}"/>
              </a:ext>
            </a:extLst>
          </p:cNvPr>
          <p:cNvSpPr/>
          <p:nvPr/>
        </p:nvSpPr>
        <p:spPr>
          <a:xfrm flipV="1">
            <a:off x="13490526" y="6438541"/>
            <a:ext cx="4263215" cy="0"/>
          </a:xfrm>
          <a:prstGeom prst="line">
            <a:avLst/>
          </a:prstGeom>
          <a:ln w="9525" cap="rnd">
            <a:solidFill>
              <a:srgbClr val="4B2F1A"/>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15">
            <a:extLst>
              <a:ext uri="{FF2B5EF4-FFF2-40B4-BE49-F238E27FC236}">
                <a16:creationId xmlns:a16="http://schemas.microsoft.com/office/drawing/2014/main" id="{9EF45B1E-7A54-A05A-A2B6-D46C22443AD3}"/>
              </a:ext>
            </a:extLst>
          </p:cNvPr>
          <p:cNvSpPr txBox="1"/>
          <p:nvPr/>
        </p:nvSpPr>
        <p:spPr>
          <a:xfrm>
            <a:off x="9777772" y="4937353"/>
            <a:ext cx="8113529" cy="1401025"/>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“İnsan,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kendisinin</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başıboş</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bırakılacağını</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mı</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sanır</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a:t>
            </a:r>
          </a:p>
        </p:txBody>
      </p:sp>
      <p:sp>
        <p:nvSpPr>
          <p:cNvPr id="10" name="Metin kutusu 9">
            <a:extLst>
              <a:ext uri="{FF2B5EF4-FFF2-40B4-BE49-F238E27FC236}">
                <a16:creationId xmlns:a16="http://schemas.microsoft.com/office/drawing/2014/main" id="{417DBBB1-FEA3-A5EC-E5C9-D716F97B4D97}"/>
              </a:ext>
            </a:extLst>
          </p:cNvPr>
          <p:cNvSpPr txBox="1"/>
          <p:nvPr/>
        </p:nvSpPr>
        <p:spPr>
          <a:xfrm>
            <a:off x="13335004" y="6538705"/>
            <a:ext cx="44866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3600" dirty="0" err="1">
                <a:solidFill>
                  <a:prstClr val="black"/>
                </a:solidFill>
                <a:latin typeface="Calibri"/>
              </a:rPr>
              <a:t>Kıyame</a:t>
            </a:r>
            <a:r>
              <a:rPr kumimoji="0" lang="tr-TR" sz="3600" b="0" i="0" u="none" strike="noStrike" kern="1200" cap="none" spc="0" normalizeH="0" baseline="0" noProof="0" dirty="0">
                <a:ln>
                  <a:noFill/>
                </a:ln>
                <a:solidFill>
                  <a:prstClr val="black"/>
                </a:solidFill>
                <a:effectLst/>
                <a:uLnTx/>
                <a:uFillTx/>
                <a:latin typeface="Calibri"/>
                <a:ea typeface="+mn-ea"/>
                <a:cs typeface="+mn-cs"/>
              </a:rPr>
              <a:t> suresi </a:t>
            </a:r>
            <a:r>
              <a:rPr lang="tr-TR" sz="3600" dirty="0">
                <a:solidFill>
                  <a:prstClr val="black"/>
                </a:solidFill>
                <a:latin typeface="Calibri"/>
              </a:rPr>
              <a:t>36</a:t>
            </a:r>
            <a:r>
              <a:rPr kumimoji="0" lang="tr-TR" sz="3600" b="0" i="0" u="none" strike="noStrike" kern="1200" cap="none" spc="0" normalizeH="0" baseline="0" noProof="0" dirty="0">
                <a:ln>
                  <a:noFill/>
                </a:ln>
                <a:solidFill>
                  <a:prstClr val="black"/>
                </a:solidFill>
                <a:effectLst/>
                <a:uLnTx/>
                <a:uFillTx/>
                <a:latin typeface="Calibri"/>
                <a:ea typeface="+mn-ea"/>
                <a:cs typeface="+mn-cs"/>
              </a:rPr>
              <a:t>. ayet</a:t>
            </a:r>
            <a:r>
              <a:rPr lang="tr-TR" sz="3600" dirty="0">
                <a:solidFill>
                  <a:prstClr val="black"/>
                </a:solidFill>
                <a:latin typeface="Calibri"/>
              </a:rPr>
              <a:t>i</a:t>
            </a:r>
            <a:endParaRPr kumimoji="0" lang="tr-TR" sz="360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87265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63242" y="2612379"/>
            <a:ext cx="9761517" cy="4735314"/>
            <a:chOff x="0" y="0"/>
            <a:chExt cx="2167467" cy="1059184"/>
          </a:xfrm>
        </p:grpSpPr>
        <p:sp>
          <p:nvSpPr>
            <p:cNvPr id="3" name="Freeform 3"/>
            <p:cNvSpPr/>
            <p:nvPr/>
          </p:nvSpPr>
          <p:spPr>
            <a:xfrm>
              <a:off x="0" y="0"/>
              <a:ext cx="2167467" cy="1059184"/>
            </a:xfrm>
            <a:custGeom>
              <a:avLst/>
              <a:gdLst/>
              <a:ahLst/>
              <a:cxnLst/>
              <a:rect l="l" t="t" r="r" b="b"/>
              <a:pathLst>
                <a:path w="2167467" h="1059184">
                  <a:moveTo>
                    <a:pt x="47978" y="0"/>
                  </a:moveTo>
                  <a:lnTo>
                    <a:pt x="2119489" y="0"/>
                  </a:lnTo>
                  <a:cubicBezTo>
                    <a:pt x="2145986" y="0"/>
                    <a:pt x="2167467" y="21480"/>
                    <a:pt x="2167467" y="47978"/>
                  </a:cubicBezTo>
                  <a:lnTo>
                    <a:pt x="2167467" y="1011206"/>
                  </a:lnTo>
                  <a:cubicBezTo>
                    <a:pt x="2167467" y="1037704"/>
                    <a:pt x="2145986" y="1059184"/>
                    <a:pt x="2119489" y="1059184"/>
                  </a:cubicBezTo>
                  <a:lnTo>
                    <a:pt x="47978" y="1059184"/>
                  </a:lnTo>
                  <a:cubicBezTo>
                    <a:pt x="21480" y="1059184"/>
                    <a:pt x="0" y="1037704"/>
                    <a:pt x="0" y="1011206"/>
                  </a:cubicBezTo>
                  <a:lnTo>
                    <a:pt x="0" y="47978"/>
                  </a:lnTo>
                  <a:cubicBezTo>
                    <a:pt x="0" y="21480"/>
                    <a:pt x="21480" y="0"/>
                    <a:pt x="47978" y="0"/>
                  </a:cubicBezTo>
                  <a:close/>
                </a:path>
              </a:pathLst>
            </a:custGeom>
            <a:solidFill>
              <a:srgbClr val="EFE8E2"/>
            </a:solidFill>
            <a:ln w="19050" cap="rnd">
              <a:solidFill>
                <a:srgbClr val="000000"/>
              </a:solidFill>
              <a:prstDash val="solid"/>
              <a:round/>
            </a:ln>
          </p:spPr>
          <p:txBody>
            <a:bodyPr/>
            <a:lstStyle/>
            <a:p>
              <a:pPr defTabSz="1371600"/>
              <a:endParaRPr lang="tr-TR" sz="2700">
                <a:solidFill>
                  <a:prstClr val="black"/>
                </a:solidFill>
                <a:latin typeface="Aptos" panose="02110004020202020204"/>
              </a:endParaRPr>
            </a:p>
          </p:txBody>
        </p:sp>
        <p:sp>
          <p:nvSpPr>
            <p:cNvPr id="4" name="TextBox 4"/>
            <p:cNvSpPr txBox="1"/>
            <p:nvPr/>
          </p:nvSpPr>
          <p:spPr>
            <a:xfrm>
              <a:off x="0" y="-47625"/>
              <a:ext cx="2167467" cy="1106809"/>
            </a:xfrm>
            <a:prstGeom prst="rect">
              <a:avLst/>
            </a:prstGeom>
          </p:spPr>
          <p:txBody>
            <a:bodyPr lIns="50801" tIns="50801" rIns="50801" bIns="50801" rtlCol="0" anchor="ctr"/>
            <a:lstStyle/>
            <a:p>
              <a:pPr algn="ctr" defTabSz="914445">
                <a:lnSpc>
                  <a:spcPts val="3359"/>
                </a:lnSpc>
              </a:pPr>
              <a:endParaRPr>
                <a:solidFill>
                  <a:prstClr val="black"/>
                </a:solidFill>
                <a:latin typeface="Calibri"/>
              </a:endParaRPr>
            </a:p>
          </p:txBody>
        </p:sp>
      </p:grpSp>
      <p:sp>
        <p:nvSpPr>
          <p:cNvPr id="19" name="TextBox 19"/>
          <p:cNvSpPr txBox="1"/>
          <p:nvPr/>
        </p:nvSpPr>
        <p:spPr>
          <a:xfrm>
            <a:off x="6318937" y="3509633"/>
            <a:ext cx="5650130" cy="840358"/>
          </a:xfrm>
          <a:prstGeom prst="rect">
            <a:avLst/>
          </a:prstGeom>
        </p:spPr>
        <p:txBody>
          <a:bodyPr wrap="square" lIns="0" tIns="0" rIns="0" bIns="0" rtlCol="0" anchor="t">
            <a:spAutoFit/>
          </a:bodyPr>
          <a:lstStyle/>
          <a:p>
            <a:pPr algn="ctr" defTabSz="914445">
              <a:lnSpc>
                <a:spcPts val="6272"/>
              </a:lnSpc>
            </a:pPr>
            <a:r>
              <a:rPr lang="tr-TR" sz="6600" spc="-63" dirty="0">
                <a:solidFill>
                  <a:srgbClr val="020519"/>
                </a:solidFill>
                <a:latin typeface="Aptos" panose="02110004020202020204"/>
              </a:rPr>
              <a:t>Etkinlik Zamanı</a:t>
            </a:r>
            <a:endParaRPr lang="en-US" sz="6600" spc="-63" dirty="0">
              <a:solidFill>
                <a:srgbClr val="020519"/>
              </a:solidFill>
              <a:latin typeface="Aptos" panose="02110004020202020204"/>
            </a:endParaRPr>
          </a:p>
        </p:txBody>
      </p:sp>
      <p:sp>
        <p:nvSpPr>
          <p:cNvPr id="24" name="Dikdörtgen: Köşeleri Yuvarlatılmış 23">
            <a:hlinkClick r:id="" action="ppaction://hlinkshowjump?jump=nextslide"/>
            <a:extLst>
              <a:ext uri="{FF2B5EF4-FFF2-40B4-BE49-F238E27FC236}">
                <a16:creationId xmlns:a16="http://schemas.microsoft.com/office/drawing/2014/main" id="{2C1E9A5F-C131-C341-79AC-6B4C983D0F5D}"/>
              </a:ext>
            </a:extLst>
          </p:cNvPr>
          <p:cNvSpPr/>
          <p:nvPr/>
        </p:nvSpPr>
        <p:spPr>
          <a:xfrm>
            <a:off x="4905785" y="5465103"/>
            <a:ext cx="8476433" cy="1215816"/>
          </a:xfrm>
          <a:prstGeom prst="roundRect">
            <a:avLst>
              <a:gd name="adj" fmla="val 50000"/>
            </a:avLst>
          </a:prstGeom>
          <a:solidFill>
            <a:srgbClr val="F1EF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tr-TR" sz="4800" dirty="0">
                <a:solidFill>
                  <a:prstClr val="black"/>
                </a:solidFill>
                <a:latin typeface="Aptos" panose="02110004020202020204"/>
              </a:rPr>
              <a:t>Etkinlik için tıklayınız.</a:t>
            </a:r>
          </a:p>
        </p:txBody>
      </p:sp>
      <p:pic>
        <p:nvPicPr>
          <p:cNvPr id="17" name="Picture 17"/>
          <p:cNvPicPr>
            <a:picLocks noChangeAspect="1"/>
          </p:cNvPicPr>
          <p:nvPr/>
        </p:nvPicPr>
        <p:blipFill>
          <a:blip r:embed="rId4"/>
          <a:srcRect/>
          <a:stretch>
            <a:fillRect/>
          </a:stretch>
        </p:blipFill>
        <p:spPr>
          <a:xfrm>
            <a:off x="9348407" y="5173601"/>
            <a:ext cx="2344368" cy="5860922"/>
          </a:xfrm>
          <a:prstGeom prst="rect">
            <a:avLst/>
          </a:prstGeom>
        </p:spPr>
      </p:pic>
      <p:pic>
        <p:nvPicPr>
          <p:cNvPr id="5" name="Resim 4">
            <a:extLst>
              <a:ext uri="{FF2B5EF4-FFF2-40B4-BE49-F238E27FC236}">
                <a16:creationId xmlns:a16="http://schemas.microsoft.com/office/drawing/2014/main" id="{1DB6B573-7D40-9844-7F65-688E4B34A8D0}"/>
              </a:ext>
            </a:extLst>
          </p:cNvPr>
          <p:cNvPicPr>
            <a:picLocks noChangeAspect="1"/>
          </p:cNvPicPr>
          <p:nvPr/>
        </p:nvPicPr>
        <p:blipFill>
          <a:blip r:embed="rId5"/>
          <a:stretch>
            <a:fillRect/>
          </a:stretch>
        </p:blipFill>
        <p:spPr>
          <a:xfrm>
            <a:off x="8224778" y="532685"/>
            <a:ext cx="1807146" cy="1750106"/>
          </a:xfrm>
          <a:prstGeom prst="rect">
            <a:avLst/>
          </a:prstGeom>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F58F053D-E4F2-73E6-4976-C553F50070AF}"/>
              </a:ext>
            </a:extLst>
          </p:cNvPr>
          <p:cNvPicPr>
            <a:picLocks/>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ustDataLst>
      <p:tags r:id="rId1"/>
    </p:custDataLst>
    <p:extLst>
      <p:ext uri="{BB962C8B-B14F-4D97-AF65-F5344CB8AC3E}">
        <p14:creationId xmlns:p14="http://schemas.microsoft.com/office/powerpoint/2010/main" val="3385065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E81F7AF2-CB73-1377-799D-837D825601A4}"/>
              </a:ext>
            </a:extLst>
          </p:cNvPr>
          <p:cNvSpPr txBox="1"/>
          <p:nvPr/>
        </p:nvSpPr>
        <p:spPr>
          <a:xfrm>
            <a:off x="729561" y="180027"/>
            <a:ext cx="9378438" cy="584775"/>
          </a:xfrm>
          <a:prstGeom prst="rect">
            <a:avLst/>
          </a:prstGeom>
          <a:ln>
            <a:no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Ayetlerde</a:t>
            </a:r>
            <a:r>
              <a:rPr kumimoji="0" lang="tr-TR" sz="3200" b="0" i="0" u="none" strike="noStrike" kern="1200" cap="none" spc="0" normalizeH="0" noProof="0" dirty="0">
                <a:ln>
                  <a:noFill/>
                </a:ln>
                <a:solidFill>
                  <a:prstClr val="black"/>
                </a:solidFill>
                <a:effectLst/>
                <a:uLnTx/>
                <a:uFillTx/>
                <a:latin typeface="Calibri" panose="020F0502020204030204"/>
                <a:ea typeface="+mn-ea"/>
                <a:cs typeface="+mn-cs"/>
              </a:rPr>
              <a:t> insanın hangi özelliğine işaret edilmiştir</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tr-TR" dirty="0"/>
          </a:p>
        </p:txBody>
      </p:sp>
      <p:sp>
        <p:nvSpPr>
          <p:cNvPr id="3" name="Freeform 3">
            <a:extLst>
              <a:ext uri="{FF2B5EF4-FFF2-40B4-BE49-F238E27FC236}">
                <a16:creationId xmlns:a16="http://schemas.microsoft.com/office/drawing/2014/main" id="{78E92E15-8E56-3DEF-47D5-9904D4472E8F}"/>
              </a:ext>
            </a:extLst>
          </p:cNvPr>
          <p:cNvSpPr/>
          <p:nvPr/>
        </p:nvSpPr>
        <p:spPr>
          <a:xfrm flipV="1">
            <a:off x="1493870" y="3939062"/>
            <a:ext cx="5991509" cy="734154"/>
          </a:xfrm>
          <a:custGeom>
            <a:avLst/>
            <a:gdLst/>
            <a:ahLst/>
            <a:cxnLst/>
            <a:rect l="l" t="t" r="r" b="b"/>
            <a:pathLst>
              <a:path w="4174823" h="850620">
                <a:moveTo>
                  <a:pt x="0" y="850620"/>
                </a:moveTo>
                <a:lnTo>
                  <a:pt x="4174822" y="850620"/>
                </a:lnTo>
                <a:lnTo>
                  <a:pt x="4174822" y="0"/>
                </a:lnTo>
                <a:lnTo>
                  <a:pt x="0" y="0"/>
                </a:lnTo>
                <a:lnTo>
                  <a:pt x="0" y="850620"/>
                </a:lnTo>
                <a:close/>
              </a:path>
            </a:pathLst>
          </a:custGeom>
          <a:blipFill>
            <a:blip r:embed="rId5"/>
            <a:stretch>
              <a:fillRect/>
            </a:stretch>
          </a:blipFill>
        </p:spPr>
        <p:txBody>
          <a:bodyPr/>
          <a:lstStyle/>
          <a:p>
            <a:endParaRPr lang="tr-TR">
              <a:solidFill>
                <a:prstClr val="black"/>
              </a:solidFill>
              <a:latin typeface="Calibri"/>
            </a:endParaRPr>
          </a:p>
        </p:txBody>
      </p:sp>
      <p:grpSp>
        <p:nvGrpSpPr>
          <p:cNvPr id="4" name="Group 4">
            <a:extLst>
              <a:ext uri="{FF2B5EF4-FFF2-40B4-BE49-F238E27FC236}">
                <a16:creationId xmlns:a16="http://schemas.microsoft.com/office/drawing/2014/main" id="{E7C851BD-E089-388D-E113-A33DEE4F66B1}"/>
              </a:ext>
            </a:extLst>
          </p:cNvPr>
          <p:cNvGrpSpPr/>
          <p:nvPr/>
        </p:nvGrpSpPr>
        <p:grpSpPr>
          <a:xfrm>
            <a:off x="341860" y="1597399"/>
            <a:ext cx="8183414" cy="3505199"/>
            <a:chOff x="0" y="0"/>
            <a:chExt cx="3471768" cy="1789604"/>
          </a:xfrm>
          <a:solidFill>
            <a:schemeClr val="bg1">
              <a:lumMod val="95000"/>
            </a:schemeClr>
          </a:solidFill>
        </p:grpSpPr>
        <p:sp>
          <p:nvSpPr>
            <p:cNvPr id="5" name="Freeform 5">
              <a:extLst>
                <a:ext uri="{FF2B5EF4-FFF2-40B4-BE49-F238E27FC236}">
                  <a16:creationId xmlns:a16="http://schemas.microsoft.com/office/drawing/2014/main" id="{B24E1DDA-A0C6-36A4-60EB-214D87EEA0B1}"/>
                </a:ext>
              </a:extLst>
            </p:cNvPr>
            <p:cNvSpPr/>
            <p:nvPr/>
          </p:nvSpPr>
          <p:spPr>
            <a:xfrm>
              <a:off x="0" y="0"/>
              <a:ext cx="3471768" cy="1789604"/>
            </a:xfrm>
            <a:custGeom>
              <a:avLst/>
              <a:gdLst/>
              <a:ahLst/>
              <a:cxnLst/>
              <a:rect l="l" t="t" r="r" b="b"/>
              <a:pathLst>
                <a:path w="3471768" h="1789604">
                  <a:moveTo>
                    <a:pt x="3347307" y="1789604"/>
                  </a:moveTo>
                  <a:lnTo>
                    <a:pt x="124460" y="1789604"/>
                  </a:lnTo>
                  <a:cubicBezTo>
                    <a:pt x="55880" y="1789604"/>
                    <a:pt x="0" y="1733724"/>
                    <a:pt x="0" y="1665144"/>
                  </a:cubicBezTo>
                  <a:lnTo>
                    <a:pt x="0" y="124460"/>
                  </a:lnTo>
                  <a:cubicBezTo>
                    <a:pt x="0" y="55880"/>
                    <a:pt x="55880" y="0"/>
                    <a:pt x="124460" y="0"/>
                  </a:cubicBezTo>
                  <a:lnTo>
                    <a:pt x="3347307" y="0"/>
                  </a:lnTo>
                  <a:cubicBezTo>
                    <a:pt x="3415887" y="0"/>
                    <a:pt x="3471768" y="55880"/>
                    <a:pt x="3471768" y="124460"/>
                  </a:cubicBezTo>
                  <a:lnTo>
                    <a:pt x="3471768" y="1665144"/>
                  </a:lnTo>
                  <a:cubicBezTo>
                    <a:pt x="3471768" y="1733724"/>
                    <a:pt x="3415887" y="1789604"/>
                    <a:pt x="3347307" y="1789604"/>
                  </a:cubicBezTo>
                  <a:close/>
                </a:path>
              </a:pathLst>
            </a:custGeom>
            <a:grpFill/>
          </p:spPr>
          <p:txBody>
            <a:bodyPr/>
            <a:lstStyle/>
            <a:p>
              <a:endParaRPr lang="tr-TR">
                <a:solidFill>
                  <a:prstClr val="black"/>
                </a:solidFill>
                <a:latin typeface="Calibri"/>
              </a:endParaRPr>
            </a:p>
          </p:txBody>
        </p:sp>
      </p:grpSp>
      <p:sp>
        <p:nvSpPr>
          <p:cNvPr id="7" name="On İki Kenarlı 6">
            <a:extLst>
              <a:ext uri="{FF2B5EF4-FFF2-40B4-BE49-F238E27FC236}">
                <a16:creationId xmlns:a16="http://schemas.microsoft.com/office/drawing/2014/main" id="{C08570AB-7523-51CE-1145-BC72FC9EB01E}"/>
              </a:ext>
            </a:extLst>
          </p:cNvPr>
          <p:cNvSpPr/>
          <p:nvPr/>
        </p:nvSpPr>
        <p:spPr>
          <a:xfrm>
            <a:off x="51595" y="1176158"/>
            <a:ext cx="903582" cy="924283"/>
          </a:xfrm>
          <a:prstGeom prst="dodecagon">
            <a:avLst/>
          </a:prstGeom>
          <a:solidFill>
            <a:srgbClr val="558D6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b="1" dirty="0">
                <a:latin typeface="Helvetica" panose="020B0604020202020204" pitchFamily="34" charset="0"/>
                <a:cs typeface="Helvetica" panose="020B0604020202020204" pitchFamily="34" charset="0"/>
              </a:rPr>
              <a:t>1</a:t>
            </a:r>
          </a:p>
        </p:txBody>
      </p:sp>
      <p:sp>
        <p:nvSpPr>
          <p:cNvPr id="9" name="Dikdörtgen 8">
            <a:extLst>
              <a:ext uri="{FF2B5EF4-FFF2-40B4-BE49-F238E27FC236}">
                <a16:creationId xmlns:a16="http://schemas.microsoft.com/office/drawing/2014/main" id="{180C8EFD-68F8-9417-87B6-D6170C1F1183}"/>
              </a:ext>
            </a:extLst>
          </p:cNvPr>
          <p:cNvSpPr/>
          <p:nvPr/>
        </p:nvSpPr>
        <p:spPr>
          <a:xfrm>
            <a:off x="753178" y="4176388"/>
            <a:ext cx="7426823" cy="734154"/>
          </a:xfrm>
          <a:prstGeom prst="rect">
            <a:avLst/>
          </a:prstGeom>
          <a:solidFill>
            <a:schemeClr val="accent5">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2800" b="1" dirty="0">
              <a:solidFill>
                <a:schemeClr val="accent6"/>
              </a:solidFill>
              <a:latin typeface="Helvetica" panose="020B0604020202020204" pitchFamily="34" charset="0"/>
              <a:cs typeface="Helvetica" panose="020B0604020202020204" pitchFamily="34" charset="0"/>
            </a:endParaRPr>
          </a:p>
        </p:txBody>
      </p:sp>
      <p:sp>
        <p:nvSpPr>
          <p:cNvPr id="10" name="Metin kutusu 9">
            <a:extLst>
              <a:ext uri="{FF2B5EF4-FFF2-40B4-BE49-F238E27FC236}">
                <a16:creationId xmlns:a16="http://schemas.microsoft.com/office/drawing/2014/main" id="{2C6FA563-6C5A-5046-59E6-92BAC8C9D5BD}"/>
              </a:ext>
            </a:extLst>
          </p:cNvPr>
          <p:cNvSpPr txBox="1"/>
          <p:nvPr/>
        </p:nvSpPr>
        <p:spPr>
          <a:xfrm>
            <a:off x="1285424" y="4223733"/>
            <a:ext cx="5991509" cy="584775"/>
          </a:xfrm>
          <a:prstGeom prst="rect">
            <a:avLst/>
          </a:prstGeom>
          <a:noFill/>
        </p:spPr>
        <p:txBody>
          <a:bodyPr wrap="square">
            <a:spAutoFit/>
          </a:bodyPr>
          <a:lstStyle/>
          <a:p>
            <a:pPr algn="ctr"/>
            <a:r>
              <a:rPr lang="tr-TR" sz="3200" b="1" dirty="0">
                <a:latin typeface="Helvetica" panose="020B0604020202020204" pitchFamily="34" charset="0"/>
                <a:cs typeface="Helvetica" panose="020B0604020202020204" pitchFamily="34" charset="0"/>
              </a:rPr>
              <a:t>İnsan sosyal bir varlıktır.</a:t>
            </a:r>
          </a:p>
        </p:txBody>
      </p:sp>
      <p:sp>
        <p:nvSpPr>
          <p:cNvPr id="32" name="TextBox 15">
            <a:extLst>
              <a:ext uri="{FF2B5EF4-FFF2-40B4-BE49-F238E27FC236}">
                <a16:creationId xmlns:a16="http://schemas.microsoft.com/office/drawing/2014/main" id="{FAB13D55-52E1-0465-FB07-30E219353421}"/>
              </a:ext>
            </a:extLst>
          </p:cNvPr>
          <p:cNvSpPr txBox="1"/>
          <p:nvPr/>
        </p:nvSpPr>
        <p:spPr>
          <a:xfrm>
            <a:off x="753177" y="1760342"/>
            <a:ext cx="7426823" cy="2139688"/>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“O,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sudan</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bir</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insan</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yaratıp</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ondan</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soy sop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ve</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hısımlık</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meydana</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getirendir</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Rabbin</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her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şeye</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hakkıyla</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gücü</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yetendir</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a:t>
            </a:r>
          </a:p>
        </p:txBody>
      </p:sp>
      <p:sp>
        <p:nvSpPr>
          <p:cNvPr id="33" name="Freeform 3">
            <a:extLst>
              <a:ext uri="{FF2B5EF4-FFF2-40B4-BE49-F238E27FC236}">
                <a16:creationId xmlns:a16="http://schemas.microsoft.com/office/drawing/2014/main" id="{55152054-1DA6-F17B-E8FC-F2DAA94CBE5D}"/>
              </a:ext>
            </a:extLst>
          </p:cNvPr>
          <p:cNvSpPr/>
          <p:nvPr/>
        </p:nvSpPr>
        <p:spPr>
          <a:xfrm flipV="1">
            <a:off x="10848692" y="3901565"/>
            <a:ext cx="5991509" cy="734154"/>
          </a:xfrm>
          <a:custGeom>
            <a:avLst/>
            <a:gdLst/>
            <a:ahLst/>
            <a:cxnLst/>
            <a:rect l="l" t="t" r="r" b="b"/>
            <a:pathLst>
              <a:path w="4174823" h="850620">
                <a:moveTo>
                  <a:pt x="0" y="850620"/>
                </a:moveTo>
                <a:lnTo>
                  <a:pt x="4174822" y="850620"/>
                </a:lnTo>
                <a:lnTo>
                  <a:pt x="4174822" y="0"/>
                </a:lnTo>
                <a:lnTo>
                  <a:pt x="0" y="0"/>
                </a:lnTo>
                <a:lnTo>
                  <a:pt x="0" y="850620"/>
                </a:lnTo>
                <a:close/>
              </a:path>
            </a:pathLst>
          </a:custGeom>
          <a:blipFill>
            <a:blip r:embed="rId5"/>
            <a:stretch>
              <a:fillRect/>
            </a:stretch>
          </a:blipFill>
        </p:spPr>
        <p:txBody>
          <a:bodyPr/>
          <a:lstStyle/>
          <a:p>
            <a:endParaRPr lang="tr-TR">
              <a:solidFill>
                <a:prstClr val="black"/>
              </a:solidFill>
              <a:latin typeface="Calibri"/>
            </a:endParaRPr>
          </a:p>
        </p:txBody>
      </p:sp>
      <p:grpSp>
        <p:nvGrpSpPr>
          <p:cNvPr id="34" name="Group 4">
            <a:extLst>
              <a:ext uri="{FF2B5EF4-FFF2-40B4-BE49-F238E27FC236}">
                <a16:creationId xmlns:a16="http://schemas.microsoft.com/office/drawing/2014/main" id="{9DD25FB7-76B6-5171-64E6-63A90F74CC30}"/>
              </a:ext>
            </a:extLst>
          </p:cNvPr>
          <p:cNvGrpSpPr/>
          <p:nvPr/>
        </p:nvGrpSpPr>
        <p:grpSpPr>
          <a:xfrm>
            <a:off x="9696682" y="1559902"/>
            <a:ext cx="8183414" cy="3505199"/>
            <a:chOff x="0" y="0"/>
            <a:chExt cx="3471768" cy="1789604"/>
          </a:xfrm>
          <a:solidFill>
            <a:schemeClr val="bg1">
              <a:lumMod val="95000"/>
            </a:schemeClr>
          </a:solidFill>
        </p:grpSpPr>
        <p:sp>
          <p:nvSpPr>
            <p:cNvPr id="35" name="Freeform 5">
              <a:extLst>
                <a:ext uri="{FF2B5EF4-FFF2-40B4-BE49-F238E27FC236}">
                  <a16:creationId xmlns:a16="http://schemas.microsoft.com/office/drawing/2014/main" id="{F6419113-5B9E-8C77-3A18-14F34B566F26}"/>
                </a:ext>
              </a:extLst>
            </p:cNvPr>
            <p:cNvSpPr/>
            <p:nvPr/>
          </p:nvSpPr>
          <p:spPr>
            <a:xfrm>
              <a:off x="0" y="0"/>
              <a:ext cx="3471768" cy="1789604"/>
            </a:xfrm>
            <a:custGeom>
              <a:avLst/>
              <a:gdLst/>
              <a:ahLst/>
              <a:cxnLst/>
              <a:rect l="l" t="t" r="r" b="b"/>
              <a:pathLst>
                <a:path w="3471768" h="1789604">
                  <a:moveTo>
                    <a:pt x="3347307" y="1789604"/>
                  </a:moveTo>
                  <a:lnTo>
                    <a:pt x="124460" y="1789604"/>
                  </a:lnTo>
                  <a:cubicBezTo>
                    <a:pt x="55880" y="1789604"/>
                    <a:pt x="0" y="1733724"/>
                    <a:pt x="0" y="1665144"/>
                  </a:cubicBezTo>
                  <a:lnTo>
                    <a:pt x="0" y="124460"/>
                  </a:lnTo>
                  <a:cubicBezTo>
                    <a:pt x="0" y="55880"/>
                    <a:pt x="55880" y="0"/>
                    <a:pt x="124460" y="0"/>
                  </a:cubicBezTo>
                  <a:lnTo>
                    <a:pt x="3347307" y="0"/>
                  </a:lnTo>
                  <a:cubicBezTo>
                    <a:pt x="3415887" y="0"/>
                    <a:pt x="3471768" y="55880"/>
                    <a:pt x="3471768" y="124460"/>
                  </a:cubicBezTo>
                  <a:lnTo>
                    <a:pt x="3471768" y="1665144"/>
                  </a:lnTo>
                  <a:cubicBezTo>
                    <a:pt x="3471768" y="1733724"/>
                    <a:pt x="3415887" y="1789604"/>
                    <a:pt x="3347307" y="1789604"/>
                  </a:cubicBezTo>
                  <a:close/>
                </a:path>
              </a:pathLst>
            </a:custGeom>
            <a:grpFill/>
          </p:spPr>
          <p:txBody>
            <a:bodyPr/>
            <a:lstStyle/>
            <a:p>
              <a:endParaRPr lang="tr-TR">
                <a:solidFill>
                  <a:prstClr val="black"/>
                </a:solidFill>
                <a:latin typeface="Calibri"/>
              </a:endParaRPr>
            </a:p>
          </p:txBody>
        </p:sp>
      </p:grpSp>
      <p:sp>
        <p:nvSpPr>
          <p:cNvPr id="36" name="On İki Kenarlı 35">
            <a:extLst>
              <a:ext uri="{FF2B5EF4-FFF2-40B4-BE49-F238E27FC236}">
                <a16:creationId xmlns:a16="http://schemas.microsoft.com/office/drawing/2014/main" id="{FC0BB0BC-6C72-732A-CB90-02F3E19EBA31}"/>
              </a:ext>
            </a:extLst>
          </p:cNvPr>
          <p:cNvSpPr/>
          <p:nvPr/>
        </p:nvSpPr>
        <p:spPr>
          <a:xfrm>
            <a:off x="9406417" y="1138661"/>
            <a:ext cx="903582" cy="924283"/>
          </a:xfrm>
          <a:prstGeom prst="dodecagon">
            <a:avLst/>
          </a:prstGeom>
          <a:solidFill>
            <a:srgbClr val="558D6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b="1" dirty="0">
                <a:latin typeface="Helvetica" panose="020B0604020202020204" pitchFamily="34" charset="0"/>
                <a:cs typeface="Helvetica" panose="020B0604020202020204" pitchFamily="34" charset="0"/>
              </a:rPr>
              <a:t>2</a:t>
            </a:r>
          </a:p>
        </p:txBody>
      </p:sp>
      <p:sp>
        <p:nvSpPr>
          <p:cNvPr id="37" name="Dikdörtgen 36">
            <a:extLst>
              <a:ext uri="{FF2B5EF4-FFF2-40B4-BE49-F238E27FC236}">
                <a16:creationId xmlns:a16="http://schemas.microsoft.com/office/drawing/2014/main" id="{CECCB27F-437D-3187-D87C-75C524B6CF46}"/>
              </a:ext>
            </a:extLst>
          </p:cNvPr>
          <p:cNvSpPr/>
          <p:nvPr/>
        </p:nvSpPr>
        <p:spPr>
          <a:xfrm>
            <a:off x="10108000" y="4138891"/>
            <a:ext cx="7426823" cy="734154"/>
          </a:xfrm>
          <a:prstGeom prst="rect">
            <a:avLst/>
          </a:prstGeom>
          <a:solidFill>
            <a:schemeClr val="accent5">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2800" b="1" dirty="0">
              <a:solidFill>
                <a:schemeClr val="accent6"/>
              </a:solidFill>
              <a:latin typeface="Helvetica" panose="020B0604020202020204" pitchFamily="34" charset="0"/>
              <a:cs typeface="Helvetica" panose="020B0604020202020204" pitchFamily="34" charset="0"/>
            </a:endParaRPr>
          </a:p>
        </p:txBody>
      </p:sp>
      <p:sp>
        <p:nvSpPr>
          <p:cNvPr id="38" name="Metin kutusu 37">
            <a:extLst>
              <a:ext uri="{FF2B5EF4-FFF2-40B4-BE49-F238E27FC236}">
                <a16:creationId xmlns:a16="http://schemas.microsoft.com/office/drawing/2014/main" id="{8AC7B207-422D-2011-3BDF-9B83B1827717}"/>
              </a:ext>
            </a:extLst>
          </p:cNvPr>
          <p:cNvSpPr txBox="1"/>
          <p:nvPr/>
        </p:nvSpPr>
        <p:spPr>
          <a:xfrm>
            <a:off x="10110037" y="4223733"/>
            <a:ext cx="7424785" cy="584775"/>
          </a:xfrm>
          <a:prstGeom prst="rect">
            <a:avLst/>
          </a:prstGeom>
          <a:noFill/>
        </p:spPr>
        <p:txBody>
          <a:bodyPr wrap="square">
            <a:spAutoFit/>
          </a:bodyPr>
          <a:lstStyle/>
          <a:p>
            <a:pPr algn="ctr"/>
            <a:r>
              <a:rPr lang="tr-TR" sz="3200" b="1" dirty="0">
                <a:latin typeface="Helvetica" panose="020B0604020202020204" pitchFamily="34" charset="0"/>
                <a:cs typeface="Helvetica" panose="020B0604020202020204" pitchFamily="34" charset="0"/>
              </a:rPr>
              <a:t>İnsan sorumluluk sahibi bir varlıktır.</a:t>
            </a:r>
          </a:p>
        </p:txBody>
      </p:sp>
      <p:sp>
        <p:nvSpPr>
          <p:cNvPr id="40" name="TextBox 15">
            <a:extLst>
              <a:ext uri="{FF2B5EF4-FFF2-40B4-BE49-F238E27FC236}">
                <a16:creationId xmlns:a16="http://schemas.microsoft.com/office/drawing/2014/main" id="{B30DE5EC-9F3E-1DBE-DDFD-B52545FA186C}"/>
              </a:ext>
            </a:extLst>
          </p:cNvPr>
          <p:cNvSpPr txBox="1"/>
          <p:nvPr/>
        </p:nvSpPr>
        <p:spPr>
          <a:xfrm>
            <a:off x="9925486" y="2093660"/>
            <a:ext cx="7609337" cy="1401025"/>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“İnsan,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kendisinin</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başıboş</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bırakılacağını</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mı</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latin typeface="Calibri"/>
                <a:ea typeface="Canva Sans Bold"/>
                <a:cs typeface="Canva Sans Bold"/>
                <a:sym typeface="Canva Sans Bold"/>
              </a:rPr>
              <a:t>sanır</a:t>
            </a:r>
            <a:r>
              <a:rPr kumimoji="0" lang="en-US" sz="3200" b="0" i="0" u="none" strike="noStrike" kern="1200" cap="none" spc="0" normalizeH="0" baseline="0" noProof="0" dirty="0">
                <a:ln>
                  <a:noFill/>
                </a:ln>
                <a:solidFill>
                  <a:srgbClr val="4B2F1A"/>
                </a:solidFill>
                <a:effectLst/>
                <a:uLnTx/>
                <a:uFillTx/>
                <a:latin typeface="Calibri"/>
                <a:ea typeface="Canva Sans Bold"/>
                <a:cs typeface="Canva Sans Bold"/>
                <a:sym typeface="Canva Sans Bold"/>
              </a:rPr>
              <a:t>?”</a:t>
            </a:r>
          </a:p>
        </p:txBody>
      </p:sp>
      <p:sp>
        <p:nvSpPr>
          <p:cNvPr id="41" name="Freeform 3">
            <a:extLst>
              <a:ext uri="{FF2B5EF4-FFF2-40B4-BE49-F238E27FC236}">
                <a16:creationId xmlns:a16="http://schemas.microsoft.com/office/drawing/2014/main" id="{8399552B-485D-C4D4-F49F-F5C00B42AC4F}"/>
              </a:ext>
            </a:extLst>
          </p:cNvPr>
          <p:cNvSpPr/>
          <p:nvPr/>
        </p:nvSpPr>
        <p:spPr>
          <a:xfrm flipV="1">
            <a:off x="1531084" y="8667820"/>
            <a:ext cx="5991509" cy="734154"/>
          </a:xfrm>
          <a:custGeom>
            <a:avLst/>
            <a:gdLst/>
            <a:ahLst/>
            <a:cxnLst/>
            <a:rect l="l" t="t" r="r" b="b"/>
            <a:pathLst>
              <a:path w="4174823" h="850620">
                <a:moveTo>
                  <a:pt x="0" y="850620"/>
                </a:moveTo>
                <a:lnTo>
                  <a:pt x="4174822" y="850620"/>
                </a:lnTo>
                <a:lnTo>
                  <a:pt x="4174822" y="0"/>
                </a:lnTo>
                <a:lnTo>
                  <a:pt x="0" y="0"/>
                </a:lnTo>
                <a:lnTo>
                  <a:pt x="0" y="850620"/>
                </a:lnTo>
                <a:close/>
              </a:path>
            </a:pathLst>
          </a:custGeom>
          <a:blipFill>
            <a:blip r:embed="rId5"/>
            <a:stretch>
              <a:fillRect/>
            </a:stretch>
          </a:blipFill>
        </p:spPr>
        <p:txBody>
          <a:bodyPr/>
          <a:lstStyle/>
          <a:p>
            <a:endParaRPr lang="tr-TR">
              <a:solidFill>
                <a:prstClr val="black"/>
              </a:solidFill>
              <a:latin typeface="Calibri"/>
            </a:endParaRPr>
          </a:p>
        </p:txBody>
      </p:sp>
      <p:grpSp>
        <p:nvGrpSpPr>
          <p:cNvPr id="42" name="Group 4">
            <a:extLst>
              <a:ext uri="{FF2B5EF4-FFF2-40B4-BE49-F238E27FC236}">
                <a16:creationId xmlns:a16="http://schemas.microsoft.com/office/drawing/2014/main" id="{7161A207-ED42-77AE-325E-74A3EC639972}"/>
              </a:ext>
            </a:extLst>
          </p:cNvPr>
          <p:cNvGrpSpPr/>
          <p:nvPr/>
        </p:nvGrpSpPr>
        <p:grpSpPr>
          <a:xfrm>
            <a:off x="379074" y="6184995"/>
            <a:ext cx="8183414" cy="3505199"/>
            <a:chOff x="0" y="0"/>
            <a:chExt cx="3471768" cy="1789604"/>
          </a:xfrm>
          <a:solidFill>
            <a:schemeClr val="bg1">
              <a:lumMod val="95000"/>
            </a:schemeClr>
          </a:solidFill>
        </p:grpSpPr>
        <p:sp>
          <p:nvSpPr>
            <p:cNvPr id="43" name="Freeform 5">
              <a:extLst>
                <a:ext uri="{FF2B5EF4-FFF2-40B4-BE49-F238E27FC236}">
                  <a16:creationId xmlns:a16="http://schemas.microsoft.com/office/drawing/2014/main" id="{FF700D8C-4002-6BAF-0683-7BD7FB566D4F}"/>
                </a:ext>
              </a:extLst>
            </p:cNvPr>
            <p:cNvSpPr/>
            <p:nvPr/>
          </p:nvSpPr>
          <p:spPr>
            <a:xfrm>
              <a:off x="0" y="0"/>
              <a:ext cx="3471768" cy="1789604"/>
            </a:xfrm>
            <a:custGeom>
              <a:avLst/>
              <a:gdLst/>
              <a:ahLst/>
              <a:cxnLst/>
              <a:rect l="l" t="t" r="r" b="b"/>
              <a:pathLst>
                <a:path w="3471768" h="1789604">
                  <a:moveTo>
                    <a:pt x="3347307" y="1789604"/>
                  </a:moveTo>
                  <a:lnTo>
                    <a:pt x="124460" y="1789604"/>
                  </a:lnTo>
                  <a:cubicBezTo>
                    <a:pt x="55880" y="1789604"/>
                    <a:pt x="0" y="1733724"/>
                    <a:pt x="0" y="1665144"/>
                  </a:cubicBezTo>
                  <a:lnTo>
                    <a:pt x="0" y="124460"/>
                  </a:lnTo>
                  <a:cubicBezTo>
                    <a:pt x="0" y="55880"/>
                    <a:pt x="55880" y="0"/>
                    <a:pt x="124460" y="0"/>
                  </a:cubicBezTo>
                  <a:lnTo>
                    <a:pt x="3347307" y="0"/>
                  </a:lnTo>
                  <a:cubicBezTo>
                    <a:pt x="3415887" y="0"/>
                    <a:pt x="3471768" y="55880"/>
                    <a:pt x="3471768" y="124460"/>
                  </a:cubicBezTo>
                  <a:lnTo>
                    <a:pt x="3471768" y="1665144"/>
                  </a:lnTo>
                  <a:cubicBezTo>
                    <a:pt x="3471768" y="1733724"/>
                    <a:pt x="3415887" y="1789604"/>
                    <a:pt x="3347307" y="1789604"/>
                  </a:cubicBezTo>
                  <a:close/>
                </a:path>
              </a:pathLst>
            </a:custGeom>
            <a:grpFill/>
          </p:spPr>
          <p:txBody>
            <a:bodyPr/>
            <a:lstStyle/>
            <a:p>
              <a:endParaRPr lang="tr-TR">
                <a:solidFill>
                  <a:prstClr val="black"/>
                </a:solidFill>
                <a:latin typeface="Calibri"/>
              </a:endParaRPr>
            </a:p>
          </p:txBody>
        </p:sp>
      </p:grpSp>
      <p:sp>
        <p:nvSpPr>
          <p:cNvPr id="44" name="On İki Kenarlı 43">
            <a:extLst>
              <a:ext uri="{FF2B5EF4-FFF2-40B4-BE49-F238E27FC236}">
                <a16:creationId xmlns:a16="http://schemas.microsoft.com/office/drawing/2014/main" id="{1D7CC6EB-9AAC-DBAD-417D-9523EDE46228}"/>
              </a:ext>
            </a:extLst>
          </p:cNvPr>
          <p:cNvSpPr/>
          <p:nvPr/>
        </p:nvSpPr>
        <p:spPr>
          <a:xfrm>
            <a:off x="88809" y="5763754"/>
            <a:ext cx="903582" cy="924283"/>
          </a:xfrm>
          <a:prstGeom prst="dodecagon">
            <a:avLst/>
          </a:prstGeom>
          <a:solidFill>
            <a:srgbClr val="558D6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b="1" dirty="0">
                <a:latin typeface="Helvetica" panose="020B0604020202020204" pitchFamily="34" charset="0"/>
                <a:cs typeface="Helvetica" panose="020B0604020202020204" pitchFamily="34" charset="0"/>
              </a:rPr>
              <a:t>3</a:t>
            </a:r>
          </a:p>
        </p:txBody>
      </p:sp>
      <p:sp>
        <p:nvSpPr>
          <p:cNvPr id="45" name="Dikdörtgen 44">
            <a:extLst>
              <a:ext uri="{FF2B5EF4-FFF2-40B4-BE49-F238E27FC236}">
                <a16:creationId xmlns:a16="http://schemas.microsoft.com/office/drawing/2014/main" id="{598CEAD2-818B-D58D-CC5A-78B747988F7A}"/>
              </a:ext>
            </a:extLst>
          </p:cNvPr>
          <p:cNvSpPr/>
          <p:nvPr/>
        </p:nvSpPr>
        <p:spPr>
          <a:xfrm>
            <a:off x="790392" y="8905146"/>
            <a:ext cx="7426823" cy="734154"/>
          </a:xfrm>
          <a:prstGeom prst="rect">
            <a:avLst/>
          </a:prstGeom>
          <a:solidFill>
            <a:schemeClr val="accent5">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2800" b="1" dirty="0">
              <a:solidFill>
                <a:schemeClr val="accent6"/>
              </a:solidFill>
              <a:latin typeface="Helvetica" panose="020B0604020202020204" pitchFamily="34" charset="0"/>
              <a:cs typeface="Helvetica" panose="020B0604020202020204" pitchFamily="34" charset="0"/>
            </a:endParaRPr>
          </a:p>
        </p:txBody>
      </p:sp>
      <p:sp>
        <p:nvSpPr>
          <p:cNvPr id="46" name="Metin kutusu 45">
            <a:extLst>
              <a:ext uri="{FF2B5EF4-FFF2-40B4-BE49-F238E27FC236}">
                <a16:creationId xmlns:a16="http://schemas.microsoft.com/office/drawing/2014/main" id="{D37747E3-8272-7374-DF05-5A22C46409FB}"/>
              </a:ext>
            </a:extLst>
          </p:cNvPr>
          <p:cNvSpPr txBox="1"/>
          <p:nvPr/>
        </p:nvSpPr>
        <p:spPr>
          <a:xfrm>
            <a:off x="707648" y="8970605"/>
            <a:ext cx="7424785" cy="584775"/>
          </a:xfrm>
          <a:prstGeom prst="rect">
            <a:avLst/>
          </a:prstGeom>
          <a:noFill/>
        </p:spPr>
        <p:txBody>
          <a:bodyPr wrap="square">
            <a:spAutoFit/>
          </a:bodyPr>
          <a:lstStyle/>
          <a:p>
            <a:pPr algn="ctr"/>
            <a:r>
              <a:rPr lang="tr-TR" sz="3200" b="1" dirty="0">
                <a:latin typeface="Helvetica" panose="020B0604020202020204" pitchFamily="34" charset="0"/>
                <a:cs typeface="Helvetica" panose="020B0604020202020204" pitchFamily="34" charset="0"/>
              </a:rPr>
              <a:t>İnsana bazı nimetler verilmiştir.</a:t>
            </a:r>
          </a:p>
        </p:txBody>
      </p:sp>
      <p:sp>
        <p:nvSpPr>
          <p:cNvPr id="48" name="TextBox 15">
            <a:extLst>
              <a:ext uri="{FF2B5EF4-FFF2-40B4-BE49-F238E27FC236}">
                <a16:creationId xmlns:a16="http://schemas.microsoft.com/office/drawing/2014/main" id="{F8DB2DFA-31EF-F70C-3BCB-A86C7731D848}"/>
              </a:ext>
            </a:extLst>
          </p:cNvPr>
          <p:cNvSpPr txBox="1"/>
          <p:nvPr/>
        </p:nvSpPr>
        <p:spPr>
          <a:xfrm>
            <a:off x="628008" y="6482385"/>
            <a:ext cx="7677159" cy="2462213"/>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kumimoji="0" lang="tr-TR"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“Ant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olsun</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biz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insanoğluna</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şan</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şeref</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ve</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nimetler</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verdik</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onları</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karada</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ve</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denizde</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taşıdık</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kendilerine</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güzel</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güzel</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rızıklar</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verdik</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ve</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onları</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yarattıklarımızın</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çoğundan</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üstün</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kıldık</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a:t>
            </a:r>
          </a:p>
        </p:txBody>
      </p:sp>
      <p:sp>
        <p:nvSpPr>
          <p:cNvPr id="49" name="Freeform 3">
            <a:extLst>
              <a:ext uri="{FF2B5EF4-FFF2-40B4-BE49-F238E27FC236}">
                <a16:creationId xmlns:a16="http://schemas.microsoft.com/office/drawing/2014/main" id="{E3440642-E248-4F1D-CEE6-29D729C79EDE}"/>
              </a:ext>
            </a:extLst>
          </p:cNvPr>
          <p:cNvSpPr/>
          <p:nvPr/>
        </p:nvSpPr>
        <p:spPr>
          <a:xfrm flipV="1">
            <a:off x="10872206" y="8667820"/>
            <a:ext cx="5991509" cy="734154"/>
          </a:xfrm>
          <a:custGeom>
            <a:avLst/>
            <a:gdLst/>
            <a:ahLst/>
            <a:cxnLst/>
            <a:rect l="l" t="t" r="r" b="b"/>
            <a:pathLst>
              <a:path w="4174823" h="850620">
                <a:moveTo>
                  <a:pt x="0" y="850620"/>
                </a:moveTo>
                <a:lnTo>
                  <a:pt x="4174822" y="850620"/>
                </a:lnTo>
                <a:lnTo>
                  <a:pt x="4174822" y="0"/>
                </a:lnTo>
                <a:lnTo>
                  <a:pt x="0" y="0"/>
                </a:lnTo>
                <a:lnTo>
                  <a:pt x="0" y="850620"/>
                </a:lnTo>
                <a:close/>
              </a:path>
            </a:pathLst>
          </a:custGeom>
          <a:blipFill>
            <a:blip r:embed="rId5"/>
            <a:stretch>
              <a:fillRect/>
            </a:stretch>
          </a:blipFill>
        </p:spPr>
        <p:txBody>
          <a:bodyPr/>
          <a:lstStyle/>
          <a:p>
            <a:endParaRPr lang="tr-TR">
              <a:solidFill>
                <a:prstClr val="black"/>
              </a:solidFill>
              <a:latin typeface="Calibri"/>
            </a:endParaRPr>
          </a:p>
        </p:txBody>
      </p:sp>
      <p:grpSp>
        <p:nvGrpSpPr>
          <p:cNvPr id="50" name="Group 4">
            <a:extLst>
              <a:ext uri="{FF2B5EF4-FFF2-40B4-BE49-F238E27FC236}">
                <a16:creationId xmlns:a16="http://schemas.microsoft.com/office/drawing/2014/main" id="{828374AC-1E1A-038A-834D-49FCDA7C9C71}"/>
              </a:ext>
            </a:extLst>
          </p:cNvPr>
          <p:cNvGrpSpPr/>
          <p:nvPr/>
        </p:nvGrpSpPr>
        <p:grpSpPr>
          <a:xfrm>
            <a:off x="9720196" y="6184995"/>
            <a:ext cx="8183414" cy="3505199"/>
            <a:chOff x="0" y="0"/>
            <a:chExt cx="3471768" cy="1789604"/>
          </a:xfrm>
          <a:solidFill>
            <a:schemeClr val="bg1">
              <a:lumMod val="95000"/>
            </a:schemeClr>
          </a:solidFill>
        </p:grpSpPr>
        <p:sp>
          <p:nvSpPr>
            <p:cNvPr id="51" name="Freeform 5">
              <a:extLst>
                <a:ext uri="{FF2B5EF4-FFF2-40B4-BE49-F238E27FC236}">
                  <a16:creationId xmlns:a16="http://schemas.microsoft.com/office/drawing/2014/main" id="{61E9D8F3-B49F-1824-A320-17F17B08C2E8}"/>
                </a:ext>
              </a:extLst>
            </p:cNvPr>
            <p:cNvSpPr/>
            <p:nvPr/>
          </p:nvSpPr>
          <p:spPr>
            <a:xfrm>
              <a:off x="0" y="0"/>
              <a:ext cx="3471768" cy="1789604"/>
            </a:xfrm>
            <a:custGeom>
              <a:avLst/>
              <a:gdLst/>
              <a:ahLst/>
              <a:cxnLst/>
              <a:rect l="l" t="t" r="r" b="b"/>
              <a:pathLst>
                <a:path w="3471768" h="1789604">
                  <a:moveTo>
                    <a:pt x="3347307" y="1789604"/>
                  </a:moveTo>
                  <a:lnTo>
                    <a:pt x="124460" y="1789604"/>
                  </a:lnTo>
                  <a:cubicBezTo>
                    <a:pt x="55880" y="1789604"/>
                    <a:pt x="0" y="1733724"/>
                    <a:pt x="0" y="1665144"/>
                  </a:cubicBezTo>
                  <a:lnTo>
                    <a:pt x="0" y="124460"/>
                  </a:lnTo>
                  <a:cubicBezTo>
                    <a:pt x="0" y="55880"/>
                    <a:pt x="55880" y="0"/>
                    <a:pt x="124460" y="0"/>
                  </a:cubicBezTo>
                  <a:lnTo>
                    <a:pt x="3347307" y="0"/>
                  </a:lnTo>
                  <a:cubicBezTo>
                    <a:pt x="3415887" y="0"/>
                    <a:pt x="3471768" y="55880"/>
                    <a:pt x="3471768" y="124460"/>
                  </a:cubicBezTo>
                  <a:lnTo>
                    <a:pt x="3471768" y="1665144"/>
                  </a:lnTo>
                  <a:cubicBezTo>
                    <a:pt x="3471768" y="1733724"/>
                    <a:pt x="3415887" y="1789604"/>
                    <a:pt x="3347307" y="1789604"/>
                  </a:cubicBezTo>
                  <a:close/>
                </a:path>
              </a:pathLst>
            </a:custGeom>
            <a:grpFill/>
          </p:spPr>
          <p:txBody>
            <a:bodyPr/>
            <a:lstStyle/>
            <a:p>
              <a:endParaRPr lang="tr-TR">
                <a:solidFill>
                  <a:prstClr val="black"/>
                </a:solidFill>
                <a:latin typeface="Calibri"/>
              </a:endParaRPr>
            </a:p>
          </p:txBody>
        </p:sp>
      </p:grpSp>
      <p:sp>
        <p:nvSpPr>
          <p:cNvPr id="52" name="On İki Kenarlı 51">
            <a:extLst>
              <a:ext uri="{FF2B5EF4-FFF2-40B4-BE49-F238E27FC236}">
                <a16:creationId xmlns:a16="http://schemas.microsoft.com/office/drawing/2014/main" id="{30D55603-0E89-F559-DCB2-4AF201BDFD33}"/>
              </a:ext>
            </a:extLst>
          </p:cNvPr>
          <p:cNvSpPr/>
          <p:nvPr/>
        </p:nvSpPr>
        <p:spPr>
          <a:xfrm>
            <a:off x="9429931" y="5763754"/>
            <a:ext cx="903582" cy="924283"/>
          </a:xfrm>
          <a:prstGeom prst="dodecagon">
            <a:avLst/>
          </a:prstGeom>
          <a:solidFill>
            <a:srgbClr val="558D6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b="1" dirty="0">
                <a:latin typeface="Helvetica" panose="020B0604020202020204" pitchFamily="34" charset="0"/>
                <a:cs typeface="Helvetica" panose="020B0604020202020204" pitchFamily="34" charset="0"/>
              </a:rPr>
              <a:t>4</a:t>
            </a:r>
          </a:p>
        </p:txBody>
      </p:sp>
      <p:sp>
        <p:nvSpPr>
          <p:cNvPr id="53" name="Dikdörtgen 52">
            <a:extLst>
              <a:ext uri="{FF2B5EF4-FFF2-40B4-BE49-F238E27FC236}">
                <a16:creationId xmlns:a16="http://schemas.microsoft.com/office/drawing/2014/main" id="{1A94C326-ED90-1B36-9E17-0D7B6ED7604C}"/>
              </a:ext>
            </a:extLst>
          </p:cNvPr>
          <p:cNvSpPr/>
          <p:nvPr/>
        </p:nvSpPr>
        <p:spPr>
          <a:xfrm>
            <a:off x="10131514" y="8905146"/>
            <a:ext cx="7426823" cy="734154"/>
          </a:xfrm>
          <a:prstGeom prst="rect">
            <a:avLst/>
          </a:prstGeom>
          <a:solidFill>
            <a:schemeClr val="accent5">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2800" b="1" dirty="0">
              <a:solidFill>
                <a:schemeClr val="accent6"/>
              </a:solidFill>
              <a:latin typeface="Helvetica" panose="020B0604020202020204" pitchFamily="34" charset="0"/>
              <a:cs typeface="Helvetica" panose="020B0604020202020204" pitchFamily="34" charset="0"/>
            </a:endParaRPr>
          </a:p>
        </p:txBody>
      </p:sp>
      <p:sp>
        <p:nvSpPr>
          <p:cNvPr id="54" name="Metin kutusu 53">
            <a:extLst>
              <a:ext uri="{FF2B5EF4-FFF2-40B4-BE49-F238E27FC236}">
                <a16:creationId xmlns:a16="http://schemas.microsoft.com/office/drawing/2014/main" id="{062ACFE9-369D-73A4-0B80-A0D12F3527AA}"/>
              </a:ext>
            </a:extLst>
          </p:cNvPr>
          <p:cNvSpPr txBox="1"/>
          <p:nvPr/>
        </p:nvSpPr>
        <p:spPr>
          <a:xfrm>
            <a:off x="10151257" y="8970605"/>
            <a:ext cx="7424785" cy="584775"/>
          </a:xfrm>
          <a:prstGeom prst="rect">
            <a:avLst/>
          </a:prstGeom>
          <a:noFill/>
        </p:spPr>
        <p:txBody>
          <a:bodyPr wrap="square">
            <a:spAutoFit/>
          </a:bodyPr>
          <a:lstStyle/>
          <a:p>
            <a:pPr algn="ctr"/>
            <a:r>
              <a:rPr lang="tr-TR" sz="3200" b="1" dirty="0">
                <a:latin typeface="Helvetica" panose="020B0604020202020204" pitchFamily="34" charset="0"/>
                <a:cs typeface="Helvetica" panose="020B0604020202020204" pitchFamily="34" charset="0"/>
              </a:rPr>
              <a:t>İnsan öğrenebilen bir varlıktır.</a:t>
            </a:r>
          </a:p>
        </p:txBody>
      </p:sp>
      <p:sp>
        <p:nvSpPr>
          <p:cNvPr id="55" name="TextBox 15">
            <a:extLst>
              <a:ext uri="{FF2B5EF4-FFF2-40B4-BE49-F238E27FC236}">
                <a16:creationId xmlns:a16="http://schemas.microsoft.com/office/drawing/2014/main" id="{10777767-63BA-8692-CA3F-359BFB85E55F}"/>
              </a:ext>
            </a:extLst>
          </p:cNvPr>
          <p:cNvSpPr txBox="1"/>
          <p:nvPr/>
        </p:nvSpPr>
        <p:spPr>
          <a:xfrm>
            <a:off x="10131514" y="6757328"/>
            <a:ext cx="7772096" cy="1969770"/>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“Allah,</a:t>
            </a:r>
            <a:r>
              <a:rPr kumimoji="0" lang="tr-TR"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Âdem’e</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bütün</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varlıkların</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isimlerini</a:t>
            </a:r>
            <a:r>
              <a:rPr lang="tr-TR" sz="3200" dirty="0">
                <a:solidFill>
                  <a:srgbClr val="4B2F1A"/>
                </a:solidFill>
                <a:ea typeface="Canva Sans Bold"/>
                <a:cs typeface="Canva Sans Bold"/>
                <a:sym typeface="Canva Sans Bold"/>
              </a:rPr>
              <a:t> </a:t>
            </a:r>
            <a:r>
              <a:rPr kumimoji="0" lang="en-US" sz="3200" b="0" i="0" u="none" strike="noStrike" kern="1200" cap="none" spc="0" normalizeH="0" baseline="0" noProof="0" dirty="0" err="1">
                <a:ln>
                  <a:noFill/>
                </a:ln>
                <a:solidFill>
                  <a:srgbClr val="4B2F1A"/>
                </a:solidFill>
                <a:effectLst/>
                <a:uLnTx/>
                <a:uFillTx/>
                <a:ea typeface="Canva Sans Bold"/>
                <a:cs typeface="Canva Sans Bold"/>
                <a:sym typeface="Canva Sans Bold"/>
              </a:rPr>
              <a:t>öğretti</a:t>
            </a: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a:t>
            </a:r>
          </a:p>
          <a:p>
            <a:pPr marL="0" marR="0" lvl="0" indent="0" algn="r"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4B2F1A"/>
                </a:solidFill>
                <a:effectLst/>
                <a:uLnTx/>
                <a:uFillTx/>
                <a:ea typeface="Canva Sans Bold"/>
                <a:cs typeface="Canva Sans Bold"/>
                <a:sym typeface="Canva Sans Bold"/>
              </a:rPr>
              <a:t>(Bakara 2/31)</a:t>
            </a:r>
          </a:p>
        </p:txBody>
      </p:sp>
    </p:spTree>
    <p:custDataLst>
      <p:tags r:id="rId1"/>
    </p:custDataLst>
    <p:extLst>
      <p:ext uri="{BB962C8B-B14F-4D97-AF65-F5344CB8AC3E}">
        <p14:creationId xmlns:p14="http://schemas.microsoft.com/office/powerpoint/2010/main" val="382281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Onay tı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750"/>
                                        <p:tgtEl>
                                          <p:spTgt spid="38"/>
                                        </p:tgtEl>
                                      </p:cBhvr>
                                    </p:animEffect>
                                  </p:childTnLst>
                                  <p:subTnLst>
                                    <p:audio>
                                      <p:cMediaNode>
                                        <p:cTn display="0" masterRel="sameClick">
                                          <p:stCondLst>
                                            <p:cond evt="begin" delay="0">
                                              <p:tn val="10"/>
                                            </p:cond>
                                          </p:stCondLst>
                                          <p:endCondLst>
                                            <p:cond evt="onStopAudio" delay="0">
                                              <p:tgtEl>
                                                <p:sldTgt/>
                                              </p:tgtEl>
                                            </p:cond>
                                          </p:endCondLst>
                                        </p:cTn>
                                        <p:tgtEl>
                                          <p:sndTgt r:embed="rId4" name="Onay tı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750"/>
                                        <p:tgtEl>
                                          <p:spTgt spid="46"/>
                                        </p:tgtEl>
                                      </p:cBhvr>
                                    </p:animEffect>
                                  </p:childTnLst>
                                  <p:subTnLst>
                                    <p:audio>
                                      <p:cMediaNode>
                                        <p:cTn display="0" masterRel="sameClick">
                                          <p:stCondLst>
                                            <p:cond evt="begin" delay="0">
                                              <p:tn val="15"/>
                                            </p:cond>
                                          </p:stCondLst>
                                          <p:endCondLst>
                                            <p:cond evt="onStopAudio" delay="0">
                                              <p:tgtEl>
                                                <p:sldTgt/>
                                              </p:tgtEl>
                                            </p:cond>
                                          </p:endCondLst>
                                        </p:cTn>
                                        <p:tgtEl>
                                          <p:sndTgt r:embed="rId4" name="Onay tı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750"/>
                                        <p:tgtEl>
                                          <p:spTgt spid="54"/>
                                        </p:tgtEl>
                                      </p:cBhvr>
                                    </p:animEffect>
                                  </p:childTnLst>
                                  <p:subTnLst>
                                    <p:audio>
                                      <p:cMediaNode>
                                        <p:cTn display="0" masterRel="sameClick">
                                          <p:stCondLst>
                                            <p:cond evt="begin" delay="0">
                                              <p:tn val="20"/>
                                            </p:cond>
                                          </p:stCondLst>
                                          <p:endCondLst>
                                            <p:cond evt="onStopAudio" delay="0">
                                              <p:tgtEl>
                                                <p:sldTgt/>
                                              </p:tgtEl>
                                            </p:cond>
                                          </p:endCondLst>
                                        </p:cTn>
                                        <p:tgtEl>
                                          <p:sndTgt r:embed="rId4" name="Onay tı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8" grpId="0"/>
      <p:bldP spid="46" grpId="0"/>
      <p:bldP spid="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a:extLst>
              <a:ext uri="{FF2B5EF4-FFF2-40B4-BE49-F238E27FC236}">
                <a16:creationId xmlns:a16="http://schemas.microsoft.com/office/drawing/2014/main" id="{008C2FFF-FB86-ECCD-9A3E-919C4061D519}"/>
              </a:ext>
            </a:extLst>
          </p:cNvPr>
          <p:cNvSpPr/>
          <p:nvPr/>
        </p:nvSpPr>
        <p:spPr>
          <a:xfrm>
            <a:off x="0" y="0"/>
            <a:ext cx="18288000" cy="10287000"/>
          </a:xfrm>
          <a:prstGeom prst="rect">
            <a:avLst/>
          </a:prstGeom>
          <a:solidFill>
            <a:srgbClr val="FFFFFF"/>
          </a:solidFill>
          <a:ln w="25400" cap="flat" cmpd="sng" algn="ctr">
            <a:noFill/>
            <a:prstDash val="solid"/>
          </a:ln>
          <a:effectLst>
            <a:innerShdw>
              <a:scrgbClr r="0" g="0" b="0">
                <a:alpha val="0"/>
              </a:sc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ISPRING_QUIZ_SHAPE1">
            <a:extLst>
              <a:ext uri="{FF2B5EF4-FFF2-40B4-BE49-F238E27FC236}">
                <a16:creationId xmlns:a16="http://schemas.microsoft.com/office/drawing/2014/main" id="{E2C98A9C-E945-AB65-1F50-D859BE88E573}"/>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3218180" y="2777490"/>
            <a:ext cx="11849100" cy="6667500"/>
          </a:xfrm>
          <a:prstGeom prst="rect">
            <a:avLst/>
          </a:prstGeom>
          <a:effectLst>
            <a:outerShdw blurRad="114300" dist="38100" dir="5400000" rotWithShape="0">
              <a:scrgbClr r="0" g="0" b="0">
                <a:alpha val="20000"/>
              </a:scrgbClr>
            </a:outerShdw>
          </a:effectLst>
        </p:spPr>
      </p:pic>
      <p:sp>
        <p:nvSpPr>
          <p:cNvPr id="5" name="ISPRING_QUIZ_SHAPE2">
            <a:extLst>
              <a:ext uri="{FF2B5EF4-FFF2-40B4-BE49-F238E27FC236}">
                <a16:creationId xmlns:a16="http://schemas.microsoft.com/office/drawing/2014/main" id="{003EBA5D-9A61-04A8-97FE-38BEA73CB1BA}"/>
              </a:ext>
            </a:extLst>
          </p:cNvPr>
          <p:cNvSpPr txBox="1"/>
          <p:nvPr/>
        </p:nvSpPr>
        <p:spPr>
          <a:xfrm>
            <a:off x="1097280" y="617220"/>
            <a:ext cx="16093439" cy="553998"/>
          </a:xfrm>
          <a:prstGeom prst="rect">
            <a:avLst/>
          </a:prstGeom>
          <a:noFill/>
          <a:effectLst>
            <a:innerShdw>
              <a:scrgbClr r="0" g="0" b="0">
                <a:alpha val="0"/>
              </a:scrgbClr>
            </a:innerShdw>
          </a:effectLst>
        </p:spPr>
        <p:txBody>
          <a:bodyPr vert="horz" rtlCol="0">
            <a:spAutoFit/>
          </a:bodyPr>
          <a:lstStyle/>
          <a:p>
            <a:pPr algn="ctr"/>
            <a:r>
              <a:rPr lang="tr-TR" sz="3000">
                <a:solidFill>
                  <a:srgbClr val="343944"/>
                </a:solidFill>
                <a:effectLst/>
                <a:latin typeface="Segoe UI" panose="020B0502040204020203" pitchFamily="34" charset="0"/>
              </a:rPr>
              <a:t>   Quiz</a:t>
            </a:r>
          </a:p>
        </p:txBody>
      </p:sp>
      <p:pic>
        <p:nvPicPr>
          <p:cNvPr id="7" name="ISPRING_QUIZ_SHAPE3">
            <a:extLst>
              <a:ext uri="{FF2B5EF4-FFF2-40B4-BE49-F238E27FC236}">
                <a16:creationId xmlns:a16="http://schemas.microsoft.com/office/drawing/2014/main" id="{4C6B039B-9B22-AD6B-EEA8-D141A5CBFC18}"/>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a:xfrm>
            <a:off x="8405854" y="688340"/>
            <a:ext cx="406400" cy="406400"/>
          </a:xfrm>
          <a:prstGeom prst="rect">
            <a:avLst/>
          </a:prstGeom>
          <a:effectLst>
            <a:innerShdw>
              <a:scrgbClr r="0" g="0" b="0">
                <a:alpha val="0"/>
              </a:scrgbClr>
            </a:innerShdw>
          </a:effectLst>
        </p:spPr>
      </p:pic>
      <p:sp>
        <p:nvSpPr>
          <p:cNvPr id="8" name="ISPRING_QUIZ_SHAPE4">
            <a:extLst>
              <a:ext uri="{FF2B5EF4-FFF2-40B4-BE49-F238E27FC236}">
                <a16:creationId xmlns:a16="http://schemas.microsoft.com/office/drawing/2014/main" id="{EC048AC1-34C3-CB55-3B94-F51D46283A75}"/>
              </a:ext>
            </a:extLst>
          </p:cNvPr>
          <p:cNvSpPr txBox="1"/>
          <p:nvPr/>
        </p:nvSpPr>
        <p:spPr>
          <a:xfrm>
            <a:off x="1097280" y="1645920"/>
            <a:ext cx="16093439" cy="430887"/>
          </a:xfrm>
          <a:prstGeom prst="rect">
            <a:avLst/>
          </a:prstGeom>
          <a:noFill/>
          <a:effectLst>
            <a:innerShdw>
              <a:scrgbClr r="0" g="0" b="0">
                <a:alpha val="0"/>
              </a:scrgbClr>
            </a:innerShdw>
          </a:effectLst>
        </p:spPr>
        <p:txBody>
          <a:bodyPr vert="horz" rtlCol="0">
            <a:spAutoFit/>
          </a:bodyPr>
          <a:lstStyle/>
          <a:p>
            <a:pPr algn="ctr"/>
            <a:r>
              <a:rPr lang="en-US" sz="2200">
                <a:solidFill>
                  <a:srgbClr val="343944"/>
                </a:solidFill>
                <a:effectLst/>
                <a:latin typeface="Segoe UI" panose="020B0502040204020203" pitchFamily="34" charset="0"/>
              </a:rPr>
              <a:t>Click the </a:t>
            </a:r>
            <a:r>
              <a:rPr lang="en-US" sz="2200" b="1">
                <a:solidFill>
                  <a:srgbClr val="343944"/>
                </a:solidFill>
                <a:effectLst/>
                <a:latin typeface="Segoe UI Semibold" panose="020B0702040204020203" pitchFamily="34" charset="0"/>
              </a:rPr>
              <a:t>Quiz</a:t>
            </a:r>
            <a:r>
              <a:rPr lang="en-US" sz="2200">
                <a:solidFill>
                  <a:srgbClr val="343944"/>
                </a:solidFill>
                <a:effectLst/>
                <a:latin typeface="Segoe UI" panose="020B0502040204020203" pitchFamily="34" charset="0"/>
              </a:rPr>
              <a:t> button to edit this object</a:t>
            </a:r>
            <a:endParaRPr lang="tr-TR" sz="2200">
              <a:solidFill>
                <a:srgbClr val="343944"/>
              </a:solidFill>
              <a:effectLst/>
              <a:latin typeface="Segoe UI" panose="020B0502040204020203" pitchFamily="34" charset="0"/>
            </a:endParaRPr>
          </a:p>
        </p:txBody>
      </p:sp>
    </p:spTree>
    <p:custDataLst>
      <p:tags r:id="rId1"/>
    </p:custDataLst>
    <p:extLst>
      <p:ext uri="{BB962C8B-B14F-4D97-AF65-F5344CB8AC3E}">
        <p14:creationId xmlns:p14="http://schemas.microsoft.com/office/powerpoint/2010/main" val="2871498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32367"/>
            <a:ext cx="18279026" cy="290364"/>
            <a:chOff x="0" y="0"/>
            <a:chExt cx="6355159" cy="378290"/>
          </a:xfrm>
          <a:solidFill>
            <a:srgbClr val="34ADF5"/>
          </a:solidFill>
        </p:grpSpPr>
        <p:sp>
          <p:nvSpPr>
            <p:cNvPr id="3" name="Freeform 3"/>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defTabSz="914445"/>
              <a:endParaRPr lang="tr-TR">
                <a:solidFill>
                  <a:prstClr val="black"/>
                </a:solidFill>
                <a:latin typeface="Calibri"/>
              </a:endParaRPr>
            </a:p>
          </p:txBody>
        </p:sp>
        <p:sp>
          <p:nvSpPr>
            <p:cNvPr id="4" name="TextBox 4"/>
            <p:cNvSpPr txBox="1"/>
            <p:nvPr/>
          </p:nvSpPr>
          <p:spPr>
            <a:xfrm>
              <a:off x="0" y="-9525"/>
              <a:ext cx="6355159" cy="387815"/>
            </a:xfrm>
            <a:prstGeom prst="rect">
              <a:avLst/>
            </a:prstGeom>
            <a:grpFill/>
          </p:spPr>
          <p:txBody>
            <a:bodyPr lIns="50801" tIns="50801" rIns="50801" bIns="50801" rtlCol="0" anchor="ctr"/>
            <a:lstStyle/>
            <a:p>
              <a:pPr algn="ctr" defTabSz="914445">
                <a:lnSpc>
                  <a:spcPts val="623"/>
                </a:lnSpc>
              </a:pPr>
              <a:endParaRPr>
                <a:solidFill>
                  <a:prstClr val="black"/>
                </a:solidFill>
                <a:latin typeface="Calibri"/>
              </a:endParaRPr>
            </a:p>
          </p:txBody>
        </p:sp>
      </p:grpSp>
      <p:grpSp>
        <p:nvGrpSpPr>
          <p:cNvPr id="17" name="Group 17"/>
          <p:cNvGrpSpPr/>
          <p:nvPr/>
        </p:nvGrpSpPr>
        <p:grpSpPr>
          <a:xfrm>
            <a:off x="3613937" y="10088967"/>
            <a:ext cx="14665089" cy="223947"/>
            <a:chOff x="0" y="0"/>
            <a:chExt cx="6355159" cy="378290"/>
          </a:xfrm>
          <a:solidFill>
            <a:srgbClr val="34ADF5"/>
          </a:solidFill>
        </p:grpSpPr>
        <p:sp>
          <p:nvSpPr>
            <p:cNvPr id="18" name="Freeform 18"/>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defTabSz="914445"/>
              <a:endParaRPr lang="tr-TR">
                <a:solidFill>
                  <a:prstClr val="black"/>
                </a:solidFill>
                <a:latin typeface="Calibri"/>
              </a:endParaRPr>
            </a:p>
          </p:txBody>
        </p:sp>
        <p:sp>
          <p:nvSpPr>
            <p:cNvPr id="19" name="TextBox 19"/>
            <p:cNvSpPr txBox="1"/>
            <p:nvPr/>
          </p:nvSpPr>
          <p:spPr>
            <a:xfrm>
              <a:off x="0" y="-9525"/>
              <a:ext cx="6355159" cy="387815"/>
            </a:xfrm>
            <a:prstGeom prst="rect">
              <a:avLst/>
            </a:prstGeom>
            <a:grpFill/>
          </p:spPr>
          <p:txBody>
            <a:bodyPr lIns="50801" tIns="50801" rIns="50801" bIns="50801" rtlCol="0" anchor="ctr"/>
            <a:lstStyle/>
            <a:p>
              <a:pPr algn="ctr" defTabSz="914445">
                <a:lnSpc>
                  <a:spcPts val="623"/>
                </a:lnSpc>
              </a:pPr>
              <a:endParaRPr>
                <a:solidFill>
                  <a:prstClr val="black"/>
                </a:solidFill>
                <a:latin typeface="Calibri"/>
              </a:endParaRPr>
            </a:p>
          </p:txBody>
        </p:sp>
      </p:grpSp>
      <p:sp>
        <p:nvSpPr>
          <p:cNvPr id="24" name="Freeform 24"/>
          <p:cNvSpPr/>
          <p:nvPr/>
        </p:nvSpPr>
        <p:spPr>
          <a:xfrm>
            <a:off x="10813312" y="1132368"/>
            <a:ext cx="7465715" cy="8418900"/>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4"/>
            <a:stretch>
              <a:fillRect/>
            </a:stretch>
          </a:blipFill>
        </p:spPr>
        <p:txBody>
          <a:bodyPr/>
          <a:lstStyle/>
          <a:p>
            <a:pPr defTabSz="914445"/>
            <a:endParaRPr lang="tr-TR">
              <a:solidFill>
                <a:prstClr val="black"/>
              </a:solidFill>
              <a:latin typeface="Calibri"/>
            </a:endParaRPr>
          </a:p>
        </p:txBody>
      </p:sp>
      <p:sp>
        <p:nvSpPr>
          <p:cNvPr id="30" name="TextBox 30"/>
          <p:cNvSpPr txBox="1"/>
          <p:nvPr/>
        </p:nvSpPr>
        <p:spPr>
          <a:xfrm>
            <a:off x="2181400" y="1007075"/>
            <a:ext cx="6717026" cy="1004057"/>
          </a:xfrm>
          <a:prstGeom prst="rect">
            <a:avLst/>
          </a:prstGeom>
          <a:solidFill>
            <a:srgbClr val="FDF7F5"/>
          </a:solidFill>
        </p:spPr>
        <p:txBody>
          <a:bodyPr wrap="square" lIns="0" tIns="0" rIns="0" bIns="0" rtlCol="0" anchor="t">
            <a:spAutoFit/>
          </a:bodyPr>
          <a:lstStyle/>
          <a:p>
            <a:pPr defTabSz="914445">
              <a:lnSpc>
                <a:spcPts val="8769"/>
              </a:lnSpc>
            </a:pPr>
            <a:r>
              <a:rPr lang="en-US" sz="5400" spc="125" dirty="0">
                <a:solidFill>
                  <a:srgbClr val="4F4C4C"/>
                </a:solidFill>
                <a:latin typeface="Helvetica" panose="020B0604020202020204" pitchFamily="34" charset="0"/>
                <a:cs typeface="Helvetica" panose="020B0604020202020204" pitchFamily="34" charset="0"/>
              </a:rPr>
              <a:t>MUSTAFA YILDIRIM</a:t>
            </a:r>
          </a:p>
        </p:txBody>
      </p:sp>
      <p:sp>
        <p:nvSpPr>
          <p:cNvPr id="31" name="TextBox 31"/>
          <p:cNvSpPr txBox="1"/>
          <p:nvPr/>
        </p:nvSpPr>
        <p:spPr>
          <a:xfrm>
            <a:off x="284326" y="2009774"/>
            <a:ext cx="10827068" cy="595612"/>
          </a:xfrm>
          <a:prstGeom prst="rect">
            <a:avLst/>
          </a:prstGeom>
        </p:spPr>
        <p:txBody>
          <a:bodyPr wrap="square" lIns="0" tIns="0" rIns="0" bIns="0" rtlCol="0" anchor="t">
            <a:spAutoFit/>
          </a:bodyPr>
          <a:lstStyle/>
          <a:p>
            <a:pPr defTabSz="914445">
              <a:lnSpc>
                <a:spcPts val="5129"/>
              </a:lnSpc>
            </a:pPr>
            <a:r>
              <a:rPr lang="en-US" sz="3600" dirty="0">
                <a:solidFill>
                  <a:srgbClr val="34ADF5"/>
                </a:solidFill>
                <a:latin typeface="Helvetica" panose="020B0604020202020204" pitchFamily="34" charset="0"/>
                <a:cs typeface="Helvetica" panose="020B0604020202020204" pitchFamily="34" charset="0"/>
              </a:rPr>
              <a:t>DİN KÜLTÜRÜ VE AHLAK BİLGİSİ ÖĞRETMENİ</a:t>
            </a:r>
          </a:p>
        </p:txBody>
      </p:sp>
      <p:sp>
        <p:nvSpPr>
          <p:cNvPr id="32" name="TextBox 32">
            <a:hlinkClick r:id="rId5"/>
          </p:cNvPr>
          <p:cNvSpPr txBox="1"/>
          <p:nvPr/>
        </p:nvSpPr>
        <p:spPr>
          <a:xfrm>
            <a:off x="1972952" y="3586052"/>
            <a:ext cx="6374532" cy="679738"/>
          </a:xfrm>
          <a:prstGeom prst="rect">
            <a:avLst/>
          </a:prstGeom>
        </p:spPr>
        <p:txBody>
          <a:bodyPr lIns="0" tIns="0" rIns="0" bIns="0" rtlCol="0" anchor="t">
            <a:spAutoFit/>
          </a:bodyPr>
          <a:lstStyle/>
          <a:p>
            <a:pPr defTabSz="914445">
              <a:lnSpc>
                <a:spcPts val="5778"/>
              </a:lnSpc>
            </a:pPr>
            <a:r>
              <a:rPr lang="en-US" sz="3600" spc="47" dirty="0">
                <a:solidFill>
                  <a:srgbClr val="4F4C4C"/>
                </a:solidFill>
                <a:latin typeface="Calibri"/>
              </a:rPr>
              <a:t>www.dindersimateryal.com</a:t>
            </a:r>
          </a:p>
        </p:txBody>
      </p:sp>
      <p:sp>
        <p:nvSpPr>
          <p:cNvPr id="40" name="Freeform 26">
            <a:hlinkClick r:id="rId6"/>
            <a:extLst>
              <a:ext uri="{FF2B5EF4-FFF2-40B4-BE49-F238E27FC236}">
                <a16:creationId xmlns:a16="http://schemas.microsoft.com/office/drawing/2014/main" id="{0F1ECF8B-A9EF-DBDA-9C9E-593E2186275D}"/>
              </a:ext>
            </a:extLst>
          </p:cNvPr>
          <p:cNvSpPr/>
          <p:nvPr/>
        </p:nvSpPr>
        <p:spPr>
          <a:xfrm>
            <a:off x="572347" y="4848656"/>
            <a:ext cx="1329593" cy="132959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defTabSz="914445"/>
            <a:endParaRPr lang="tr-TR" dirty="0">
              <a:solidFill>
                <a:prstClr val="black"/>
              </a:solidFill>
              <a:latin typeface="Calibri"/>
            </a:endParaRPr>
          </a:p>
        </p:txBody>
      </p:sp>
      <p:sp>
        <p:nvSpPr>
          <p:cNvPr id="44" name="Freeform 30">
            <a:hlinkClick r:id="rId7"/>
            <a:extLst>
              <a:ext uri="{FF2B5EF4-FFF2-40B4-BE49-F238E27FC236}">
                <a16:creationId xmlns:a16="http://schemas.microsoft.com/office/drawing/2014/main" id="{96B76201-8A16-0B6C-9A7C-D2D4AD3F8CE8}"/>
              </a:ext>
            </a:extLst>
          </p:cNvPr>
          <p:cNvSpPr/>
          <p:nvPr/>
        </p:nvSpPr>
        <p:spPr>
          <a:xfrm>
            <a:off x="572347" y="6377440"/>
            <a:ext cx="1329593" cy="132959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defTabSz="914445"/>
            <a:endParaRPr lang="tr-TR">
              <a:solidFill>
                <a:prstClr val="black"/>
              </a:solidFill>
              <a:latin typeface="Calibri"/>
            </a:endParaRPr>
          </a:p>
        </p:txBody>
      </p:sp>
      <p:sp>
        <p:nvSpPr>
          <p:cNvPr id="46" name="Freeform 32">
            <a:hlinkClick r:id="rId7"/>
            <a:extLst>
              <a:ext uri="{FF2B5EF4-FFF2-40B4-BE49-F238E27FC236}">
                <a16:creationId xmlns:a16="http://schemas.microsoft.com/office/drawing/2014/main" id="{E084193D-FFF4-8C43-63FC-081DCB4030C2}"/>
              </a:ext>
            </a:extLst>
          </p:cNvPr>
          <p:cNvSpPr/>
          <p:nvPr/>
        </p:nvSpPr>
        <p:spPr>
          <a:xfrm>
            <a:off x="773406" y="6591833"/>
            <a:ext cx="927471" cy="900806"/>
          </a:xfrm>
          <a:custGeom>
            <a:avLst/>
            <a:gdLst/>
            <a:ahLst/>
            <a:cxnLst/>
            <a:rect l="l" t="t" r="r" b="b"/>
            <a:pathLst>
              <a:path w="745110" h="723688">
                <a:moveTo>
                  <a:pt x="0" y="0"/>
                </a:moveTo>
                <a:lnTo>
                  <a:pt x="745110" y="0"/>
                </a:lnTo>
                <a:lnTo>
                  <a:pt x="745110" y="723689"/>
                </a:lnTo>
                <a:lnTo>
                  <a:pt x="0" y="7236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914445"/>
            <a:endParaRPr lang="tr-TR" dirty="0">
              <a:solidFill>
                <a:prstClr val="black"/>
              </a:solidFill>
              <a:latin typeface="Calibri"/>
            </a:endParaRPr>
          </a:p>
        </p:txBody>
      </p:sp>
      <p:sp>
        <p:nvSpPr>
          <p:cNvPr id="47" name="Freeform 33">
            <a:hlinkClick r:id="rId6"/>
            <a:extLst>
              <a:ext uri="{FF2B5EF4-FFF2-40B4-BE49-F238E27FC236}">
                <a16:creationId xmlns:a16="http://schemas.microsoft.com/office/drawing/2014/main" id="{45ED86CA-DED7-1114-1799-C4B31903F606}"/>
              </a:ext>
            </a:extLst>
          </p:cNvPr>
          <p:cNvSpPr/>
          <p:nvPr/>
        </p:nvSpPr>
        <p:spPr>
          <a:xfrm>
            <a:off x="748975" y="5025284"/>
            <a:ext cx="976337" cy="976337"/>
          </a:xfrm>
          <a:custGeom>
            <a:avLst/>
            <a:gdLst/>
            <a:ahLst/>
            <a:cxnLst/>
            <a:rect l="l" t="t" r="r" b="b"/>
            <a:pathLst>
              <a:path w="976336" h="976336">
                <a:moveTo>
                  <a:pt x="0" y="0"/>
                </a:moveTo>
                <a:lnTo>
                  <a:pt x="976336" y="0"/>
                </a:lnTo>
                <a:lnTo>
                  <a:pt x="976336" y="976336"/>
                </a:lnTo>
                <a:lnTo>
                  <a:pt x="0" y="97633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defTabSz="914445"/>
            <a:endParaRPr lang="tr-TR" dirty="0">
              <a:solidFill>
                <a:prstClr val="black"/>
              </a:solidFill>
              <a:latin typeface="Calibri"/>
            </a:endParaRPr>
          </a:p>
        </p:txBody>
      </p:sp>
      <p:sp>
        <p:nvSpPr>
          <p:cNvPr id="49" name="TextBox 32">
            <a:extLst>
              <a:ext uri="{FF2B5EF4-FFF2-40B4-BE49-F238E27FC236}">
                <a16:creationId xmlns:a16="http://schemas.microsoft.com/office/drawing/2014/main" id="{397FB586-151D-101B-6DB2-44BBF9717EF3}"/>
              </a:ext>
            </a:extLst>
          </p:cNvPr>
          <p:cNvSpPr txBox="1"/>
          <p:nvPr/>
        </p:nvSpPr>
        <p:spPr>
          <a:xfrm>
            <a:off x="1972953" y="5143015"/>
            <a:ext cx="4215198" cy="679738"/>
          </a:xfrm>
          <a:prstGeom prst="rect">
            <a:avLst/>
          </a:prstGeom>
        </p:spPr>
        <p:txBody>
          <a:bodyPr wrap="square" lIns="0" tIns="0" rIns="0" bIns="0" rtlCol="0" anchor="t">
            <a:spAutoFit/>
          </a:bodyPr>
          <a:lstStyle/>
          <a:p>
            <a:pPr defTabSz="914445">
              <a:lnSpc>
                <a:spcPts val="5778"/>
              </a:lnSpc>
            </a:pPr>
            <a:r>
              <a:rPr lang="en-US" sz="3600" spc="47" dirty="0">
                <a:solidFill>
                  <a:srgbClr val="4F4C4C"/>
                </a:solidFill>
                <a:latin typeface="Calibri"/>
              </a:rPr>
              <a:t>mustafa_yildirim129</a:t>
            </a:r>
          </a:p>
        </p:txBody>
      </p:sp>
      <p:sp>
        <p:nvSpPr>
          <p:cNvPr id="50" name="TextBox 32">
            <a:extLst>
              <a:ext uri="{FF2B5EF4-FFF2-40B4-BE49-F238E27FC236}">
                <a16:creationId xmlns:a16="http://schemas.microsoft.com/office/drawing/2014/main" id="{4DD7BF1C-DEC9-F6C3-8AC2-90B3DD2F1541}"/>
              </a:ext>
            </a:extLst>
          </p:cNvPr>
          <p:cNvSpPr txBox="1"/>
          <p:nvPr/>
        </p:nvSpPr>
        <p:spPr>
          <a:xfrm>
            <a:off x="2016680" y="6699977"/>
            <a:ext cx="6374532" cy="679738"/>
          </a:xfrm>
          <a:prstGeom prst="rect">
            <a:avLst/>
          </a:prstGeom>
        </p:spPr>
        <p:txBody>
          <a:bodyPr lIns="0" tIns="0" rIns="0" bIns="0" rtlCol="0" anchor="t">
            <a:spAutoFit/>
          </a:bodyPr>
          <a:lstStyle/>
          <a:p>
            <a:pPr defTabSz="914445">
              <a:lnSpc>
                <a:spcPts val="5778"/>
              </a:lnSpc>
            </a:pPr>
            <a:r>
              <a:rPr lang="en-US" sz="3600" spc="47" dirty="0">
                <a:solidFill>
                  <a:srgbClr val="4F4C4C"/>
                </a:solidFill>
                <a:latin typeface="Calibri"/>
              </a:rPr>
              <a:t>t.me/</a:t>
            </a:r>
            <a:r>
              <a:rPr lang="en-US" sz="3600" spc="47" dirty="0" err="1">
                <a:solidFill>
                  <a:srgbClr val="4F4C4C"/>
                </a:solidFill>
                <a:latin typeface="Calibri"/>
              </a:rPr>
              <a:t>Dindersimateryalcom</a:t>
            </a:r>
            <a:endParaRPr lang="en-US" sz="3600" spc="47" dirty="0">
              <a:solidFill>
                <a:srgbClr val="4F4C4C"/>
              </a:solidFill>
              <a:latin typeface="Calibri"/>
            </a:endParaRPr>
          </a:p>
        </p:txBody>
      </p:sp>
      <p:sp>
        <p:nvSpPr>
          <p:cNvPr id="20" name="Dikdörtgen: Çapraz Köşeleri Kesik 19">
            <a:extLst>
              <a:ext uri="{FF2B5EF4-FFF2-40B4-BE49-F238E27FC236}">
                <a16:creationId xmlns:a16="http://schemas.microsoft.com/office/drawing/2014/main" id="{A8E4C9BC-68A6-D236-991F-B94CFE51A5F6}"/>
              </a:ext>
            </a:extLst>
          </p:cNvPr>
          <p:cNvSpPr/>
          <p:nvPr/>
        </p:nvSpPr>
        <p:spPr>
          <a:xfrm>
            <a:off x="0" y="9450517"/>
            <a:ext cx="3832977" cy="862397"/>
          </a:xfrm>
          <a:prstGeom prst="snip2DiagRect">
            <a:avLst>
              <a:gd name="adj1" fmla="val 0"/>
              <a:gd name="adj2" fmla="val 13951"/>
            </a:avLst>
          </a:prstGeom>
          <a:solidFill>
            <a:srgbClr val="34A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tr-TR" sz="2700">
              <a:solidFill>
                <a:prstClr val="white"/>
              </a:solidFill>
              <a:latin typeface="Aptos" panose="02110004020202020204"/>
            </a:endParaRPr>
          </a:p>
        </p:txBody>
      </p:sp>
      <p:sp>
        <p:nvSpPr>
          <p:cNvPr id="25" name="Freeform 26">
            <a:hlinkClick r:id="rId5"/>
            <a:extLst>
              <a:ext uri="{FF2B5EF4-FFF2-40B4-BE49-F238E27FC236}">
                <a16:creationId xmlns:a16="http://schemas.microsoft.com/office/drawing/2014/main" id="{15BD4A1E-862B-3E27-AAF4-D7BE6547A232}"/>
              </a:ext>
            </a:extLst>
          </p:cNvPr>
          <p:cNvSpPr/>
          <p:nvPr/>
        </p:nvSpPr>
        <p:spPr>
          <a:xfrm>
            <a:off x="572347" y="3319873"/>
            <a:ext cx="1329593" cy="132959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defTabSz="914445"/>
            <a:endParaRPr lang="tr-TR" dirty="0">
              <a:solidFill>
                <a:prstClr val="black"/>
              </a:solidFill>
              <a:latin typeface="Calibri"/>
            </a:endParaRPr>
          </a:p>
        </p:txBody>
      </p:sp>
      <p:sp>
        <p:nvSpPr>
          <p:cNvPr id="26" name="Freeform 34">
            <a:hlinkClick r:id="rId5"/>
            <a:extLst>
              <a:ext uri="{FF2B5EF4-FFF2-40B4-BE49-F238E27FC236}">
                <a16:creationId xmlns:a16="http://schemas.microsoft.com/office/drawing/2014/main" id="{D7FA7AE3-A9C8-0347-F9F6-7FBCED15D233}"/>
              </a:ext>
            </a:extLst>
          </p:cNvPr>
          <p:cNvSpPr/>
          <p:nvPr/>
        </p:nvSpPr>
        <p:spPr>
          <a:xfrm>
            <a:off x="669945" y="3435197"/>
            <a:ext cx="1134393" cy="1098944"/>
          </a:xfrm>
          <a:custGeom>
            <a:avLst/>
            <a:gdLst/>
            <a:ahLst/>
            <a:cxnLst/>
            <a:rect l="l" t="t" r="r" b="b"/>
            <a:pathLst>
              <a:path w="1862481" h="1804278">
                <a:moveTo>
                  <a:pt x="0" y="0"/>
                </a:moveTo>
                <a:lnTo>
                  <a:pt x="1862480" y="0"/>
                </a:lnTo>
                <a:lnTo>
                  <a:pt x="1862480" y="1804278"/>
                </a:lnTo>
                <a:lnTo>
                  <a:pt x="0" y="18042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1371600"/>
            <a:endParaRPr lang="tr-TR" sz="2700">
              <a:solidFill>
                <a:prstClr val="black"/>
              </a:solidFill>
              <a:latin typeface="Aptos" panose="02110004020202020204"/>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6">
            <a:extLst>
              <a:ext uri="{FF2B5EF4-FFF2-40B4-BE49-F238E27FC236}">
                <a16:creationId xmlns:a16="http://schemas.microsoft.com/office/drawing/2014/main" id="{A3EBB150-9393-420C-C041-ADC8E486877B}"/>
              </a:ext>
            </a:extLst>
          </p:cNvPr>
          <p:cNvSpPr/>
          <p:nvPr/>
        </p:nvSpPr>
        <p:spPr>
          <a:xfrm>
            <a:off x="6248400" y="1028700"/>
            <a:ext cx="10351698" cy="8229600"/>
          </a:xfrm>
          <a:custGeom>
            <a:avLst/>
            <a:gdLst/>
            <a:ahLst/>
            <a:cxnLst/>
            <a:rect l="l" t="t" r="r" b="b"/>
            <a:pathLst>
              <a:path w="10351698" h="8229600">
                <a:moveTo>
                  <a:pt x="0" y="0"/>
                </a:moveTo>
                <a:lnTo>
                  <a:pt x="10351698" y="0"/>
                </a:lnTo>
                <a:lnTo>
                  <a:pt x="10351698" y="8229600"/>
                </a:lnTo>
                <a:lnTo>
                  <a:pt x="0" y="8229600"/>
                </a:lnTo>
                <a:lnTo>
                  <a:pt x="0" y="0"/>
                </a:lnTo>
                <a:close/>
              </a:path>
            </a:pathLst>
          </a:custGeom>
          <a:blipFill>
            <a:blip r:embed="rId4"/>
            <a:stretch>
              <a:fillRect/>
            </a:stretch>
          </a:blipFill>
        </p:spPr>
        <p:txBody>
          <a:bodyPr/>
          <a:lstStyle/>
          <a:p>
            <a:endParaRPr lang="tr-TR"/>
          </a:p>
        </p:txBody>
      </p:sp>
      <p:sp>
        <p:nvSpPr>
          <p:cNvPr id="3" name="Dikdörtgen 2">
            <a:extLst>
              <a:ext uri="{FF2B5EF4-FFF2-40B4-BE49-F238E27FC236}">
                <a16:creationId xmlns:a16="http://schemas.microsoft.com/office/drawing/2014/main" id="{8D86A97A-14C7-4DA0-498F-C05E6149E23C}"/>
              </a:ext>
            </a:extLst>
          </p:cNvPr>
          <p:cNvSpPr/>
          <p:nvPr/>
        </p:nvSpPr>
        <p:spPr>
          <a:xfrm>
            <a:off x="0" y="0"/>
            <a:ext cx="18288000" cy="10287000"/>
          </a:xfrm>
          <a:prstGeom prst="rect">
            <a:avLst/>
          </a:prstGeom>
          <a:solidFill>
            <a:schemeClr val="accent5">
              <a:lumMod val="75000"/>
              <a:alpha val="6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4" name="Group 3">
            <a:extLst>
              <a:ext uri="{FF2B5EF4-FFF2-40B4-BE49-F238E27FC236}">
                <a16:creationId xmlns:a16="http://schemas.microsoft.com/office/drawing/2014/main" id="{BAABB72B-F2E4-32D1-95EB-829F1C3766EB}"/>
              </a:ext>
            </a:extLst>
          </p:cNvPr>
          <p:cNvGrpSpPr/>
          <p:nvPr/>
        </p:nvGrpSpPr>
        <p:grpSpPr>
          <a:xfrm>
            <a:off x="1371600" y="4152900"/>
            <a:ext cx="6694751" cy="2560485"/>
            <a:chOff x="0" y="0"/>
            <a:chExt cx="8699415" cy="3327192"/>
          </a:xfrm>
        </p:grpSpPr>
        <p:sp>
          <p:nvSpPr>
            <p:cNvPr id="5" name="Freeform 4">
              <a:extLst>
                <a:ext uri="{FF2B5EF4-FFF2-40B4-BE49-F238E27FC236}">
                  <a16:creationId xmlns:a16="http://schemas.microsoft.com/office/drawing/2014/main" id="{33B3453A-2B04-9AF4-1813-EA64FF1831E1}"/>
                </a:ext>
              </a:extLst>
            </p:cNvPr>
            <p:cNvSpPr/>
            <p:nvPr/>
          </p:nvSpPr>
          <p:spPr>
            <a:xfrm>
              <a:off x="0" y="0"/>
              <a:ext cx="8700685" cy="3328462"/>
            </a:xfrm>
            <a:custGeom>
              <a:avLst/>
              <a:gdLst/>
              <a:ahLst/>
              <a:cxnLst/>
              <a:rect l="l" t="t" r="r" b="b"/>
              <a:pathLst>
                <a:path w="8700685" h="3328462">
                  <a:moveTo>
                    <a:pt x="60960" y="269240"/>
                  </a:moveTo>
                  <a:cubicBezTo>
                    <a:pt x="60960" y="154940"/>
                    <a:pt x="153670" y="62230"/>
                    <a:pt x="267970" y="62230"/>
                  </a:cubicBezTo>
                  <a:lnTo>
                    <a:pt x="729884" y="62230"/>
                  </a:lnTo>
                  <a:lnTo>
                    <a:pt x="729884" y="0"/>
                  </a:lnTo>
                  <a:lnTo>
                    <a:pt x="269240" y="0"/>
                  </a:lnTo>
                  <a:cubicBezTo>
                    <a:pt x="120650" y="0"/>
                    <a:pt x="0" y="120650"/>
                    <a:pt x="0" y="269240"/>
                  </a:cubicBezTo>
                  <a:lnTo>
                    <a:pt x="0" y="538035"/>
                  </a:lnTo>
                  <a:lnTo>
                    <a:pt x="60960" y="538035"/>
                  </a:lnTo>
                  <a:lnTo>
                    <a:pt x="60960" y="269240"/>
                  </a:lnTo>
                  <a:close/>
                  <a:moveTo>
                    <a:pt x="157480" y="387350"/>
                  </a:moveTo>
                  <a:cubicBezTo>
                    <a:pt x="157480" y="260350"/>
                    <a:pt x="260350" y="157480"/>
                    <a:pt x="387350" y="157480"/>
                  </a:cubicBezTo>
                  <a:lnTo>
                    <a:pt x="729884" y="157480"/>
                  </a:lnTo>
                  <a:lnTo>
                    <a:pt x="729884" y="140970"/>
                  </a:lnTo>
                  <a:lnTo>
                    <a:pt x="387350" y="140970"/>
                  </a:lnTo>
                  <a:cubicBezTo>
                    <a:pt x="251460" y="140970"/>
                    <a:pt x="140970" y="251460"/>
                    <a:pt x="140970" y="387350"/>
                  </a:cubicBezTo>
                  <a:lnTo>
                    <a:pt x="140970" y="537508"/>
                  </a:lnTo>
                  <a:lnTo>
                    <a:pt x="157480" y="537508"/>
                  </a:lnTo>
                  <a:lnTo>
                    <a:pt x="157480" y="387350"/>
                  </a:lnTo>
                  <a:close/>
                  <a:moveTo>
                    <a:pt x="0" y="537508"/>
                  </a:moveTo>
                  <a:lnTo>
                    <a:pt x="60960" y="537508"/>
                  </a:lnTo>
                  <a:lnTo>
                    <a:pt x="60960" y="2720132"/>
                  </a:lnTo>
                  <a:lnTo>
                    <a:pt x="0" y="2720132"/>
                  </a:lnTo>
                  <a:lnTo>
                    <a:pt x="0" y="537508"/>
                  </a:lnTo>
                  <a:close/>
                  <a:moveTo>
                    <a:pt x="142240" y="537508"/>
                  </a:moveTo>
                  <a:lnTo>
                    <a:pt x="158750" y="537508"/>
                  </a:lnTo>
                  <a:lnTo>
                    <a:pt x="158750" y="2720132"/>
                  </a:lnTo>
                  <a:lnTo>
                    <a:pt x="142240" y="2720132"/>
                  </a:lnTo>
                  <a:lnTo>
                    <a:pt x="142240" y="537508"/>
                  </a:lnTo>
                  <a:close/>
                  <a:moveTo>
                    <a:pt x="269240" y="3266232"/>
                  </a:moveTo>
                  <a:cubicBezTo>
                    <a:pt x="154940" y="3266232"/>
                    <a:pt x="62230" y="3173522"/>
                    <a:pt x="62230" y="3059222"/>
                  </a:cubicBezTo>
                  <a:lnTo>
                    <a:pt x="62230" y="2720132"/>
                  </a:lnTo>
                  <a:lnTo>
                    <a:pt x="0" y="2720132"/>
                  </a:lnTo>
                  <a:lnTo>
                    <a:pt x="0" y="3059223"/>
                  </a:lnTo>
                  <a:cubicBezTo>
                    <a:pt x="0" y="3207812"/>
                    <a:pt x="120650" y="3328462"/>
                    <a:pt x="269240" y="3328462"/>
                  </a:cubicBezTo>
                  <a:lnTo>
                    <a:pt x="733100" y="3328462"/>
                  </a:lnTo>
                  <a:lnTo>
                    <a:pt x="733100" y="3266232"/>
                  </a:lnTo>
                  <a:lnTo>
                    <a:pt x="269240" y="3266232"/>
                  </a:lnTo>
                  <a:close/>
                  <a:moveTo>
                    <a:pt x="387350" y="3169712"/>
                  </a:moveTo>
                  <a:cubicBezTo>
                    <a:pt x="260350" y="3169712"/>
                    <a:pt x="157480" y="3066842"/>
                    <a:pt x="157480" y="2939842"/>
                  </a:cubicBezTo>
                  <a:lnTo>
                    <a:pt x="157480" y="2720132"/>
                  </a:lnTo>
                  <a:lnTo>
                    <a:pt x="140970" y="2720132"/>
                  </a:lnTo>
                  <a:lnTo>
                    <a:pt x="140970" y="2939842"/>
                  </a:lnTo>
                  <a:cubicBezTo>
                    <a:pt x="140970" y="3075732"/>
                    <a:pt x="251460" y="3186223"/>
                    <a:pt x="387350" y="3186223"/>
                  </a:cubicBezTo>
                  <a:lnTo>
                    <a:pt x="729884" y="3186223"/>
                  </a:lnTo>
                  <a:lnTo>
                    <a:pt x="729884" y="3169712"/>
                  </a:lnTo>
                  <a:lnTo>
                    <a:pt x="387350" y="3169712"/>
                  </a:lnTo>
                  <a:close/>
                  <a:moveTo>
                    <a:pt x="729884" y="3266232"/>
                  </a:moveTo>
                  <a:lnTo>
                    <a:pt x="7627583" y="3266232"/>
                  </a:lnTo>
                  <a:lnTo>
                    <a:pt x="7627583" y="3327192"/>
                  </a:lnTo>
                  <a:lnTo>
                    <a:pt x="729884" y="3327192"/>
                  </a:lnTo>
                  <a:lnTo>
                    <a:pt x="729884" y="3266232"/>
                  </a:lnTo>
                  <a:close/>
                  <a:moveTo>
                    <a:pt x="729884" y="3169712"/>
                  </a:moveTo>
                  <a:lnTo>
                    <a:pt x="7627583" y="3169712"/>
                  </a:lnTo>
                  <a:lnTo>
                    <a:pt x="7627583" y="3186223"/>
                  </a:lnTo>
                  <a:lnTo>
                    <a:pt x="729884" y="3186223"/>
                  </a:lnTo>
                  <a:lnTo>
                    <a:pt x="729884" y="3169712"/>
                  </a:lnTo>
                  <a:close/>
                  <a:moveTo>
                    <a:pt x="8638455" y="2720132"/>
                  </a:moveTo>
                  <a:lnTo>
                    <a:pt x="8638455" y="3059223"/>
                  </a:lnTo>
                  <a:cubicBezTo>
                    <a:pt x="8638455" y="3173523"/>
                    <a:pt x="8545745" y="3266232"/>
                    <a:pt x="8431445" y="3266232"/>
                  </a:cubicBezTo>
                  <a:lnTo>
                    <a:pt x="7627583" y="3266232"/>
                  </a:lnTo>
                  <a:lnTo>
                    <a:pt x="7627583" y="3327192"/>
                  </a:lnTo>
                  <a:lnTo>
                    <a:pt x="8431445" y="3327192"/>
                  </a:lnTo>
                  <a:cubicBezTo>
                    <a:pt x="8580035" y="3327192"/>
                    <a:pt x="8700685" y="3206542"/>
                    <a:pt x="8700685" y="3057952"/>
                  </a:cubicBezTo>
                  <a:lnTo>
                    <a:pt x="8700685" y="2720132"/>
                  </a:lnTo>
                  <a:lnTo>
                    <a:pt x="8638455" y="2720132"/>
                  </a:lnTo>
                  <a:close/>
                  <a:moveTo>
                    <a:pt x="8541935" y="2939842"/>
                  </a:moveTo>
                  <a:cubicBezTo>
                    <a:pt x="8541935" y="3066842"/>
                    <a:pt x="8439065" y="3169712"/>
                    <a:pt x="8312065" y="3169712"/>
                  </a:cubicBezTo>
                  <a:lnTo>
                    <a:pt x="7627583" y="3169712"/>
                  </a:lnTo>
                  <a:lnTo>
                    <a:pt x="7627583" y="3186223"/>
                  </a:lnTo>
                  <a:lnTo>
                    <a:pt x="8312065" y="3186223"/>
                  </a:lnTo>
                  <a:cubicBezTo>
                    <a:pt x="8447955" y="3186223"/>
                    <a:pt x="8558445" y="3075732"/>
                    <a:pt x="8558445" y="2939842"/>
                  </a:cubicBezTo>
                  <a:lnTo>
                    <a:pt x="8558445" y="2720132"/>
                  </a:lnTo>
                  <a:lnTo>
                    <a:pt x="8541935" y="2720132"/>
                  </a:lnTo>
                  <a:lnTo>
                    <a:pt x="8541935" y="2939842"/>
                  </a:lnTo>
                  <a:close/>
                  <a:moveTo>
                    <a:pt x="8638455" y="537508"/>
                  </a:moveTo>
                  <a:lnTo>
                    <a:pt x="8699415" y="537508"/>
                  </a:lnTo>
                  <a:lnTo>
                    <a:pt x="8699415" y="2720132"/>
                  </a:lnTo>
                  <a:lnTo>
                    <a:pt x="8638455" y="2720132"/>
                  </a:lnTo>
                  <a:lnTo>
                    <a:pt x="8638455" y="537508"/>
                  </a:lnTo>
                  <a:close/>
                  <a:moveTo>
                    <a:pt x="8541935" y="537508"/>
                  </a:moveTo>
                  <a:lnTo>
                    <a:pt x="8558445" y="537508"/>
                  </a:lnTo>
                  <a:lnTo>
                    <a:pt x="8558445" y="2720132"/>
                  </a:lnTo>
                  <a:lnTo>
                    <a:pt x="8541935" y="2720132"/>
                  </a:lnTo>
                  <a:lnTo>
                    <a:pt x="8541935" y="537508"/>
                  </a:lnTo>
                  <a:close/>
                  <a:moveTo>
                    <a:pt x="8431445" y="60960"/>
                  </a:moveTo>
                  <a:cubicBezTo>
                    <a:pt x="8545745" y="60960"/>
                    <a:pt x="8638455" y="153670"/>
                    <a:pt x="8638455" y="267970"/>
                  </a:cubicBezTo>
                  <a:lnTo>
                    <a:pt x="8638455" y="537508"/>
                  </a:lnTo>
                  <a:lnTo>
                    <a:pt x="8699415" y="537508"/>
                  </a:lnTo>
                  <a:lnTo>
                    <a:pt x="8699415" y="269240"/>
                  </a:lnTo>
                  <a:cubicBezTo>
                    <a:pt x="8699415" y="120650"/>
                    <a:pt x="8578765" y="0"/>
                    <a:pt x="8430175" y="0"/>
                  </a:cubicBezTo>
                  <a:lnTo>
                    <a:pt x="7624367" y="0"/>
                  </a:lnTo>
                  <a:lnTo>
                    <a:pt x="7624367" y="60960"/>
                  </a:lnTo>
                  <a:lnTo>
                    <a:pt x="8431445" y="60960"/>
                  </a:lnTo>
                  <a:close/>
                  <a:moveTo>
                    <a:pt x="8312065" y="142240"/>
                  </a:moveTo>
                  <a:lnTo>
                    <a:pt x="7627583" y="142240"/>
                  </a:lnTo>
                  <a:lnTo>
                    <a:pt x="7627583" y="158750"/>
                  </a:lnTo>
                  <a:lnTo>
                    <a:pt x="8312065" y="158750"/>
                  </a:lnTo>
                  <a:cubicBezTo>
                    <a:pt x="8439065" y="158750"/>
                    <a:pt x="8541935" y="261620"/>
                    <a:pt x="8541935" y="388620"/>
                  </a:cubicBezTo>
                  <a:lnTo>
                    <a:pt x="8541935" y="538035"/>
                  </a:lnTo>
                  <a:lnTo>
                    <a:pt x="8558445" y="538035"/>
                  </a:lnTo>
                  <a:lnTo>
                    <a:pt x="8558445" y="387350"/>
                  </a:lnTo>
                  <a:cubicBezTo>
                    <a:pt x="8558445" y="251460"/>
                    <a:pt x="8447955" y="142240"/>
                    <a:pt x="8312066" y="142240"/>
                  </a:cubicBezTo>
                  <a:close/>
                  <a:moveTo>
                    <a:pt x="729884" y="0"/>
                  </a:moveTo>
                  <a:lnTo>
                    <a:pt x="7627583" y="0"/>
                  </a:lnTo>
                  <a:lnTo>
                    <a:pt x="7627583" y="60960"/>
                  </a:lnTo>
                  <a:lnTo>
                    <a:pt x="729884" y="60960"/>
                  </a:lnTo>
                  <a:lnTo>
                    <a:pt x="729884" y="0"/>
                  </a:lnTo>
                  <a:close/>
                  <a:moveTo>
                    <a:pt x="729884" y="142240"/>
                  </a:moveTo>
                  <a:lnTo>
                    <a:pt x="7627583" y="142240"/>
                  </a:lnTo>
                  <a:lnTo>
                    <a:pt x="7627583" y="158750"/>
                  </a:lnTo>
                  <a:lnTo>
                    <a:pt x="729884" y="158750"/>
                  </a:lnTo>
                  <a:lnTo>
                    <a:pt x="729884" y="142240"/>
                  </a:lnTo>
                  <a:close/>
                </a:path>
              </a:pathLst>
            </a:custGeom>
            <a:solidFill>
              <a:srgbClr val="FFFFFF"/>
            </a:solidFill>
          </p:spPr>
          <p:txBody>
            <a:bodyPr/>
            <a:lstStyle/>
            <a:p>
              <a:endParaRPr lang="tr-TR"/>
            </a:p>
          </p:txBody>
        </p:sp>
      </p:grpSp>
      <p:grpSp>
        <p:nvGrpSpPr>
          <p:cNvPr id="6" name="Group 5">
            <a:extLst>
              <a:ext uri="{FF2B5EF4-FFF2-40B4-BE49-F238E27FC236}">
                <a16:creationId xmlns:a16="http://schemas.microsoft.com/office/drawing/2014/main" id="{7BB9F356-A52D-55C7-768F-E70673BFDEB6}"/>
              </a:ext>
            </a:extLst>
          </p:cNvPr>
          <p:cNvGrpSpPr/>
          <p:nvPr/>
        </p:nvGrpSpPr>
        <p:grpSpPr>
          <a:xfrm>
            <a:off x="1765978" y="4470929"/>
            <a:ext cx="5905996" cy="1924427"/>
            <a:chOff x="0" y="0"/>
            <a:chExt cx="5026924" cy="1637988"/>
          </a:xfrm>
        </p:grpSpPr>
        <p:sp>
          <p:nvSpPr>
            <p:cNvPr id="7" name="Freeform 6">
              <a:extLst>
                <a:ext uri="{FF2B5EF4-FFF2-40B4-BE49-F238E27FC236}">
                  <a16:creationId xmlns:a16="http://schemas.microsoft.com/office/drawing/2014/main" id="{A4D4D7D1-D5FF-A0AD-E370-3A3742028C42}"/>
                </a:ext>
              </a:extLst>
            </p:cNvPr>
            <p:cNvSpPr/>
            <p:nvPr/>
          </p:nvSpPr>
          <p:spPr>
            <a:xfrm>
              <a:off x="0" y="0"/>
              <a:ext cx="5026924" cy="1637988"/>
            </a:xfrm>
            <a:custGeom>
              <a:avLst/>
              <a:gdLst/>
              <a:ahLst/>
              <a:cxnLst/>
              <a:rect l="l" t="t" r="r" b="b"/>
              <a:pathLst>
                <a:path w="5026924" h="1637988">
                  <a:moveTo>
                    <a:pt x="4902464" y="1637988"/>
                  </a:moveTo>
                  <a:lnTo>
                    <a:pt x="124460" y="1637988"/>
                  </a:lnTo>
                  <a:cubicBezTo>
                    <a:pt x="55880" y="1637988"/>
                    <a:pt x="0" y="1582108"/>
                    <a:pt x="0" y="1513528"/>
                  </a:cubicBezTo>
                  <a:lnTo>
                    <a:pt x="0" y="124460"/>
                  </a:lnTo>
                  <a:cubicBezTo>
                    <a:pt x="0" y="55880"/>
                    <a:pt x="55880" y="0"/>
                    <a:pt x="124460" y="0"/>
                  </a:cubicBezTo>
                  <a:lnTo>
                    <a:pt x="4902464" y="0"/>
                  </a:lnTo>
                  <a:cubicBezTo>
                    <a:pt x="4971044" y="0"/>
                    <a:pt x="5026924" y="55880"/>
                    <a:pt x="5026924" y="124460"/>
                  </a:cubicBezTo>
                  <a:lnTo>
                    <a:pt x="5026924" y="1513528"/>
                  </a:lnTo>
                  <a:cubicBezTo>
                    <a:pt x="5026924" y="1582108"/>
                    <a:pt x="4971044" y="1637988"/>
                    <a:pt x="4902464" y="1637988"/>
                  </a:cubicBezTo>
                  <a:close/>
                </a:path>
              </a:pathLst>
            </a:custGeom>
            <a:solidFill>
              <a:srgbClr val="FFFFFF">
                <a:alpha val="93725"/>
              </a:srgbClr>
            </a:solidFill>
          </p:spPr>
          <p:txBody>
            <a:bodyPr/>
            <a:lstStyle/>
            <a:p>
              <a:endParaRPr lang="tr-TR"/>
            </a:p>
          </p:txBody>
        </p:sp>
      </p:grpSp>
      <p:sp>
        <p:nvSpPr>
          <p:cNvPr id="8" name="Freeform 7">
            <a:extLst>
              <a:ext uri="{FF2B5EF4-FFF2-40B4-BE49-F238E27FC236}">
                <a16:creationId xmlns:a16="http://schemas.microsoft.com/office/drawing/2014/main" id="{16C1D2D6-4A99-BF92-5E5C-32A0F3A6C482}"/>
              </a:ext>
            </a:extLst>
          </p:cNvPr>
          <p:cNvSpPr/>
          <p:nvPr/>
        </p:nvSpPr>
        <p:spPr>
          <a:xfrm>
            <a:off x="4260128" y="2119639"/>
            <a:ext cx="906181" cy="1393845"/>
          </a:xfrm>
          <a:custGeom>
            <a:avLst/>
            <a:gdLst/>
            <a:ahLst/>
            <a:cxnLst/>
            <a:rect l="l" t="t" r="r" b="b"/>
            <a:pathLst>
              <a:path w="906181" h="1393845">
                <a:moveTo>
                  <a:pt x="0" y="0"/>
                </a:moveTo>
                <a:lnTo>
                  <a:pt x="906181" y="0"/>
                </a:lnTo>
                <a:lnTo>
                  <a:pt x="906181" y="1393845"/>
                </a:lnTo>
                <a:lnTo>
                  <a:pt x="0" y="13938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9" name="Freeform 8">
            <a:extLst>
              <a:ext uri="{FF2B5EF4-FFF2-40B4-BE49-F238E27FC236}">
                <a16:creationId xmlns:a16="http://schemas.microsoft.com/office/drawing/2014/main" id="{0AAB5B86-3E0C-0AA9-EE77-635297395875}"/>
              </a:ext>
            </a:extLst>
          </p:cNvPr>
          <p:cNvSpPr/>
          <p:nvPr/>
        </p:nvSpPr>
        <p:spPr>
          <a:xfrm rot="857934">
            <a:off x="5600757" y="2817008"/>
            <a:ext cx="513041" cy="789135"/>
          </a:xfrm>
          <a:custGeom>
            <a:avLst/>
            <a:gdLst/>
            <a:ahLst/>
            <a:cxnLst/>
            <a:rect l="l" t="t" r="r" b="b"/>
            <a:pathLst>
              <a:path w="513041" h="789135">
                <a:moveTo>
                  <a:pt x="0" y="0"/>
                </a:moveTo>
                <a:lnTo>
                  <a:pt x="513041" y="0"/>
                </a:lnTo>
                <a:lnTo>
                  <a:pt x="513041" y="789136"/>
                </a:lnTo>
                <a:lnTo>
                  <a:pt x="0" y="7891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0" name="Freeform 9">
            <a:extLst>
              <a:ext uri="{FF2B5EF4-FFF2-40B4-BE49-F238E27FC236}">
                <a16:creationId xmlns:a16="http://schemas.microsoft.com/office/drawing/2014/main" id="{8C12F6F5-8351-F3E1-E97C-C551BDA5CA64}"/>
              </a:ext>
            </a:extLst>
          </p:cNvPr>
          <p:cNvSpPr/>
          <p:nvPr/>
        </p:nvSpPr>
        <p:spPr>
          <a:xfrm rot="19860935">
            <a:off x="3393718" y="2817008"/>
            <a:ext cx="513041" cy="789135"/>
          </a:xfrm>
          <a:custGeom>
            <a:avLst/>
            <a:gdLst/>
            <a:ahLst/>
            <a:cxnLst/>
            <a:rect l="l" t="t" r="r" b="b"/>
            <a:pathLst>
              <a:path w="513041" h="789135">
                <a:moveTo>
                  <a:pt x="0" y="0"/>
                </a:moveTo>
                <a:lnTo>
                  <a:pt x="513041" y="0"/>
                </a:lnTo>
                <a:lnTo>
                  <a:pt x="513041" y="789136"/>
                </a:lnTo>
                <a:lnTo>
                  <a:pt x="0" y="7891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1" name="Freeform 14">
            <a:extLst>
              <a:ext uri="{FF2B5EF4-FFF2-40B4-BE49-F238E27FC236}">
                <a16:creationId xmlns:a16="http://schemas.microsoft.com/office/drawing/2014/main" id="{F962B296-A839-CB1C-2CA7-886C692EAA77}"/>
              </a:ext>
            </a:extLst>
          </p:cNvPr>
          <p:cNvSpPr/>
          <p:nvPr/>
        </p:nvSpPr>
        <p:spPr>
          <a:xfrm>
            <a:off x="7478595" y="2917698"/>
            <a:ext cx="587756" cy="587756"/>
          </a:xfrm>
          <a:custGeom>
            <a:avLst/>
            <a:gdLst/>
            <a:ahLst/>
            <a:cxnLst/>
            <a:rect l="l" t="t" r="r" b="b"/>
            <a:pathLst>
              <a:path w="587756" h="587756">
                <a:moveTo>
                  <a:pt x="0" y="0"/>
                </a:moveTo>
                <a:lnTo>
                  <a:pt x="587756" y="0"/>
                </a:lnTo>
                <a:lnTo>
                  <a:pt x="587756" y="587756"/>
                </a:lnTo>
                <a:lnTo>
                  <a:pt x="0" y="5877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2" name="TextBox 17">
            <a:extLst>
              <a:ext uri="{FF2B5EF4-FFF2-40B4-BE49-F238E27FC236}">
                <a16:creationId xmlns:a16="http://schemas.microsoft.com/office/drawing/2014/main" id="{DED193C4-ECB1-4E02-A84C-657005B1EA5E}"/>
              </a:ext>
            </a:extLst>
          </p:cNvPr>
          <p:cNvSpPr txBox="1"/>
          <p:nvPr/>
        </p:nvSpPr>
        <p:spPr>
          <a:xfrm>
            <a:off x="1817878" y="4404784"/>
            <a:ext cx="5854096" cy="1846659"/>
          </a:xfrm>
          <a:prstGeom prst="rect">
            <a:avLst/>
          </a:prstGeom>
        </p:spPr>
        <p:txBody>
          <a:bodyPr wrap="square" lIns="0" tIns="0" rIns="0" bIns="0" rtlCol="0" anchor="t">
            <a:spAutoFit/>
          </a:bodyPr>
          <a:lstStyle/>
          <a:p>
            <a:pPr algn="ctr">
              <a:spcBef>
                <a:spcPct val="0"/>
              </a:spcBef>
            </a:pPr>
            <a:r>
              <a:rPr lang="en-US" sz="4000" dirty="0" err="1">
                <a:solidFill>
                  <a:srgbClr val="555555"/>
                </a:solidFill>
                <a:ea typeface="Roboto"/>
                <a:cs typeface="Roboto"/>
                <a:sym typeface="Roboto"/>
              </a:rPr>
              <a:t>Sizce</a:t>
            </a:r>
            <a:r>
              <a:rPr lang="en-US" sz="4000" dirty="0">
                <a:solidFill>
                  <a:srgbClr val="555555"/>
                </a:solidFill>
                <a:ea typeface="Roboto"/>
                <a:cs typeface="Roboto"/>
                <a:sym typeface="Roboto"/>
              </a:rPr>
              <a:t> Allah (cc); </a:t>
            </a:r>
            <a:r>
              <a:rPr lang="en-US" sz="4000" dirty="0" err="1">
                <a:solidFill>
                  <a:srgbClr val="555555"/>
                </a:solidFill>
                <a:ea typeface="Roboto"/>
                <a:cs typeface="Roboto"/>
                <a:sym typeface="Roboto"/>
              </a:rPr>
              <a:t>güneşi</a:t>
            </a:r>
            <a:r>
              <a:rPr lang="en-US" sz="4000" dirty="0">
                <a:solidFill>
                  <a:srgbClr val="555555"/>
                </a:solidFill>
                <a:ea typeface="Roboto"/>
                <a:cs typeface="Roboto"/>
                <a:sym typeface="Roboto"/>
              </a:rPr>
              <a:t>, </a:t>
            </a:r>
            <a:r>
              <a:rPr lang="en-US" sz="4000" dirty="0" err="1">
                <a:solidFill>
                  <a:srgbClr val="555555"/>
                </a:solidFill>
                <a:ea typeface="Roboto"/>
                <a:cs typeface="Roboto"/>
                <a:sym typeface="Roboto"/>
              </a:rPr>
              <a:t>suyu</a:t>
            </a:r>
            <a:r>
              <a:rPr lang="en-US" sz="4000" dirty="0">
                <a:solidFill>
                  <a:srgbClr val="555555"/>
                </a:solidFill>
                <a:ea typeface="Roboto"/>
                <a:cs typeface="Roboto"/>
                <a:sym typeface="Roboto"/>
              </a:rPr>
              <a:t>, </a:t>
            </a:r>
            <a:r>
              <a:rPr lang="en-US" sz="4000" dirty="0" err="1">
                <a:solidFill>
                  <a:srgbClr val="555555"/>
                </a:solidFill>
                <a:ea typeface="Roboto"/>
                <a:cs typeface="Roboto"/>
                <a:sym typeface="Roboto"/>
              </a:rPr>
              <a:t>toprağı</a:t>
            </a:r>
            <a:r>
              <a:rPr lang="en-US" sz="4000" dirty="0">
                <a:solidFill>
                  <a:srgbClr val="555555"/>
                </a:solidFill>
                <a:ea typeface="Roboto"/>
                <a:cs typeface="Roboto"/>
                <a:sym typeface="Roboto"/>
              </a:rPr>
              <a:t>, </a:t>
            </a:r>
            <a:r>
              <a:rPr lang="en-US" sz="4000" dirty="0" err="1">
                <a:solidFill>
                  <a:srgbClr val="555555"/>
                </a:solidFill>
                <a:ea typeface="Roboto"/>
                <a:cs typeface="Roboto"/>
                <a:sym typeface="Roboto"/>
              </a:rPr>
              <a:t>hayvanları</a:t>
            </a:r>
            <a:r>
              <a:rPr lang="en-US" sz="4000" dirty="0">
                <a:solidFill>
                  <a:srgbClr val="555555"/>
                </a:solidFill>
                <a:ea typeface="Roboto"/>
                <a:cs typeface="Roboto"/>
                <a:sym typeface="Roboto"/>
              </a:rPr>
              <a:t> </a:t>
            </a:r>
            <a:r>
              <a:rPr lang="en-US" sz="4000" dirty="0" err="1">
                <a:solidFill>
                  <a:srgbClr val="555555"/>
                </a:solidFill>
                <a:ea typeface="Roboto"/>
                <a:cs typeface="Roboto"/>
                <a:sym typeface="Roboto"/>
              </a:rPr>
              <a:t>ve</a:t>
            </a:r>
            <a:r>
              <a:rPr lang="en-US" sz="4000" dirty="0">
                <a:solidFill>
                  <a:srgbClr val="555555"/>
                </a:solidFill>
                <a:ea typeface="Roboto"/>
                <a:cs typeface="Roboto"/>
                <a:sym typeface="Roboto"/>
              </a:rPr>
              <a:t> </a:t>
            </a:r>
            <a:r>
              <a:rPr lang="en-US" sz="4000" dirty="0" err="1">
                <a:solidFill>
                  <a:srgbClr val="555555"/>
                </a:solidFill>
                <a:ea typeface="Roboto"/>
                <a:cs typeface="Roboto"/>
                <a:sym typeface="Roboto"/>
              </a:rPr>
              <a:t>bitkileri</a:t>
            </a:r>
            <a:r>
              <a:rPr lang="en-US" sz="4000" dirty="0">
                <a:solidFill>
                  <a:srgbClr val="555555"/>
                </a:solidFill>
                <a:ea typeface="Roboto"/>
                <a:cs typeface="Roboto"/>
                <a:sym typeface="Roboto"/>
              </a:rPr>
              <a:t> </a:t>
            </a:r>
            <a:r>
              <a:rPr lang="en-US" sz="4000" dirty="0" err="1">
                <a:solidFill>
                  <a:srgbClr val="555555"/>
                </a:solidFill>
                <a:ea typeface="Roboto"/>
                <a:cs typeface="Roboto"/>
                <a:sym typeface="Roboto"/>
              </a:rPr>
              <a:t>niçin</a:t>
            </a:r>
            <a:r>
              <a:rPr lang="en-US" sz="4000" dirty="0">
                <a:solidFill>
                  <a:srgbClr val="555555"/>
                </a:solidFill>
                <a:ea typeface="Roboto"/>
                <a:cs typeface="Roboto"/>
                <a:sym typeface="Roboto"/>
              </a:rPr>
              <a:t> </a:t>
            </a:r>
            <a:r>
              <a:rPr lang="en-US" sz="4000" dirty="0" err="1">
                <a:solidFill>
                  <a:srgbClr val="555555"/>
                </a:solidFill>
                <a:ea typeface="Roboto"/>
                <a:cs typeface="Roboto"/>
                <a:sym typeface="Roboto"/>
              </a:rPr>
              <a:t>yaratmıştır</a:t>
            </a:r>
            <a:r>
              <a:rPr lang="en-US" sz="4000" dirty="0">
                <a:solidFill>
                  <a:srgbClr val="555555"/>
                </a:solidFill>
                <a:ea typeface="Roboto"/>
                <a:cs typeface="Roboto"/>
                <a:sym typeface="Roboto"/>
              </a:rPr>
              <a:t>?</a:t>
            </a:r>
          </a:p>
        </p:txBody>
      </p:sp>
      <p:sp>
        <p:nvSpPr>
          <p:cNvPr id="13" name="AutoShape 19">
            <a:extLst>
              <a:ext uri="{FF2B5EF4-FFF2-40B4-BE49-F238E27FC236}">
                <a16:creationId xmlns:a16="http://schemas.microsoft.com/office/drawing/2014/main" id="{02750231-D65E-5DB7-2AA0-B7FE30BB3ACE}"/>
              </a:ext>
            </a:extLst>
          </p:cNvPr>
          <p:cNvSpPr/>
          <p:nvPr/>
        </p:nvSpPr>
        <p:spPr>
          <a:xfrm>
            <a:off x="3283735" y="7573603"/>
            <a:ext cx="2870481" cy="0"/>
          </a:xfrm>
          <a:prstGeom prst="line">
            <a:avLst/>
          </a:prstGeom>
          <a:ln w="38100" cap="rnd">
            <a:solidFill>
              <a:srgbClr val="FFFFFF"/>
            </a:solidFill>
            <a:prstDash val="solid"/>
            <a:headEnd type="none" w="sm" len="sm"/>
            <a:tailEnd type="none" w="sm" len="sm"/>
          </a:ln>
        </p:spPr>
        <p:txBody>
          <a:bodyPr/>
          <a:lstStyle/>
          <a:p>
            <a:endParaRPr lang="tr-TR"/>
          </a:p>
        </p:txBody>
      </p:sp>
      <p:sp>
        <p:nvSpPr>
          <p:cNvPr id="14" name="Freeform 32">
            <a:extLst>
              <a:ext uri="{FF2B5EF4-FFF2-40B4-BE49-F238E27FC236}">
                <a16:creationId xmlns:a16="http://schemas.microsoft.com/office/drawing/2014/main" id="{BBDA8B17-2985-7E15-8B4D-75DE10D125EC}"/>
              </a:ext>
            </a:extLst>
          </p:cNvPr>
          <p:cNvSpPr/>
          <p:nvPr/>
        </p:nvSpPr>
        <p:spPr>
          <a:xfrm flipH="1">
            <a:off x="1524000" y="3070098"/>
            <a:ext cx="587756" cy="587756"/>
          </a:xfrm>
          <a:custGeom>
            <a:avLst/>
            <a:gdLst/>
            <a:ahLst/>
            <a:cxnLst/>
            <a:rect l="l" t="t" r="r" b="b"/>
            <a:pathLst>
              <a:path w="587756" h="587756">
                <a:moveTo>
                  <a:pt x="587757" y="0"/>
                </a:moveTo>
                <a:lnTo>
                  <a:pt x="0" y="0"/>
                </a:lnTo>
                <a:lnTo>
                  <a:pt x="0" y="587756"/>
                </a:lnTo>
                <a:lnTo>
                  <a:pt x="587757" y="587756"/>
                </a:lnTo>
                <a:lnTo>
                  <a:pt x="58775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5" name="AutoShape 35">
            <a:extLst>
              <a:ext uri="{FF2B5EF4-FFF2-40B4-BE49-F238E27FC236}">
                <a16:creationId xmlns:a16="http://schemas.microsoft.com/office/drawing/2014/main" id="{988190FD-F63B-9270-C680-145726771BA4}"/>
              </a:ext>
            </a:extLst>
          </p:cNvPr>
          <p:cNvSpPr/>
          <p:nvPr/>
        </p:nvSpPr>
        <p:spPr>
          <a:xfrm>
            <a:off x="3436135" y="7726003"/>
            <a:ext cx="2870481" cy="0"/>
          </a:xfrm>
          <a:prstGeom prst="line">
            <a:avLst/>
          </a:prstGeom>
          <a:ln w="38100" cap="rnd">
            <a:solidFill>
              <a:srgbClr val="FFFFFF"/>
            </a:solidFill>
            <a:prstDash val="solid"/>
            <a:headEnd type="none" w="sm" len="sm"/>
            <a:tailEnd type="none" w="sm" len="sm"/>
          </a:ln>
        </p:spPr>
        <p:txBody>
          <a:bodyPr/>
          <a:lstStyle/>
          <a:p>
            <a:endParaRPr lang="tr-TR"/>
          </a:p>
        </p:txBody>
      </p:sp>
    </p:spTree>
    <p:custDataLst>
      <p:tags r:id="rId1"/>
    </p:custDataLst>
    <p:extLst>
      <p:ext uri="{BB962C8B-B14F-4D97-AF65-F5344CB8AC3E}">
        <p14:creationId xmlns:p14="http://schemas.microsoft.com/office/powerpoint/2010/main" val="386087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Üst Köşeleri Yuvarlatılmış 1">
            <a:extLst>
              <a:ext uri="{FF2B5EF4-FFF2-40B4-BE49-F238E27FC236}">
                <a16:creationId xmlns:a16="http://schemas.microsoft.com/office/drawing/2014/main" id="{B6C34449-6D09-C1AB-B7FB-F58990FF04EA}"/>
              </a:ext>
            </a:extLst>
          </p:cNvPr>
          <p:cNvSpPr/>
          <p:nvPr/>
        </p:nvSpPr>
        <p:spPr>
          <a:xfrm>
            <a:off x="9448800" y="4196604"/>
            <a:ext cx="7924799" cy="3613896"/>
          </a:xfrm>
          <a:prstGeom prst="round2SameRect">
            <a:avLst>
              <a:gd name="adj1" fmla="val 29593"/>
              <a:gd name="adj2" fmla="val 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oup 5">
            <a:extLst>
              <a:ext uri="{FF2B5EF4-FFF2-40B4-BE49-F238E27FC236}">
                <a16:creationId xmlns:a16="http://schemas.microsoft.com/office/drawing/2014/main" id="{07280B33-67A6-B857-2E4A-E3E61E37DE75}"/>
              </a:ext>
            </a:extLst>
          </p:cNvPr>
          <p:cNvGrpSpPr/>
          <p:nvPr/>
        </p:nvGrpSpPr>
        <p:grpSpPr>
          <a:xfrm>
            <a:off x="10453902" y="2094103"/>
            <a:ext cx="5700498" cy="2414477"/>
            <a:chOff x="174513" y="-704530"/>
            <a:chExt cx="3944584" cy="1561804"/>
          </a:xfrm>
        </p:grpSpPr>
        <p:sp>
          <p:nvSpPr>
            <p:cNvPr id="4" name="Freeform 6">
              <a:extLst>
                <a:ext uri="{FF2B5EF4-FFF2-40B4-BE49-F238E27FC236}">
                  <a16:creationId xmlns:a16="http://schemas.microsoft.com/office/drawing/2014/main" id="{2289708C-9E90-8F1C-D726-1EAC7C4C2EF7}"/>
                </a:ext>
              </a:extLst>
            </p:cNvPr>
            <p:cNvSpPr/>
            <p:nvPr/>
          </p:nvSpPr>
          <p:spPr>
            <a:xfrm>
              <a:off x="174513" y="-704530"/>
              <a:ext cx="3944584" cy="1561804"/>
            </a:xfrm>
            <a:custGeom>
              <a:avLst/>
              <a:gdLst/>
              <a:ahLst/>
              <a:cxnLst/>
              <a:rect l="l" t="t" r="r" b="b"/>
              <a:pathLst>
                <a:path w="3670907" h="1561804">
                  <a:moveTo>
                    <a:pt x="0" y="0"/>
                  </a:moveTo>
                  <a:lnTo>
                    <a:pt x="3670907" y="0"/>
                  </a:lnTo>
                  <a:lnTo>
                    <a:pt x="3670907" y="1561804"/>
                  </a:lnTo>
                  <a:lnTo>
                    <a:pt x="0" y="1561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dirty="0"/>
            </a:p>
          </p:txBody>
        </p:sp>
        <p:sp>
          <p:nvSpPr>
            <p:cNvPr id="5" name="TextBox 7">
              <a:extLst>
                <a:ext uri="{FF2B5EF4-FFF2-40B4-BE49-F238E27FC236}">
                  <a16:creationId xmlns:a16="http://schemas.microsoft.com/office/drawing/2014/main" id="{EA47D2DB-FEAD-A9FF-E21D-144DDDEF8DF5}"/>
                </a:ext>
              </a:extLst>
            </p:cNvPr>
            <p:cNvSpPr txBox="1"/>
            <p:nvPr/>
          </p:nvSpPr>
          <p:spPr>
            <a:xfrm>
              <a:off x="322662" y="-332406"/>
              <a:ext cx="3670907" cy="307877"/>
            </a:xfrm>
            <a:prstGeom prst="rect">
              <a:avLst/>
            </a:prstGeom>
          </p:spPr>
          <p:txBody>
            <a:bodyPr wrap="square" lIns="0" tIns="0" rIns="0" bIns="0" rtlCol="0" anchor="t">
              <a:spAutoFit/>
            </a:bodyPr>
            <a:lstStyle/>
            <a:p>
              <a:pPr algn="ctr">
                <a:lnSpc>
                  <a:spcPts val="3380"/>
                </a:lnSpc>
              </a:pPr>
              <a:r>
                <a:rPr lang="tr-TR" sz="4400" dirty="0">
                  <a:solidFill>
                    <a:srgbClr val="000000"/>
                  </a:solidFill>
                </a:rPr>
                <a:t>Enbiya suresi, 16. ayet</a:t>
              </a:r>
              <a:endParaRPr lang="en-US" sz="4400" dirty="0">
                <a:solidFill>
                  <a:srgbClr val="000000"/>
                </a:solidFill>
              </a:endParaRPr>
            </a:p>
          </p:txBody>
        </p:sp>
      </p:grpSp>
      <p:sp>
        <p:nvSpPr>
          <p:cNvPr id="6" name="Metin kutusu 5">
            <a:extLst>
              <a:ext uri="{FF2B5EF4-FFF2-40B4-BE49-F238E27FC236}">
                <a16:creationId xmlns:a16="http://schemas.microsoft.com/office/drawing/2014/main" id="{7625A609-70B8-69F9-D241-2C7E140995DF}"/>
              </a:ext>
            </a:extLst>
          </p:cNvPr>
          <p:cNvSpPr txBox="1"/>
          <p:nvPr/>
        </p:nvSpPr>
        <p:spPr>
          <a:xfrm>
            <a:off x="9536236" y="4508580"/>
            <a:ext cx="7749925" cy="3330464"/>
          </a:xfrm>
          <a:prstGeom prst="rect">
            <a:avLst/>
          </a:prstGeom>
          <a:noFill/>
        </p:spPr>
        <p:txBody>
          <a:bodyPr wrap="square">
            <a:spAutoFit/>
          </a:bodyPr>
          <a:lstStyle/>
          <a:p>
            <a:pPr>
              <a:lnSpc>
                <a:spcPct val="150000"/>
              </a:lnSpc>
              <a:spcAft>
                <a:spcPts val="2400"/>
              </a:spcAft>
            </a:pPr>
            <a:r>
              <a:rPr lang="tr-TR" sz="3600" dirty="0"/>
              <a:t>«Ey İnsanlar bir de şunu bilin ki, gökleri, yeri ve bu ikisi arasında var olan hiçbir şeyi bir oyun, bir eğlence olarak  amaçsız ve anlamsız  yaratmadık»</a:t>
            </a:r>
          </a:p>
        </p:txBody>
      </p:sp>
      <p:pic>
        <p:nvPicPr>
          <p:cNvPr id="7" name="Resim 6">
            <a:extLst>
              <a:ext uri="{FF2B5EF4-FFF2-40B4-BE49-F238E27FC236}">
                <a16:creationId xmlns:a16="http://schemas.microsoft.com/office/drawing/2014/main" id="{7CB38271-3A63-D80D-511F-FD3BC203028C}"/>
              </a:ext>
            </a:extLst>
          </p:cNvPr>
          <p:cNvPicPr>
            <a:picLocks noChangeAspect="1"/>
          </p:cNvPicPr>
          <p:nvPr/>
        </p:nvPicPr>
        <p:blipFill>
          <a:blip r:embed="rId6"/>
          <a:stretch>
            <a:fillRect/>
          </a:stretch>
        </p:blipFill>
        <p:spPr>
          <a:xfrm>
            <a:off x="304800" y="1866901"/>
            <a:ext cx="8839200" cy="7239000"/>
          </a:xfrm>
          <a:prstGeom prst="rect">
            <a:avLst/>
          </a:prstGeom>
        </p:spPr>
      </p:pic>
    </p:spTree>
    <p:custDataLst>
      <p:tags r:id="rId1"/>
    </p:custDataLst>
    <p:extLst>
      <p:ext uri="{BB962C8B-B14F-4D97-AF65-F5344CB8AC3E}">
        <p14:creationId xmlns:p14="http://schemas.microsoft.com/office/powerpoint/2010/main" val="390025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274907" y="481975"/>
            <a:ext cx="3992294" cy="4285921"/>
          </a:xfrm>
          <a:custGeom>
            <a:avLst/>
            <a:gdLst/>
            <a:ahLst/>
            <a:cxnLst/>
            <a:rect l="l" t="t" r="r" b="b"/>
            <a:pathLst>
              <a:path w="4796507" h="4201399">
                <a:moveTo>
                  <a:pt x="0" y="0"/>
                </a:moveTo>
                <a:lnTo>
                  <a:pt x="4796507" y="0"/>
                </a:lnTo>
                <a:lnTo>
                  <a:pt x="4796507" y="4201399"/>
                </a:lnTo>
                <a:lnTo>
                  <a:pt x="0" y="4201399"/>
                </a:lnTo>
                <a:lnTo>
                  <a:pt x="0" y="0"/>
                </a:lnTo>
                <a:close/>
              </a:path>
            </a:pathLst>
          </a:custGeom>
          <a:blipFill>
            <a:blip r:embed="rId4"/>
            <a:stretch>
              <a:fillRect l="-31225"/>
            </a:stretch>
          </a:blipFill>
        </p:spPr>
        <p:txBody>
          <a:bodyPr/>
          <a:lstStyle/>
          <a:p>
            <a:endParaRPr lang="tr-TR"/>
          </a:p>
        </p:txBody>
      </p:sp>
      <p:sp>
        <p:nvSpPr>
          <p:cNvPr id="6" name="Freeform 6"/>
          <p:cNvSpPr/>
          <p:nvPr/>
        </p:nvSpPr>
        <p:spPr>
          <a:xfrm>
            <a:off x="1" y="5127734"/>
            <a:ext cx="4267200" cy="3901966"/>
          </a:xfrm>
          <a:custGeom>
            <a:avLst/>
            <a:gdLst/>
            <a:ahLst/>
            <a:cxnLst/>
            <a:rect l="l" t="t" r="r" b="b"/>
            <a:pathLst>
              <a:path w="6444851" h="4114800">
                <a:moveTo>
                  <a:pt x="0" y="0"/>
                </a:moveTo>
                <a:lnTo>
                  <a:pt x="6444851" y="0"/>
                </a:lnTo>
                <a:lnTo>
                  <a:pt x="6444851" y="4114800"/>
                </a:lnTo>
                <a:lnTo>
                  <a:pt x="0" y="4114800"/>
                </a:lnTo>
                <a:lnTo>
                  <a:pt x="0" y="0"/>
                </a:lnTo>
                <a:close/>
              </a:path>
            </a:pathLst>
          </a:custGeom>
          <a:blipFill>
            <a:blip r:embed="rId5"/>
            <a:stretch>
              <a:fillRect l="-20181"/>
            </a:stretch>
          </a:blipFill>
        </p:spPr>
        <p:txBody>
          <a:bodyPr/>
          <a:lstStyle/>
          <a:p>
            <a:endParaRPr lang="tr-TR"/>
          </a:p>
        </p:txBody>
      </p:sp>
      <p:sp>
        <p:nvSpPr>
          <p:cNvPr id="7" name="Freeform 7"/>
          <p:cNvSpPr/>
          <p:nvPr/>
        </p:nvSpPr>
        <p:spPr>
          <a:xfrm>
            <a:off x="4714799" y="593297"/>
            <a:ext cx="4115961" cy="4158911"/>
          </a:xfrm>
          <a:custGeom>
            <a:avLst/>
            <a:gdLst/>
            <a:ahLst/>
            <a:cxnLst/>
            <a:rect l="l" t="t" r="r" b="b"/>
            <a:pathLst>
              <a:path w="4205608" h="3966018">
                <a:moveTo>
                  <a:pt x="0" y="0"/>
                </a:moveTo>
                <a:lnTo>
                  <a:pt x="4205607" y="0"/>
                </a:lnTo>
                <a:lnTo>
                  <a:pt x="4205607" y="3966018"/>
                </a:lnTo>
                <a:lnTo>
                  <a:pt x="0" y="3966018"/>
                </a:lnTo>
                <a:lnTo>
                  <a:pt x="0" y="0"/>
                </a:lnTo>
                <a:close/>
              </a:path>
            </a:pathLst>
          </a:custGeom>
          <a:blipFill>
            <a:blip r:embed="rId6"/>
            <a:stretch>
              <a:fillRect r="-42344"/>
            </a:stretch>
          </a:blipFill>
        </p:spPr>
        <p:txBody>
          <a:bodyPr/>
          <a:lstStyle/>
          <a:p>
            <a:endParaRPr lang="tr-TR"/>
          </a:p>
        </p:txBody>
      </p:sp>
      <p:sp>
        <p:nvSpPr>
          <p:cNvPr id="8" name="Freeform 8"/>
          <p:cNvSpPr/>
          <p:nvPr/>
        </p:nvSpPr>
        <p:spPr>
          <a:xfrm>
            <a:off x="4485766" y="5663762"/>
            <a:ext cx="4574025" cy="3365938"/>
          </a:xfrm>
          <a:custGeom>
            <a:avLst/>
            <a:gdLst/>
            <a:ahLst/>
            <a:cxnLst/>
            <a:rect l="l" t="t" r="r" b="b"/>
            <a:pathLst>
              <a:path w="4574025" h="3365938">
                <a:moveTo>
                  <a:pt x="0" y="0"/>
                </a:moveTo>
                <a:lnTo>
                  <a:pt x="4574024" y="0"/>
                </a:lnTo>
                <a:lnTo>
                  <a:pt x="4574024" y="3365937"/>
                </a:lnTo>
                <a:lnTo>
                  <a:pt x="0" y="3365937"/>
                </a:lnTo>
                <a:lnTo>
                  <a:pt x="0" y="0"/>
                </a:lnTo>
                <a:close/>
              </a:path>
            </a:pathLst>
          </a:custGeom>
          <a:blipFill>
            <a:blip r:embed="rId7"/>
            <a:stretch>
              <a:fillRect l="-52132" r="-8153" b="-22248"/>
            </a:stretch>
          </a:blipFill>
        </p:spPr>
        <p:txBody>
          <a:bodyPr/>
          <a:lstStyle/>
          <a:p>
            <a:endParaRPr lang="tr-TR"/>
          </a:p>
        </p:txBody>
      </p:sp>
      <p:sp>
        <p:nvSpPr>
          <p:cNvPr id="11" name="Dikdörtgen: Köşeleri Yuvarlatılmış 10">
            <a:extLst>
              <a:ext uri="{FF2B5EF4-FFF2-40B4-BE49-F238E27FC236}">
                <a16:creationId xmlns:a16="http://schemas.microsoft.com/office/drawing/2014/main" id="{CECF14BC-703B-89BC-1C45-C86751104E77}"/>
              </a:ext>
            </a:extLst>
          </p:cNvPr>
          <p:cNvSpPr/>
          <p:nvPr/>
        </p:nvSpPr>
        <p:spPr>
          <a:xfrm>
            <a:off x="9228211" y="800100"/>
            <a:ext cx="8784882" cy="8382000"/>
          </a:xfrm>
          <a:prstGeom prst="roundRect">
            <a:avLst>
              <a:gd name="adj" fmla="val 7749"/>
            </a:avLst>
          </a:prstGeom>
          <a:solidFill>
            <a:srgbClr val="F3F0E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11">
            <a:extLst>
              <a:ext uri="{FF2B5EF4-FFF2-40B4-BE49-F238E27FC236}">
                <a16:creationId xmlns:a16="http://schemas.microsoft.com/office/drawing/2014/main" id="{95515391-48F3-CD49-0B58-891949B47DBC}"/>
              </a:ext>
            </a:extLst>
          </p:cNvPr>
          <p:cNvSpPr/>
          <p:nvPr/>
        </p:nvSpPr>
        <p:spPr>
          <a:xfrm>
            <a:off x="9772552" y="1333500"/>
            <a:ext cx="7696200" cy="7239000"/>
          </a:xfrm>
          <a:prstGeom prst="rect">
            <a:avLst/>
          </a:prstGeom>
          <a:noFill/>
          <a:ln w="114300" cmpd="sng">
            <a:solidFill>
              <a:srgbClr val="6A48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2000" algn="just">
              <a:lnSpc>
                <a:spcPct val="150000"/>
              </a:lnSpc>
            </a:pPr>
            <a:r>
              <a:rPr lang="tr-TR" sz="3000" dirty="0">
                <a:solidFill>
                  <a:schemeClr val="tx1"/>
                </a:solidFill>
              </a:rPr>
              <a:t>Yüce Allah, evreni ve içindeki varlıkları belli bir “amaçla” yaratmıştır. Dağlar, hayvanlar, meyveler, su, Güneş, Gök cisimlerinin hareketleri, gece ile gündüzün oluşması bir amaç içindir. Her şey yaratılış amacına uygun şekilde ve belli bir düzen içinde kendisine verilen görevi yerine getirir. Gök cisimlerinin hareketleri, gece ile gündüzün oluşması, canlıların yeryüzünde hayatlarını sürdürmeleri için bir denge ve amaçla yaratılmıştır.</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5200" y="1638300"/>
            <a:ext cx="5962131" cy="7848600"/>
          </a:xfrm>
          <a:custGeom>
            <a:avLst/>
            <a:gdLst/>
            <a:ahLst/>
            <a:cxnLst/>
            <a:rect l="l" t="t" r="r" b="b"/>
            <a:pathLst>
              <a:path w="6038469" h="8229600">
                <a:moveTo>
                  <a:pt x="0" y="0"/>
                </a:moveTo>
                <a:lnTo>
                  <a:pt x="6038469" y="0"/>
                </a:lnTo>
                <a:lnTo>
                  <a:pt x="6038469" y="8229600"/>
                </a:lnTo>
                <a:lnTo>
                  <a:pt x="0" y="8229600"/>
                </a:lnTo>
                <a:lnTo>
                  <a:pt x="0" y="0"/>
                </a:lnTo>
                <a:close/>
              </a:path>
            </a:pathLst>
          </a:custGeom>
          <a:blipFill>
            <a:blip r:embed="rId4"/>
            <a:stretch>
              <a:fillRect/>
            </a:stretch>
          </a:blipFill>
        </p:spPr>
        <p:txBody>
          <a:bodyPr/>
          <a:lstStyle/>
          <a:p>
            <a:endParaRPr lang="tr-TR"/>
          </a:p>
        </p:txBody>
      </p:sp>
      <p:sp>
        <p:nvSpPr>
          <p:cNvPr id="3" name="Dikdörtgen 2">
            <a:extLst>
              <a:ext uri="{FF2B5EF4-FFF2-40B4-BE49-F238E27FC236}">
                <a16:creationId xmlns:a16="http://schemas.microsoft.com/office/drawing/2014/main" id="{578CD3C6-6049-7F2C-84AB-7192444A33E0}"/>
              </a:ext>
            </a:extLst>
          </p:cNvPr>
          <p:cNvSpPr/>
          <p:nvPr/>
        </p:nvSpPr>
        <p:spPr>
          <a:xfrm>
            <a:off x="334537" y="979394"/>
            <a:ext cx="10744200" cy="2095500"/>
          </a:xfrm>
          <a:prstGeom prst="rect">
            <a:avLst/>
          </a:prstGeom>
          <a:solidFill>
            <a:schemeClr val="accent6">
              <a:lumMod val="40000"/>
              <a:lumOff val="60000"/>
            </a:schemeClr>
          </a:solidFill>
          <a:ln>
            <a:solidFill>
              <a:srgbClr val="6A48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Ø"/>
            </a:pPr>
            <a:r>
              <a:rPr lang="tr-TR" sz="3200" dirty="0">
                <a:solidFill>
                  <a:schemeClr val="tx1"/>
                </a:solidFill>
              </a:rPr>
              <a:t>Her şeyin bir amacı olduğu gibi insanında bir amacı olmalı.</a:t>
            </a:r>
          </a:p>
          <a:p>
            <a:pPr marL="457200" indent="-457200">
              <a:buFont typeface="Wingdings" panose="05000000000000000000" pitchFamily="2" charset="2"/>
              <a:buChar char="Ø"/>
            </a:pPr>
            <a:endParaRPr lang="tr-TR" sz="3200" dirty="0">
              <a:solidFill>
                <a:schemeClr val="tx1"/>
              </a:solidFill>
            </a:endParaRPr>
          </a:p>
          <a:p>
            <a:pPr marL="457200" indent="-457200">
              <a:buFont typeface="Wingdings" panose="05000000000000000000" pitchFamily="2" charset="2"/>
              <a:buChar char="Ø"/>
            </a:pPr>
            <a:r>
              <a:rPr lang="tr-TR" sz="3200" dirty="0">
                <a:solidFill>
                  <a:schemeClr val="tx1"/>
                </a:solidFill>
              </a:rPr>
              <a:t>Peki İnsanın bu dünyadaki </a:t>
            </a:r>
            <a:r>
              <a:rPr lang="tr-TR" sz="3200" b="1" dirty="0">
                <a:solidFill>
                  <a:schemeClr val="accent2"/>
                </a:solidFill>
              </a:rPr>
              <a:t>amacı </a:t>
            </a:r>
            <a:r>
              <a:rPr lang="tr-TR" sz="3200" dirty="0">
                <a:solidFill>
                  <a:schemeClr val="tx1"/>
                </a:solidFill>
              </a:rPr>
              <a:t>nedir?</a:t>
            </a:r>
          </a:p>
        </p:txBody>
      </p:sp>
      <p:grpSp>
        <p:nvGrpSpPr>
          <p:cNvPr id="15" name="Grup 14">
            <a:extLst>
              <a:ext uri="{FF2B5EF4-FFF2-40B4-BE49-F238E27FC236}">
                <a16:creationId xmlns:a16="http://schemas.microsoft.com/office/drawing/2014/main" id="{BE4E2A33-0C20-4C74-ADDB-199453288D36}"/>
              </a:ext>
            </a:extLst>
          </p:cNvPr>
          <p:cNvGrpSpPr/>
          <p:nvPr/>
        </p:nvGrpSpPr>
        <p:grpSpPr>
          <a:xfrm>
            <a:off x="334537" y="3619500"/>
            <a:ext cx="4800601" cy="6258550"/>
            <a:chOff x="334537" y="3619500"/>
            <a:chExt cx="4800601" cy="6258550"/>
          </a:xfrm>
        </p:grpSpPr>
        <p:sp>
          <p:nvSpPr>
            <p:cNvPr id="4" name="Freeform 2">
              <a:extLst>
                <a:ext uri="{FF2B5EF4-FFF2-40B4-BE49-F238E27FC236}">
                  <a16:creationId xmlns:a16="http://schemas.microsoft.com/office/drawing/2014/main" id="{2FEE2E40-5CC4-4274-2A57-E0EC4C8A7442}"/>
                </a:ext>
              </a:extLst>
            </p:cNvPr>
            <p:cNvSpPr/>
            <p:nvPr/>
          </p:nvSpPr>
          <p:spPr>
            <a:xfrm>
              <a:off x="334537" y="3619500"/>
              <a:ext cx="4800601" cy="625855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AutoShape 4">
              <a:extLst>
                <a:ext uri="{FF2B5EF4-FFF2-40B4-BE49-F238E27FC236}">
                  <a16:creationId xmlns:a16="http://schemas.microsoft.com/office/drawing/2014/main" id="{35904BBE-6A0E-A08B-3A53-5437E0EBB4A5}"/>
                </a:ext>
              </a:extLst>
            </p:cNvPr>
            <p:cNvSpPr/>
            <p:nvPr/>
          </p:nvSpPr>
          <p:spPr>
            <a:xfrm>
              <a:off x="2734837" y="3619501"/>
              <a:ext cx="54586" cy="6258549"/>
            </a:xfrm>
            <a:prstGeom prst="rect">
              <a:avLst/>
            </a:pr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Dikdörtgen: Köşeleri Yuvarlatılmış 7">
            <a:extLst>
              <a:ext uri="{FF2B5EF4-FFF2-40B4-BE49-F238E27FC236}">
                <a16:creationId xmlns:a16="http://schemas.microsoft.com/office/drawing/2014/main" id="{D948C483-2053-C821-1204-341E299B1D7A}"/>
              </a:ext>
            </a:extLst>
          </p:cNvPr>
          <p:cNvSpPr/>
          <p:nvPr/>
        </p:nvSpPr>
        <p:spPr>
          <a:xfrm>
            <a:off x="821738" y="4298052"/>
            <a:ext cx="3816000" cy="6840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dirty="0">
                <a:solidFill>
                  <a:schemeClr val="tx1"/>
                </a:solidFill>
              </a:rPr>
              <a:t>Ben kimim?</a:t>
            </a:r>
          </a:p>
        </p:txBody>
      </p:sp>
      <p:sp>
        <p:nvSpPr>
          <p:cNvPr id="9" name="Dikdörtgen: Köşeleri Yuvarlatılmış 8">
            <a:extLst>
              <a:ext uri="{FF2B5EF4-FFF2-40B4-BE49-F238E27FC236}">
                <a16:creationId xmlns:a16="http://schemas.microsoft.com/office/drawing/2014/main" id="{CAEEA248-5BEA-B6F4-3B45-1077744FD2A2}"/>
              </a:ext>
            </a:extLst>
          </p:cNvPr>
          <p:cNvSpPr/>
          <p:nvPr/>
        </p:nvSpPr>
        <p:spPr>
          <a:xfrm>
            <a:off x="821738" y="5699254"/>
            <a:ext cx="3816000" cy="6840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dirty="0">
                <a:solidFill>
                  <a:schemeClr val="tx1"/>
                </a:solidFill>
              </a:rPr>
              <a:t>Nereden geldim?</a:t>
            </a:r>
          </a:p>
        </p:txBody>
      </p:sp>
      <p:sp>
        <p:nvSpPr>
          <p:cNvPr id="10" name="Dikdörtgen: Köşeleri Yuvarlatılmış 9">
            <a:extLst>
              <a:ext uri="{FF2B5EF4-FFF2-40B4-BE49-F238E27FC236}">
                <a16:creationId xmlns:a16="http://schemas.microsoft.com/office/drawing/2014/main" id="{2303D115-F9A8-6708-DCF3-27214D44A363}"/>
              </a:ext>
            </a:extLst>
          </p:cNvPr>
          <p:cNvSpPr/>
          <p:nvPr/>
        </p:nvSpPr>
        <p:spPr>
          <a:xfrm>
            <a:off x="821738" y="7100456"/>
            <a:ext cx="3816000" cy="6840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dirty="0">
                <a:solidFill>
                  <a:schemeClr val="tx1"/>
                </a:solidFill>
              </a:rPr>
              <a:t>Nasıl var oldum?</a:t>
            </a:r>
          </a:p>
        </p:txBody>
      </p:sp>
      <p:sp>
        <p:nvSpPr>
          <p:cNvPr id="11" name="Dikdörtgen: Köşeleri Yuvarlatılmış 10">
            <a:extLst>
              <a:ext uri="{FF2B5EF4-FFF2-40B4-BE49-F238E27FC236}">
                <a16:creationId xmlns:a16="http://schemas.microsoft.com/office/drawing/2014/main" id="{B6132AC8-2CE0-99AA-1203-EAF7DDD718E4}"/>
              </a:ext>
            </a:extLst>
          </p:cNvPr>
          <p:cNvSpPr/>
          <p:nvPr/>
        </p:nvSpPr>
        <p:spPr>
          <a:xfrm>
            <a:off x="821738" y="8501658"/>
            <a:ext cx="3816000" cy="6840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dirty="0">
                <a:solidFill>
                  <a:schemeClr val="tx1"/>
                </a:solidFill>
              </a:rPr>
              <a:t>Niçin yaratıldım?</a:t>
            </a:r>
          </a:p>
        </p:txBody>
      </p:sp>
      <p:grpSp>
        <p:nvGrpSpPr>
          <p:cNvPr id="14" name="Grup 13">
            <a:extLst>
              <a:ext uri="{FF2B5EF4-FFF2-40B4-BE49-F238E27FC236}">
                <a16:creationId xmlns:a16="http://schemas.microsoft.com/office/drawing/2014/main" id="{D38F5E48-2896-7133-477A-B3C49805B3AC}"/>
              </a:ext>
            </a:extLst>
          </p:cNvPr>
          <p:cNvGrpSpPr/>
          <p:nvPr/>
        </p:nvGrpSpPr>
        <p:grpSpPr>
          <a:xfrm>
            <a:off x="5649977" y="4893306"/>
            <a:ext cx="5358916" cy="3608352"/>
            <a:chOff x="5994884" y="4447998"/>
            <a:chExt cx="5358916" cy="3608352"/>
          </a:xfrm>
        </p:grpSpPr>
        <p:sp>
          <p:nvSpPr>
            <p:cNvPr id="13" name="Freeform 2">
              <a:extLst>
                <a:ext uri="{FF2B5EF4-FFF2-40B4-BE49-F238E27FC236}">
                  <a16:creationId xmlns:a16="http://schemas.microsoft.com/office/drawing/2014/main" id="{1EABFA30-2372-9F47-351C-A292517FA532}"/>
                </a:ext>
              </a:extLst>
            </p:cNvPr>
            <p:cNvSpPr/>
            <p:nvPr/>
          </p:nvSpPr>
          <p:spPr>
            <a:xfrm>
              <a:off x="5994884" y="4447998"/>
              <a:ext cx="5358916" cy="3608352"/>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Dikdörtgen: Köşeleri Yuvarlatılmış 11">
              <a:extLst>
                <a:ext uri="{FF2B5EF4-FFF2-40B4-BE49-F238E27FC236}">
                  <a16:creationId xmlns:a16="http://schemas.microsoft.com/office/drawing/2014/main" id="{14E023C9-182A-A675-9058-2E485F517E06}"/>
                </a:ext>
              </a:extLst>
            </p:cNvPr>
            <p:cNvSpPr/>
            <p:nvPr/>
          </p:nvSpPr>
          <p:spPr>
            <a:xfrm>
              <a:off x="6528284" y="5448300"/>
              <a:ext cx="4215916" cy="16077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dirty="0">
                  <a:solidFill>
                    <a:schemeClr val="tx1"/>
                  </a:solidFill>
                </a:rPr>
                <a:t>Gibi soruların cevaplarını arar?</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par>
                          <p:cTn id="25" fill="hold">
                            <p:stCondLst>
                              <p:cond delay="1500"/>
                            </p:stCondLst>
                            <p:childTnLst>
                              <p:par>
                                <p:cTn id="26" presetID="22" presetClass="entr" presetSubtype="4"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17909C17-1923-3DC1-AC82-29ADA7D6F3A3}"/>
              </a:ext>
            </a:extLst>
          </p:cNvPr>
          <p:cNvGrpSpPr/>
          <p:nvPr/>
        </p:nvGrpSpPr>
        <p:grpSpPr>
          <a:xfrm>
            <a:off x="359801" y="337999"/>
            <a:ext cx="5857794" cy="1383904"/>
            <a:chOff x="575782" y="2264924"/>
            <a:chExt cx="5857794" cy="1383904"/>
          </a:xfrm>
        </p:grpSpPr>
        <p:sp>
          <p:nvSpPr>
            <p:cNvPr id="3" name="Freeform 3">
              <a:extLst>
                <a:ext uri="{FF2B5EF4-FFF2-40B4-BE49-F238E27FC236}">
                  <a16:creationId xmlns:a16="http://schemas.microsoft.com/office/drawing/2014/main" id="{43301797-D6C0-0647-9CCB-D4A190640F04}"/>
                </a:ext>
              </a:extLst>
            </p:cNvPr>
            <p:cNvSpPr/>
            <p:nvPr/>
          </p:nvSpPr>
          <p:spPr>
            <a:xfrm>
              <a:off x="575782" y="2264924"/>
              <a:ext cx="5857794" cy="1383904"/>
            </a:xfrm>
            <a:custGeom>
              <a:avLst/>
              <a:gdLst/>
              <a:ahLst/>
              <a:cxnLst/>
              <a:rect l="l" t="t" r="r" b="b"/>
              <a:pathLst>
                <a:path w="5857794" h="1383904">
                  <a:moveTo>
                    <a:pt x="0" y="0"/>
                  </a:moveTo>
                  <a:lnTo>
                    <a:pt x="5857794" y="0"/>
                  </a:lnTo>
                  <a:lnTo>
                    <a:pt x="5857794" y="1383904"/>
                  </a:lnTo>
                  <a:lnTo>
                    <a:pt x="0" y="1383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4" name="TextBox 6">
              <a:extLst>
                <a:ext uri="{FF2B5EF4-FFF2-40B4-BE49-F238E27FC236}">
                  <a16:creationId xmlns:a16="http://schemas.microsoft.com/office/drawing/2014/main" id="{60EADBEF-D28B-D746-805E-AFE3774B12EA}"/>
                </a:ext>
              </a:extLst>
            </p:cNvPr>
            <p:cNvSpPr txBox="1"/>
            <p:nvPr/>
          </p:nvSpPr>
          <p:spPr>
            <a:xfrm>
              <a:off x="751317" y="2489476"/>
              <a:ext cx="1101124" cy="902970"/>
            </a:xfrm>
            <a:prstGeom prst="rect">
              <a:avLst/>
            </a:prstGeom>
          </p:spPr>
          <p:txBody>
            <a:bodyPr lIns="0" tIns="0" rIns="0" bIns="0" rtlCol="0" anchor="t">
              <a:spAutoFit/>
            </a:bodyPr>
            <a:lstStyle/>
            <a:p>
              <a:pPr algn="ctr">
                <a:lnSpc>
                  <a:spcPts val="7279"/>
                </a:lnSpc>
              </a:pPr>
              <a:r>
                <a:rPr lang="en-US" sz="5199" b="1" dirty="0">
                  <a:solidFill>
                    <a:srgbClr val="000000"/>
                  </a:solidFill>
                </a:rPr>
                <a:t>1</a:t>
              </a:r>
            </a:p>
          </p:txBody>
        </p:sp>
        <p:sp>
          <p:nvSpPr>
            <p:cNvPr id="5" name="TextBox 7">
              <a:extLst>
                <a:ext uri="{FF2B5EF4-FFF2-40B4-BE49-F238E27FC236}">
                  <a16:creationId xmlns:a16="http://schemas.microsoft.com/office/drawing/2014/main" id="{ED8BD54C-3E47-EB10-10C1-85572DC50FF3}"/>
                </a:ext>
              </a:extLst>
            </p:cNvPr>
            <p:cNvSpPr txBox="1"/>
            <p:nvPr/>
          </p:nvSpPr>
          <p:spPr>
            <a:xfrm>
              <a:off x="2639714" y="2660499"/>
              <a:ext cx="3566188" cy="560923"/>
            </a:xfrm>
            <a:prstGeom prst="rect">
              <a:avLst/>
            </a:prstGeom>
          </p:spPr>
          <p:txBody>
            <a:bodyPr wrap="square" lIns="0" tIns="0" rIns="0" bIns="0" rtlCol="0" anchor="t">
              <a:spAutoFit/>
            </a:bodyPr>
            <a:lstStyle/>
            <a:p>
              <a:pPr algn="ctr">
                <a:lnSpc>
                  <a:spcPts val="4759"/>
                </a:lnSpc>
              </a:pPr>
              <a:r>
                <a:rPr lang="tr-TR" sz="3399" dirty="0">
                  <a:solidFill>
                    <a:srgbClr val="000000"/>
                  </a:solidFill>
                  <a:latin typeface="Arimo Bold"/>
                </a:rPr>
                <a:t>İnsanın Yaratılışı</a:t>
              </a:r>
              <a:endParaRPr lang="en-US" sz="3399" dirty="0">
                <a:solidFill>
                  <a:srgbClr val="000000"/>
                </a:solidFill>
                <a:latin typeface="Arimo Bold"/>
              </a:endParaRPr>
            </a:p>
          </p:txBody>
        </p:sp>
      </p:grpSp>
      <p:sp>
        <p:nvSpPr>
          <p:cNvPr id="7" name="Metin kutusu 6">
            <a:extLst>
              <a:ext uri="{FF2B5EF4-FFF2-40B4-BE49-F238E27FC236}">
                <a16:creationId xmlns:a16="http://schemas.microsoft.com/office/drawing/2014/main" id="{74FB7A5B-0D9A-690F-182A-7473BE101805}"/>
              </a:ext>
            </a:extLst>
          </p:cNvPr>
          <p:cNvSpPr txBox="1"/>
          <p:nvPr/>
        </p:nvSpPr>
        <p:spPr>
          <a:xfrm>
            <a:off x="228600" y="3855666"/>
            <a:ext cx="7543800" cy="2232021"/>
          </a:xfrm>
          <a:prstGeom prst="rect">
            <a:avLst/>
          </a:prstGeom>
          <a:solidFill>
            <a:srgbClr val="F5F2E3"/>
          </a:solidFill>
        </p:spPr>
        <p:txBody>
          <a:bodyPr wrap="square">
            <a:spAutoFit/>
          </a:bodyPr>
          <a:lstStyle/>
          <a:p>
            <a:pPr algn="just">
              <a:lnSpc>
                <a:spcPct val="150000"/>
              </a:lnSpc>
              <a:spcBef>
                <a:spcPts val="1200"/>
              </a:spcBef>
              <a:spcAft>
                <a:spcPts val="1200"/>
              </a:spcAft>
            </a:pPr>
            <a:r>
              <a:rPr lang="tr-TR" sz="3200" dirty="0"/>
              <a:t>Kur`an-ı Kerim, birisi; ilk insan </a:t>
            </a:r>
            <a:r>
              <a:rPr lang="tr-TR" sz="3200" dirty="0">
                <a:solidFill>
                  <a:srgbClr val="FF0000"/>
                </a:solidFill>
              </a:rPr>
              <a:t>Hz. Âdem’in </a:t>
            </a:r>
            <a:r>
              <a:rPr lang="tr-TR" sz="3200" dirty="0"/>
              <a:t>(as), ikincisi de </a:t>
            </a:r>
            <a:r>
              <a:rPr lang="tr-TR" sz="3200" dirty="0">
                <a:solidFill>
                  <a:srgbClr val="FF0000"/>
                </a:solidFill>
              </a:rPr>
              <a:t>diğer insanların </a:t>
            </a:r>
            <a:r>
              <a:rPr lang="tr-TR" sz="3200" dirty="0"/>
              <a:t>yaratılmasından bahsediyor.</a:t>
            </a:r>
          </a:p>
        </p:txBody>
      </p:sp>
      <p:sp>
        <p:nvSpPr>
          <p:cNvPr id="9" name="Metin kutusu 8">
            <a:extLst>
              <a:ext uri="{FF2B5EF4-FFF2-40B4-BE49-F238E27FC236}">
                <a16:creationId xmlns:a16="http://schemas.microsoft.com/office/drawing/2014/main" id="{47A94C7B-D91A-E0D0-3094-EC13FA647E46}"/>
              </a:ext>
            </a:extLst>
          </p:cNvPr>
          <p:cNvSpPr txBox="1"/>
          <p:nvPr/>
        </p:nvSpPr>
        <p:spPr>
          <a:xfrm>
            <a:off x="256820" y="6875899"/>
            <a:ext cx="7543799" cy="2970685"/>
          </a:xfrm>
          <a:prstGeom prst="rect">
            <a:avLst/>
          </a:prstGeom>
          <a:solidFill>
            <a:srgbClr val="F5F2E3"/>
          </a:solidFill>
        </p:spPr>
        <p:txBody>
          <a:bodyPr wrap="square">
            <a:spAutoFit/>
          </a:bodyPr>
          <a:lstStyle/>
          <a:p>
            <a:pPr algn="just">
              <a:lnSpc>
                <a:spcPct val="150000"/>
              </a:lnSpc>
            </a:pPr>
            <a:r>
              <a:rPr lang="tr-TR" sz="3200" dirty="0"/>
              <a:t>Diğer tüm varlıklar gibi insan da Allah (cc) tarafından yaratılmıştır. Allah (cc), Kur’an-ı Kerim’de insanın </a:t>
            </a:r>
            <a:r>
              <a:rPr lang="tr-TR" sz="3200" dirty="0">
                <a:solidFill>
                  <a:srgbClr val="FF0000"/>
                </a:solidFill>
              </a:rPr>
              <a:t>su ve topraktan </a:t>
            </a:r>
            <a:r>
              <a:rPr lang="tr-TR" sz="3200" dirty="0"/>
              <a:t>yaratıldığını bildirir</a:t>
            </a:r>
          </a:p>
        </p:txBody>
      </p:sp>
      <p:grpSp>
        <p:nvGrpSpPr>
          <p:cNvPr id="10" name="Grup 9">
            <a:extLst>
              <a:ext uri="{FF2B5EF4-FFF2-40B4-BE49-F238E27FC236}">
                <a16:creationId xmlns:a16="http://schemas.microsoft.com/office/drawing/2014/main" id="{75A1CA56-FC8F-8461-0A85-713DB8721E4C}"/>
              </a:ext>
            </a:extLst>
          </p:cNvPr>
          <p:cNvGrpSpPr/>
          <p:nvPr/>
        </p:nvGrpSpPr>
        <p:grpSpPr>
          <a:xfrm>
            <a:off x="7298309" y="337999"/>
            <a:ext cx="4300981" cy="2713658"/>
            <a:chOff x="761080" y="1592807"/>
            <a:chExt cx="4300981" cy="2713658"/>
          </a:xfrm>
        </p:grpSpPr>
        <p:sp>
          <p:nvSpPr>
            <p:cNvPr id="11" name="Freeform 11">
              <a:extLst>
                <a:ext uri="{FF2B5EF4-FFF2-40B4-BE49-F238E27FC236}">
                  <a16:creationId xmlns:a16="http://schemas.microsoft.com/office/drawing/2014/main" id="{13F1044E-EC6D-F9E1-845D-71D4507F401E}"/>
                </a:ext>
              </a:extLst>
            </p:cNvPr>
            <p:cNvSpPr/>
            <p:nvPr/>
          </p:nvSpPr>
          <p:spPr>
            <a:xfrm>
              <a:off x="761080" y="1592807"/>
              <a:ext cx="1222122" cy="1163882"/>
            </a:xfrm>
            <a:custGeom>
              <a:avLst/>
              <a:gdLst/>
              <a:ahLst/>
              <a:cxnLst/>
              <a:rect l="l" t="t" r="r" b="b"/>
              <a:pathLst>
                <a:path w="723489" h="723489">
                  <a:moveTo>
                    <a:pt x="0" y="0"/>
                  </a:moveTo>
                  <a:lnTo>
                    <a:pt x="723489" y="0"/>
                  </a:lnTo>
                  <a:lnTo>
                    <a:pt x="723489" y="723489"/>
                  </a:lnTo>
                  <a:lnTo>
                    <a:pt x="0" y="7234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2" name="Freeform 12">
              <a:extLst>
                <a:ext uri="{FF2B5EF4-FFF2-40B4-BE49-F238E27FC236}">
                  <a16:creationId xmlns:a16="http://schemas.microsoft.com/office/drawing/2014/main" id="{E78E9337-4B3B-7CC6-E1EE-EB8EF30F1B2B}"/>
                </a:ext>
              </a:extLst>
            </p:cNvPr>
            <p:cNvSpPr/>
            <p:nvPr/>
          </p:nvSpPr>
          <p:spPr>
            <a:xfrm>
              <a:off x="1424562" y="2362518"/>
              <a:ext cx="3637499" cy="1608778"/>
            </a:xfrm>
            <a:custGeom>
              <a:avLst/>
              <a:gdLst/>
              <a:ahLst/>
              <a:cxnLst/>
              <a:rect l="l" t="t" r="r" b="b"/>
              <a:pathLst>
                <a:path w="1940954" h="534571">
                  <a:moveTo>
                    <a:pt x="0" y="0"/>
                  </a:moveTo>
                  <a:lnTo>
                    <a:pt x="1940954" y="0"/>
                  </a:lnTo>
                  <a:lnTo>
                    <a:pt x="1940954" y="534572"/>
                  </a:lnTo>
                  <a:lnTo>
                    <a:pt x="0" y="5345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nvGrpSpPr>
            <p:cNvPr id="13" name="Group 13">
              <a:extLst>
                <a:ext uri="{FF2B5EF4-FFF2-40B4-BE49-F238E27FC236}">
                  <a16:creationId xmlns:a16="http://schemas.microsoft.com/office/drawing/2014/main" id="{B9C06A6F-277A-940F-E7FB-C8370F31534C}"/>
                </a:ext>
              </a:extLst>
            </p:cNvPr>
            <p:cNvGrpSpPr/>
            <p:nvPr/>
          </p:nvGrpSpPr>
          <p:grpSpPr>
            <a:xfrm>
              <a:off x="884379" y="1695224"/>
              <a:ext cx="1007035" cy="959045"/>
              <a:chOff x="48132" y="-32844"/>
              <a:chExt cx="812800" cy="812800"/>
            </a:xfrm>
          </p:grpSpPr>
          <p:sp>
            <p:nvSpPr>
              <p:cNvPr id="16" name="Freeform 14">
                <a:extLst>
                  <a:ext uri="{FF2B5EF4-FFF2-40B4-BE49-F238E27FC236}">
                    <a16:creationId xmlns:a16="http://schemas.microsoft.com/office/drawing/2014/main" id="{61B0DACC-AFF5-B427-3C16-CC489AD897A3}"/>
                  </a:ext>
                </a:extLst>
              </p:cNvPr>
              <p:cNvSpPr/>
              <p:nvPr/>
            </p:nvSpPr>
            <p:spPr>
              <a:xfrm>
                <a:off x="48132" y="-3284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920"/>
              </a:solidFill>
              <a:ln w="9525" cap="sq">
                <a:solidFill>
                  <a:srgbClr val="6B4EC3"/>
                </a:solidFill>
                <a:prstDash val="solid"/>
                <a:miter/>
              </a:ln>
            </p:spPr>
            <p:txBody>
              <a:bodyPr/>
              <a:lstStyle/>
              <a:p>
                <a:endParaRPr lang="tr-TR" dirty="0"/>
              </a:p>
            </p:txBody>
          </p:sp>
          <p:sp>
            <p:nvSpPr>
              <p:cNvPr id="17" name="TextBox 15">
                <a:extLst>
                  <a:ext uri="{FF2B5EF4-FFF2-40B4-BE49-F238E27FC236}">
                    <a16:creationId xmlns:a16="http://schemas.microsoft.com/office/drawing/2014/main" id="{C0226BF3-7D08-171E-07D0-9E075D3521FE}"/>
                  </a:ext>
                </a:extLst>
              </p:cNvPr>
              <p:cNvSpPr txBox="1"/>
              <p:nvPr/>
            </p:nvSpPr>
            <p:spPr>
              <a:xfrm>
                <a:off x="76200" y="57150"/>
                <a:ext cx="660400" cy="679450"/>
              </a:xfrm>
              <a:prstGeom prst="rect">
                <a:avLst/>
              </a:prstGeom>
            </p:spPr>
            <p:txBody>
              <a:bodyPr lIns="22725" tIns="22725" rIns="22725" bIns="22725" rtlCol="0" anchor="ctr"/>
              <a:lstStyle/>
              <a:p>
                <a:pPr algn="ctr">
                  <a:lnSpc>
                    <a:spcPts val="1122"/>
                  </a:lnSpc>
                  <a:spcBef>
                    <a:spcPct val="0"/>
                  </a:spcBef>
                </a:pPr>
                <a:endParaRPr/>
              </a:p>
            </p:txBody>
          </p:sp>
        </p:grpSp>
        <p:sp>
          <p:nvSpPr>
            <p:cNvPr id="14" name="TextBox 39">
              <a:extLst>
                <a:ext uri="{FF2B5EF4-FFF2-40B4-BE49-F238E27FC236}">
                  <a16:creationId xmlns:a16="http://schemas.microsoft.com/office/drawing/2014/main" id="{FFD5ACFA-5E5A-E5B0-EDFE-C627E1E72CB9}"/>
                </a:ext>
              </a:extLst>
            </p:cNvPr>
            <p:cNvSpPr txBox="1"/>
            <p:nvPr/>
          </p:nvSpPr>
          <p:spPr>
            <a:xfrm>
              <a:off x="1053804" y="2015381"/>
              <a:ext cx="659746" cy="462434"/>
            </a:xfrm>
            <a:prstGeom prst="rect">
              <a:avLst/>
            </a:prstGeom>
          </p:spPr>
          <p:txBody>
            <a:bodyPr wrap="square" lIns="0" tIns="0" rIns="0" bIns="0" rtlCol="0" anchor="t">
              <a:spAutoFit/>
            </a:bodyPr>
            <a:lstStyle/>
            <a:p>
              <a:pPr algn="ctr">
                <a:lnSpc>
                  <a:spcPts val="3367"/>
                </a:lnSpc>
              </a:pPr>
              <a:r>
                <a:rPr lang="en-US" sz="4000" dirty="0">
                  <a:solidFill>
                    <a:srgbClr val="111111"/>
                  </a:solidFill>
                </a:rPr>
                <a:t>1</a:t>
              </a:r>
            </a:p>
          </p:txBody>
        </p:sp>
        <p:sp>
          <p:nvSpPr>
            <p:cNvPr id="15" name="Metin kutusu 14">
              <a:extLst>
                <a:ext uri="{FF2B5EF4-FFF2-40B4-BE49-F238E27FC236}">
                  <a16:creationId xmlns:a16="http://schemas.microsoft.com/office/drawing/2014/main" id="{E4390769-5BF8-FCB9-957D-9C03BB7E2D82}"/>
                </a:ext>
              </a:extLst>
            </p:cNvPr>
            <p:cNvSpPr txBox="1"/>
            <p:nvPr/>
          </p:nvSpPr>
          <p:spPr>
            <a:xfrm>
              <a:off x="1475120" y="2552139"/>
              <a:ext cx="3447982" cy="1754326"/>
            </a:xfrm>
            <a:prstGeom prst="rect">
              <a:avLst/>
            </a:prstGeom>
            <a:noFill/>
          </p:spPr>
          <p:txBody>
            <a:bodyPr wrap="square" rtlCol="0">
              <a:spAutoFit/>
            </a:bodyPr>
            <a:lstStyle/>
            <a:p>
              <a:pPr algn="ctr"/>
              <a:r>
                <a:rPr lang="tr-TR" sz="3600" dirty="0"/>
                <a:t>Hz. Âdem’in (as)</a:t>
              </a:r>
            </a:p>
            <a:p>
              <a:pPr algn="ctr"/>
              <a:r>
                <a:rPr lang="tr-TR" sz="3600" dirty="0"/>
                <a:t>Yaratılışı</a:t>
              </a:r>
            </a:p>
            <a:p>
              <a:pPr algn="ctr"/>
              <a:r>
                <a:rPr lang="tr-TR" sz="3600" dirty="0"/>
                <a:t> </a:t>
              </a:r>
            </a:p>
          </p:txBody>
        </p:sp>
      </p:grpSp>
      <p:sp>
        <p:nvSpPr>
          <p:cNvPr id="18" name="Freeform 8">
            <a:extLst>
              <a:ext uri="{FF2B5EF4-FFF2-40B4-BE49-F238E27FC236}">
                <a16:creationId xmlns:a16="http://schemas.microsoft.com/office/drawing/2014/main" id="{E23BC936-771D-6034-91A2-D03CF730F6B0}"/>
              </a:ext>
            </a:extLst>
          </p:cNvPr>
          <p:cNvSpPr/>
          <p:nvPr/>
        </p:nvSpPr>
        <p:spPr>
          <a:xfrm rot="19246847">
            <a:off x="7595693" y="1691120"/>
            <a:ext cx="1411467" cy="3190909"/>
          </a:xfrm>
          <a:custGeom>
            <a:avLst/>
            <a:gdLst/>
            <a:ahLst/>
            <a:cxnLst/>
            <a:rect l="l" t="t" r="r" b="b"/>
            <a:pathLst>
              <a:path w="278514" h="696284">
                <a:moveTo>
                  <a:pt x="0" y="0"/>
                </a:moveTo>
                <a:lnTo>
                  <a:pt x="278514" y="0"/>
                </a:lnTo>
                <a:lnTo>
                  <a:pt x="278514" y="696284"/>
                </a:lnTo>
                <a:lnTo>
                  <a:pt x="0" y="6962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21" name="Dikdörtgen: Köşeleri Yuvarlatılmış 20">
            <a:extLst>
              <a:ext uri="{FF2B5EF4-FFF2-40B4-BE49-F238E27FC236}">
                <a16:creationId xmlns:a16="http://schemas.microsoft.com/office/drawing/2014/main" id="{0CA332F9-BD76-F443-7E18-3AC9908822F4}"/>
              </a:ext>
            </a:extLst>
          </p:cNvPr>
          <p:cNvSpPr/>
          <p:nvPr/>
        </p:nvSpPr>
        <p:spPr>
          <a:xfrm>
            <a:off x="9144000" y="3154072"/>
            <a:ext cx="8915400" cy="6573414"/>
          </a:xfrm>
          <a:prstGeom prst="roundRect">
            <a:avLst>
              <a:gd name="adj" fmla="val 7749"/>
            </a:avLst>
          </a:prstGeom>
          <a:solidFill>
            <a:srgbClr val="F3F0E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Metin kutusu 23">
            <a:extLst>
              <a:ext uri="{FF2B5EF4-FFF2-40B4-BE49-F238E27FC236}">
                <a16:creationId xmlns:a16="http://schemas.microsoft.com/office/drawing/2014/main" id="{C13810EB-77F2-870A-138B-A6136FDAE204}"/>
              </a:ext>
            </a:extLst>
          </p:cNvPr>
          <p:cNvSpPr txBox="1"/>
          <p:nvPr/>
        </p:nvSpPr>
        <p:spPr>
          <a:xfrm>
            <a:off x="9563100" y="3125981"/>
            <a:ext cx="8077200" cy="1964512"/>
          </a:xfrm>
          <a:prstGeom prst="rect">
            <a:avLst/>
          </a:prstGeom>
          <a:noFill/>
        </p:spPr>
        <p:txBody>
          <a:bodyPr wrap="square">
            <a:spAutoFit/>
          </a:bodyPr>
          <a:lstStyle/>
          <a:p>
            <a:pPr algn="just">
              <a:lnSpc>
                <a:spcPct val="150000"/>
              </a:lnSpc>
            </a:pPr>
            <a:r>
              <a:rPr lang="tr-TR" sz="2800" dirty="0"/>
              <a:t>«Gerçek şu ki biz insanı çamurdan, süzülmüş bir özden yarattık.»</a:t>
            </a:r>
          </a:p>
          <a:p>
            <a:pPr algn="r">
              <a:lnSpc>
                <a:spcPct val="150000"/>
              </a:lnSpc>
            </a:pPr>
            <a:r>
              <a:rPr lang="tr-TR" sz="2800" dirty="0" err="1">
                <a:solidFill>
                  <a:srgbClr val="FF0000"/>
                </a:solidFill>
              </a:rPr>
              <a:t>Mü'minûn</a:t>
            </a:r>
            <a:r>
              <a:rPr lang="tr-TR" sz="2800" dirty="0">
                <a:solidFill>
                  <a:srgbClr val="FF0000"/>
                </a:solidFill>
              </a:rPr>
              <a:t> suresi 12. ayet</a:t>
            </a:r>
          </a:p>
        </p:txBody>
      </p:sp>
      <p:sp>
        <p:nvSpPr>
          <p:cNvPr id="25" name="Metin kutusu 24">
            <a:extLst>
              <a:ext uri="{FF2B5EF4-FFF2-40B4-BE49-F238E27FC236}">
                <a16:creationId xmlns:a16="http://schemas.microsoft.com/office/drawing/2014/main" id="{1F074971-5AB3-F5D1-16F5-260A3A7CF979}"/>
              </a:ext>
            </a:extLst>
          </p:cNvPr>
          <p:cNvSpPr txBox="1"/>
          <p:nvPr/>
        </p:nvSpPr>
        <p:spPr>
          <a:xfrm>
            <a:off x="9563100" y="4968853"/>
            <a:ext cx="8077200" cy="2610843"/>
          </a:xfrm>
          <a:prstGeom prst="rect">
            <a:avLst/>
          </a:prstGeom>
          <a:noFill/>
        </p:spPr>
        <p:txBody>
          <a:bodyPr wrap="square">
            <a:spAutoFit/>
          </a:bodyPr>
          <a:lstStyle/>
          <a:p>
            <a:pPr algn="just">
              <a:lnSpc>
                <a:spcPct val="150000"/>
              </a:lnSpc>
            </a:pPr>
            <a:r>
              <a:rPr lang="tr-TR" sz="2800" dirty="0"/>
              <a:t>«İnsanı sudan yaratıp, onu soy ve evlilik bağlarıyla büyük bir nesil hâline getiren de O’dur. Senin Rabbinin gücü her şeye yeter.»</a:t>
            </a:r>
          </a:p>
          <a:p>
            <a:pPr algn="r">
              <a:lnSpc>
                <a:spcPct val="150000"/>
              </a:lnSpc>
            </a:pPr>
            <a:r>
              <a:rPr lang="tr-TR" sz="2800" dirty="0">
                <a:solidFill>
                  <a:srgbClr val="FF0000"/>
                </a:solidFill>
              </a:rPr>
              <a:t>Furkan suresi 54. ayet</a:t>
            </a:r>
          </a:p>
        </p:txBody>
      </p:sp>
      <p:sp>
        <p:nvSpPr>
          <p:cNvPr id="26" name="Metin kutusu 25">
            <a:extLst>
              <a:ext uri="{FF2B5EF4-FFF2-40B4-BE49-F238E27FC236}">
                <a16:creationId xmlns:a16="http://schemas.microsoft.com/office/drawing/2014/main" id="{192AAE19-7C02-C51B-90A4-73B9F1791C53}"/>
              </a:ext>
            </a:extLst>
          </p:cNvPr>
          <p:cNvSpPr txBox="1"/>
          <p:nvPr/>
        </p:nvSpPr>
        <p:spPr>
          <a:xfrm>
            <a:off x="9563100" y="7671335"/>
            <a:ext cx="8077200" cy="1964512"/>
          </a:xfrm>
          <a:prstGeom prst="rect">
            <a:avLst/>
          </a:prstGeom>
          <a:noFill/>
        </p:spPr>
        <p:txBody>
          <a:bodyPr wrap="square">
            <a:spAutoFit/>
          </a:bodyPr>
          <a:lstStyle/>
          <a:p>
            <a:pPr algn="just">
              <a:lnSpc>
                <a:spcPct val="150000"/>
              </a:lnSpc>
            </a:pPr>
            <a:r>
              <a:rPr lang="tr-TR" sz="2800" dirty="0"/>
              <a:t>«O Allah ki, yarattığı her şeyi en güzel bir şekilde yarattı; insanı yaratmaya da çamurdan başladı.»</a:t>
            </a:r>
          </a:p>
          <a:p>
            <a:pPr algn="r">
              <a:lnSpc>
                <a:spcPct val="150000"/>
              </a:lnSpc>
            </a:pPr>
            <a:r>
              <a:rPr lang="tr-TR" sz="2800" dirty="0">
                <a:solidFill>
                  <a:srgbClr val="FF0000"/>
                </a:solidFill>
              </a:rPr>
              <a:t>Furkan suresi 54. ayet</a:t>
            </a:r>
          </a:p>
        </p:txBody>
      </p:sp>
    </p:spTree>
    <p:custDataLst>
      <p:tags r:id="rId1"/>
    </p:custDataLst>
    <p:extLst>
      <p:ext uri="{BB962C8B-B14F-4D97-AF65-F5344CB8AC3E}">
        <p14:creationId xmlns:p14="http://schemas.microsoft.com/office/powerpoint/2010/main" val="223217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up)">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8" grpId="0" animBg="1"/>
      <p:bldP spid="21" grpId="0" animBg="1"/>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5">
            <a:extLst>
              <a:ext uri="{FF2B5EF4-FFF2-40B4-BE49-F238E27FC236}">
                <a16:creationId xmlns:a16="http://schemas.microsoft.com/office/drawing/2014/main" id="{E4169917-58C2-72B1-C0D2-B599628F2EBC}"/>
              </a:ext>
            </a:extLst>
          </p:cNvPr>
          <p:cNvGrpSpPr/>
          <p:nvPr/>
        </p:nvGrpSpPr>
        <p:grpSpPr>
          <a:xfrm>
            <a:off x="0" y="69354"/>
            <a:ext cx="5939478" cy="10217646"/>
            <a:chOff x="0" y="0"/>
            <a:chExt cx="3298433" cy="5847080"/>
          </a:xfrm>
        </p:grpSpPr>
        <p:sp>
          <p:nvSpPr>
            <p:cNvPr id="46" name="Freeform 46">
              <a:extLst>
                <a:ext uri="{FF2B5EF4-FFF2-40B4-BE49-F238E27FC236}">
                  <a16:creationId xmlns:a16="http://schemas.microsoft.com/office/drawing/2014/main" id="{F99694FE-6E54-2AF3-1EE6-6C0A26FF9781}"/>
                </a:ext>
              </a:extLst>
            </p:cNvPr>
            <p:cNvSpPr/>
            <p:nvPr/>
          </p:nvSpPr>
          <p:spPr>
            <a:xfrm>
              <a:off x="0" y="0"/>
              <a:ext cx="3298434" cy="5847080"/>
            </a:xfrm>
            <a:custGeom>
              <a:avLst/>
              <a:gdLst/>
              <a:ahLst/>
              <a:cxnLst/>
              <a:rect l="l" t="t" r="r" b="b"/>
              <a:pathLst>
                <a:path w="3298434" h="5847080">
                  <a:moveTo>
                    <a:pt x="3298433" y="5847080"/>
                  </a:moveTo>
                  <a:lnTo>
                    <a:pt x="0" y="5847080"/>
                  </a:lnTo>
                  <a:lnTo>
                    <a:pt x="0" y="0"/>
                  </a:lnTo>
                  <a:lnTo>
                    <a:pt x="1482971" y="0"/>
                  </a:lnTo>
                  <a:cubicBezTo>
                    <a:pt x="2486330" y="0"/>
                    <a:pt x="3298434" y="702310"/>
                    <a:pt x="3298434" y="1567180"/>
                  </a:cubicBezTo>
                  <a:lnTo>
                    <a:pt x="3298434" y="5847080"/>
                  </a:lnTo>
                  <a:close/>
                </a:path>
              </a:pathLst>
            </a:custGeom>
            <a:blipFill>
              <a:blip r:embed="rId4"/>
              <a:stretch>
                <a:fillRect l="-38634" r="-38634"/>
              </a:stretch>
            </a:blipFill>
          </p:spPr>
          <p:txBody>
            <a:bodyPr/>
            <a:lstStyle/>
            <a:p>
              <a:endParaRPr lang="tr-TR"/>
            </a:p>
          </p:txBody>
        </p:sp>
      </p:grpSp>
      <p:grpSp>
        <p:nvGrpSpPr>
          <p:cNvPr id="42" name="Group 42">
            <a:extLst>
              <a:ext uri="{FF2B5EF4-FFF2-40B4-BE49-F238E27FC236}">
                <a16:creationId xmlns:a16="http://schemas.microsoft.com/office/drawing/2014/main" id="{C26F0004-6128-8A42-0DF9-206BF09EC413}"/>
              </a:ext>
            </a:extLst>
          </p:cNvPr>
          <p:cNvGrpSpPr/>
          <p:nvPr/>
        </p:nvGrpSpPr>
        <p:grpSpPr>
          <a:xfrm>
            <a:off x="1" y="9862812"/>
            <a:ext cx="18288000" cy="424188"/>
            <a:chOff x="0" y="0"/>
            <a:chExt cx="6820859" cy="684823"/>
          </a:xfrm>
        </p:grpSpPr>
        <p:sp>
          <p:nvSpPr>
            <p:cNvPr id="44" name="TextBox 44">
              <a:extLst>
                <a:ext uri="{FF2B5EF4-FFF2-40B4-BE49-F238E27FC236}">
                  <a16:creationId xmlns:a16="http://schemas.microsoft.com/office/drawing/2014/main" id="{7B472132-3560-D0D6-F148-6FBB7752FFE2}"/>
                </a:ext>
              </a:extLst>
            </p:cNvPr>
            <p:cNvSpPr txBox="1"/>
            <p:nvPr/>
          </p:nvSpPr>
          <p:spPr>
            <a:xfrm>
              <a:off x="0" y="9525"/>
              <a:ext cx="6820859" cy="675298"/>
            </a:xfrm>
            <a:prstGeom prst="rect">
              <a:avLst/>
            </a:prstGeom>
          </p:spPr>
          <p:txBody>
            <a:bodyPr lIns="50800" tIns="50800" rIns="50800" bIns="50800" rtlCol="0" anchor="ctr"/>
            <a:lstStyle/>
            <a:p>
              <a:pPr marL="0" lvl="0" indent="0" algn="ctr">
                <a:lnSpc>
                  <a:spcPts val="2377"/>
                </a:lnSpc>
                <a:spcBef>
                  <a:spcPct val="0"/>
                </a:spcBef>
              </a:pPr>
              <a:endParaRPr/>
            </a:p>
          </p:txBody>
        </p:sp>
        <p:sp>
          <p:nvSpPr>
            <p:cNvPr id="43" name="Freeform 43">
              <a:extLst>
                <a:ext uri="{FF2B5EF4-FFF2-40B4-BE49-F238E27FC236}">
                  <a16:creationId xmlns:a16="http://schemas.microsoft.com/office/drawing/2014/main" id="{5D27B41C-3A73-D56C-CBB0-F87B9E6A13F4}"/>
                </a:ext>
              </a:extLst>
            </p:cNvPr>
            <p:cNvSpPr/>
            <p:nvPr/>
          </p:nvSpPr>
          <p:spPr>
            <a:xfrm>
              <a:off x="0" y="0"/>
              <a:ext cx="6820859" cy="684823"/>
            </a:xfrm>
            <a:custGeom>
              <a:avLst/>
              <a:gdLst/>
              <a:ahLst/>
              <a:cxnLst/>
              <a:rect l="l" t="t" r="r" b="b"/>
              <a:pathLst>
                <a:path w="6820859" h="684823">
                  <a:moveTo>
                    <a:pt x="0" y="0"/>
                  </a:moveTo>
                  <a:lnTo>
                    <a:pt x="6820859" y="0"/>
                  </a:lnTo>
                  <a:lnTo>
                    <a:pt x="6820859" y="684823"/>
                  </a:lnTo>
                  <a:lnTo>
                    <a:pt x="0" y="684823"/>
                  </a:lnTo>
                  <a:close/>
                </a:path>
              </a:pathLst>
            </a:custGeom>
            <a:solidFill>
              <a:srgbClr val="182440"/>
            </a:solidFill>
            <a:ln w="28575" cap="sq">
              <a:solidFill>
                <a:srgbClr val="000000"/>
              </a:solidFill>
              <a:prstDash val="solid"/>
              <a:miter/>
            </a:ln>
          </p:spPr>
          <p:txBody>
            <a:bodyPr/>
            <a:lstStyle/>
            <a:p>
              <a:endParaRPr lang="tr-TR"/>
            </a:p>
          </p:txBody>
        </p:sp>
      </p:grpSp>
      <p:sp>
        <p:nvSpPr>
          <p:cNvPr id="47" name="TextBox 47">
            <a:extLst>
              <a:ext uri="{FF2B5EF4-FFF2-40B4-BE49-F238E27FC236}">
                <a16:creationId xmlns:a16="http://schemas.microsoft.com/office/drawing/2014/main" id="{9D115056-E2F4-91D4-6926-53210293DE85}"/>
              </a:ext>
            </a:extLst>
          </p:cNvPr>
          <p:cNvSpPr txBox="1"/>
          <p:nvPr/>
        </p:nvSpPr>
        <p:spPr>
          <a:xfrm>
            <a:off x="7827875" y="1416709"/>
            <a:ext cx="8440507" cy="918521"/>
          </a:xfrm>
          <a:prstGeom prst="rect">
            <a:avLst/>
          </a:prstGeom>
        </p:spPr>
        <p:txBody>
          <a:bodyPr wrap="square" lIns="0" tIns="0" rIns="0" bIns="0" rtlCol="0" anchor="t">
            <a:spAutoFit/>
          </a:bodyPr>
          <a:lstStyle/>
          <a:p>
            <a:pPr marL="0" lvl="0" indent="0" algn="ctr">
              <a:lnSpc>
                <a:spcPts val="8320"/>
              </a:lnSpc>
              <a:spcBef>
                <a:spcPct val="0"/>
              </a:spcBef>
            </a:pPr>
            <a:r>
              <a:rPr lang="tr-TR" sz="3600" b="1" u="none" strike="noStrike" spc="-192" dirty="0">
                <a:solidFill>
                  <a:srgbClr val="000000"/>
                </a:solidFill>
                <a:latin typeface="Times New Roman" panose="02020603050405020304" pitchFamily="18" charset="0"/>
                <a:ea typeface="TT Ramillas Italics"/>
                <a:cs typeface="Times New Roman" panose="02020603050405020304" pitchFamily="18" charset="0"/>
                <a:sym typeface="TT Ramillas Italics"/>
              </a:rPr>
              <a:t>Kur’an-ı Kerim’e Göre İnsanın Özellikleri </a:t>
            </a:r>
            <a:endParaRPr lang="en-US" sz="3600" b="1" u="none" strike="noStrike" spc="-192" dirty="0">
              <a:solidFill>
                <a:srgbClr val="000000"/>
              </a:solidFill>
              <a:latin typeface="Times New Roman" panose="02020603050405020304" pitchFamily="18" charset="0"/>
              <a:ea typeface="TT Ramillas Italics"/>
              <a:cs typeface="Times New Roman" panose="02020603050405020304" pitchFamily="18" charset="0"/>
              <a:sym typeface="TT Ramillas Italics"/>
            </a:endParaRPr>
          </a:p>
        </p:txBody>
      </p:sp>
      <p:grpSp>
        <p:nvGrpSpPr>
          <p:cNvPr id="60" name="Grup 59">
            <a:extLst>
              <a:ext uri="{FF2B5EF4-FFF2-40B4-BE49-F238E27FC236}">
                <a16:creationId xmlns:a16="http://schemas.microsoft.com/office/drawing/2014/main" id="{D30815B8-7410-B783-EEAC-10A8ABF6167B}"/>
              </a:ext>
            </a:extLst>
          </p:cNvPr>
          <p:cNvGrpSpPr/>
          <p:nvPr/>
        </p:nvGrpSpPr>
        <p:grpSpPr>
          <a:xfrm>
            <a:off x="5763943" y="199636"/>
            <a:ext cx="5857794" cy="1383904"/>
            <a:chOff x="575782" y="2264924"/>
            <a:chExt cx="5857794" cy="1383904"/>
          </a:xfrm>
        </p:grpSpPr>
        <p:sp>
          <p:nvSpPr>
            <p:cNvPr id="61" name="Freeform 3">
              <a:extLst>
                <a:ext uri="{FF2B5EF4-FFF2-40B4-BE49-F238E27FC236}">
                  <a16:creationId xmlns:a16="http://schemas.microsoft.com/office/drawing/2014/main" id="{AC3667DC-8654-BB81-264E-138E19E34B27}"/>
                </a:ext>
              </a:extLst>
            </p:cNvPr>
            <p:cNvSpPr/>
            <p:nvPr/>
          </p:nvSpPr>
          <p:spPr>
            <a:xfrm>
              <a:off x="575782" y="2264924"/>
              <a:ext cx="5857794" cy="1383904"/>
            </a:xfrm>
            <a:custGeom>
              <a:avLst/>
              <a:gdLst/>
              <a:ahLst/>
              <a:cxnLst/>
              <a:rect l="l" t="t" r="r" b="b"/>
              <a:pathLst>
                <a:path w="5857794" h="1383904">
                  <a:moveTo>
                    <a:pt x="0" y="0"/>
                  </a:moveTo>
                  <a:lnTo>
                    <a:pt x="5857794" y="0"/>
                  </a:lnTo>
                  <a:lnTo>
                    <a:pt x="5857794" y="1383904"/>
                  </a:lnTo>
                  <a:lnTo>
                    <a:pt x="0" y="13839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2" name="TextBox 6">
              <a:extLst>
                <a:ext uri="{FF2B5EF4-FFF2-40B4-BE49-F238E27FC236}">
                  <a16:creationId xmlns:a16="http://schemas.microsoft.com/office/drawing/2014/main" id="{FD774F6B-2A12-19AD-7050-388F21F65774}"/>
                </a:ext>
              </a:extLst>
            </p:cNvPr>
            <p:cNvSpPr txBox="1"/>
            <p:nvPr/>
          </p:nvSpPr>
          <p:spPr>
            <a:xfrm>
              <a:off x="751317" y="2489476"/>
              <a:ext cx="1101124" cy="902970"/>
            </a:xfrm>
            <a:prstGeom prst="rect">
              <a:avLst/>
            </a:prstGeom>
          </p:spPr>
          <p:txBody>
            <a:bodyPr lIns="0" tIns="0" rIns="0" bIns="0" rtlCol="0" anchor="t">
              <a:spAutoFit/>
            </a:bodyPr>
            <a:lstStyle/>
            <a:p>
              <a:pPr algn="ctr">
                <a:lnSpc>
                  <a:spcPts val="7279"/>
                </a:lnSpc>
              </a:pPr>
              <a:r>
                <a:rPr lang="tr-TR" sz="5199" b="1" dirty="0">
                  <a:solidFill>
                    <a:srgbClr val="000000"/>
                  </a:solidFill>
                </a:rPr>
                <a:t>2</a:t>
              </a:r>
              <a:endParaRPr lang="en-US" sz="5199" b="1" dirty="0">
                <a:solidFill>
                  <a:srgbClr val="000000"/>
                </a:solidFill>
              </a:endParaRPr>
            </a:p>
          </p:txBody>
        </p:sp>
        <p:sp>
          <p:nvSpPr>
            <p:cNvPr id="63" name="TextBox 7">
              <a:extLst>
                <a:ext uri="{FF2B5EF4-FFF2-40B4-BE49-F238E27FC236}">
                  <a16:creationId xmlns:a16="http://schemas.microsoft.com/office/drawing/2014/main" id="{01106F8D-795E-697E-B5DE-D0C7B1D437E1}"/>
                </a:ext>
              </a:extLst>
            </p:cNvPr>
            <p:cNvSpPr txBox="1"/>
            <p:nvPr/>
          </p:nvSpPr>
          <p:spPr>
            <a:xfrm>
              <a:off x="2639714" y="2660499"/>
              <a:ext cx="3566188" cy="560923"/>
            </a:xfrm>
            <a:prstGeom prst="rect">
              <a:avLst/>
            </a:prstGeom>
          </p:spPr>
          <p:txBody>
            <a:bodyPr wrap="square" lIns="0" tIns="0" rIns="0" bIns="0" rtlCol="0" anchor="t">
              <a:spAutoFit/>
            </a:bodyPr>
            <a:lstStyle/>
            <a:p>
              <a:pPr algn="ctr">
                <a:lnSpc>
                  <a:spcPts val="4759"/>
                </a:lnSpc>
              </a:pPr>
              <a:r>
                <a:rPr lang="tr-TR" sz="3399" dirty="0">
                  <a:solidFill>
                    <a:srgbClr val="000000"/>
                  </a:solidFill>
                  <a:latin typeface="Arimo Bold"/>
                </a:rPr>
                <a:t>İnsanın Özellikleri</a:t>
              </a:r>
              <a:endParaRPr lang="en-US" sz="3399" dirty="0">
                <a:solidFill>
                  <a:srgbClr val="000000"/>
                </a:solidFill>
                <a:latin typeface="Arimo Bold"/>
              </a:endParaRPr>
            </a:p>
          </p:txBody>
        </p:sp>
      </p:grpSp>
      <p:grpSp>
        <p:nvGrpSpPr>
          <p:cNvPr id="67" name="Grup 66">
            <a:extLst>
              <a:ext uri="{FF2B5EF4-FFF2-40B4-BE49-F238E27FC236}">
                <a16:creationId xmlns:a16="http://schemas.microsoft.com/office/drawing/2014/main" id="{9BFF0673-CCA8-9893-F21A-C80D0A1221FF}"/>
              </a:ext>
            </a:extLst>
          </p:cNvPr>
          <p:cNvGrpSpPr/>
          <p:nvPr/>
        </p:nvGrpSpPr>
        <p:grpSpPr>
          <a:xfrm>
            <a:off x="8229600" y="4005442"/>
            <a:ext cx="8975797" cy="908917"/>
            <a:chOff x="6908419" y="3009900"/>
            <a:chExt cx="8975797" cy="908917"/>
          </a:xfrm>
        </p:grpSpPr>
        <p:sp>
          <p:nvSpPr>
            <p:cNvPr id="5" name="Freeform 5">
              <a:extLst>
                <a:ext uri="{FF2B5EF4-FFF2-40B4-BE49-F238E27FC236}">
                  <a16:creationId xmlns:a16="http://schemas.microsoft.com/office/drawing/2014/main" id="{F55183F7-D8D1-CC83-A619-C5AB8311C141}"/>
                </a:ext>
              </a:extLst>
            </p:cNvPr>
            <p:cNvSpPr/>
            <p:nvPr/>
          </p:nvSpPr>
          <p:spPr>
            <a:xfrm>
              <a:off x="7340757" y="3108189"/>
              <a:ext cx="709869" cy="712338"/>
            </a:xfrm>
            <a:custGeom>
              <a:avLst/>
              <a:gdLst/>
              <a:ahLst/>
              <a:cxnLst/>
              <a:rect l="l" t="t" r="r" b="b"/>
              <a:pathLst>
                <a:path w="350915" h="350915">
                  <a:moveTo>
                    <a:pt x="0" y="0"/>
                  </a:moveTo>
                  <a:lnTo>
                    <a:pt x="350916" y="0"/>
                  </a:lnTo>
                  <a:lnTo>
                    <a:pt x="350916" y="350915"/>
                  </a:lnTo>
                  <a:lnTo>
                    <a:pt x="0" y="3509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64" name="Dikdörtgen: Köşeleri Yuvarlatılmış 63">
              <a:extLst>
                <a:ext uri="{FF2B5EF4-FFF2-40B4-BE49-F238E27FC236}">
                  <a16:creationId xmlns:a16="http://schemas.microsoft.com/office/drawing/2014/main" id="{D04A5003-625A-3E35-B4D5-F9BEE0BDAFF0}"/>
                </a:ext>
              </a:extLst>
            </p:cNvPr>
            <p:cNvSpPr/>
            <p:nvPr/>
          </p:nvSpPr>
          <p:spPr>
            <a:xfrm>
              <a:off x="6908419" y="3009900"/>
              <a:ext cx="8975797" cy="908917"/>
            </a:xfrm>
            <a:prstGeom prst="roundRect">
              <a:avLst>
                <a:gd name="adj" fmla="val 33331"/>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tx1"/>
                  </a:solidFill>
                </a:rPr>
                <a:t>           İnsan yeryüzüne halife olarak gönderilmiştir.</a:t>
              </a:r>
              <a:endParaRPr lang="tr-TR" dirty="0">
                <a:solidFill>
                  <a:schemeClr val="tx1"/>
                </a:solidFill>
              </a:endParaRPr>
            </a:p>
          </p:txBody>
        </p:sp>
      </p:grpSp>
      <p:grpSp>
        <p:nvGrpSpPr>
          <p:cNvPr id="68" name="Grup 67">
            <a:extLst>
              <a:ext uri="{FF2B5EF4-FFF2-40B4-BE49-F238E27FC236}">
                <a16:creationId xmlns:a16="http://schemas.microsoft.com/office/drawing/2014/main" id="{2C35C68A-F975-1D81-2FCD-BE610F0AF822}"/>
              </a:ext>
            </a:extLst>
          </p:cNvPr>
          <p:cNvGrpSpPr/>
          <p:nvPr/>
        </p:nvGrpSpPr>
        <p:grpSpPr>
          <a:xfrm>
            <a:off x="8229600" y="2647260"/>
            <a:ext cx="8975797" cy="908917"/>
            <a:chOff x="6908419" y="3009900"/>
            <a:chExt cx="8975797" cy="908917"/>
          </a:xfrm>
        </p:grpSpPr>
        <p:sp>
          <p:nvSpPr>
            <p:cNvPr id="69" name="Freeform 5">
              <a:extLst>
                <a:ext uri="{FF2B5EF4-FFF2-40B4-BE49-F238E27FC236}">
                  <a16:creationId xmlns:a16="http://schemas.microsoft.com/office/drawing/2014/main" id="{6A471B0E-099B-EA99-8C35-E59517DA4E43}"/>
                </a:ext>
              </a:extLst>
            </p:cNvPr>
            <p:cNvSpPr/>
            <p:nvPr/>
          </p:nvSpPr>
          <p:spPr>
            <a:xfrm>
              <a:off x="7340757" y="3108189"/>
              <a:ext cx="709869" cy="712338"/>
            </a:xfrm>
            <a:custGeom>
              <a:avLst/>
              <a:gdLst/>
              <a:ahLst/>
              <a:cxnLst/>
              <a:rect l="l" t="t" r="r" b="b"/>
              <a:pathLst>
                <a:path w="350915" h="350915">
                  <a:moveTo>
                    <a:pt x="0" y="0"/>
                  </a:moveTo>
                  <a:lnTo>
                    <a:pt x="350916" y="0"/>
                  </a:lnTo>
                  <a:lnTo>
                    <a:pt x="350916" y="350915"/>
                  </a:lnTo>
                  <a:lnTo>
                    <a:pt x="0" y="3509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0" name="Dikdörtgen: Köşeleri Yuvarlatılmış 69">
              <a:extLst>
                <a:ext uri="{FF2B5EF4-FFF2-40B4-BE49-F238E27FC236}">
                  <a16:creationId xmlns:a16="http://schemas.microsoft.com/office/drawing/2014/main" id="{F020F13B-B460-B486-A236-DD1A3D521785}"/>
                </a:ext>
              </a:extLst>
            </p:cNvPr>
            <p:cNvSpPr/>
            <p:nvPr/>
          </p:nvSpPr>
          <p:spPr>
            <a:xfrm>
              <a:off x="6908419" y="3009900"/>
              <a:ext cx="8975797" cy="908917"/>
            </a:xfrm>
            <a:prstGeom prst="roundRect">
              <a:avLst>
                <a:gd name="adj" fmla="val 33331"/>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3200" dirty="0">
                  <a:solidFill>
                    <a:schemeClr val="tx1"/>
                  </a:solidFill>
                </a:rPr>
                <a:t>            İnsan en güzel şekilde yaratılmıştır</a:t>
              </a:r>
              <a:r>
                <a:rPr lang="tr-TR" dirty="0">
                  <a:solidFill>
                    <a:schemeClr val="tx1"/>
                  </a:solidFill>
                </a:rPr>
                <a:t>.</a:t>
              </a:r>
            </a:p>
          </p:txBody>
        </p:sp>
      </p:grpSp>
      <p:grpSp>
        <p:nvGrpSpPr>
          <p:cNvPr id="71" name="Grup 70">
            <a:extLst>
              <a:ext uri="{FF2B5EF4-FFF2-40B4-BE49-F238E27FC236}">
                <a16:creationId xmlns:a16="http://schemas.microsoft.com/office/drawing/2014/main" id="{6B35FD4B-88BF-7933-05D7-81755F296B75}"/>
              </a:ext>
            </a:extLst>
          </p:cNvPr>
          <p:cNvGrpSpPr/>
          <p:nvPr/>
        </p:nvGrpSpPr>
        <p:grpSpPr>
          <a:xfrm>
            <a:off x="8229600" y="6721806"/>
            <a:ext cx="8975797" cy="908917"/>
            <a:chOff x="6908419" y="3009900"/>
            <a:chExt cx="8975797" cy="908917"/>
          </a:xfrm>
        </p:grpSpPr>
        <p:sp>
          <p:nvSpPr>
            <p:cNvPr id="72" name="Freeform 5">
              <a:extLst>
                <a:ext uri="{FF2B5EF4-FFF2-40B4-BE49-F238E27FC236}">
                  <a16:creationId xmlns:a16="http://schemas.microsoft.com/office/drawing/2014/main" id="{CFDBE4CD-D514-CE6B-573B-59BA41093CDE}"/>
                </a:ext>
              </a:extLst>
            </p:cNvPr>
            <p:cNvSpPr/>
            <p:nvPr/>
          </p:nvSpPr>
          <p:spPr>
            <a:xfrm>
              <a:off x="7340757" y="3108189"/>
              <a:ext cx="709869" cy="712338"/>
            </a:xfrm>
            <a:custGeom>
              <a:avLst/>
              <a:gdLst/>
              <a:ahLst/>
              <a:cxnLst/>
              <a:rect l="l" t="t" r="r" b="b"/>
              <a:pathLst>
                <a:path w="350915" h="350915">
                  <a:moveTo>
                    <a:pt x="0" y="0"/>
                  </a:moveTo>
                  <a:lnTo>
                    <a:pt x="350916" y="0"/>
                  </a:lnTo>
                  <a:lnTo>
                    <a:pt x="350916" y="350915"/>
                  </a:lnTo>
                  <a:lnTo>
                    <a:pt x="0" y="3509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3" name="Dikdörtgen: Köşeleri Yuvarlatılmış 72">
              <a:extLst>
                <a:ext uri="{FF2B5EF4-FFF2-40B4-BE49-F238E27FC236}">
                  <a16:creationId xmlns:a16="http://schemas.microsoft.com/office/drawing/2014/main" id="{2529F208-552A-637B-CD80-613C8D1042F3}"/>
                </a:ext>
              </a:extLst>
            </p:cNvPr>
            <p:cNvSpPr/>
            <p:nvPr/>
          </p:nvSpPr>
          <p:spPr>
            <a:xfrm>
              <a:off x="6908419" y="3009900"/>
              <a:ext cx="8975797" cy="908917"/>
            </a:xfrm>
            <a:prstGeom prst="roundRect">
              <a:avLst>
                <a:gd name="adj" fmla="val 33331"/>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tx1"/>
                  </a:solidFill>
                </a:rPr>
                <a:t>   İnsan sosyal ilişkiler geliştiren bir varlıktır. </a:t>
              </a:r>
              <a:endParaRPr lang="tr-TR" dirty="0">
                <a:solidFill>
                  <a:schemeClr val="tx1"/>
                </a:solidFill>
              </a:endParaRPr>
            </a:p>
          </p:txBody>
        </p:sp>
      </p:grpSp>
      <p:grpSp>
        <p:nvGrpSpPr>
          <p:cNvPr id="74" name="Grup 73">
            <a:extLst>
              <a:ext uri="{FF2B5EF4-FFF2-40B4-BE49-F238E27FC236}">
                <a16:creationId xmlns:a16="http://schemas.microsoft.com/office/drawing/2014/main" id="{5E745F3A-2307-36BC-7288-451B912022DF}"/>
              </a:ext>
            </a:extLst>
          </p:cNvPr>
          <p:cNvGrpSpPr/>
          <p:nvPr/>
        </p:nvGrpSpPr>
        <p:grpSpPr>
          <a:xfrm>
            <a:off x="8229600" y="5363624"/>
            <a:ext cx="8975797" cy="908917"/>
            <a:chOff x="6908419" y="3009900"/>
            <a:chExt cx="8975797" cy="908917"/>
          </a:xfrm>
        </p:grpSpPr>
        <p:sp>
          <p:nvSpPr>
            <p:cNvPr id="75" name="Freeform 5">
              <a:extLst>
                <a:ext uri="{FF2B5EF4-FFF2-40B4-BE49-F238E27FC236}">
                  <a16:creationId xmlns:a16="http://schemas.microsoft.com/office/drawing/2014/main" id="{00FF9987-1F93-92EE-06DF-3606D319088F}"/>
                </a:ext>
              </a:extLst>
            </p:cNvPr>
            <p:cNvSpPr/>
            <p:nvPr/>
          </p:nvSpPr>
          <p:spPr>
            <a:xfrm>
              <a:off x="7340757" y="3108189"/>
              <a:ext cx="709869" cy="712338"/>
            </a:xfrm>
            <a:custGeom>
              <a:avLst/>
              <a:gdLst/>
              <a:ahLst/>
              <a:cxnLst/>
              <a:rect l="l" t="t" r="r" b="b"/>
              <a:pathLst>
                <a:path w="350915" h="350915">
                  <a:moveTo>
                    <a:pt x="0" y="0"/>
                  </a:moveTo>
                  <a:lnTo>
                    <a:pt x="350916" y="0"/>
                  </a:lnTo>
                  <a:lnTo>
                    <a:pt x="350916" y="350915"/>
                  </a:lnTo>
                  <a:lnTo>
                    <a:pt x="0" y="3509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6" name="Dikdörtgen: Köşeleri Yuvarlatılmış 75">
              <a:extLst>
                <a:ext uri="{FF2B5EF4-FFF2-40B4-BE49-F238E27FC236}">
                  <a16:creationId xmlns:a16="http://schemas.microsoft.com/office/drawing/2014/main" id="{59F24285-E333-3FF6-BEDC-BB524BAD5565}"/>
                </a:ext>
              </a:extLst>
            </p:cNvPr>
            <p:cNvSpPr/>
            <p:nvPr/>
          </p:nvSpPr>
          <p:spPr>
            <a:xfrm>
              <a:off x="6908419" y="3009900"/>
              <a:ext cx="8975797" cy="908917"/>
            </a:xfrm>
            <a:prstGeom prst="roundRect">
              <a:avLst>
                <a:gd name="adj" fmla="val 33331"/>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3200" dirty="0">
                  <a:solidFill>
                    <a:schemeClr val="tx1"/>
                  </a:solidFill>
                </a:rPr>
                <a:t>            İnsan akıllı ve iradeli bir varlıktır.</a:t>
              </a:r>
              <a:endParaRPr lang="tr-TR" dirty="0">
                <a:solidFill>
                  <a:schemeClr val="tx1"/>
                </a:solidFill>
              </a:endParaRPr>
            </a:p>
          </p:txBody>
        </p:sp>
      </p:grpSp>
      <p:grpSp>
        <p:nvGrpSpPr>
          <p:cNvPr id="77" name="Grup 76">
            <a:extLst>
              <a:ext uri="{FF2B5EF4-FFF2-40B4-BE49-F238E27FC236}">
                <a16:creationId xmlns:a16="http://schemas.microsoft.com/office/drawing/2014/main" id="{BA2C659F-F5E3-67F3-BC93-94E62E9ADD59}"/>
              </a:ext>
            </a:extLst>
          </p:cNvPr>
          <p:cNvGrpSpPr/>
          <p:nvPr/>
        </p:nvGrpSpPr>
        <p:grpSpPr>
          <a:xfrm>
            <a:off x="8229600" y="8079990"/>
            <a:ext cx="8975797" cy="908917"/>
            <a:chOff x="6908419" y="3009900"/>
            <a:chExt cx="8975797" cy="908917"/>
          </a:xfrm>
        </p:grpSpPr>
        <p:sp>
          <p:nvSpPr>
            <p:cNvPr id="78" name="Freeform 5">
              <a:extLst>
                <a:ext uri="{FF2B5EF4-FFF2-40B4-BE49-F238E27FC236}">
                  <a16:creationId xmlns:a16="http://schemas.microsoft.com/office/drawing/2014/main" id="{3424C5D7-5288-C20C-3E08-C98CDF277A84}"/>
                </a:ext>
              </a:extLst>
            </p:cNvPr>
            <p:cNvSpPr/>
            <p:nvPr/>
          </p:nvSpPr>
          <p:spPr>
            <a:xfrm>
              <a:off x="7340757" y="3108189"/>
              <a:ext cx="709869" cy="712338"/>
            </a:xfrm>
            <a:custGeom>
              <a:avLst/>
              <a:gdLst/>
              <a:ahLst/>
              <a:cxnLst/>
              <a:rect l="l" t="t" r="r" b="b"/>
              <a:pathLst>
                <a:path w="350915" h="350915">
                  <a:moveTo>
                    <a:pt x="0" y="0"/>
                  </a:moveTo>
                  <a:lnTo>
                    <a:pt x="350916" y="0"/>
                  </a:lnTo>
                  <a:lnTo>
                    <a:pt x="350916" y="350915"/>
                  </a:lnTo>
                  <a:lnTo>
                    <a:pt x="0" y="3509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9" name="Dikdörtgen: Köşeleri Yuvarlatılmış 78">
              <a:extLst>
                <a:ext uri="{FF2B5EF4-FFF2-40B4-BE49-F238E27FC236}">
                  <a16:creationId xmlns:a16="http://schemas.microsoft.com/office/drawing/2014/main" id="{7564281A-9014-6CB4-5B76-9068BC111F15}"/>
                </a:ext>
              </a:extLst>
            </p:cNvPr>
            <p:cNvSpPr/>
            <p:nvPr/>
          </p:nvSpPr>
          <p:spPr>
            <a:xfrm>
              <a:off x="6908419" y="3009900"/>
              <a:ext cx="8975797" cy="908917"/>
            </a:xfrm>
            <a:prstGeom prst="roundRect">
              <a:avLst>
                <a:gd name="adj" fmla="val 33331"/>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3200" dirty="0">
                  <a:solidFill>
                    <a:schemeClr val="tx1"/>
                  </a:solidFill>
                </a:rPr>
                <a:t>            İnsan sorumluluk sahibi bir varlıktır</a:t>
              </a:r>
              <a:endParaRPr lang="tr-TR" dirty="0">
                <a:solidFill>
                  <a:schemeClr val="tx1"/>
                </a:solidFill>
              </a:endParaRPr>
            </a:p>
          </p:txBody>
        </p:sp>
      </p:grpSp>
    </p:spTree>
    <p:custDataLst>
      <p:tags r:id="rId1"/>
    </p:custDataLst>
    <p:extLst>
      <p:ext uri="{BB962C8B-B14F-4D97-AF65-F5344CB8AC3E}">
        <p14:creationId xmlns:p14="http://schemas.microsoft.com/office/powerpoint/2010/main" val="416311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left)">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wipe(left)">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wipe(left)">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left)">
                                      <p:cBhvr>
                                        <p:cTn id="27" dur="5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wipe(left)">
                                      <p:cBhvr>
                                        <p:cTn id="3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B327D320-7FD4-EA65-688B-6536D597992A}"/>
              </a:ext>
            </a:extLst>
          </p:cNvPr>
          <p:cNvSpPr/>
          <p:nvPr/>
        </p:nvSpPr>
        <p:spPr>
          <a:xfrm>
            <a:off x="308413" y="1559935"/>
            <a:ext cx="17601272" cy="1649186"/>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defTabSz="609630"/>
            <a:endParaRPr lang="tr-TR" sz="1200" dirty="0">
              <a:solidFill>
                <a:prstClr val="black"/>
              </a:solidFill>
              <a:latin typeface="Calibri"/>
            </a:endParaRPr>
          </a:p>
        </p:txBody>
      </p:sp>
      <p:grpSp>
        <p:nvGrpSpPr>
          <p:cNvPr id="3" name="Grup 2">
            <a:extLst>
              <a:ext uri="{FF2B5EF4-FFF2-40B4-BE49-F238E27FC236}">
                <a16:creationId xmlns:a16="http://schemas.microsoft.com/office/drawing/2014/main" id="{E279C443-27DE-901E-5D0C-14F5245AA94C}"/>
              </a:ext>
            </a:extLst>
          </p:cNvPr>
          <p:cNvGrpSpPr/>
          <p:nvPr/>
        </p:nvGrpSpPr>
        <p:grpSpPr>
          <a:xfrm>
            <a:off x="271176" y="1213863"/>
            <a:ext cx="659859" cy="692401"/>
            <a:chOff x="0" y="1838262"/>
            <a:chExt cx="744869" cy="723435"/>
          </a:xfrm>
        </p:grpSpPr>
        <p:sp>
          <p:nvSpPr>
            <p:cNvPr id="4" name="Freeform 8">
              <a:extLst>
                <a:ext uri="{FF2B5EF4-FFF2-40B4-BE49-F238E27FC236}">
                  <a16:creationId xmlns:a16="http://schemas.microsoft.com/office/drawing/2014/main" id="{0DF33A17-9EBB-2B14-BDE4-3357DC1904CA}"/>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tr-TR" sz="1200" dirty="0">
                <a:solidFill>
                  <a:prstClr val="black"/>
                </a:solidFill>
                <a:latin typeface="Calibri"/>
              </a:endParaRPr>
            </a:p>
          </p:txBody>
        </p:sp>
        <p:sp>
          <p:nvSpPr>
            <p:cNvPr id="5" name="TextBox 49">
              <a:extLst>
                <a:ext uri="{FF2B5EF4-FFF2-40B4-BE49-F238E27FC236}">
                  <a16:creationId xmlns:a16="http://schemas.microsoft.com/office/drawing/2014/main" id="{FB528497-D27F-6933-B087-9694B755606E}"/>
                </a:ext>
              </a:extLst>
            </p:cNvPr>
            <p:cNvSpPr txBox="1"/>
            <p:nvPr/>
          </p:nvSpPr>
          <p:spPr>
            <a:xfrm>
              <a:off x="204319" y="2039749"/>
              <a:ext cx="331650" cy="438878"/>
            </a:xfrm>
            <a:prstGeom prst="rect">
              <a:avLst/>
            </a:prstGeom>
          </p:spPr>
          <p:txBody>
            <a:bodyPr wrap="square" lIns="0" tIns="0" rIns="0" bIns="0" rtlCol="0" anchor="t">
              <a:spAutoFit/>
            </a:bodyPr>
            <a:lstStyle/>
            <a:p>
              <a:pPr algn="ctr" defTabSz="609630">
                <a:lnSpc>
                  <a:spcPts val="3118"/>
                </a:lnSpc>
                <a:spcBef>
                  <a:spcPct val="0"/>
                </a:spcBef>
                <a:defRPr/>
              </a:pPr>
              <a:r>
                <a:rPr lang="en-US" sz="3600" dirty="0">
                  <a:solidFill>
                    <a:srgbClr val="000000"/>
                  </a:solidFill>
                  <a:latin typeface="Calibri"/>
                </a:rPr>
                <a:t>1</a:t>
              </a:r>
            </a:p>
          </p:txBody>
        </p:sp>
      </p:grpSp>
      <p:sp>
        <p:nvSpPr>
          <p:cNvPr id="6" name="Metin kutusu 5">
            <a:extLst>
              <a:ext uri="{FF2B5EF4-FFF2-40B4-BE49-F238E27FC236}">
                <a16:creationId xmlns:a16="http://schemas.microsoft.com/office/drawing/2014/main" id="{72059B81-4973-7BA4-0792-628518C38AE2}"/>
              </a:ext>
            </a:extLst>
          </p:cNvPr>
          <p:cNvSpPr txBox="1"/>
          <p:nvPr/>
        </p:nvSpPr>
        <p:spPr>
          <a:xfrm>
            <a:off x="765285" y="1600316"/>
            <a:ext cx="13364322" cy="584775"/>
          </a:xfrm>
          <a:prstGeom prst="rect">
            <a:avLst/>
          </a:prstGeom>
          <a:noFill/>
        </p:spPr>
        <p:txBody>
          <a:bodyPr wrap="square">
            <a:spAutoFit/>
          </a:bodyPr>
          <a:lstStyle/>
          <a:p>
            <a:r>
              <a:rPr lang="tr-TR" sz="3200" dirty="0"/>
              <a:t> Allah,/Yüce/ ve içindeki/ yaratmıştır/ varlıkları/belli / amaçla/evreni/bir</a:t>
            </a:r>
          </a:p>
        </p:txBody>
      </p:sp>
      <p:sp>
        <p:nvSpPr>
          <p:cNvPr id="7" name="Dikdörtgen: Köşeleri Yuvarlatılmış 6">
            <a:extLst>
              <a:ext uri="{FF2B5EF4-FFF2-40B4-BE49-F238E27FC236}">
                <a16:creationId xmlns:a16="http://schemas.microsoft.com/office/drawing/2014/main" id="{E7044FF8-0F6E-00FA-B536-3AFC3B99EE2C}"/>
              </a:ext>
            </a:extLst>
          </p:cNvPr>
          <p:cNvSpPr/>
          <p:nvPr/>
        </p:nvSpPr>
        <p:spPr>
          <a:xfrm>
            <a:off x="754942" y="2185091"/>
            <a:ext cx="16640420" cy="817528"/>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endParaRPr lang="tr-TR" sz="3200" dirty="0">
              <a:solidFill>
                <a:srgbClr val="C00000"/>
              </a:solidFill>
            </a:endParaRPr>
          </a:p>
        </p:txBody>
      </p:sp>
      <p:sp>
        <p:nvSpPr>
          <p:cNvPr id="8" name="Freeform 3">
            <a:extLst>
              <a:ext uri="{FF2B5EF4-FFF2-40B4-BE49-F238E27FC236}">
                <a16:creationId xmlns:a16="http://schemas.microsoft.com/office/drawing/2014/main" id="{25920375-64C7-8A83-12F1-1559B8656B5D}"/>
              </a:ext>
            </a:extLst>
          </p:cNvPr>
          <p:cNvSpPr/>
          <p:nvPr/>
        </p:nvSpPr>
        <p:spPr>
          <a:xfrm>
            <a:off x="308413" y="3834277"/>
            <a:ext cx="17601272" cy="1649186"/>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defTabSz="609630"/>
            <a:endParaRPr lang="tr-TR" sz="1200" dirty="0">
              <a:solidFill>
                <a:prstClr val="black"/>
              </a:solidFill>
              <a:latin typeface="Calibri"/>
            </a:endParaRPr>
          </a:p>
        </p:txBody>
      </p:sp>
      <p:grpSp>
        <p:nvGrpSpPr>
          <p:cNvPr id="9" name="Grup 8">
            <a:extLst>
              <a:ext uri="{FF2B5EF4-FFF2-40B4-BE49-F238E27FC236}">
                <a16:creationId xmlns:a16="http://schemas.microsoft.com/office/drawing/2014/main" id="{2954A37E-4A8B-403E-6CCA-10EC55AB29C8}"/>
              </a:ext>
            </a:extLst>
          </p:cNvPr>
          <p:cNvGrpSpPr/>
          <p:nvPr/>
        </p:nvGrpSpPr>
        <p:grpSpPr>
          <a:xfrm>
            <a:off x="271176" y="3488205"/>
            <a:ext cx="659859" cy="692401"/>
            <a:chOff x="0" y="1838262"/>
            <a:chExt cx="744869" cy="723435"/>
          </a:xfrm>
        </p:grpSpPr>
        <p:sp>
          <p:nvSpPr>
            <p:cNvPr id="10" name="Freeform 8">
              <a:extLst>
                <a:ext uri="{FF2B5EF4-FFF2-40B4-BE49-F238E27FC236}">
                  <a16:creationId xmlns:a16="http://schemas.microsoft.com/office/drawing/2014/main" id="{2DE202A8-3125-AAC3-5001-657155333646}"/>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tr-TR" sz="1200" dirty="0">
                <a:solidFill>
                  <a:prstClr val="black"/>
                </a:solidFill>
                <a:latin typeface="Calibri"/>
              </a:endParaRPr>
            </a:p>
          </p:txBody>
        </p:sp>
        <p:sp>
          <p:nvSpPr>
            <p:cNvPr id="11" name="TextBox 49">
              <a:extLst>
                <a:ext uri="{FF2B5EF4-FFF2-40B4-BE49-F238E27FC236}">
                  <a16:creationId xmlns:a16="http://schemas.microsoft.com/office/drawing/2014/main" id="{F6F48AF9-49D7-2AB7-0F30-431461C3B119}"/>
                </a:ext>
              </a:extLst>
            </p:cNvPr>
            <p:cNvSpPr txBox="1"/>
            <p:nvPr/>
          </p:nvSpPr>
          <p:spPr>
            <a:xfrm>
              <a:off x="204319" y="2039749"/>
              <a:ext cx="331650" cy="438878"/>
            </a:xfrm>
            <a:prstGeom prst="rect">
              <a:avLst/>
            </a:prstGeom>
          </p:spPr>
          <p:txBody>
            <a:bodyPr wrap="square" lIns="0" tIns="0" rIns="0" bIns="0" rtlCol="0" anchor="t">
              <a:spAutoFit/>
            </a:bodyPr>
            <a:lstStyle/>
            <a:p>
              <a:pPr algn="ctr" defTabSz="609630">
                <a:lnSpc>
                  <a:spcPts val="3118"/>
                </a:lnSpc>
                <a:spcBef>
                  <a:spcPct val="0"/>
                </a:spcBef>
                <a:defRPr/>
              </a:pPr>
              <a:r>
                <a:rPr lang="tr-TR" sz="3600" dirty="0">
                  <a:solidFill>
                    <a:srgbClr val="000000"/>
                  </a:solidFill>
                  <a:latin typeface="Calibri"/>
                </a:rPr>
                <a:t>2</a:t>
              </a:r>
              <a:endParaRPr lang="en-US" sz="3600" dirty="0">
                <a:solidFill>
                  <a:srgbClr val="000000"/>
                </a:solidFill>
                <a:latin typeface="Calibri"/>
              </a:endParaRPr>
            </a:p>
          </p:txBody>
        </p:sp>
      </p:grpSp>
      <p:sp>
        <p:nvSpPr>
          <p:cNvPr id="12" name="Metin kutusu 11">
            <a:extLst>
              <a:ext uri="{FF2B5EF4-FFF2-40B4-BE49-F238E27FC236}">
                <a16:creationId xmlns:a16="http://schemas.microsoft.com/office/drawing/2014/main" id="{7C0C198E-820E-506D-7D18-AA6DF5946CB1}"/>
              </a:ext>
            </a:extLst>
          </p:cNvPr>
          <p:cNvSpPr txBox="1"/>
          <p:nvPr/>
        </p:nvSpPr>
        <p:spPr>
          <a:xfrm>
            <a:off x="765285" y="3822845"/>
            <a:ext cx="13364322" cy="584775"/>
          </a:xfrm>
          <a:prstGeom prst="rect">
            <a:avLst/>
          </a:prstGeom>
          <a:noFill/>
        </p:spPr>
        <p:txBody>
          <a:bodyPr wrap="square">
            <a:spAutoFit/>
          </a:bodyPr>
          <a:lstStyle/>
          <a:p>
            <a:r>
              <a:rPr lang="tr-TR" sz="3200" dirty="0"/>
              <a:t> ve topraktan/Hz. Adem’i su/bildirir./ Kur’an-ı Kerim’de/ yaratıldığını </a:t>
            </a:r>
          </a:p>
        </p:txBody>
      </p:sp>
      <p:sp>
        <p:nvSpPr>
          <p:cNvPr id="13" name="Dikdörtgen: Köşeleri Yuvarlatılmış 12">
            <a:extLst>
              <a:ext uri="{FF2B5EF4-FFF2-40B4-BE49-F238E27FC236}">
                <a16:creationId xmlns:a16="http://schemas.microsoft.com/office/drawing/2014/main" id="{9FDC8414-27DF-37AB-13C9-2CDA02901C3F}"/>
              </a:ext>
            </a:extLst>
          </p:cNvPr>
          <p:cNvSpPr/>
          <p:nvPr/>
        </p:nvSpPr>
        <p:spPr>
          <a:xfrm>
            <a:off x="754942" y="4459433"/>
            <a:ext cx="16640420" cy="817528"/>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endParaRPr lang="tr-TR" sz="3200" dirty="0">
              <a:solidFill>
                <a:srgbClr val="C00000"/>
              </a:solidFill>
            </a:endParaRPr>
          </a:p>
        </p:txBody>
      </p:sp>
      <p:sp>
        <p:nvSpPr>
          <p:cNvPr id="14" name="Freeform 3">
            <a:extLst>
              <a:ext uri="{FF2B5EF4-FFF2-40B4-BE49-F238E27FC236}">
                <a16:creationId xmlns:a16="http://schemas.microsoft.com/office/drawing/2014/main" id="{38653078-C877-9DB2-1A1C-271ABAD9C385}"/>
              </a:ext>
            </a:extLst>
          </p:cNvPr>
          <p:cNvSpPr/>
          <p:nvPr/>
        </p:nvSpPr>
        <p:spPr>
          <a:xfrm>
            <a:off x="377261" y="6054002"/>
            <a:ext cx="17601272" cy="1649186"/>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defTabSz="609630"/>
            <a:endParaRPr lang="tr-TR" sz="1200" dirty="0">
              <a:solidFill>
                <a:prstClr val="black"/>
              </a:solidFill>
              <a:latin typeface="Calibri"/>
            </a:endParaRPr>
          </a:p>
        </p:txBody>
      </p:sp>
      <p:grpSp>
        <p:nvGrpSpPr>
          <p:cNvPr id="15" name="Grup 14">
            <a:extLst>
              <a:ext uri="{FF2B5EF4-FFF2-40B4-BE49-F238E27FC236}">
                <a16:creationId xmlns:a16="http://schemas.microsoft.com/office/drawing/2014/main" id="{D616EA48-BB79-A22F-050F-D85A4FFF551D}"/>
              </a:ext>
            </a:extLst>
          </p:cNvPr>
          <p:cNvGrpSpPr/>
          <p:nvPr/>
        </p:nvGrpSpPr>
        <p:grpSpPr>
          <a:xfrm>
            <a:off x="340024" y="5707930"/>
            <a:ext cx="659859" cy="692401"/>
            <a:chOff x="0" y="1838262"/>
            <a:chExt cx="744869" cy="723435"/>
          </a:xfrm>
        </p:grpSpPr>
        <p:sp>
          <p:nvSpPr>
            <p:cNvPr id="16" name="Freeform 8">
              <a:extLst>
                <a:ext uri="{FF2B5EF4-FFF2-40B4-BE49-F238E27FC236}">
                  <a16:creationId xmlns:a16="http://schemas.microsoft.com/office/drawing/2014/main" id="{61D5B29E-0BDF-2C47-6D05-E46CB1895111}"/>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tr-TR" sz="1200" dirty="0">
                <a:solidFill>
                  <a:prstClr val="black"/>
                </a:solidFill>
                <a:latin typeface="Calibri"/>
              </a:endParaRPr>
            </a:p>
          </p:txBody>
        </p:sp>
        <p:sp>
          <p:nvSpPr>
            <p:cNvPr id="17" name="TextBox 49">
              <a:extLst>
                <a:ext uri="{FF2B5EF4-FFF2-40B4-BE49-F238E27FC236}">
                  <a16:creationId xmlns:a16="http://schemas.microsoft.com/office/drawing/2014/main" id="{41667725-5037-8F30-E176-9823B138E421}"/>
                </a:ext>
              </a:extLst>
            </p:cNvPr>
            <p:cNvSpPr txBox="1"/>
            <p:nvPr/>
          </p:nvSpPr>
          <p:spPr>
            <a:xfrm>
              <a:off x="204319" y="2039749"/>
              <a:ext cx="331650" cy="438878"/>
            </a:xfrm>
            <a:prstGeom prst="rect">
              <a:avLst/>
            </a:prstGeom>
          </p:spPr>
          <p:txBody>
            <a:bodyPr wrap="square" lIns="0" tIns="0" rIns="0" bIns="0" rtlCol="0" anchor="t">
              <a:spAutoFit/>
            </a:bodyPr>
            <a:lstStyle/>
            <a:p>
              <a:pPr algn="ctr" defTabSz="609630">
                <a:lnSpc>
                  <a:spcPts val="3118"/>
                </a:lnSpc>
                <a:spcBef>
                  <a:spcPct val="0"/>
                </a:spcBef>
                <a:defRPr/>
              </a:pPr>
              <a:r>
                <a:rPr lang="tr-TR" sz="3600" dirty="0">
                  <a:solidFill>
                    <a:srgbClr val="000000"/>
                  </a:solidFill>
                  <a:latin typeface="Calibri"/>
                </a:rPr>
                <a:t>3</a:t>
              </a:r>
              <a:endParaRPr lang="en-US" sz="3600" dirty="0">
                <a:solidFill>
                  <a:srgbClr val="000000"/>
                </a:solidFill>
                <a:latin typeface="Calibri"/>
              </a:endParaRPr>
            </a:p>
          </p:txBody>
        </p:sp>
      </p:grpSp>
      <p:sp>
        <p:nvSpPr>
          <p:cNvPr id="18" name="Metin kutusu 17">
            <a:extLst>
              <a:ext uri="{FF2B5EF4-FFF2-40B4-BE49-F238E27FC236}">
                <a16:creationId xmlns:a16="http://schemas.microsoft.com/office/drawing/2014/main" id="{C26C764C-CCB4-AA21-0F89-FA206ED55C54}"/>
              </a:ext>
            </a:extLst>
          </p:cNvPr>
          <p:cNvSpPr txBox="1"/>
          <p:nvPr/>
        </p:nvSpPr>
        <p:spPr>
          <a:xfrm>
            <a:off x="834133" y="6094383"/>
            <a:ext cx="15738198" cy="584775"/>
          </a:xfrm>
          <a:prstGeom prst="rect">
            <a:avLst/>
          </a:prstGeom>
          <a:noFill/>
        </p:spPr>
        <p:txBody>
          <a:bodyPr wrap="square">
            <a:spAutoFit/>
          </a:bodyPr>
          <a:lstStyle/>
          <a:p>
            <a:r>
              <a:rPr lang="tr-TR" sz="3200" dirty="0"/>
              <a:t>  ve/varlıktır./ bilinçli/ sorumlu /aklı/bir/İnsan/sayesinde </a:t>
            </a:r>
          </a:p>
        </p:txBody>
      </p:sp>
      <p:sp>
        <p:nvSpPr>
          <p:cNvPr id="19" name="Dikdörtgen: Köşeleri Yuvarlatılmış 18">
            <a:extLst>
              <a:ext uri="{FF2B5EF4-FFF2-40B4-BE49-F238E27FC236}">
                <a16:creationId xmlns:a16="http://schemas.microsoft.com/office/drawing/2014/main" id="{1DE76EF4-D582-AFF3-BCB8-D31921E5721D}"/>
              </a:ext>
            </a:extLst>
          </p:cNvPr>
          <p:cNvSpPr/>
          <p:nvPr/>
        </p:nvSpPr>
        <p:spPr>
          <a:xfrm>
            <a:off x="823790" y="6679158"/>
            <a:ext cx="16640420" cy="817528"/>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endParaRPr lang="tr-TR" sz="3200" dirty="0">
              <a:solidFill>
                <a:srgbClr val="C00000"/>
              </a:solidFill>
            </a:endParaRPr>
          </a:p>
        </p:txBody>
      </p:sp>
      <p:sp>
        <p:nvSpPr>
          <p:cNvPr id="20" name="Freeform 3">
            <a:extLst>
              <a:ext uri="{FF2B5EF4-FFF2-40B4-BE49-F238E27FC236}">
                <a16:creationId xmlns:a16="http://schemas.microsoft.com/office/drawing/2014/main" id="{0EC8C365-3751-6EBB-2F4C-B5C208295E2F}"/>
              </a:ext>
            </a:extLst>
          </p:cNvPr>
          <p:cNvSpPr/>
          <p:nvPr/>
        </p:nvSpPr>
        <p:spPr>
          <a:xfrm>
            <a:off x="377261" y="8328344"/>
            <a:ext cx="17601272" cy="1649186"/>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defTabSz="609630"/>
            <a:endParaRPr lang="tr-TR" sz="1200" dirty="0">
              <a:solidFill>
                <a:prstClr val="black"/>
              </a:solidFill>
              <a:latin typeface="Calibri"/>
            </a:endParaRPr>
          </a:p>
        </p:txBody>
      </p:sp>
      <p:grpSp>
        <p:nvGrpSpPr>
          <p:cNvPr id="21" name="Grup 20">
            <a:extLst>
              <a:ext uri="{FF2B5EF4-FFF2-40B4-BE49-F238E27FC236}">
                <a16:creationId xmlns:a16="http://schemas.microsoft.com/office/drawing/2014/main" id="{69AEC06F-FCB8-C561-E3EA-1BC377C4E2CE}"/>
              </a:ext>
            </a:extLst>
          </p:cNvPr>
          <p:cNvGrpSpPr/>
          <p:nvPr/>
        </p:nvGrpSpPr>
        <p:grpSpPr>
          <a:xfrm>
            <a:off x="340024" y="7982272"/>
            <a:ext cx="659859" cy="692401"/>
            <a:chOff x="0" y="1838262"/>
            <a:chExt cx="744869" cy="723435"/>
          </a:xfrm>
        </p:grpSpPr>
        <p:sp>
          <p:nvSpPr>
            <p:cNvPr id="22" name="Freeform 8">
              <a:extLst>
                <a:ext uri="{FF2B5EF4-FFF2-40B4-BE49-F238E27FC236}">
                  <a16:creationId xmlns:a16="http://schemas.microsoft.com/office/drawing/2014/main" id="{400D5A00-CDEA-88B3-0539-548CA153D0EB}"/>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tr-TR" sz="1200" dirty="0">
                <a:solidFill>
                  <a:prstClr val="black"/>
                </a:solidFill>
                <a:latin typeface="Calibri"/>
              </a:endParaRPr>
            </a:p>
          </p:txBody>
        </p:sp>
        <p:sp>
          <p:nvSpPr>
            <p:cNvPr id="23" name="TextBox 49">
              <a:extLst>
                <a:ext uri="{FF2B5EF4-FFF2-40B4-BE49-F238E27FC236}">
                  <a16:creationId xmlns:a16="http://schemas.microsoft.com/office/drawing/2014/main" id="{AA9280D7-D8AB-2D1C-0192-263F5C46BDCD}"/>
                </a:ext>
              </a:extLst>
            </p:cNvPr>
            <p:cNvSpPr txBox="1"/>
            <p:nvPr/>
          </p:nvSpPr>
          <p:spPr>
            <a:xfrm>
              <a:off x="204319" y="2039749"/>
              <a:ext cx="331650" cy="438878"/>
            </a:xfrm>
            <a:prstGeom prst="rect">
              <a:avLst/>
            </a:prstGeom>
          </p:spPr>
          <p:txBody>
            <a:bodyPr wrap="square" lIns="0" tIns="0" rIns="0" bIns="0" rtlCol="0" anchor="t">
              <a:spAutoFit/>
            </a:bodyPr>
            <a:lstStyle/>
            <a:p>
              <a:pPr algn="ctr" defTabSz="609630">
                <a:lnSpc>
                  <a:spcPts val="3118"/>
                </a:lnSpc>
                <a:spcBef>
                  <a:spcPct val="0"/>
                </a:spcBef>
                <a:defRPr/>
              </a:pPr>
              <a:r>
                <a:rPr lang="tr-TR" sz="3600" dirty="0">
                  <a:solidFill>
                    <a:srgbClr val="000000"/>
                  </a:solidFill>
                  <a:latin typeface="Calibri"/>
                </a:rPr>
                <a:t>4</a:t>
              </a:r>
              <a:endParaRPr lang="en-US" sz="3600" dirty="0">
                <a:solidFill>
                  <a:srgbClr val="000000"/>
                </a:solidFill>
                <a:latin typeface="Calibri"/>
              </a:endParaRPr>
            </a:p>
          </p:txBody>
        </p:sp>
      </p:grpSp>
      <p:sp>
        <p:nvSpPr>
          <p:cNvPr id="24" name="Metin kutusu 23">
            <a:extLst>
              <a:ext uri="{FF2B5EF4-FFF2-40B4-BE49-F238E27FC236}">
                <a16:creationId xmlns:a16="http://schemas.microsoft.com/office/drawing/2014/main" id="{6570C58C-554F-1E33-5921-278AAC708558}"/>
              </a:ext>
            </a:extLst>
          </p:cNvPr>
          <p:cNvSpPr txBox="1"/>
          <p:nvPr/>
        </p:nvSpPr>
        <p:spPr>
          <a:xfrm>
            <a:off x="834133" y="8368725"/>
            <a:ext cx="16667314" cy="584775"/>
          </a:xfrm>
          <a:prstGeom prst="rect">
            <a:avLst/>
          </a:prstGeom>
          <a:noFill/>
        </p:spPr>
        <p:txBody>
          <a:bodyPr wrap="square">
            <a:spAutoFit/>
          </a:bodyPr>
          <a:lstStyle/>
          <a:p>
            <a:r>
              <a:rPr lang="tr-TR" sz="3200" dirty="0"/>
              <a:t> insana akıl,/ ilim/Yüce Allah;/ değerini/ve/nimetler/ vererek irade gibi/onun/yükseltmiştir.</a:t>
            </a:r>
          </a:p>
        </p:txBody>
      </p:sp>
      <p:sp>
        <p:nvSpPr>
          <p:cNvPr id="25" name="Dikdörtgen: Köşeleri Yuvarlatılmış 24">
            <a:extLst>
              <a:ext uri="{FF2B5EF4-FFF2-40B4-BE49-F238E27FC236}">
                <a16:creationId xmlns:a16="http://schemas.microsoft.com/office/drawing/2014/main" id="{F741C457-8999-FBD9-BA00-527A79189CA4}"/>
              </a:ext>
            </a:extLst>
          </p:cNvPr>
          <p:cNvSpPr/>
          <p:nvPr/>
        </p:nvSpPr>
        <p:spPr>
          <a:xfrm>
            <a:off x="823790" y="8953500"/>
            <a:ext cx="16640420" cy="817528"/>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endParaRPr lang="tr-TR" sz="3200" dirty="0">
              <a:solidFill>
                <a:srgbClr val="C00000"/>
              </a:solidFill>
            </a:endParaRPr>
          </a:p>
        </p:txBody>
      </p:sp>
      <p:sp>
        <p:nvSpPr>
          <p:cNvPr id="26" name="Metin kutusu 25">
            <a:extLst>
              <a:ext uri="{FF2B5EF4-FFF2-40B4-BE49-F238E27FC236}">
                <a16:creationId xmlns:a16="http://schemas.microsoft.com/office/drawing/2014/main" id="{87E29CD5-2F65-F0D7-C752-D2F445FF5793}"/>
              </a:ext>
            </a:extLst>
          </p:cNvPr>
          <p:cNvSpPr txBox="1"/>
          <p:nvPr/>
        </p:nvSpPr>
        <p:spPr>
          <a:xfrm>
            <a:off x="999883" y="223617"/>
            <a:ext cx="10363200" cy="646331"/>
          </a:xfrm>
          <a:prstGeom prst="rect">
            <a:avLst/>
          </a:prstGeom>
          <a:noFill/>
        </p:spPr>
        <p:txBody>
          <a:bodyPr wrap="square">
            <a:spAutoFit/>
          </a:bodyPr>
          <a:lstStyle/>
          <a:p>
            <a:r>
              <a:rPr lang="tr-TR" sz="3600" dirty="0"/>
              <a:t>Karışık verilen kelimeleri düzgün bir cümle yapalım.</a:t>
            </a:r>
          </a:p>
        </p:txBody>
      </p:sp>
      <p:sp>
        <p:nvSpPr>
          <p:cNvPr id="27" name="Freeform 35">
            <a:extLst>
              <a:ext uri="{FF2B5EF4-FFF2-40B4-BE49-F238E27FC236}">
                <a16:creationId xmlns:a16="http://schemas.microsoft.com/office/drawing/2014/main" id="{9DFD6908-86FC-0440-6ABA-A82E73EEA764}"/>
              </a:ext>
            </a:extLst>
          </p:cNvPr>
          <p:cNvSpPr/>
          <p:nvPr/>
        </p:nvSpPr>
        <p:spPr>
          <a:xfrm rot="20444029">
            <a:off x="10351986" y="87849"/>
            <a:ext cx="1113438" cy="1044766"/>
          </a:xfrm>
          <a:custGeom>
            <a:avLst/>
            <a:gdLst/>
            <a:ahLst/>
            <a:cxnLst/>
            <a:rect l="l" t="t" r="r" b="b"/>
            <a:pathLst>
              <a:path w="808968" h="808968">
                <a:moveTo>
                  <a:pt x="0" y="0"/>
                </a:moveTo>
                <a:lnTo>
                  <a:pt x="808968" y="0"/>
                </a:lnTo>
                <a:lnTo>
                  <a:pt x="808968" y="808968"/>
                </a:lnTo>
                <a:lnTo>
                  <a:pt x="0" y="8089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tr-TR" sz="1200">
              <a:solidFill>
                <a:prstClr val="black"/>
              </a:solidFill>
              <a:latin typeface="Calibri"/>
            </a:endParaRPr>
          </a:p>
        </p:txBody>
      </p:sp>
      <p:sp>
        <p:nvSpPr>
          <p:cNvPr id="29" name="Metin kutusu 28">
            <a:extLst>
              <a:ext uri="{FF2B5EF4-FFF2-40B4-BE49-F238E27FC236}">
                <a16:creationId xmlns:a16="http://schemas.microsoft.com/office/drawing/2014/main" id="{FF026EFD-1435-7001-F4CD-0194BCD99FC8}"/>
              </a:ext>
            </a:extLst>
          </p:cNvPr>
          <p:cNvSpPr txBox="1"/>
          <p:nvPr/>
        </p:nvSpPr>
        <p:spPr>
          <a:xfrm>
            <a:off x="599076" y="2332891"/>
            <a:ext cx="13364322" cy="584775"/>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200" b="0" i="0" u="none" strike="noStrike" kern="1200" cap="none" spc="0" normalizeH="0" baseline="0" noProof="0" dirty="0">
                <a:ln>
                  <a:noFill/>
                </a:ln>
                <a:solidFill>
                  <a:srgbClr val="C00000"/>
                </a:solidFill>
                <a:effectLst/>
                <a:uLnTx/>
                <a:uFillTx/>
                <a:latin typeface="Calibri"/>
                <a:ea typeface="+mn-ea"/>
                <a:cs typeface="+mn-cs"/>
              </a:rPr>
              <a:t>Yüce Allah, evreni ve içindeki varlıkları belli bir amaçla yaratmıştır.</a:t>
            </a:r>
          </a:p>
        </p:txBody>
      </p:sp>
      <p:sp>
        <p:nvSpPr>
          <p:cNvPr id="31" name="Metin kutusu 30">
            <a:extLst>
              <a:ext uri="{FF2B5EF4-FFF2-40B4-BE49-F238E27FC236}">
                <a16:creationId xmlns:a16="http://schemas.microsoft.com/office/drawing/2014/main" id="{B27831F8-ED64-A62E-5AEB-0FC8BCBB487D}"/>
              </a:ext>
            </a:extLst>
          </p:cNvPr>
          <p:cNvSpPr txBox="1"/>
          <p:nvPr/>
        </p:nvSpPr>
        <p:spPr>
          <a:xfrm>
            <a:off x="599076" y="4560848"/>
            <a:ext cx="12970023" cy="584775"/>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200" b="0" i="0" u="none" strike="noStrike" kern="1200" cap="none" spc="0" normalizeH="0" baseline="0" noProof="0" dirty="0">
                <a:ln>
                  <a:noFill/>
                </a:ln>
                <a:solidFill>
                  <a:srgbClr val="C00000"/>
                </a:solidFill>
                <a:effectLst/>
                <a:uLnTx/>
                <a:uFillTx/>
                <a:latin typeface="Calibri"/>
                <a:ea typeface="+mn-ea"/>
                <a:cs typeface="+mn-cs"/>
              </a:rPr>
              <a:t>Kur’an-ı Kerim’de Hz. Adem’i su ve topraktan yaratıldığını bildirir.</a:t>
            </a:r>
          </a:p>
        </p:txBody>
      </p:sp>
      <p:sp>
        <p:nvSpPr>
          <p:cNvPr id="33" name="Metin kutusu 32">
            <a:extLst>
              <a:ext uri="{FF2B5EF4-FFF2-40B4-BE49-F238E27FC236}">
                <a16:creationId xmlns:a16="http://schemas.microsoft.com/office/drawing/2014/main" id="{5816E61F-0C84-3935-CAF3-11D25E6AB2F8}"/>
              </a:ext>
            </a:extLst>
          </p:cNvPr>
          <p:cNvSpPr txBox="1"/>
          <p:nvPr/>
        </p:nvSpPr>
        <p:spPr>
          <a:xfrm>
            <a:off x="599076" y="6858902"/>
            <a:ext cx="12819211" cy="584775"/>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200" b="0" i="0" u="none" strike="noStrike" kern="1200" cap="none" spc="0" normalizeH="0" baseline="0" noProof="0" dirty="0">
                <a:ln>
                  <a:noFill/>
                </a:ln>
                <a:solidFill>
                  <a:srgbClr val="C00000"/>
                </a:solidFill>
                <a:effectLst/>
                <a:uLnTx/>
                <a:uFillTx/>
                <a:latin typeface="Calibri"/>
                <a:ea typeface="+mn-ea"/>
                <a:cs typeface="+mn-cs"/>
              </a:rPr>
              <a:t>İnsan aklı sayesinde sorumlu ve bilinçli bir varlıktır.</a:t>
            </a:r>
          </a:p>
        </p:txBody>
      </p:sp>
      <p:sp>
        <p:nvSpPr>
          <p:cNvPr id="35" name="Metin kutusu 34">
            <a:extLst>
              <a:ext uri="{FF2B5EF4-FFF2-40B4-BE49-F238E27FC236}">
                <a16:creationId xmlns:a16="http://schemas.microsoft.com/office/drawing/2014/main" id="{6CCDBD09-1F52-329B-E7F1-FD0D57A0CADA}"/>
              </a:ext>
            </a:extLst>
          </p:cNvPr>
          <p:cNvSpPr txBox="1"/>
          <p:nvPr/>
        </p:nvSpPr>
        <p:spPr>
          <a:xfrm>
            <a:off x="599076" y="9053174"/>
            <a:ext cx="16241123" cy="584775"/>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200" b="0" i="0" u="none" strike="noStrike" kern="1200" cap="none" spc="0" normalizeH="0" baseline="0" noProof="0" dirty="0">
                <a:ln>
                  <a:noFill/>
                </a:ln>
                <a:solidFill>
                  <a:srgbClr val="C00000"/>
                </a:solidFill>
                <a:effectLst/>
                <a:uLnTx/>
                <a:uFillTx/>
                <a:latin typeface="Calibri"/>
                <a:ea typeface="+mn-ea"/>
                <a:cs typeface="+mn-cs"/>
              </a:rPr>
              <a:t>Yüce Allah; insana akıl, ilim ve irade gibi nimetler vererek onun değerini yükseltmiştir.</a:t>
            </a:r>
          </a:p>
        </p:txBody>
      </p:sp>
    </p:spTree>
    <p:custDataLst>
      <p:tags r:id="rId1"/>
    </p:custDataLst>
    <p:extLst>
      <p:ext uri="{BB962C8B-B14F-4D97-AF65-F5344CB8AC3E}">
        <p14:creationId xmlns:p14="http://schemas.microsoft.com/office/powerpoint/2010/main" val="46655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Onay tı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4" name="Onay tı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subTnLst>
                                    <p:audio>
                                      <p:cMediaNode>
                                        <p:cTn display="0" masterRel="sameClick">
                                          <p:stCondLst>
                                            <p:cond evt="begin" delay="0">
                                              <p:tn val="15"/>
                                            </p:cond>
                                          </p:stCondLst>
                                          <p:endCondLst>
                                            <p:cond evt="onStopAudio" delay="0">
                                              <p:tgtEl>
                                                <p:sldTgt/>
                                              </p:tgtEl>
                                            </p:cond>
                                          </p:endCondLst>
                                        </p:cTn>
                                        <p:tgtEl>
                                          <p:sndTgt r:embed="rId4" name="Onay tı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4" name="Onay tı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3"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36DAF330-D879-AB29-AE61-D7FE46FD263E}"/>
              </a:ext>
            </a:extLst>
          </p:cNvPr>
          <p:cNvGrpSpPr/>
          <p:nvPr/>
        </p:nvGrpSpPr>
        <p:grpSpPr>
          <a:xfrm>
            <a:off x="381001" y="571500"/>
            <a:ext cx="7467600" cy="908917"/>
            <a:chOff x="6908419" y="3009900"/>
            <a:chExt cx="8975797" cy="908917"/>
          </a:xfrm>
        </p:grpSpPr>
        <p:sp>
          <p:nvSpPr>
            <p:cNvPr id="3" name="Freeform 5">
              <a:extLst>
                <a:ext uri="{FF2B5EF4-FFF2-40B4-BE49-F238E27FC236}">
                  <a16:creationId xmlns:a16="http://schemas.microsoft.com/office/drawing/2014/main" id="{26EC94D0-65AF-634E-1931-53472B80A938}"/>
                </a:ext>
              </a:extLst>
            </p:cNvPr>
            <p:cNvSpPr/>
            <p:nvPr/>
          </p:nvSpPr>
          <p:spPr>
            <a:xfrm>
              <a:off x="7340757" y="3108189"/>
              <a:ext cx="709869" cy="712338"/>
            </a:xfrm>
            <a:custGeom>
              <a:avLst/>
              <a:gdLst/>
              <a:ahLst/>
              <a:cxnLst/>
              <a:rect l="l" t="t" r="r" b="b"/>
              <a:pathLst>
                <a:path w="350915" h="350915">
                  <a:moveTo>
                    <a:pt x="0" y="0"/>
                  </a:moveTo>
                  <a:lnTo>
                    <a:pt x="350916" y="0"/>
                  </a:lnTo>
                  <a:lnTo>
                    <a:pt x="350916" y="350915"/>
                  </a:lnTo>
                  <a:lnTo>
                    <a:pt x="0" y="3509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4" name="Dikdörtgen: Köşeleri Yuvarlatılmış 3">
              <a:extLst>
                <a:ext uri="{FF2B5EF4-FFF2-40B4-BE49-F238E27FC236}">
                  <a16:creationId xmlns:a16="http://schemas.microsoft.com/office/drawing/2014/main" id="{6259396D-7B78-68EE-DB7C-3373EF36C10D}"/>
                </a:ext>
              </a:extLst>
            </p:cNvPr>
            <p:cNvSpPr/>
            <p:nvPr/>
          </p:nvSpPr>
          <p:spPr>
            <a:xfrm>
              <a:off x="6908419" y="3009900"/>
              <a:ext cx="8975797" cy="908917"/>
            </a:xfrm>
            <a:prstGeom prst="roundRect">
              <a:avLst>
                <a:gd name="adj" fmla="val 33331"/>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3200" dirty="0">
                  <a:solidFill>
                    <a:schemeClr val="tx1"/>
                  </a:solidFill>
                </a:rPr>
                <a:t>            </a:t>
              </a:r>
              <a:r>
                <a:rPr lang="tr-TR" sz="3200" b="1" dirty="0">
                  <a:solidFill>
                    <a:schemeClr val="tx1"/>
                  </a:solidFill>
                </a:rPr>
                <a:t>İnsan en güzel şekilde yaratılmıştır</a:t>
              </a:r>
              <a:r>
                <a:rPr lang="tr-TR" dirty="0">
                  <a:solidFill>
                    <a:schemeClr val="tx1"/>
                  </a:solidFill>
                </a:rPr>
                <a:t>.</a:t>
              </a:r>
            </a:p>
          </p:txBody>
        </p:sp>
      </p:grpSp>
      <p:grpSp>
        <p:nvGrpSpPr>
          <p:cNvPr id="29" name="Grup 28">
            <a:extLst>
              <a:ext uri="{FF2B5EF4-FFF2-40B4-BE49-F238E27FC236}">
                <a16:creationId xmlns:a16="http://schemas.microsoft.com/office/drawing/2014/main" id="{B606E847-495B-2241-6460-E87F27111293}"/>
              </a:ext>
            </a:extLst>
          </p:cNvPr>
          <p:cNvGrpSpPr/>
          <p:nvPr/>
        </p:nvGrpSpPr>
        <p:grpSpPr>
          <a:xfrm>
            <a:off x="228600" y="1815851"/>
            <a:ext cx="8758258" cy="6010473"/>
            <a:chOff x="228600" y="1815851"/>
            <a:chExt cx="8758258" cy="6010473"/>
          </a:xfrm>
        </p:grpSpPr>
        <p:grpSp>
          <p:nvGrpSpPr>
            <p:cNvPr id="5" name="Group 2">
              <a:extLst>
                <a:ext uri="{FF2B5EF4-FFF2-40B4-BE49-F238E27FC236}">
                  <a16:creationId xmlns:a16="http://schemas.microsoft.com/office/drawing/2014/main" id="{8C3C77A7-924C-71C2-3948-1916C74A453C}"/>
                </a:ext>
              </a:extLst>
            </p:cNvPr>
            <p:cNvGrpSpPr/>
            <p:nvPr/>
          </p:nvGrpSpPr>
          <p:grpSpPr>
            <a:xfrm>
              <a:off x="228600" y="1815851"/>
              <a:ext cx="8758258" cy="6010473"/>
              <a:chOff x="0" y="0"/>
              <a:chExt cx="11615161" cy="7746852"/>
            </a:xfrm>
          </p:grpSpPr>
          <p:sp>
            <p:nvSpPr>
              <p:cNvPr id="6" name="Freeform 3">
                <a:extLst>
                  <a:ext uri="{FF2B5EF4-FFF2-40B4-BE49-F238E27FC236}">
                    <a16:creationId xmlns:a16="http://schemas.microsoft.com/office/drawing/2014/main" id="{23BC23C5-AAE5-3AEE-0C2F-EFC49A0CD11C}"/>
                  </a:ext>
                </a:extLst>
              </p:cNvPr>
              <p:cNvSpPr/>
              <p:nvPr/>
            </p:nvSpPr>
            <p:spPr>
              <a:xfrm>
                <a:off x="0" y="0"/>
                <a:ext cx="11615161" cy="7746852"/>
              </a:xfrm>
              <a:custGeom>
                <a:avLst/>
                <a:gdLst/>
                <a:ahLst/>
                <a:cxnLst/>
                <a:rect l="l" t="t" r="r" b="b"/>
                <a:pathLst>
                  <a:path w="11615161" h="7746852">
                    <a:moveTo>
                      <a:pt x="10453645" y="7746852"/>
                    </a:moveTo>
                    <a:lnTo>
                      <a:pt x="1161516" y="7746852"/>
                    </a:lnTo>
                    <a:cubicBezTo>
                      <a:pt x="520359" y="7746852"/>
                      <a:pt x="0" y="7399793"/>
                      <a:pt x="0" y="6972167"/>
                    </a:cubicBezTo>
                    <a:lnTo>
                      <a:pt x="0" y="774685"/>
                    </a:lnTo>
                    <a:cubicBezTo>
                      <a:pt x="0" y="347059"/>
                      <a:pt x="520359" y="0"/>
                      <a:pt x="1161516" y="0"/>
                    </a:cubicBezTo>
                    <a:lnTo>
                      <a:pt x="10453645" y="0"/>
                    </a:lnTo>
                    <a:cubicBezTo>
                      <a:pt x="11094802" y="0"/>
                      <a:pt x="11615161" y="347059"/>
                      <a:pt x="11615161" y="774685"/>
                    </a:cubicBezTo>
                    <a:lnTo>
                      <a:pt x="11615161" y="6972167"/>
                    </a:lnTo>
                    <a:cubicBezTo>
                      <a:pt x="11615161" y="7399793"/>
                      <a:pt x="11094802" y="7746852"/>
                      <a:pt x="10453645" y="7746852"/>
                    </a:cubicBezTo>
                    <a:close/>
                  </a:path>
                </a:pathLst>
              </a:custGeom>
              <a:solidFill>
                <a:srgbClr val="4B2F1A"/>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4">
              <a:extLst>
                <a:ext uri="{FF2B5EF4-FFF2-40B4-BE49-F238E27FC236}">
                  <a16:creationId xmlns:a16="http://schemas.microsoft.com/office/drawing/2014/main" id="{FF5FAAF1-D568-F846-6863-10589DCF1912}"/>
                </a:ext>
              </a:extLst>
            </p:cNvPr>
            <p:cNvGrpSpPr/>
            <p:nvPr/>
          </p:nvGrpSpPr>
          <p:grpSpPr>
            <a:xfrm>
              <a:off x="263257" y="1857439"/>
              <a:ext cx="8723601" cy="5546495"/>
              <a:chOff x="0" y="0"/>
              <a:chExt cx="10558704" cy="6713260"/>
            </a:xfrm>
          </p:grpSpPr>
          <p:sp>
            <p:nvSpPr>
              <p:cNvPr id="8" name="Freeform 5">
                <a:extLst>
                  <a:ext uri="{FF2B5EF4-FFF2-40B4-BE49-F238E27FC236}">
                    <a16:creationId xmlns:a16="http://schemas.microsoft.com/office/drawing/2014/main" id="{BBCB0786-E28C-E522-7CBB-0AA628656438}"/>
                  </a:ext>
                </a:extLst>
              </p:cNvPr>
              <p:cNvSpPr/>
              <p:nvPr/>
            </p:nvSpPr>
            <p:spPr>
              <a:xfrm>
                <a:off x="0" y="0"/>
                <a:ext cx="10558704" cy="6713260"/>
              </a:xfrm>
              <a:custGeom>
                <a:avLst/>
                <a:gdLst/>
                <a:ahLst/>
                <a:cxnLst/>
                <a:rect l="l" t="t" r="r" b="b"/>
                <a:pathLst>
                  <a:path w="11531266" h="7646179">
                    <a:moveTo>
                      <a:pt x="10378139" y="7646179"/>
                    </a:moveTo>
                    <a:lnTo>
                      <a:pt x="1153127" y="7646179"/>
                    </a:lnTo>
                    <a:cubicBezTo>
                      <a:pt x="516601" y="7646179"/>
                      <a:pt x="0" y="7303630"/>
                      <a:pt x="0" y="6881561"/>
                    </a:cubicBezTo>
                    <a:lnTo>
                      <a:pt x="0" y="764618"/>
                    </a:lnTo>
                    <a:cubicBezTo>
                      <a:pt x="0" y="342549"/>
                      <a:pt x="516601" y="0"/>
                      <a:pt x="1153127" y="0"/>
                    </a:cubicBezTo>
                    <a:lnTo>
                      <a:pt x="10378139" y="0"/>
                    </a:lnTo>
                    <a:cubicBezTo>
                      <a:pt x="11014666" y="0"/>
                      <a:pt x="11531266" y="342549"/>
                      <a:pt x="11531266" y="764618"/>
                    </a:cubicBezTo>
                    <a:lnTo>
                      <a:pt x="11531266" y="6881561"/>
                    </a:lnTo>
                    <a:cubicBezTo>
                      <a:pt x="11531266" y="7303630"/>
                      <a:pt x="11014666" y="7646179"/>
                      <a:pt x="10378139" y="7646179"/>
                    </a:cubicBezTo>
                    <a:close/>
                  </a:path>
                </a:pathLst>
              </a:custGeom>
              <a:blipFill>
                <a:blip r:embed="rId6"/>
                <a:stretch>
                  <a:fillRect t="-238" b="-2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2" name="Grup 21">
            <a:extLst>
              <a:ext uri="{FF2B5EF4-FFF2-40B4-BE49-F238E27FC236}">
                <a16:creationId xmlns:a16="http://schemas.microsoft.com/office/drawing/2014/main" id="{5BF65F17-959E-6613-9C20-1760E8D96976}"/>
              </a:ext>
            </a:extLst>
          </p:cNvPr>
          <p:cNvGrpSpPr/>
          <p:nvPr/>
        </p:nvGrpSpPr>
        <p:grpSpPr>
          <a:xfrm>
            <a:off x="647694" y="6450982"/>
            <a:ext cx="8758258" cy="3737926"/>
            <a:chOff x="787690" y="6578406"/>
            <a:chExt cx="8758258" cy="3737926"/>
          </a:xfrm>
        </p:grpSpPr>
        <p:grpSp>
          <p:nvGrpSpPr>
            <p:cNvPr id="9" name="Group 6">
              <a:extLst>
                <a:ext uri="{FF2B5EF4-FFF2-40B4-BE49-F238E27FC236}">
                  <a16:creationId xmlns:a16="http://schemas.microsoft.com/office/drawing/2014/main" id="{F53B46E4-548D-F137-E0A1-53E8364399EE}"/>
                </a:ext>
              </a:extLst>
            </p:cNvPr>
            <p:cNvGrpSpPr/>
            <p:nvPr/>
          </p:nvGrpSpPr>
          <p:grpSpPr>
            <a:xfrm>
              <a:off x="787690" y="6578406"/>
              <a:ext cx="8758258" cy="3737926"/>
              <a:chOff x="0" y="-38100"/>
              <a:chExt cx="2306702" cy="1127912"/>
            </a:xfrm>
          </p:grpSpPr>
          <p:sp>
            <p:nvSpPr>
              <p:cNvPr id="10" name="Freeform 7">
                <a:extLst>
                  <a:ext uri="{FF2B5EF4-FFF2-40B4-BE49-F238E27FC236}">
                    <a16:creationId xmlns:a16="http://schemas.microsoft.com/office/drawing/2014/main" id="{1E5197DB-8257-D3D0-1EDE-8D69FA1222B5}"/>
                  </a:ext>
                </a:extLst>
              </p:cNvPr>
              <p:cNvSpPr/>
              <p:nvPr/>
            </p:nvSpPr>
            <p:spPr>
              <a:xfrm>
                <a:off x="0" y="0"/>
                <a:ext cx="2200839" cy="894911"/>
              </a:xfrm>
              <a:custGeom>
                <a:avLst/>
                <a:gdLst/>
                <a:ahLst/>
                <a:cxnLst/>
                <a:rect l="l" t="t" r="r" b="b"/>
                <a:pathLst>
                  <a:path w="2306702" h="1089812">
                    <a:moveTo>
                      <a:pt x="35358" y="0"/>
                    </a:moveTo>
                    <a:lnTo>
                      <a:pt x="2271343" y="0"/>
                    </a:lnTo>
                    <a:cubicBezTo>
                      <a:pt x="2280721" y="0"/>
                      <a:pt x="2289715" y="3725"/>
                      <a:pt x="2296345" y="10356"/>
                    </a:cubicBezTo>
                    <a:cubicBezTo>
                      <a:pt x="2302976" y="16987"/>
                      <a:pt x="2306702" y="25981"/>
                      <a:pt x="2306702" y="35358"/>
                    </a:cubicBezTo>
                    <a:lnTo>
                      <a:pt x="2306702" y="1054454"/>
                    </a:lnTo>
                    <a:cubicBezTo>
                      <a:pt x="2306702" y="1073982"/>
                      <a:pt x="2290871" y="1089812"/>
                      <a:pt x="2271343" y="1089812"/>
                    </a:cubicBezTo>
                    <a:lnTo>
                      <a:pt x="35358" y="1089812"/>
                    </a:lnTo>
                    <a:cubicBezTo>
                      <a:pt x="25981" y="1089812"/>
                      <a:pt x="16987" y="1086087"/>
                      <a:pt x="10356" y="1079456"/>
                    </a:cubicBezTo>
                    <a:cubicBezTo>
                      <a:pt x="3725" y="1072825"/>
                      <a:pt x="0" y="1063831"/>
                      <a:pt x="0" y="1054454"/>
                    </a:cubicBezTo>
                    <a:lnTo>
                      <a:pt x="0" y="35358"/>
                    </a:lnTo>
                    <a:cubicBezTo>
                      <a:pt x="0" y="25981"/>
                      <a:pt x="3725" y="16987"/>
                      <a:pt x="10356" y="10356"/>
                    </a:cubicBezTo>
                    <a:cubicBezTo>
                      <a:pt x="16987" y="3725"/>
                      <a:pt x="25981" y="0"/>
                      <a:pt x="35358" y="0"/>
                    </a:cubicBezTo>
                    <a:close/>
                  </a:path>
                </a:pathLst>
              </a:custGeom>
              <a:solidFill>
                <a:srgbClr val="FCFCFC"/>
              </a:solidFill>
              <a:ln w="38100" cap="rnd">
                <a:solidFill>
                  <a:srgbClr val="4B2F1A"/>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8">
                <a:extLst>
                  <a:ext uri="{FF2B5EF4-FFF2-40B4-BE49-F238E27FC236}">
                    <a16:creationId xmlns:a16="http://schemas.microsoft.com/office/drawing/2014/main" id="{C7B9BBB6-388D-A6BF-8751-D19E2731A784}"/>
                  </a:ext>
                </a:extLst>
              </p:cNvPr>
              <p:cNvSpPr txBox="1"/>
              <p:nvPr/>
            </p:nvSpPr>
            <p:spPr>
              <a:xfrm>
                <a:off x="0" y="-38100"/>
                <a:ext cx="2306702" cy="112791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AutoShape 9">
              <a:extLst>
                <a:ext uri="{FF2B5EF4-FFF2-40B4-BE49-F238E27FC236}">
                  <a16:creationId xmlns:a16="http://schemas.microsoft.com/office/drawing/2014/main" id="{5B27CA58-212B-15B5-D1A9-2D940779AC27}"/>
                </a:ext>
              </a:extLst>
            </p:cNvPr>
            <p:cNvSpPr/>
            <p:nvPr/>
          </p:nvSpPr>
          <p:spPr>
            <a:xfrm>
              <a:off x="1166319" y="8600891"/>
              <a:ext cx="7837832" cy="0"/>
            </a:xfrm>
            <a:prstGeom prst="line">
              <a:avLst/>
            </a:prstGeom>
            <a:ln w="9525" cap="rnd">
              <a:solidFill>
                <a:srgbClr val="4B2F1A"/>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5">
              <a:extLst>
                <a:ext uri="{FF2B5EF4-FFF2-40B4-BE49-F238E27FC236}">
                  <a16:creationId xmlns:a16="http://schemas.microsoft.com/office/drawing/2014/main" id="{BDA08F55-F096-A6DC-F124-2836D301DE39}"/>
                </a:ext>
              </a:extLst>
            </p:cNvPr>
            <p:cNvSpPr txBox="1"/>
            <p:nvPr/>
          </p:nvSpPr>
          <p:spPr>
            <a:xfrm>
              <a:off x="965344" y="6649137"/>
              <a:ext cx="7837832" cy="1838837"/>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4B2F1A"/>
                  </a:solidFill>
                  <a:effectLst/>
                  <a:uLnTx/>
                  <a:uFillTx/>
                  <a:ea typeface="Canva Sans Bold"/>
                  <a:cs typeface="Canva Sans Bold"/>
                  <a:sym typeface="Canva Sans Bold"/>
                </a:rPr>
                <a:t>“Biz</a:t>
              </a:r>
              <a:r>
                <a:rPr kumimoji="0" lang="tr-TR" sz="4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4200" b="0" i="0" u="none" strike="noStrike" kern="1200" cap="none" spc="0" normalizeH="0" baseline="0" noProof="0" dirty="0" err="1">
                  <a:ln>
                    <a:noFill/>
                  </a:ln>
                  <a:solidFill>
                    <a:srgbClr val="4B2F1A"/>
                  </a:solidFill>
                  <a:effectLst/>
                  <a:uLnTx/>
                  <a:uFillTx/>
                  <a:ea typeface="Canva Sans Bold"/>
                  <a:cs typeface="Canva Sans Bold"/>
                  <a:sym typeface="Canva Sans Bold"/>
                </a:rPr>
                <a:t>insanı</a:t>
              </a:r>
              <a:r>
                <a:rPr kumimoji="0" lang="en-US" sz="4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4200" b="0" i="0" u="none" strike="noStrike" kern="1200" cap="none" spc="0" normalizeH="0" baseline="0" noProof="0" dirty="0" err="1">
                  <a:ln>
                    <a:noFill/>
                  </a:ln>
                  <a:solidFill>
                    <a:srgbClr val="4B2F1A"/>
                  </a:solidFill>
                  <a:effectLst/>
                  <a:uLnTx/>
                  <a:uFillTx/>
                  <a:ea typeface="Canva Sans Bold"/>
                  <a:cs typeface="Canva Sans Bold"/>
                  <a:sym typeface="Canva Sans Bold"/>
                </a:rPr>
                <a:t>en</a:t>
              </a:r>
              <a:r>
                <a:rPr kumimoji="0" lang="en-US" sz="4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4200" b="0" i="0" u="none" strike="noStrike" kern="1200" cap="none" spc="0" normalizeH="0" baseline="0" noProof="0" dirty="0" err="1">
                  <a:ln>
                    <a:noFill/>
                  </a:ln>
                  <a:solidFill>
                    <a:srgbClr val="4B2F1A"/>
                  </a:solidFill>
                  <a:effectLst/>
                  <a:uLnTx/>
                  <a:uFillTx/>
                  <a:ea typeface="Canva Sans Bold"/>
                  <a:cs typeface="Canva Sans Bold"/>
                  <a:sym typeface="Canva Sans Bold"/>
                </a:rPr>
                <a:t>güzel</a:t>
              </a:r>
              <a:r>
                <a:rPr kumimoji="0" lang="en-US" sz="4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4200" b="0" i="0" u="none" strike="noStrike" kern="1200" cap="none" spc="0" normalizeH="0" baseline="0" noProof="0" dirty="0" err="1">
                  <a:ln>
                    <a:noFill/>
                  </a:ln>
                  <a:solidFill>
                    <a:srgbClr val="4B2F1A"/>
                  </a:solidFill>
                  <a:effectLst/>
                  <a:uLnTx/>
                  <a:uFillTx/>
                  <a:ea typeface="Canva Sans Bold"/>
                  <a:cs typeface="Canva Sans Bold"/>
                  <a:sym typeface="Canva Sans Bold"/>
                </a:rPr>
                <a:t>biçimde</a:t>
              </a:r>
              <a:r>
                <a:rPr kumimoji="0" lang="en-US" sz="4200" b="0" i="0" u="none" strike="noStrike" kern="1200" cap="none" spc="0" normalizeH="0" baseline="0" noProof="0" dirty="0">
                  <a:ln>
                    <a:noFill/>
                  </a:ln>
                  <a:solidFill>
                    <a:srgbClr val="4B2F1A"/>
                  </a:solidFill>
                  <a:effectLst/>
                  <a:uLnTx/>
                  <a:uFillTx/>
                  <a:ea typeface="Canva Sans Bold"/>
                  <a:cs typeface="Canva Sans Bold"/>
                  <a:sym typeface="Canva Sans Bold"/>
                </a:rPr>
                <a:t> </a:t>
              </a:r>
              <a:r>
                <a:rPr kumimoji="0" lang="en-US" sz="4200" b="0" i="0" u="none" strike="noStrike" kern="1200" cap="none" spc="0" normalizeH="0" baseline="0" noProof="0" dirty="0" err="1">
                  <a:ln>
                    <a:noFill/>
                  </a:ln>
                  <a:solidFill>
                    <a:srgbClr val="4B2F1A"/>
                  </a:solidFill>
                  <a:effectLst/>
                  <a:uLnTx/>
                  <a:uFillTx/>
                  <a:ea typeface="Canva Sans Bold"/>
                  <a:cs typeface="Canva Sans Bold"/>
                  <a:sym typeface="Canva Sans Bold"/>
                </a:rPr>
                <a:t>yarattık</a:t>
              </a:r>
              <a:r>
                <a:rPr kumimoji="0" lang="en-US" sz="4200" b="0" i="0" u="none" strike="noStrike" kern="1200" cap="none" spc="0" normalizeH="0" baseline="0" noProof="0" dirty="0">
                  <a:ln>
                    <a:noFill/>
                  </a:ln>
                  <a:solidFill>
                    <a:srgbClr val="4B2F1A"/>
                  </a:solidFill>
                  <a:effectLst/>
                  <a:uLnTx/>
                  <a:uFillTx/>
                  <a:ea typeface="Canva Sans Bold"/>
                  <a:cs typeface="Canva Sans Bold"/>
                  <a:sym typeface="Canva Sans Bold"/>
                </a:rPr>
                <a:t>.”</a:t>
              </a:r>
            </a:p>
          </p:txBody>
        </p:sp>
        <p:sp>
          <p:nvSpPr>
            <p:cNvPr id="20" name="Metin kutusu 19">
              <a:extLst>
                <a:ext uri="{FF2B5EF4-FFF2-40B4-BE49-F238E27FC236}">
                  <a16:creationId xmlns:a16="http://schemas.microsoft.com/office/drawing/2014/main" id="{949D6565-45D3-CE61-FFAB-F2BD7561D3B3}"/>
                </a:ext>
              </a:extLst>
            </p:cNvPr>
            <p:cNvSpPr txBox="1"/>
            <p:nvPr/>
          </p:nvSpPr>
          <p:spPr>
            <a:xfrm>
              <a:off x="5166819" y="8705436"/>
              <a:ext cx="3902967" cy="707886"/>
            </a:xfrm>
            <a:prstGeom prst="rect">
              <a:avLst/>
            </a:prstGeom>
            <a:noFill/>
          </p:spPr>
          <p:txBody>
            <a:bodyPr wrap="square" rtlCol="0">
              <a:spAutoFit/>
            </a:bodyPr>
            <a:lstStyle/>
            <a:p>
              <a:r>
                <a:rPr lang="tr-TR" sz="4000" dirty="0"/>
                <a:t>Tin suresi 4. ayeti</a:t>
              </a:r>
            </a:p>
          </p:txBody>
        </p:sp>
      </p:grpSp>
      <p:grpSp>
        <p:nvGrpSpPr>
          <p:cNvPr id="28" name="Grup 27">
            <a:extLst>
              <a:ext uri="{FF2B5EF4-FFF2-40B4-BE49-F238E27FC236}">
                <a16:creationId xmlns:a16="http://schemas.microsoft.com/office/drawing/2014/main" id="{1929E9AE-9D9A-3FDC-632A-7EBFAB9528D3}"/>
              </a:ext>
            </a:extLst>
          </p:cNvPr>
          <p:cNvGrpSpPr/>
          <p:nvPr/>
        </p:nvGrpSpPr>
        <p:grpSpPr>
          <a:xfrm>
            <a:off x="9583606" y="1815851"/>
            <a:ext cx="7879046" cy="7470046"/>
            <a:chOff x="9583606" y="1815851"/>
            <a:chExt cx="7879046" cy="7470046"/>
          </a:xfrm>
        </p:grpSpPr>
        <p:grpSp>
          <p:nvGrpSpPr>
            <p:cNvPr id="23" name="Group 6">
              <a:extLst>
                <a:ext uri="{FF2B5EF4-FFF2-40B4-BE49-F238E27FC236}">
                  <a16:creationId xmlns:a16="http://schemas.microsoft.com/office/drawing/2014/main" id="{91A8747A-DD03-99E8-7102-CB8BBEDFE7CC}"/>
                </a:ext>
              </a:extLst>
            </p:cNvPr>
            <p:cNvGrpSpPr/>
            <p:nvPr/>
          </p:nvGrpSpPr>
          <p:grpSpPr>
            <a:xfrm>
              <a:off x="9583606" y="1815851"/>
              <a:ext cx="7879046" cy="7470046"/>
              <a:chOff x="0" y="0"/>
              <a:chExt cx="2306702" cy="1089812"/>
            </a:xfrm>
          </p:grpSpPr>
          <p:sp>
            <p:nvSpPr>
              <p:cNvPr id="24" name="Freeform 7">
                <a:extLst>
                  <a:ext uri="{FF2B5EF4-FFF2-40B4-BE49-F238E27FC236}">
                    <a16:creationId xmlns:a16="http://schemas.microsoft.com/office/drawing/2014/main" id="{0ACC06D7-068F-D2AD-F3DF-C6740CC9E4C8}"/>
                  </a:ext>
                </a:extLst>
              </p:cNvPr>
              <p:cNvSpPr/>
              <p:nvPr/>
            </p:nvSpPr>
            <p:spPr>
              <a:xfrm>
                <a:off x="0" y="0"/>
                <a:ext cx="2306702" cy="1089812"/>
              </a:xfrm>
              <a:custGeom>
                <a:avLst/>
                <a:gdLst/>
                <a:ahLst/>
                <a:cxnLst/>
                <a:rect l="l" t="t" r="r" b="b"/>
                <a:pathLst>
                  <a:path w="2306702" h="1089812">
                    <a:moveTo>
                      <a:pt x="35358" y="0"/>
                    </a:moveTo>
                    <a:lnTo>
                      <a:pt x="2271343" y="0"/>
                    </a:lnTo>
                    <a:cubicBezTo>
                      <a:pt x="2280721" y="0"/>
                      <a:pt x="2289715" y="3725"/>
                      <a:pt x="2296345" y="10356"/>
                    </a:cubicBezTo>
                    <a:cubicBezTo>
                      <a:pt x="2302976" y="16987"/>
                      <a:pt x="2306702" y="25981"/>
                      <a:pt x="2306702" y="35358"/>
                    </a:cubicBezTo>
                    <a:lnTo>
                      <a:pt x="2306702" y="1054454"/>
                    </a:lnTo>
                    <a:cubicBezTo>
                      <a:pt x="2306702" y="1073982"/>
                      <a:pt x="2290871" y="1089812"/>
                      <a:pt x="2271343" y="1089812"/>
                    </a:cubicBezTo>
                    <a:lnTo>
                      <a:pt x="35358" y="1089812"/>
                    </a:lnTo>
                    <a:cubicBezTo>
                      <a:pt x="25981" y="1089812"/>
                      <a:pt x="16987" y="1086087"/>
                      <a:pt x="10356" y="1079456"/>
                    </a:cubicBezTo>
                    <a:cubicBezTo>
                      <a:pt x="3725" y="1072825"/>
                      <a:pt x="0" y="1063831"/>
                      <a:pt x="0" y="1054454"/>
                    </a:cubicBezTo>
                    <a:lnTo>
                      <a:pt x="0" y="35358"/>
                    </a:lnTo>
                    <a:cubicBezTo>
                      <a:pt x="0" y="25981"/>
                      <a:pt x="3725" y="16987"/>
                      <a:pt x="10356" y="10356"/>
                    </a:cubicBezTo>
                    <a:cubicBezTo>
                      <a:pt x="16987" y="3725"/>
                      <a:pt x="25981" y="0"/>
                      <a:pt x="35358" y="0"/>
                    </a:cubicBezTo>
                    <a:close/>
                  </a:path>
                </a:pathLst>
              </a:custGeom>
              <a:solidFill>
                <a:srgbClr val="FCFCFC"/>
              </a:solidFill>
              <a:ln w="38100" cap="rnd">
                <a:solidFill>
                  <a:srgbClr val="4B2F1A"/>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8">
                <a:extLst>
                  <a:ext uri="{FF2B5EF4-FFF2-40B4-BE49-F238E27FC236}">
                    <a16:creationId xmlns:a16="http://schemas.microsoft.com/office/drawing/2014/main" id="{9A97069A-4108-F411-5748-17558BD5B34A}"/>
                  </a:ext>
                </a:extLst>
              </p:cNvPr>
              <p:cNvSpPr txBox="1"/>
              <p:nvPr/>
            </p:nvSpPr>
            <p:spPr>
              <a:xfrm>
                <a:off x="0" y="-38100"/>
                <a:ext cx="2306702" cy="112791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Metin kutusu 26">
              <a:extLst>
                <a:ext uri="{FF2B5EF4-FFF2-40B4-BE49-F238E27FC236}">
                  <a16:creationId xmlns:a16="http://schemas.microsoft.com/office/drawing/2014/main" id="{B93E5ED6-CB60-1DDC-DABB-DF2CED5B4E3B}"/>
                </a:ext>
              </a:extLst>
            </p:cNvPr>
            <p:cNvSpPr txBox="1"/>
            <p:nvPr/>
          </p:nvSpPr>
          <p:spPr>
            <a:xfrm>
              <a:off x="9825046" y="2642306"/>
              <a:ext cx="7396154" cy="5823454"/>
            </a:xfrm>
            <a:prstGeom prst="rect">
              <a:avLst/>
            </a:prstGeom>
            <a:noFill/>
          </p:spPr>
          <p:txBody>
            <a:bodyPr wrap="square">
              <a:spAutoFit/>
            </a:bodyPr>
            <a:lstStyle/>
            <a:p>
              <a:pPr algn="just">
                <a:lnSpc>
                  <a:spcPct val="150000"/>
                </a:lnSpc>
              </a:pPr>
              <a:r>
                <a:rPr lang="tr-TR" sz="3600" dirty="0"/>
                <a:t>İnsan gerek bedensel ve gerekse ruhsal olarak varlıklar içinde en güzel ve en mükemmel biçim yaratılmıştır. İnsanın organları, beden yapısı hepsi yerli yerinde yaratılmıştır. Ayrıca insana akıl nimeti verilerek değeri ve konumu yükseltilmiştir.</a:t>
              </a:r>
            </a:p>
          </p:txBody>
        </p:sp>
      </p:grpSp>
    </p:spTree>
    <p:custDataLst>
      <p:tags r:id="rId1"/>
    </p:custDataLst>
    <p:extLst>
      <p:ext uri="{BB962C8B-B14F-4D97-AF65-F5344CB8AC3E}">
        <p14:creationId xmlns:p14="http://schemas.microsoft.com/office/powerpoint/2010/main" val="128444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3DCCCE3B-C894-4336-8914-241C99E5914E}"/>
  <p:tag name="ISPRING_RESOURCE_FOLDER" val="C:\Users\Monster\Desktop\SUNULAR\LİSE\9. SINIF\1.ÜNİTE\9.1.1.İnsan ve İnsanın Yaratılışı\"/>
  <p:tag name="ISPRING_PRESENTATION_PATH" val="C:\Users\Monster\Desktop\SUNULAR\LİSE\9. SINIF\1.ÜNİTE\9.1.1.İnsan ve İnsanın Yaratılışı.pptx"/>
  <p:tag name="ISPRING_PROJECT_VERSION" val="9.3"/>
  <p:tag name="ISPRING_PROJECT_FOLDER_UPDATED" val="1"/>
  <p:tag name="ISPRING_SCREEN_RECS_UPDATED" val="C:\Users\Monster\Desktop\SUNULAR\LİSE\9. SINIF\1.ÜNİTE\9.1.1.İnsan ve İnsanın Yaratılışı\"/>
  <p:tag name="ISPRING-SUITE_ISPRING_PLAYERS_CUSTOMIZATION_2" val="{&quot;universal&quot;:{&quot;skinSettings&quot;:{&quot;borderRadius&quot;:20,&quot;colors&quot;:{&quot;asideBackground&quot;:{&quot;color&quot;:&quot;#EFF1F2&quot;,&quot;opacity&quot;:1,&quot;type&quot;:&quot;SOLID&quot;},&quot;asideElementBackgroundActive&quot;:{&quot;color&quot;:&quot;#A282ED&quot;,&quot;opacity&quot;:1,&quot;type&quot;:&quot;SOLID&quot;},&quot;asideElementBackgroundHover&quot;:{&quot;color&quot;:&quot;#DDE2E5&quot;,&quot;opacity&quot;:1,&quot;type&quot;:&quot;SOLID&quot;},&quot;asideElementText&quot;:{&quot;color&quot;:&quot;#34383D&quot;,&quot;opacity&quot;:1,&quot;type&quot;:&quot;SOLID&quot;},&quot;asideElementTextActive&quot;:{&quot;color&quot;:&quot;#FFFFFF&quot;,&quot;opacity&quot;:1,&quot;type&quot;:&quot;SOLID&quot;},&quot;asideElementTextHover&quot;:{&quot;color&quot;:&quot;#42484E&quot;,&quot;opacity&quot;:1,&quot;type&quot;:&quot;SOLID&quot;},&quot;asideLogoBackground&quot;:{&quot;color&quot;:&quot;#EFF1F2&quot;,&quot;opacity&quot;:1,&quot;type&quot;:&quot;SOLID&quot;},&quot;pageBackground&quot;:{&quot;color&quot;:&quot;#DCDEE0&quot;,&quot;opacity&quot;:1,&quot;type&quot;:&quot;SOLID&quot;},&quot;playerBackground&quot;:{&quot;color&quot;:&quot;#FFFFFF&quot;,&quot;opacity&quot;:1,&quot;type&quot;:&quot;SOLID&quot;},&quot;playerText&quot;:{&quot;color&quot;:&quot;#616870&quot;,&quot;opacity&quot;:1,&quot;type&quot;:&quot;SOLID&quot;},&quot;primaryButtonBackground&quot;:{&quot;degree&quot;:90,&quot;gradient&quot;:[{&quot;color&quot;:&quot;#8695FF&quot;,&quot;opacity&quot;:1},{&quot;color&quot;:&quot;#D65FCC&quot;,&quot;opacity&quot;:1}],&quot;type&quot;:&quot;GRADIENT&quot;},&quot;primaryButtonBackgroundHover&quot;:{&quot;degree&quot;:180,&quot;gradient&quot;:[{&quot;color&quot;:&quot;#8695FF&quot;,&quot;opacity&quot;:1},{&quot;color&quot;:&quot;#D65FCC&quot;,&quot;opacity&quot;:1}],&quot;type&quot;:&quot;GRADIENT&quot;},&quot;primaryButtonBorder&quot;:{&quot;color&quot;:&quot;#8962DB&quot;,&quot;opacity&quot;:0,&quot;type&quot;:&quot;SOLID&quot;},&quot;primaryButtonBorderHover&quot;:{&quot;color&quot;:&quot;#7150B6&quot;,&quot;opacity&quot;:0,&quot;type&quot;:&quot;SOLID&quot;},&quot;primaryButtonText&quot;:{&quot;color&quot;:&quot;#FFFFFF&quot;,&quot;opacity&quot;:1,&quot;type&quot;:&quot;SOLID&quot;},&quot;primaryButtonTextHover&quot;:{&quot;color&quot;:&quot;#FFFFFF&quot;,&quot;opacity&quot;:1,&quot;type&quot;:&quot;SOLID&quot;},&quot;secondaryButtonBackground&quot;:{&quot;color&quot;:&quot;#F1F2F4&quot;,&quot;opacity&quot;:1,&quot;type&quot;:&quot;SOLID&quot;},&quot;secondaryButtonBackgroundHover&quot;:{&quot;color&quot;:&quot;#E5E5E5&quot;,&quot;opacity&quot;:1,&quot;type&quot;:&quot;SOLID&quot;},&quot;secondaryButtonBorder&quot;:{&quot;color&quot;:&quot;#F1F2F4&quot;,&quot;opacity&quot;:1,&quot;type&quot;:&quot;SOLID&quot;},&quot;secondaryButtonBorderHover&quot;:{&quot;color&quot;:&quot;#E5E5E5&quot;,&quot;opacity&quot;:1,&quot;type&quot;:&quot;SOLID&quot;},&quot;secondaryButtonText&quot;:{&quot;color&quot;:&quot;#616870&quot;,&quot;opacity&quot;:1,&quot;type&quot;:&quot;SOLID&quot;},&quot;secondaryButtonTextHover&quot;:{&quot;color&quot;:&quot;#616870&quot;,&quot;opacity&quot;:1,&quot;type&quot;:&quot;SOLID&quot;}},&quot;controlPanel&quot;:{&quot;navigationMode&quot;:&quot;bySlides&quot;,&quot;progressBar&quot;:{&quot;enabled&quot;:true,&quot;mode&quot;:&quot;presentationTimeline&quot;,&quot;showLabels&quot;:true,&quot;visible&quot;:true},&quot;showCCButton&quot;:false,&quot;showNextButton&quot;:true,&quot;showOutline&quot;:false,&quot;showPlayPause&quot;:true,&quot;showPlaybackRateButton&quot;:false,&quot;showPrevButton&quot;:true,&quot;showRewind&quot;:false,&quot;showSlideNumbers&quot;:true,&quot;showSlideOnlyButton&quot;:true,&quot;showTimer&quot;:false,&quot;showVolumeControl&quot;:true,&quot;visible&quot;:true},&quot;fontFamily&quot;:&quot;Arial&quot;,&quot;miniskinCustomizationEnabled&quot;:true,&quot;outlinePanel&quot;:{&quot;highlightViewedEntries&quot;:false,&quot;multilevel&quot;:true,&quot;numberEntries&quot;:true,&quot;search&quot;:true,&quot;thumbnails&quot;:true},&quot;sidePanel&quot;:{&quot;showAtLeft&quot;:false,&quot;showLogo&quot;:false,&quot;showNotes&quot;:false,&quot;showOutline&quot;:false,&quot;showPresenterInfo&quot;:false,&quot;showPresenterVideo&quot;:false,&quot;visible&quot;:false},&quot;titlePanel&quot;:{&quot;buttons&quot;:[&quot;attachments&quot;,&quot;markerTools&quot;,&quot;outline&quot;],&quot;buttonsAtLeft&quot;:false,&quot;courseTitleVisible&quot;:true,&quot;showLogo&quot;:true,&quot;visible&quot;:true},&quot;version&quot;:&quot;1.1&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QUESTION_NUMBER% of %TOTAL_QUESTION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eri&quot;,&quot;PB_CC_MENU_OFF&quot;:&quot;Off&quot;,&quot;PB_CC_MENU_ON&quot;:&quot;On&quot;,&quot;PB_CC_MENU_TITLE&quot;:&quot;Notes&quot;,&quot;PB_CONTROL_PANEL_CLOSED_CAPTIONS&quot;:&quot;PB_CONTROL_PANEL_CLOSED_CAPTIONS&quot;,&quot;PB_CONTROL_PANEL_EXIT_FULL_SCREEN&quot;:&quot;Tam ekrandan çık&quot;,&quot;PB_CONTROL_PANEL_FULL_SCREEN&quot;:&quot;Tam ekran&quot;,&quot;PB_CONTROL_PANEL_NEXT&quot;:&quot;SONRAKİ&quot;,&quot;PB_CONTROL_PANEL_OUTLINE&quot;:&quot;OUTLINE&quot;,&quot;PB_CONTROL_PANEL_PREV&quot;:&quot;ÖNCEKİ&quot;,&quot;PB_CONTROL_PANEL_REPLAY&quot;:&quot;Yürüt&quot;,&quot;PB_CONTROL_PANEL_SLIDE_COUNTER&quot;:&quot; \/%TOTAL_SLIDES%&quot;,&quot;PB_CONTROL_PANEL_VOLUME_CONTROL&quot;:&quot;Ses&quot;,&quot;PB_CURRENT_SLIDE_IS_NOT_COMPLETED&quot;:&quot;Devam etmek için slaydın tamamını görüntülemeniz gerekiyor&quot;,&quot;PB_DOMAIN_RESTRICTION&quot;:&quot;Üzgünüz, yazar bu alandaki sunumun görüntülenmesini devre dışı bırakt&quot;,&quot;PB_DRAWING_TOOLS_END_DRAWING&quot;:&quot;Çizimi sonlandır&quot;,&quot;PB_DRAWING_TOOLS_ERASER&quot;:&quot;Silgi&quot;,&quot;PB_DRAWING_TOOLS_ERASE_ALL&quot;:&quot;Tümünü Sil&quot;,&quot;PB_DRAWING_TOOLS_HIGHLIGHTER&quot;:&quot;İşaretleyici&quot;,&quot;PB_DRAWING_TOOLS_PEN&quot;:&quot;Kalem&quot;,&quot;PB_ENTER_PASSWORD&quot;:&quot;Sunuyu görüntülemek için şifre girin&quot;,&quot;PB_INCORRECT_PASSWORD&quot;:&quot;Şire yanlış&quot;,&quot;PB_INTERACTION_SLIDE_WINDOW_TEXT&quot;:&quot;Bu slayttan ayrılmadan önce etkileşimi tamamlamanız gerekmektedir.&quot;,&quot;PB_MESSAGE_BOX_NO&quot;:&quot;HAYIR&quot;,&quot;PB_MESSAGE_BOX_OK&quot;:&quot;Tamam&quot;,&quot;PB_MESSAGE_BOX_YES&quot;:&quot;EVET&quot;,&quot;PB_NAVIGATION_IS_RESTRICTED&quot;:&quot;Yalnızca daha önce görüntülenen slaytlara erişebilirsiniz.&quot;,&quot;PB_NAVIGATION_IS_SEQUENTIAL&quot;:&quot;Slaytları verilen sırayla görüntülemeniz gerekir.&quot;,&quot;PB_PLAYBACK_RATE_MENU_CAPTION&quot;:&quot;Speed&quot;,&quot;PB_PRECEDING_QUIZ_FAILED_WINDOW_TEXT&quot;:&quot;%SLIDE_INDEX% slaytındaki sınavı geçemediğiniz için ilerleyemezsiniz.&quot;,&quot;PB_PRECEDING_QUIZ_NOT_COMPLETED_WINDOW_TEXT&quot;:&quot;İlerlemek için %SLIDE_INDEX% slaytındaki testi denemelisiniz.&quot;,&quot;PB_PRECEDING_QUIZ_NOT_PASSED_WINDOW_TEXT&quot;:&quot;İlerlemek için %SLIDE_INDEX% slaytındaki testi geçmelisiniz.&quot;,&quot;PB_PRECEDING_SCENARIO_FAILED_WINDOW_TEXT&quot;:&quot;%SLIDEINDEX% slaytındaki simülasyonu geçemediğiniz için ilerleyemezsiniz.&quot;,&quot;PB_PRECEDING_SCENARIO_NOT_COMPLETED_WINDOW_TEXT&quot;:&quot;İlerlemek için %SLIDE_INDEX% slaytındaki simülasyonu denemelisiniz.&quot;,&quot;PB_PRECEDING_SCENARIO_NOT_PASSED_WINDOW_TEXT&quot;:&quot;İlerlemek için %SLIDE_INDEX% slaytındaki simülasyonu geçmelisiniz.&quot;,&quot;PB_PRESENTER_COLLAPSE_BIO&quot;:&quot;Daha az göster&quot;,&quot;PB_PRESENTER_EMAIL&quot;:&quot;Email&quot;,&quot;PB_PRESENTER_EXPAND_BIO&quot;:&quot;Daha fazla göster&quot;,&quot;PB_PRESENTER_NO_INFO&quot;:&quot;Sunucu Bilgisi Yok&quot;,&quot;PB_PRESENTER_WEBSITE&quot;:&quot;Website&quot;,&quot;PB_QUIZ_SLIDE_WINDOW_TEXT&quot;:&quot;Bu slayttan ayrılmadan önce testi tamamlamanız gerekmektedir.&quot;,&quot;PB_RATE_MENU_CAPTION&quot;:&quot;Hız&quot;,&quot;PB_RATE_MENU_DEFAULT_RATE&quot;:&quot;Normal&quot;,&quot;PB_RESUME_PRESENTATION_WINDOW_TEXT&quot;:&quot;Sunuyu son görüntülenen slayttan devam ettirmek ister misiniz?&quot;,&quot;PB_SCENARIO_SLIDE_WINDOW_TEXT&quot;:&quot;Bu slayttan ayrılmadan önce simülasyonu tamamlamanız gerekmektedir.&quot;,&quot;PB_SEARCH_CANCEL&quot;:&quot;İptal&quot;,&quot;PB_SEARCH_NO_RESULTS_LABEL&quot;:&quot;Hiçbir sonuç bulunamadı&quot;,&quot;PB_SEARCH_PANEL_DEFAULT_TEXT&quot;:&quot;Ara&quot;,&quot;PB_SEARCH_RESULTS_LABEL&quot;:&quot;ARARMA SONUÇLARI&quot;,&quot;PB_SEARCH_RESULT_IN_NOTES&quot;:&quot;Notlarda&quot;,&quot;PB_SEARCH_RESULT_IN_TEXT_LABEL&quot;:&quot;[slayt metni&quot;,&quot;PB_SUBTITLES_MENU_CAPTION&quot;:&quot;Subtitles&quot;,&quot;PB_SUBTITLES_OFF&quot;:&quot;Off&quot;,&quot;PB_TAB_NOTES_LABEL&quot;:&quot;Notlar&quot;,&quot;PB_TAB_OUTLINE_LABEL&quot;:&quot;İÇİNDEKİLER&quot;,&quot;PB_TIME_RESTRICTION&quot;:&quot;Üzgünüz, yazar şu anda sunumu görüntülemeyi devre dışı bıraktı.&quot;,&quot;PB_TITLE_PANEL_ATTACHMENTS&quot;:&quot;www.dindersimateryal.com&quot;,&quot;PB_TITLE_PANEL_MARKER_TOOLS&quot;:&quot;Kalem\/İşaretleyici&quot;,&quot;PB_TITLE_PANEL_NOTES&quot;:&quot;Notlar&quot;,&quot;PB_TITLE_PANEL_OUTLINE&quot;:&quot;İçindekiler&quot;,&quot;PB_TITLE_PANEL_PRESENTER_INFO&quot;:&quot;Sunucu Bilgisi&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3,&quot;skinCompatibleVersion&quot;:0,&quot;publishSettings&quot;:{&quot;backgroundColor&quot;:&quot;#DCDEE0&quot;,&quot;playerDimensions&quot;:{&quot;height&quot;:144,&quot;width&quot;:16},&quot;playerModule&quot;:&quot;UniversalHtml&quot;,&quot;presentationContent&quot;:{&quot;metadata&quot;:{&quot;references&quot;:true,&quot;texts&quot;:[&quot;DT_COMPANY_WEBSITE&quot;,&quot;DT_COURSE_TITLE&quot;,&quot;DT_REFERENCE_URL&quot;,&quot;DT_REFERENCE_TITLE&quot;,&quot;DT_SLIDE_TITLE&quot;,&quot;DT_SLIDE_NOTES_TEXT&quot;,&quot;DT_SLIDE_TEXT&quot;,&quot;DT_HYPERLINK_TOOLTIP&quot;]},&quot;resources&quot;:{&quot;attachments&quot;:true,&quot;companyLogos&quot;:{&quot;enlargeToFit&quot;:false,&quot;height&quot;:156,&quot;jpegQuality&quot;:100,&quot;keepAspectRatio&quot;:true,&quot;width&quot;:266},&quot;fonts&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www.dindersimateryal.com&quot;,&quot;Link&quot;,&quot;Picture&quot;,&quot;Video&quot;,&quot;Document&quot;,&quot;File&quot;,&quot;Kalem\/İşaretleyici&quot;,&quot;Kalem&quot;,&quot;İşaretleyici&quot;,&quot;Silgi&quot;,&quot;Tümünü Sil&quot;,&quot;Çizimi sonlandır&quot;,&quot;İÇİNDEKİLER&quot;,&quot;İçindekiler&quot;,&quot;Ara&quot;,&quot;[slayt metni&quot;,&quot;ARARMA SONUÇLARI&quot;,&quot;Hiçbir sonuç bulunamadı&quot;,&quot;Notlarda&quot;,&quot;İptal&quot;,&quot;ÖNCEKİ&quot;,&quot;SONRAKİ&quot;,&quot;Tam ekran&quot;,&quot;Tam ekrandan çık&quot;,&quot;Ses&quot;,&quot; \/%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quot;,&quot;fontFamily&quot;:&quot;Arial&quot;,&quot;isBold&quot;:false,&quot;isItalic&quot;:fals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www.dindersimateryal.com&quot;,&quot;Link&quot;,&quot;Picture&quot;,&quot;Video&quot;,&quot;Document&quot;,&quot;File&quot;,&quot;Kalem\/İşaretleyici&quot;,&quot;Kalem&quot;,&quot;İşaretleyici&quot;,&quot;Silgi&quot;,&quot;Tümünü Sil&quot;,&quot;Çizimi sonlandır&quot;,&quot;İÇİNDEKİLER&quot;,&quot;İçindekiler&quot;,&quot;Ara&quot;,&quot;[slayt metni&quot;,&quot;ARARMA SONUÇLARI&quot;,&quot;Hiçbir sonuç bulunamadı&quot;,&quot;Notlarda&quot;,&quot;İptal&quot;,&quot;ÖNCEKİ&quot;,&quot;SONRAKİ&quot;,&quot;Tam ekran&quot;,&quot;Tam ekrandan çık&quot;,&quot;Ses&quot;,&quot; \/%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b&quot;,&quot;fontFamily&quot;:&quot;Arial&quot;,&quot;isBold&quot;:true,&quot;isItalic&quot;:fals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www.dindersimateryal.com&quot;,&quot;Link&quot;,&quot;Picture&quot;,&quot;Video&quot;,&quot;Document&quot;,&quot;File&quot;,&quot;Kalem\/İşaretleyici&quot;,&quot;Kalem&quot;,&quot;İşaretleyici&quot;,&quot;Silgi&quot;,&quot;Tümünü Sil&quot;,&quot;Çizimi sonlandır&quot;,&quot;İÇİNDEKİLER&quot;,&quot;İçindekiler&quot;,&quot;Ara&quot;,&quot;[slayt metni&quot;,&quot;ARARMA SONUÇLARI&quot;,&quot;Hiçbir sonuç bulunamadı&quot;,&quot;Notlarda&quot;,&quot;İptal&quot;,&quot;ÖNCEKİ&quot;,&quot;SONRAKİ&quot;,&quot;Tam ekran&quot;,&quot;Tam ekrandan çık&quot;,&quot;Ses&quot;,&quot; \/%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i&quot;,&quot;fontFamily&quot;:&quot;Arial&quot;,&quot;isBold&quot;:false,&quot;isItalic&quot;:tru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www.dindersimateryal.com&quot;,&quot;Link&quot;,&quot;Picture&quot;,&quot;Video&quot;,&quot;Document&quot;,&quot;File&quot;,&quot;Kalem\/İşaretleyici&quot;,&quot;Kalem&quot;,&quot;İşaretleyici&quot;,&quot;Silgi&quot;,&quot;Tümünü Sil&quot;,&quot;Çizimi sonlandır&quot;,&quot;İÇİNDEKİLER&quot;,&quot;İçindekiler&quot;,&quot;Ara&quot;,&quot;[slayt metni&quot;,&quot;ARARMA SONUÇLARI&quot;,&quot;Hiçbir sonuç bulunamadı&quot;,&quot;Notlarda&quot;,&quot;İptal&quot;,&quot;ÖNCEKİ&quot;,&quot;SONRAKİ&quot;,&quot;Tam ekran&quot;,&quot;Tam ekrandan çık&quot;,&quot;Ses&quot;,&quot; \/%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bi&quot;,&quot;fontFamily&quot;:&quot;Arial&quot;,&quot;isBold&quot;:true,&quot;isItalic&quot;:tru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www.dindersimateryal.com&quot;,&quot;Link&quot;,&quot;Picture&quot;,&quot;Video&quot;,&quot;Document&quot;,&quot;File&quot;,&quot;Kalem\/İşaretleyici&quot;,&quot;Kalem&quot;,&quot;İşaretleyici&quot;,&quot;Silgi&quot;,&quot;Tümünü Sil&quot;,&quot;Çizimi sonlandır&quot;,&quot;İÇİNDEKİLER&quot;,&quot;İçindekiler&quot;,&quot;Ara&quot;,&quot;[slayt metni&quot;,&quot;ARARMA SONUÇLARI&quot;,&quot;Hiçbir sonuç bulunamadı&quot;,&quot;Notlarda&quot;,&quot;İptal&quot;,&quot;ÖNCEKİ&quot;,&quot;SONRAKİ&quot;,&quot;Tam ekran&quot;,&quot;Tam ekrandan çık&quot;,&quot;Ses&quot;,&quot; \/%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sb&quot;,&quot;fontFamily&quot;:&quot;Arial&quot;,&quot;isBold&quot;:false,&quot;isItalic&quot;:false,&quot;isSemibold&quot;:tru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www.dindersimateryal.com&quot;,&quot;Link&quot;,&quot;Picture&quot;,&quot;Video&quot;,&quot;Document&quot;,&quot;File&quot;,&quot;Kalem\/İşaretleyici&quot;,&quot;Kalem&quot;,&quot;İşaretleyici&quot;,&quot;Silgi&quot;,&quot;Tümünü Sil&quot;,&quot;Çizimi sonlandır&quot;,&quot;İÇİNDEKİLER&quot;,&quot;İçindekiler&quot;,&quot;Ara&quot;,&quot;[slayt metni&quot;,&quot;ARARMA SONUÇLARI&quot;,&quot;Hiçbir sonuç bulunamadı&quot;,&quot;Notlarda&quot;,&quot;İptal&quot;,&quot;ÖNCEKİ&quot;,&quot;SONRAKİ&quot;,&quot;Tam ekran&quot;,&quot;Tam ekrandan çık&quot;,&quot;Ses&quot;,&quot; \/%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sbi&quot;,&quot;fontFamily&quot;:&quot;Arial&quot;,&quot;isBold&quot;:false,&quot;isItalic&quot;:true,&quot;isSemibold&quot;:true,&quot;substituteFontFamily&quot;:&quot;Arial&quot;}],&quot;interactivity&quot;:{&quot;fullSupport&quot;:true},&quot;slideThumbnails&quot;:{&quot;enlargeToFit&quot;:false,&quot;height&quot;:59,&quot;jpegQuality&quot;:100,&quot;keepAspectRatio&quot;:true,&quot;width&quot;:78}}}},&quot;ceipData&quot;:{&quot;enableMiniSkinCustomization&quot;:true,&quot;playerLayout&quot;:&quot;custom&quot;,&quot;playerLayoutFooter&quot;:&quot;playAndPause,fullscreen,volumeControl,slideNumber,goToPrev,goToNext&quot;,&quot;playerLayoutHeader&quot;:&quot;resources,markerTools,outline,title,logo&quot;,&quot;playerLayoutHeaderButtonsPosition&quot;:&quot;right&quot;,&quot;playerLayoutOutline&quot;:&quot;enableSearch,showThumbnails,showSlideNumber,enableMultilevel&quot;,&quot;playerLayoutProgress&quot;:&quot;enabledNavigation,showLabels&quot;,&quot;playerLayoutProgressMode&quot;:&quot;presentationTimeline&quot;,&quot;playerLayoutSidebar&quot;:&quot;&quot;,&quot;playerLayoutSidebarPosition&quot;:&quot;&quot;,&quot;playerMessages&quot;:&quot;custom&quot;,&quot;playerNavigationAutoStart&quot;:true,&quot;playerNavigationEnableKeyboardNavigation&quot;:true,&quot;playerNavigationMode&quot;:&quot;bySlides&quot;,&quot;playerNavigationOnRestart&quot;:&quot;prompt&quot;,&quot;playerNavigationSaveAnimationStates&quot;:true,&quot;playerNavigationType&quot;:&quot;free&quot;,&quot;playerTheme&quot;:&quot;custom&quot;,&quot;playerThemeBorderRadius&quot;:20,&quot;playerThemeColorScheme&quot;:&quot;builtin.lightPurple&quot;,&quot;playerThemeFont&quot;:&quot;Arial&quot;}}}"/>
  <p:tag name="ISPRING-SUITE_ISPRING_CURRENT_PLAYER_ID" val="universal"/>
  <p:tag name="ISPRING_PRESENTATION_COURSE_TITLE" val="9.1.1.İnsan ve İnsanın Yaratılışı"/>
  <p:tag name="ISPRING_LMS_API_VERSION" val="SCORM 2004 (4th edition)"/>
  <p:tag name="ISPRING_ULTRA_SCORM_COURSE_ID" val="A05FAC33-96CA-424C-9270-3F97064A8AA5"/>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W\uFFFD\uFFFD{B183E348-C202-44F7-B565-2C1AFCBC22E2}&quot;,&quot;C:\\Users\\Monster\\Desktop\\SUNULAR\\LİSE\\9. SINIF\\1.ÜNİT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SLIDES" val="0"/>
  <p:tag name="ISPRING_SCORM_RATE_QUIZZES" val="0"/>
  <p:tag name="ISPRING_SCORM_PASSING_SCORE" val="0.000000"/>
  <p:tag name="ISPRING_PRESENTATION_TITLE" val="9.1.1.İnsan ve İnsanın Yaratılışı"/>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GENSWF_SLIDE_TITLE" val="Ünite Konuları"/>
  <p:tag name="ISPRING_SLIDE_INDENT_LEVEL" val="0"/>
  <p:tag name="ISPRING_CUSTOM_TIMING_USED" val="0"/>
  <p:tag name="ARTICULATE_SLIDE_THUMBNAIL_REFRESH" val="1"/>
  <p:tag name="GENSWF_SLIDE_UID" val="{B7463DD2-BC31-43F3-A8E7-D703D46AA728}:261"/>
</p:tagLst>
</file>

<file path=ppt/tags/tag16.xml><?xml version="1.0" encoding="utf-8"?>
<p:tagLst xmlns:a="http://schemas.openxmlformats.org/drawingml/2006/main" xmlns:r="http://schemas.openxmlformats.org/officeDocument/2006/relationships" xmlns:p="http://schemas.openxmlformats.org/presentationml/2006/main">
  <p:tag name="GENSWF_SLIDE_UID" val="{98588CF1-7986-47CF-8DCD-B75AA971F57F}:262"/>
</p:tagLst>
</file>

<file path=ppt/tags/tag17.xml><?xml version="1.0" encoding="utf-8"?>
<p:tagLst xmlns:a="http://schemas.openxmlformats.org/drawingml/2006/main" xmlns:r="http://schemas.openxmlformats.org/officeDocument/2006/relationships" xmlns:p="http://schemas.openxmlformats.org/presentationml/2006/main">
  <p:tag name="GENSWF_SLIDE_UID" val="{3924F297-F9C5-4D55-A27F-1CC0E816FDD2}:264"/>
</p:tagLst>
</file>

<file path=ppt/tags/tag18.xml><?xml version="1.0" encoding="utf-8"?>
<p:tagLst xmlns:a="http://schemas.openxmlformats.org/drawingml/2006/main" xmlns:r="http://schemas.openxmlformats.org/officeDocument/2006/relationships" xmlns:p="http://schemas.openxmlformats.org/presentationml/2006/main">
  <p:tag name="GENSWF_SLIDE_UID" val="{E703DCBD-6BFD-47BD-819A-CC9D1C3FC32D}:258"/>
</p:tagLst>
</file>

<file path=ppt/tags/tag19.xml><?xml version="1.0" encoding="utf-8"?>
<p:tagLst xmlns:a="http://schemas.openxmlformats.org/drawingml/2006/main" xmlns:r="http://schemas.openxmlformats.org/officeDocument/2006/relationships" xmlns:p="http://schemas.openxmlformats.org/presentationml/2006/main">
  <p:tag name="GENSWF_SLIDE_UID" val="{61A16CA4-6F00-446B-AF5A-9241559610F1}:26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GENSWF_SLIDE_UID" val="{42AD028C-D638-4FBA-B143-0670310EA331}:265"/>
</p:tagLst>
</file>

<file path=ppt/tags/tag21.xml><?xml version="1.0" encoding="utf-8"?>
<p:tagLst xmlns:a="http://schemas.openxmlformats.org/drawingml/2006/main" xmlns:r="http://schemas.openxmlformats.org/officeDocument/2006/relationships" xmlns:p="http://schemas.openxmlformats.org/presentationml/2006/main">
  <p:tag name="GENSWF_SLIDE_UID" val="{D52E5953-B680-4A82-A640-CA3869B861EC}:267"/>
</p:tagLst>
</file>

<file path=ppt/tags/tag22.xml><?xml version="1.0" encoding="utf-8"?>
<p:tagLst xmlns:a="http://schemas.openxmlformats.org/drawingml/2006/main" xmlns:r="http://schemas.openxmlformats.org/officeDocument/2006/relationships" xmlns:p="http://schemas.openxmlformats.org/presentationml/2006/main">
  <p:tag name="GENSWF_SLIDE_UID" val="{B04D7B96-474E-4941-8656-5D6021DD9C1A}:268"/>
</p:tagLst>
</file>

<file path=ppt/tags/tag23.xml><?xml version="1.0" encoding="utf-8"?>
<p:tagLst xmlns:a="http://schemas.openxmlformats.org/drawingml/2006/main" xmlns:r="http://schemas.openxmlformats.org/officeDocument/2006/relationships" xmlns:p="http://schemas.openxmlformats.org/presentationml/2006/main">
  <p:tag name="GENSWF_SLIDE_UID" val="{45135660-63C6-4CEB-B4F9-5C024802C616}:269"/>
</p:tagLst>
</file>

<file path=ppt/tags/tag24.xml><?xml version="1.0" encoding="utf-8"?>
<p:tagLst xmlns:a="http://schemas.openxmlformats.org/drawingml/2006/main" xmlns:r="http://schemas.openxmlformats.org/officeDocument/2006/relationships" xmlns:p="http://schemas.openxmlformats.org/presentationml/2006/main">
  <p:tag name="GENSWF_SLIDE_UID" val="{EE82FFAD-AAC4-4DCE-87F0-EB33C66BF129}:271"/>
</p:tagLst>
</file>

<file path=ppt/tags/tag25.xml><?xml version="1.0" encoding="utf-8"?>
<p:tagLst xmlns:a="http://schemas.openxmlformats.org/drawingml/2006/main" xmlns:r="http://schemas.openxmlformats.org/officeDocument/2006/relationships" xmlns:p="http://schemas.openxmlformats.org/presentationml/2006/main">
  <p:tag name="GENSWF_SLIDE_UID" val="{733AF91D-772B-4EA6-8DC4-284D740B12E8}:273"/>
</p:tagLst>
</file>

<file path=ppt/tags/tag26.xml><?xml version="1.0" encoding="utf-8"?>
<p:tagLst xmlns:a="http://schemas.openxmlformats.org/drawingml/2006/main" xmlns:r="http://schemas.openxmlformats.org/officeDocument/2006/relationships" xmlns:p="http://schemas.openxmlformats.org/presentationml/2006/main">
  <p:tag name="GENSWF_SLIDE_UID" val="{9EBC0E24-D499-4C2B-81A9-F2D6ABF89A28}:274"/>
</p:tagLst>
</file>

<file path=ppt/tags/tag27.xml><?xml version="1.0" encoding="utf-8"?>
<p:tagLst xmlns:a="http://schemas.openxmlformats.org/drawingml/2006/main" xmlns:r="http://schemas.openxmlformats.org/officeDocument/2006/relationships" xmlns:p="http://schemas.openxmlformats.org/presentationml/2006/main">
  <p:tag name="GENSWF_SLIDE_UID" val="{A3FF0502-B118-4D12-B62A-E54CB9792C6F}:276"/>
</p:tagLst>
</file>

<file path=ppt/tags/tag28.xml><?xml version="1.0" encoding="utf-8"?>
<p:tagLst xmlns:a="http://schemas.openxmlformats.org/drawingml/2006/main" xmlns:r="http://schemas.openxmlformats.org/officeDocument/2006/relationships" xmlns:p="http://schemas.openxmlformats.org/presentationml/2006/main">
  <p:tag name="GENSWF_SLIDE_UID" val="{6EE1BCE0-3452-41E6-8CF4-04F1FDBC91D6}:375"/>
  <p:tag name="GENSWF_SLIDE_TITLE" val="Etkinlik için tıklayınız."/>
  <p:tag name="ISPRING_SLIDE_INDENT_LEVEL" val="0"/>
  <p:tag name="ISPRING_CUSTOM_TIMING_USED" val="0"/>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GENSWF_SLIDE_UID" val="{C8253F85-AF95-4719-AB74-18B91163590F}:376"/>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ISPRING_WO_WEB_ADDRESS" val="https://wordwall.net/play/77231/737/144"/>
  <p:tag name="ISPRING_WO_DISPLAY_IN_SLIDE" val="1"/>
  <p:tag name="ISPRING_WO_FULL_SIZE" val="1"/>
  <p:tag name="ISPRING_WO_WINDOW_WIDTH" val="720"/>
  <p:tag name="ISPRING_WO_WINDOW_HEIGHT" val="540"/>
  <p:tag name="ISPRING_WO_SHOW_AFTER" val="0"/>
  <p:tag name="ISPRING_WO_INCLUDE_FILES_AND_SUBFOLDERS" val="0"/>
  <p:tag name="ISPRING_WO_SLIDE_POS_X" val="0"/>
  <p:tag name="ISPRING_WO_SLIDE_POS_Y" val="0"/>
</p:tagLst>
</file>

<file path=ppt/tags/tag31.xml><?xml version="1.0" encoding="utf-8"?>
<p:tagLst xmlns:a="http://schemas.openxmlformats.org/drawingml/2006/main" xmlns:r="http://schemas.openxmlformats.org/officeDocument/2006/relationships" xmlns:p="http://schemas.openxmlformats.org/presentationml/2006/main">
  <p:tag name="GENSWF_SLIDE_UID" val="{13FA440C-1F6F-4DA9-B5C8-3482F43FC88F}:275"/>
</p:tagLst>
</file>

<file path=ppt/tags/tag32.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C:\Users\Monster\Desktop\SUNULAR\LİSE\9. SINIF\1.ÜNİTE\9.1.1.İnsan ve İnsanın Yaratılışı\quiz\quiz1.quiz"/>
  <p:tag name="ISPRING_QUIZ_RELATIVE_PATH" val="9.1.1.İnsan ve İnsanın Yaratılışı\quiz\quiz1.quiz"/>
  <p:tag name="GENSWF_SLIDE_UID" val="{55E41BC0-444A-46C1-AFAD-EE191D84A1AA}:272"/>
</p:tagLst>
</file>

<file path=ppt/tags/tag33.xml><?xml version="1.0" encoding="utf-8"?>
<p:tagLst xmlns:a="http://schemas.openxmlformats.org/drawingml/2006/main" xmlns:r="http://schemas.openxmlformats.org/officeDocument/2006/relationships" xmlns:p="http://schemas.openxmlformats.org/presentationml/2006/main">
  <p:tag name="GENSWF_SLIDE_TITLE" val="Son Sayfa: Tanıtım"/>
  <p:tag name="ISPRING_SLIDE_INDENT_LEVEL" val="0"/>
  <p:tag name="ISPRING_CUSTOM_TIMING_USED" val="0"/>
  <p:tag name="GENSWF_SLIDE_UID" val="{CAF0FEAD-FD3B-488A-88D4-2AF3BD4567AF}:391"/>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378</TotalTime>
  <Words>1002</Words>
  <Application>Microsoft Office PowerPoint</Application>
  <PresentationFormat>Özel</PresentationFormat>
  <Paragraphs>124</Paragraphs>
  <Slides>18</Slides>
  <Notes>18</Notes>
  <HiddenSlides>0</HiddenSlides>
  <MMClips>0</MMClips>
  <ScaleCrop>false</ScaleCrop>
  <HeadingPairs>
    <vt:vector size="6" baseType="variant">
      <vt:variant>
        <vt:lpstr>Kullanılan Yazı Tipleri</vt:lpstr>
      </vt:variant>
      <vt:variant>
        <vt:i4>12</vt:i4>
      </vt:variant>
      <vt:variant>
        <vt:lpstr>Tema</vt:lpstr>
      </vt:variant>
      <vt:variant>
        <vt:i4>2</vt:i4>
      </vt:variant>
      <vt:variant>
        <vt:lpstr>Slayt Başlıkları</vt:lpstr>
      </vt:variant>
      <vt:variant>
        <vt:i4>18</vt:i4>
      </vt:variant>
    </vt:vector>
  </HeadingPairs>
  <TitlesOfParts>
    <vt:vector size="32" baseType="lpstr">
      <vt:lpstr>Arimo Bold</vt:lpstr>
      <vt:lpstr>Segoe UI Semibold</vt:lpstr>
      <vt:lpstr>Aptos</vt:lpstr>
      <vt:lpstr>Arial</vt:lpstr>
      <vt:lpstr>Roboto</vt:lpstr>
      <vt:lpstr>Times New Roman</vt:lpstr>
      <vt:lpstr>Wingdings</vt:lpstr>
      <vt:lpstr>Aptos Display</vt:lpstr>
      <vt:lpstr>Segoe UI</vt:lpstr>
      <vt:lpstr>Helvetica</vt:lpstr>
      <vt:lpstr>Canva Sans Bold</vt:lpstr>
      <vt:lpstr>Calibri</vt:lpstr>
      <vt:lpstr>Office Theme</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9.1.1.İnsan ve İnsanın Yaratılışı</dc:title>
  <cp:lastModifiedBy>Mustafa YILDIRIM</cp:lastModifiedBy>
  <cp:revision>20</cp:revision>
  <dcterms:created xsi:type="dcterms:W3CDTF">2006-08-16T00:00:00Z</dcterms:created>
  <dcterms:modified xsi:type="dcterms:W3CDTF">2024-09-08T10:41:52Z</dcterms:modified>
  <dc:identifier>DAGPaqY2w74</dc:identifier>
</cp:coreProperties>
</file>