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6" r:id="rId3"/>
    <p:sldId id="264" r:id="rId4"/>
    <p:sldId id="281" r:id="rId5"/>
    <p:sldId id="258" r:id="rId6"/>
    <p:sldId id="259" r:id="rId7"/>
    <p:sldId id="260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2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779B7-4145-4DB9-8711-A0C4564C061D}" type="datetimeFigureOut">
              <a:rPr lang="tr-TR" smtClean="0"/>
              <a:pPr/>
              <a:t>21.10.2009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C786A-6C65-4B60-8893-BF3DD1E992F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728663" y="1428749"/>
            <a:ext cx="7772400" cy="4143391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FABET98" pitchFamily="2" charset="0"/>
                <a:ea typeface="+mj-ea"/>
                <a:cs typeface="+mj-cs"/>
              </a:rPr>
              <a:t>Ders     :</a:t>
            </a:r>
            <a:r>
              <a:rPr kumimoji="0" lang="tr-TR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FABET98" pitchFamily="2" charset="0"/>
                <a:ea typeface="+mj-ea"/>
                <a:cs typeface="+mj-cs"/>
              </a:rPr>
              <a:t>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>Din Kültürü ve Ahlak Bilgisi</a:t>
            </a:r>
            <a:b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/>
            </a:r>
            <a:b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r>
              <a:rPr kumimoji="0" lang="tr-TR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FABET98" pitchFamily="2" charset="0"/>
                <a:ea typeface="+mj-ea"/>
                <a:cs typeface="+mj-cs"/>
              </a:rPr>
              <a:t>Öğrenme Alanı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FABET98" pitchFamily="2" charset="0"/>
                <a:ea typeface="+mj-ea"/>
                <a:cs typeface="+mj-cs"/>
              </a:rPr>
              <a:t>: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>İnanç</a:t>
            </a:r>
            <a:b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/>
            </a:r>
            <a:b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r>
              <a:rPr kumimoji="0" lang="tr-TR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FABET98" pitchFamily="2" charset="0"/>
                <a:ea typeface="+mj-ea"/>
                <a:cs typeface="+mj-cs"/>
              </a:rPr>
              <a:t>Ünite    :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>Din ve Ahlak Hakkında Neler Biliyoruz?</a:t>
            </a:r>
            <a:b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/>
            </a:r>
            <a:b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r>
              <a:rPr kumimoji="0" lang="tr-TR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FABET98" pitchFamily="2" charset="0"/>
                <a:ea typeface="+mj-ea"/>
                <a:cs typeface="+mj-cs"/>
              </a:rPr>
              <a:t>Konu    : 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>Dilek ve Dualarımızdaki Dinî İfadeler</a:t>
            </a:r>
            <a:b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  <a:t/>
            </a:r>
            <a:b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LFABET98" pitchFamily="2" charset="0"/>
                <a:ea typeface="+mj-ea"/>
                <a:cs typeface="+mj-cs"/>
              </a:rPr>
            </a:b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LFABET98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5728"/>
            <a:ext cx="5214974" cy="391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4286256"/>
            <a:ext cx="87153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Hasta birisini ziyaret ettiğimizde</a:t>
            </a:r>
          </a:p>
          <a:p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‘’Geçmiş olsun’’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diyerek iyi dilekte bulunuruz</a:t>
            </a:r>
            <a:r>
              <a:rPr lang="tr-TR" sz="4400" b="1" dirty="0" smtClean="0">
                <a:latin typeface="ALFABET98" pitchFamily="2" charset="0"/>
              </a:rPr>
              <a:t>.</a:t>
            </a:r>
            <a:endParaRPr lang="tr-TR" sz="44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42852"/>
            <a:ext cx="29813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4286256"/>
            <a:ext cx="87153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Çalışan birisini gördüğümüz zaman</a:t>
            </a:r>
          </a:p>
          <a:p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‘’Kolay gelsin’’ </a:t>
            </a:r>
            <a:r>
              <a:rPr lang="tr-TR" sz="4400" b="1" dirty="0" smtClean="0">
                <a:latin typeface="ALFABET98" pitchFamily="2" charset="0"/>
              </a:rPr>
              <a:t>diyerek iyi dilekte bulunuruz.</a:t>
            </a:r>
            <a:endParaRPr lang="tr-TR" sz="44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8600" y="214290"/>
            <a:ext cx="312503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4286256"/>
            <a:ext cx="87153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Bize yardım eden kimse için </a:t>
            </a:r>
          </a:p>
          <a:p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‘’Allah senden razı olsun’’ </a:t>
            </a:r>
            <a:r>
              <a:rPr lang="tr-TR" sz="4400" b="1" dirty="0" smtClean="0">
                <a:latin typeface="ALFABET98" pitchFamily="2" charset="0"/>
              </a:rPr>
              <a:t>diyerek iyi dilekte bulunuruz.</a:t>
            </a:r>
            <a:endParaRPr lang="tr-TR" sz="44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785817" y="3571876"/>
            <a:ext cx="7786711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Dini bayramlarda büyüklerimize</a:t>
            </a:r>
          </a:p>
          <a:p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‘Bayramınız mübarek olsun’’ </a:t>
            </a:r>
            <a:r>
              <a:rPr lang="tr-TR" sz="4000" b="1" dirty="0" smtClean="0">
                <a:latin typeface="ALFABET98" pitchFamily="2" charset="0"/>
              </a:rPr>
              <a:t>deriz.</a:t>
            </a:r>
            <a:br>
              <a:rPr lang="tr-TR" sz="4000" b="1" dirty="0" smtClean="0">
                <a:latin typeface="ALFABET98" pitchFamily="2" charset="0"/>
              </a:rPr>
            </a:br>
            <a:r>
              <a:rPr lang="tr-TR" sz="4000" b="1" dirty="0" smtClean="0">
                <a:latin typeface="ALFABET98" pitchFamily="2" charset="0"/>
              </a:rPr>
              <a:t>Onlarda bize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‘’Allah size çok bayramlar yaşatsın.’’ </a:t>
            </a:r>
            <a:r>
              <a:rPr lang="tr-TR" sz="4000" b="1" dirty="0" smtClean="0">
                <a:latin typeface="ALFABET98" pitchFamily="2" charset="0"/>
              </a:rPr>
              <a:t>diyerek iyi dileklerde bulunurlar.</a:t>
            </a:r>
            <a:endParaRPr lang="tr-TR" sz="4000" b="1" dirty="0">
              <a:latin typeface="ALFABET98" pitchFamily="2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325" y="214290"/>
            <a:ext cx="319043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313" y="357188"/>
            <a:ext cx="87153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800" b="1" dirty="0" smtClean="0">
                <a:latin typeface="ALFABET98" pitchFamily="2" charset="0"/>
              </a:rPr>
              <a:t>Bu iyi dileklerin hepsi aslında birer </a:t>
            </a:r>
            <a:r>
              <a:rPr lang="tr-TR" sz="4800" b="1" u="sng" dirty="0" smtClean="0">
                <a:latin typeface="ALFABET98" pitchFamily="2" charset="0"/>
              </a:rPr>
              <a:t>dua</a:t>
            </a:r>
            <a:r>
              <a:rPr lang="tr-TR" sz="4800" b="1" dirty="0" smtClean="0">
                <a:latin typeface="ALFABET98" pitchFamily="2" charset="0"/>
              </a:rPr>
              <a:t> sayılacağından bunların tümü birer </a:t>
            </a:r>
            <a:r>
              <a:rPr lang="tr-T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dini ifade</a:t>
            </a:r>
            <a:r>
              <a:rPr lang="tr-TR" sz="4800" b="1" dirty="0" smtClean="0">
                <a:latin typeface="ALFABET98" pitchFamily="2" charset="0"/>
              </a:rPr>
              <a:t>dir.</a:t>
            </a:r>
            <a:endParaRPr lang="tr-TR" sz="4800" b="1" dirty="0">
              <a:latin typeface="ALFABET98" pitchFamily="2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714620"/>
            <a:ext cx="2611727" cy="379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 Belirtme Çizgisi"/>
          <p:cNvSpPr/>
          <p:nvPr/>
        </p:nvSpPr>
        <p:spPr>
          <a:xfrm>
            <a:off x="4643438" y="3071810"/>
            <a:ext cx="3429024" cy="2000264"/>
          </a:xfrm>
          <a:prstGeom prst="wedgeEllipseCallout">
            <a:avLst>
              <a:gd name="adj1" fmla="val -83167"/>
              <a:gd name="adj2" fmla="val 99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Allah’a ısmarladık.</a:t>
            </a:r>
            <a:endParaRPr lang="tr-TR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313" y="142852"/>
            <a:ext cx="87153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Günlük hayatımızda sık sık Allah’ı anar ona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dua ederiz</a:t>
            </a:r>
            <a:r>
              <a:rPr lang="tr-TR" sz="4400" b="1" dirty="0" smtClean="0">
                <a:latin typeface="ALFABET98" pitchFamily="2" charset="0"/>
              </a:rPr>
              <a:t>.</a:t>
            </a:r>
            <a:endParaRPr lang="tr-TR" sz="4400" b="1" dirty="0">
              <a:latin typeface="ALFABET98" pitchFamily="2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500174"/>
            <a:ext cx="32385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>
            <a:spLocks noChangeArrowheads="1"/>
          </p:cNvSpPr>
          <p:nvPr/>
        </p:nvSpPr>
        <p:spPr bwMode="auto">
          <a:xfrm>
            <a:off x="214282" y="5411474"/>
            <a:ext cx="87153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Dualarımızda pek çok dini ifadeler kullanırız.</a:t>
            </a:r>
            <a:endParaRPr lang="tr-TR" sz="44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642941" y="3308711"/>
            <a:ext cx="7786711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Örneğin sabah uyandığımızda </a:t>
            </a:r>
          </a:p>
          <a:p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‘’Bizi sağlık ve esenlikle yeni bir güne başlatan Allah’a şükürler olsun. Bize bugün de iyilik ve güzellikler versin.’’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deriz.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0826" y="0"/>
            <a:ext cx="3810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14290"/>
            <a:ext cx="5786478" cy="43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282" y="4643446"/>
            <a:ext cx="87153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Yemekten sonra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 </a:t>
            </a:r>
            <a:r>
              <a:rPr lang="tr-TR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Elhamdüllilah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’’ </a:t>
            </a:r>
            <a:r>
              <a:rPr lang="tr-TR" sz="4400" b="1" dirty="0" smtClean="0">
                <a:latin typeface="ALFABET98" pitchFamily="2" charset="0"/>
              </a:rPr>
              <a:t>sözünü söyleriz. Bu da bir dini ifadedir.</a:t>
            </a:r>
            <a:endParaRPr lang="tr-TR" sz="44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2611727" cy="379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 Belirtme Çizgisi"/>
          <p:cNvSpPr/>
          <p:nvPr/>
        </p:nvSpPr>
        <p:spPr>
          <a:xfrm>
            <a:off x="4643438" y="642918"/>
            <a:ext cx="3429024" cy="2000264"/>
          </a:xfrm>
          <a:prstGeom prst="wedgeEllipseCallout">
            <a:avLst>
              <a:gd name="adj1" fmla="val -83167"/>
              <a:gd name="adj2" fmla="val 996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Allah’a ısmarladık.</a:t>
            </a:r>
            <a:endParaRPr lang="tr-TR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4" name="3 Dikdörtgen"/>
          <p:cNvSpPr>
            <a:spLocks noChangeArrowheads="1"/>
          </p:cNvSpPr>
          <p:nvPr/>
        </p:nvSpPr>
        <p:spPr bwMode="auto">
          <a:xfrm>
            <a:off x="214282" y="4143380"/>
            <a:ext cx="87153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Evden ayrılırken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 Allah’a ısmarladık’’ </a:t>
            </a:r>
            <a:r>
              <a:rPr lang="tr-TR" sz="4000" b="1" dirty="0" smtClean="0">
                <a:latin typeface="ALFABET98" pitchFamily="2" charset="0"/>
              </a:rPr>
              <a:t>deriz bu sözü söyleyerek Allah’ın evimizdekileri koruması için dua etmiş oluruz. </a:t>
            </a:r>
            <a:endParaRPr lang="tr-TR" sz="40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7941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Dikdörtgen"/>
          <p:cNvSpPr>
            <a:spLocks noChangeArrowheads="1"/>
          </p:cNvSpPr>
          <p:nvPr/>
        </p:nvSpPr>
        <p:spPr bwMode="auto">
          <a:xfrm>
            <a:off x="214313" y="1428736"/>
            <a:ext cx="87153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DİLEK VE </a:t>
            </a:r>
          </a:p>
          <a:p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DUALARIMIZDAKİ </a:t>
            </a:r>
          </a:p>
          <a:p>
            <a:r>
              <a:rPr lang="tr-TR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DİNİ İFADELER</a:t>
            </a:r>
            <a:endParaRPr lang="tr-TR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282" y="4143380"/>
            <a:ext cx="8715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Dualarımızdan sonra da </a:t>
            </a:r>
            <a:br>
              <a:rPr lang="tr-TR" sz="4000" b="1" dirty="0" smtClean="0">
                <a:latin typeface="ALFABET98" pitchFamily="2" charset="0"/>
              </a:rPr>
            </a:b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‘’Allah’ım kabul et’’ </a:t>
            </a:r>
            <a:r>
              <a:rPr lang="tr-TR" sz="4000" b="1" dirty="0" smtClean="0">
                <a:latin typeface="ALFABET98" pitchFamily="2" charset="0"/>
              </a:rPr>
              <a:t>anlamına gelen </a:t>
            </a:r>
            <a:r>
              <a:rPr lang="tr-TR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‘’AMİN’’ </a:t>
            </a:r>
            <a:r>
              <a:rPr lang="tr-TR" sz="4000" b="1" dirty="0" smtClean="0">
                <a:latin typeface="ALFABET98" pitchFamily="2" charset="0"/>
              </a:rPr>
              <a:t>sözünü söyleriz.</a:t>
            </a:r>
            <a:endParaRPr lang="tr-TR" sz="4000" b="1" dirty="0">
              <a:latin typeface="ALFABET98" pitchFamily="2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14290"/>
            <a:ext cx="3576632" cy="390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282" y="71414"/>
            <a:ext cx="8715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Dua bizleri yaratan ve yaşatan Allah ile aramızdaki kuvvetli bir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bağdır</a:t>
            </a:r>
            <a:r>
              <a:rPr lang="tr-TR" sz="4000" b="1" dirty="0" smtClean="0">
                <a:latin typeface="ALFABET98" pitchFamily="2" charset="0"/>
              </a:rPr>
              <a:t>.</a:t>
            </a:r>
            <a:endParaRPr lang="tr-TR" sz="4000" b="1" dirty="0">
              <a:latin typeface="ALFABET98" pitchFamily="2" charset="0"/>
            </a:endParaRPr>
          </a:p>
        </p:txBody>
      </p:sp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282" y="3275958"/>
            <a:ext cx="8715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Dua ederken </a:t>
            </a:r>
            <a:r>
              <a:rPr lang="tr-TR" sz="4000" b="1" u="sng" dirty="0" smtClean="0">
                <a:latin typeface="ALFABET98" pitchFamily="2" charset="0"/>
              </a:rPr>
              <a:t>Allah’a yakın olduğumuzu hissederiz. Onun bizi görüp duyduğuna, dualarımızı kabul edeceğine inanırız.</a:t>
            </a:r>
            <a:endParaRPr lang="tr-TR" sz="4000" b="1" u="sng" dirty="0">
              <a:latin typeface="ALFABET98" pitchFamily="2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221" y="1500174"/>
            <a:ext cx="1609721" cy="17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214282" y="5320271"/>
            <a:ext cx="8715375" cy="132343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Çünkü Allah bir ayetinde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’’Bana dua edin kabul edeyim.’’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demiştir.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282" y="0"/>
            <a:ext cx="8715375" cy="262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Günlük hayatımızda Allah’a şükür ve dua etmemiz, besmeleyi söylememiz hayatımızda dinin önemli bir yeri olduğunu gösterir.</a:t>
            </a:r>
            <a:endParaRPr lang="tr-TR" sz="4000" b="1" dirty="0">
              <a:latin typeface="ALFABET98" pitchFamily="2" charset="0"/>
            </a:endParaRPr>
          </a:p>
        </p:txBody>
      </p:sp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282" y="4633280"/>
            <a:ext cx="8715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Haram, helal, sevap, günah gibi dini ifadeleri kullanmamız da bize dinin hayatımızdaki önemini göstermektedir.</a:t>
            </a:r>
            <a:endParaRPr lang="tr-TR" sz="4000" b="1" dirty="0">
              <a:latin typeface="ALFABET98" pitchFamily="2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000240"/>
            <a:ext cx="23812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282" y="4704718"/>
            <a:ext cx="8715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Peygamberimiz;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’’Ey insanlar! Allah’tan bir şey istediğiniz zaman kabul edileceğine inanarak isteyiniz.’’</a:t>
            </a:r>
            <a:endParaRPr lang="tr-T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85720" y="605363"/>
            <a:ext cx="8715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Peygamberimiz;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’’Bana dua edin kabul edeyim.</a:t>
            </a:r>
            <a:endParaRPr lang="tr-T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4" name="3 Dikdörtgen"/>
          <p:cNvSpPr>
            <a:spLocks noChangeArrowheads="1"/>
          </p:cNvSpPr>
          <p:nvPr/>
        </p:nvSpPr>
        <p:spPr bwMode="auto">
          <a:xfrm>
            <a:off x="285720" y="2534189"/>
            <a:ext cx="8715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Peygamberimiz;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’’Bana dua ettiğin vakit, dua edenin dileğine karşılık veririm.</a:t>
            </a:r>
            <a:endParaRPr lang="tr-T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313" y="500042"/>
            <a:ext cx="87153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Peygamberimiz duaya büyük önem vermiştir.</a:t>
            </a: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282" y="2502282"/>
            <a:ext cx="8715375" cy="156966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Rabb’im</a:t>
            </a: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!...Yüreğime genişlik ver. İşimi kolaylaştır.</a:t>
            </a: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4" name="3 Dikdörtgen"/>
          <p:cNvSpPr>
            <a:spLocks noChangeArrowheads="1"/>
          </p:cNvSpPr>
          <p:nvPr/>
        </p:nvSpPr>
        <p:spPr bwMode="auto">
          <a:xfrm>
            <a:off x="214282" y="4573984"/>
            <a:ext cx="8715375" cy="156966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Ey </a:t>
            </a:r>
            <a:r>
              <a:rPr lang="tr-TR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Rabb’im</a:t>
            </a: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!...Bize dünyada da iyilik ver </a:t>
            </a:r>
            <a:r>
              <a:rPr lang="tr-TR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ahirette</a:t>
            </a: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de iyilik ver!...</a:t>
            </a: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313" y="357188"/>
            <a:ext cx="8715375" cy="10156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6000" b="1" dirty="0" smtClean="0">
                <a:latin typeface="ALFABET98" pitchFamily="2" charset="0"/>
              </a:rPr>
              <a:t>Dua etmek bir ibadettir.</a:t>
            </a:r>
            <a:endParaRPr lang="tr-TR" sz="6000" b="1" dirty="0">
              <a:latin typeface="ALFABET98" pitchFamily="2" charset="0"/>
            </a:endParaRPr>
          </a:p>
        </p:txBody>
      </p:sp>
      <p:sp>
        <p:nvSpPr>
          <p:cNvPr id="4" name="3 Dikdörtgen"/>
          <p:cNvSpPr>
            <a:spLocks noChangeArrowheads="1"/>
          </p:cNvSpPr>
          <p:nvPr/>
        </p:nvSpPr>
        <p:spPr bwMode="auto">
          <a:xfrm>
            <a:off x="214282" y="1770395"/>
            <a:ext cx="8715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5400" b="1" dirty="0" smtClean="0">
                <a:latin typeface="ALFABET98" pitchFamily="2" charset="0"/>
              </a:rPr>
              <a:t>Yüce Allah kendisine bol bol dua etmemizi istemiş, edilen duaları da kabul edeceğini belirtmiştir.</a:t>
            </a:r>
            <a:endParaRPr lang="tr-TR" sz="5400" b="1" dirty="0">
              <a:latin typeface="ALFABET98" pitchFamily="2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143380"/>
            <a:ext cx="23812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7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>
            <a:spLocks noChangeArrowheads="1"/>
          </p:cNvSpPr>
          <p:nvPr/>
        </p:nvSpPr>
        <p:spPr bwMode="auto">
          <a:xfrm>
            <a:off x="214313" y="4335386"/>
            <a:ext cx="87153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800" b="1" dirty="0" smtClean="0">
                <a:latin typeface="ALFABET98" pitchFamily="2" charset="0"/>
              </a:rPr>
              <a:t>Sizin için </a:t>
            </a:r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sağlık</a:t>
            </a:r>
            <a:r>
              <a:rPr lang="tr-TR" sz="4800" b="1" dirty="0" smtClean="0">
                <a:latin typeface="ALFABET98" pitchFamily="2" charset="0"/>
              </a:rPr>
              <a:t>, </a:t>
            </a:r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esenlik</a:t>
            </a:r>
            <a:r>
              <a:rPr lang="tr-TR" sz="4800" b="1" dirty="0" smtClean="0">
                <a:latin typeface="ALFABET98" pitchFamily="2" charset="0"/>
              </a:rPr>
              <a:t> ve </a:t>
            </a:r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başarı</a:t>
            </a:r>
            <a:r>
              <a:rPr lang="tr-TR" sz="4800" b="1" dirty="0" smtClean="0">
                <a:latin typeface="ALFABET98" pitchFamily="2" charset="0"/>
              </a:rPr>
              <a:t> dileyen birisine karşı neler hissedersiniz?</a:t>
            </a:r>
            <a:endParaRPr lang="tr-TR" sz="4800" b="1" dirty="0">
              <a:latin typeface="ALFABET98" pitchFamily="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4290"/>
            <a:ext cx="5810800" cy="387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 Belirtme Çizgisi"/>
          <p:cNvSpPr/>
          <p:nvPr/>
        </p:nvSpPr>
        <p:spPr>
          <a:xfrm>
            <a:off x="5286380" y="500042"/>
            <a:ext cx="3429024" cy="2000264"/>
          </a:xfrm>
          <a:prstGeom prst="wedgeEllipseCallout">
            <a:avLst>
              <a:gd name="adj1" fmla="val -83167"/>
              <a:gd name="adj2" fmla="val 996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Derslerinde başarılar dilerim ablacığım.</a:t>
            </a:r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71744"/>
            <a:ext cx="7657242" cy="3562362"/>
          </a:xfrm>
          <a:prstGeom prst="rect">
            <a:avLst/>
          </a:prstGeom>
          <a:noFill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357188"/>
            <a:ext cx="8715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>
                <a:latin typeface="ALFABET98" pitchFamily="2" charset="0"/>
              </a:rPr>
              <a:t>İnsanların, günlük yaşantılarında birbirleri için </a:t>
            </a:r>
            <a: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iyi dileklerde</a:t>
            </a:r>
            <a:r>
              <a:rPr lang="tr-TR" sz="4000" b="1" dirty="0">
                <a:latin typeface="ALFABET98" pitchFamily="2" charset="0"/>
              </a:rPr>
              <a:t> bulunurlar.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68" y="500042"/>
            <a:ext cx="8875088" cy="3048010"/>
          </a:xfrm>
          <a:prstGeom prst="rect">
            <a:avLst/>
          </a:prstGeom>
          <a:noFill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3857628"/>
            <a:ext cx="87153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ALFABET98" pitchFamily="2" charset="0"/>
              </a:rPr>
              <a:t>Uykuya başlarken annemizin söylediği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‘’İyi geceler’’ </a:t>
            </a:r>
            <a:r>
              <a:rPr lang="tr-TR" sz="4000" b="1" dirty="0" smtClean="0">
                <a:latin typeface="ALFABET98" pitchFamily="2" charset="0"/>
              </a:rPr>
              <a:t>sözü ile uyandığımızda söylediği </a:t>
            </a:r>
            <a:r>
              <a:rPr lang="tr-TR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‘’Günaydın’’ </a:t>
            </a:r>
            <a:r>
              <a:rPr lang="tr-TR" sz="4000" b="1" dirty="0" smtClean="0">
                <a:latin typeface="ALFABET98" pitchFamily="2" charset="0"/>
              </a:rPr>
              <a:t>sözleri birer iyi dilektir.</a:t>
            </a:r>
            <a:endParaRPr lang="tr-TR" sz="40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5728"/>
            <a:ext cx="5357850" cy="4301026"/>
          </a:xfrm>
          <a:prstGeom prst="rect">
            <a:avLst/>
          </a:prstGeom>
          <a:noFill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4748767"/>
            <a:ext cx="87153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Karşılaştığımız birisinin söylediği </a:t>
            </a:r>
          </a:p>
          <a:p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‘’İyi günler’’ </a:t>
            </a:r>
            <a:r>
              <a:rPr lang="tr-TR" sz="4400" b="1" dirty="0" smtClean="0">
                <a:latin typeface="ALFABET98" pitchFamily="2" charset="0"/>
              </a:rPr>
              <a:t>sözü de bir iyi dilektir.</a:t>
            </a:r>
            <a:endParaRPr lang="tr-TR" sz="44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28604"/>
            <a:ext cx="5214974" cy="4002721"/>
          </a:xfrm>
          <a:prstGeom prst="rect">
            <a:avLst/>
          </a:prstGeom>
          <a:noFill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4748767"/>
            <a:ext cx="87153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800" b="1" dirty="0" smtClean="0">
                <a:latin typeface="ALFABET98" pitchFamily="2" charset="0"/>
              </a:rPr>
              <a:t>Arkadaşımızın söylediği </a:t>
            </a:r>
          </a:p>
          <a:p>
            <a:r>
              <a:rPr lang="tr-T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‘’Tünaydın’’ </a:t>
            </a:r>
            <a:r>
              <a:rPr lang="tr-TR" sz="4800" b="1" dirty="0" smtClean="0">
                <a:latin typeface="ALFABET98" pitchFamily="2" charset="0"/>
              </a:rPr>
              <a:t>sözü de iyi dilektir.</a:t>
            </a:r>
            <a:endParaRPr lang="tr-TR" sz="4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7172" y="357166"/>
            <a:ext cx="546947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214313" y="3929066"/>
            <a:ext cx="871537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400" b="1" dirty="0" smtClean="0">
                <a:latin typeface="ALFABET98" pitchFamily="2" charset="0"/>
              </a:rPr>
              <a:t>Sabah evden ayrılırken söylediğimiz</a:t>
            </a:r>
          </a:p>
          <a:p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‘’Allaha ısmarladık!’’ </a:t>
            </a:r>
            <a:r>
              <a:rPr lang="tr-TR" sz="4400" b="1" dirty="0" smtClean="0">
                <a:latin typeface="ALFABET98" pitchFamily="2" charset="0"/>
              </a:rPr>
              <a:t>sözü ile büyüklerimizin söylediği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‘’Güle güle’’ </a:t>
            </a:r>
            <a:r>
              <a:rPr lang="tr-TR" sz="4400" b="1" dirty="0" smtClean="0">
                <a:latin typeface="ALFABET98" pitchFamily="2" charset="0"/>
              </a:rPr>
              <a:t>sözleri de birer iyi dilektir.</a:t>
            </a:r>
            <a:endParaRPr lang="tr-TR" sz="44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421</Words>
  <Application>Microsoft Office PowerPoint</Application>
  <PresentationFormat>Ekran Gösterisi (4:3)</PresentationFormat>
  <Paragraphs>45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Company>Şirket Adı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PERFECT XP PC1</dc:creator>
  <cp:lastModifiedBy>PERFECT XP PC1</cp:lastModifiedBy>
  <cp:revision>14</cp:revision>
  <dcterms:created xsi:type="dcterms:W3CDTF">2009-10-20T19:34:38Z</dcterms:created>
  <dcterms:modified xsi:type="dcterms:W3CDTF">2009-10-21T01:03:16Z</dcterms:modified>
</cp:coreProperties>
</file>