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3.xml" ContentType="application/vnd.openxmlformats-officedocument.theme+xml"/>
  <Override PartName="/ppt/tags/tag21.xml" ContentType="application/vnd.openxmlformats-officedocument.presentationml.tags+xml"/>
  <Override PartName="/ppt/notesSlides/notesSlide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xml" ContentType="application/vnd.openxmlformats-officedocument.presentationml.notesSlide+xml"/>
  <Override PartName="/ppt/tags/tag25.xml" ContentType="application/vnd.openxmlformats-officedocument.presentationml.tags+xml"/>
  <Override PartName="/ppt/notesSlides/notesSlide3.xml" ContentType="application/vnd.openxmlformats-officedocument.presentationml.notesSlide+xml"/>
  <Override PartName="/ppt/tags/tag26.xml" ContentType="application/vnd.openxmlformats-officedocument.presentationml.tags+xml"/>
  <Override PartName="/ppt/notesSlides/notesSlide4.xml" ContentType="application/vnd.openxmlformats-officedocument.presentationml.notesSlide+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notesSlides/notesSlide6.xml" ContentType="application/vnd.openxmlformats-officedocument.presentationml.notesSlide+xml"/>
  <Override PartName="/ppt/tags/tag29.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notesSlides/notesSlide10.xml" ContentType="application/vnd.openxmlformats-officedocument.presentationml.notesSlide+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notesSlides/notesSlide12.xml" ContentType="application/vnd.openxmlformats-officedocument.presentationml.notesSlide+xml"/>
  <Override PartName="/ppt/tags/tag35.xml" ContentType="application/vnd.openxmlformats-officedocument.presentationml.tags+xml"/>
  <Override PartName="/ppt/notesSlides/notesSlide13.xml" ContentType="application/vnd.openxmlformats-officedocument.presentationml.notesSlide+xml"/>
  <Override PartName="/ppt/tags/tag36.xml" ContentType="application/vnd.openxmlformats-officedocument.presentationml.tags+xml"/>
  <Override PartName="/ppt/notesSlides/notesSlide14.xml" ContentType="application/vnd.openxmlformats-officedocument.presentationml.notesSlide+xml"/>
  <Override PartName="/ppt/tags/tag37.xml" ContentType="application/vnd.openxmlformats-officedocument.presentationml.tags+xml"/>
  <Override PartName="/ppt/notesSlides/notesSlide15.xml" ContentType="application/vnd.openxmlformats-officedocument.presentationml.notesSlide+xml"/>
  <Override PartName="/ppt/tags/tag38.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9"/>
  </p:notesMasterIdLst>
  <p:sldIdLst>
    <p:sldId id="258" r:id="rId3"/>
    <p:sldId id="312" r:id="rId4"/>
    <p:sldId id="314" r:id="rId5"/>
    <p:sldId id="264" r:id="rId6"/>
    <p:sldId id="315" r:id="rId7"/>
    <p:sldId id="316" r:id="rId8"/>
    <p:sldId id="284" r:id="rId9"/>
    <p:sldId id="309" r:id="rId10"/>
    <p:sldId id="311" r:id="rId11"/>
    <p:sldId id="307" r:id="rId12"/>
    <p:sldId id="317" r:id="rId13"/>
    <p:sldId id="319" r:id="rId14"/>
    <p:sldId id="320" r:id="rId15"/>
    <p:sldId id="305" r:id="rId16"/>
    <p:sldId id="304" r:id="rId17"/>
    <p:sldId id="321" r:id="rId18"/>
  </p:sldIdLst>
  <p:sldSz cx="12192000" cy="6858000"/>
  <p:notesSz cx="6858000" cy="9144000"/>
  <p:custDataLst>
    <p:tags r:id="rId20"/>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28F4"/>
    <a:srgbClr val="FF248A"/>
    <a:srgbClr val="EC00EC"/>
    <a:srgbClr val="0000E5"/>
    <a:srgbClr val="03A1A4"/>
    <a:srgbClr val="17AB93"/>
    <a:srgbClr val="14676F"/>
    <a:srgbClr val="38A27F"/>
    <a:srgbClr val="1C7CBB"/>
    <a:srgbClr val="EE95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43" autoAdjust="0"/>
    <p:restoredTop sz="94660"/>
  </p:normalViewPr>
  <p:slideViewPr>
    <p:cSldViewPr snapToGrid="0">
      <p:cViewPr varScale="1">
        <p:scale>
          <a:sx n="68" d="100"/>
          <a:sy n="68" d="100"/>
        </p:scale>
        <p:origin x="942" y="78"/>
      </p:cViewPr>
      <p:guideLst>
        <p:guide orient="horz" pos="2160"/>
        <p:guide pos="361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3D8CD-2961-45A3-A047-DA0671BD0036}" type="datetimeFigureOut">
              <a:rPr lang="tr-TR" smtClean="0"/>
              <a:t>20.08.2020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B0FFC-9D21-4B56-AAB2-69AC2C83A37D}" type="slidenum">
              <a:rPr lang="tr-TR" smtClean="0"/>
              <a:t>‹#›</a:t>
            </a:fld>
            <a:endParaRPr lang="tr-TR"/>
          </a:p>
        </p:txBody>
      </p:sp>
    </p:spTree>
    <p:extLst>
      <p:ext uri="{BB962C8B-B14F-4D97-AF65-F5344CB8AC3E}">
        <p14:creationId xmlns:p14="http://schemas.microsoft.com/office/powerpoint/2010/main" val="720106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B6B0FFC-9D21-4B56-AAB2-69AC2C83A37D}" type="slidenum">
              <a:rPr lang="tr-TR" smtClean="0"/>
              <a:t>1</a:t>
            </a:fld>
            <a:endParaRPr lang="tr-TR"/>
          </a:p>
        </p:txBody>
      </p:sp>
    </p:spTree>
    <p:extLst>
      <p:ext uri="{BB962C8B-B14F-4D97-AF65-F5344CB8AC3E}">
        <p14:creationId xmlns:p14="http://schemas.microsoft.com/office/powerpoint/2010/main" val="3651470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B6B0FFC-9D21-4B56-AAB2-69AC2C83A37D}" type="slidenum">
              <a:rPr lang="tr-TR" smtClean="0"/>
              <a:t>10</a:t>
            </a:fld>
            <a:endParaRPr lang="tr-TR"/>
          </a:p>
        </p:txBody>
      </p:sp>
    </p:spTree>
    <p:extLst>
      <p:ext uri="{BB962C8B-B14F-4D97-AF65-F5344CB8AC3E}">
        <p14:creationId xmlns:p14="http://schemas.microsoft.com/office/powerpoint/2010/main" val="2888268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B6B0FFC-9D21-4B56-AAB2-69AC2C83A37D}" type="slidenum">
              <a:rPr lang="tr-TR" smtClean="0"/>
              <a:t>11</a:t>
            </a:fld>
            <a:endParaRPr lang="tr-TR"/>
          </a:p>
        </p:txBody>
      </p:sp>
    </p:spTree>
    <p:extLst>
      <p:ext uri="{BB962C8B-B14F-4D97-AF65-F5344CB8AC3E}">
        <p14:creationId xmlns:p14="http://schemas.microsoft.com/office/powerpoint/2010/main" val="4069786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B6B0FFC-9D21-4B56-AAB2-69AC2C83A37D}" type="slidenum">
              <a:rPr lang="tr-TR" smtClean="0"/>
              <a:t>12</a:t>
            </a:fld>
            <a:endParaRPr lang="tr-TR"/>
          </a:p>
        </p:txBody>
      </p:sp>
    </p:spTree>
    <p:extLst>
      <p:ext uri="{BB962C8B-B14F-4D97-AF65-F5344CB8AC3E}">
        <p14:creationId xmlns:p14="http://schemas.microsoft.com/office/powerpoint/2010/main" val="1536398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B6B0FFC-9D21-4B56-AAB2-69AC2C83A37D}" type="slidenum">
              <a:rPr lang="tr-TR" smtClean="0"/>
              <a:t>13</a:t>
            </a:fld>
            <a:endParaRPr lang="tr-TR"/>
          </a:p>
        </p:txBody>
      </p:sp>
    </p:spTree>
    <p:extLst>
      <p:ext uri="{BB962C8B-B14F-4D97-AF65-F5344CB8AC3E}">
        <p14:creationId xmlns:p14="http://schemas.microsoft.com/office/powerpoint/2010/main" val="4089960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B6B0FFC-9D21-4B56-AAB2-69AC2C83A37D}" type="slidenum">
              <a:rPr lang="tr-TR" smtClean="0"/>
              <a:t>14</a:t>
            </a:fld>
            <a:endParaRPr lang="tr-TR"/>
          </a:p>
        </p:txBody>
      </p:sp>
    </p:spTree>
    <p:extLst>
      <p:ext uri="{BB962C8B-B14F-4D97-AF65-F5344CB8AC3E}">
        <p14:creationId xmlns:p14="http://schemas.microsoft.com/office/powerpoint/2010/main" val="3776005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B6B0FFC-9D21-4B56-AAB2-69AC2C83A37D}" type="slidenum">
              <a:rPr lang="tr-TR" smtClean="0"/>
              <a:t>15</a:t>
            </a:fld>
            <a:endParaRPr lang="tr-TR"/>
          </a:p>
        </p:txBody>
      </p:sp>
    </p:spTree>
    <p:extLst>
      <p:ext uri="{BB962C8B-B14F-4D97-AF65-F5344CB8AC3E}">
        <p14:creationId xmlns:p14="http://schemas.microsoft.com/office/powerpoint/2010/main" val="667228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B6B0FFC-9D21-4B56-AAB2-69AC2C83A37D}" type="slidenum">
              <a:rPr lang="tr-TR" smtClean="0"/>
              <a:t>16</a:t>
            </a:fld>
            <a:endParaRPr lang="tr-TR" dirty="0"/>
          </a:p>
        </p:txBody>
      </p:sp>
    </p:spTree>
    <p:extLst>
      <p:ext uri="{BB962C8B-B14F-4D97-AF65-F5344CB8AC3E}">
        <p14:creationId xmlns:p14="http://schemas.microsoft.com/office/powerpoint/2010/main" val="1791878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B6B0FFC-9D21-4B56-AAB2-69AC2C83A37D}" type="slidenum">
              <a:rPr lang="tr-TR" smtClean="0"/>
              <a:t>2</a:t>
            </a:fld>
            <a:endParaRPr lang="tr-TR"/>
          </a:p>
        </p:txBody>
      </p:sp>
    </p:spTree>
    <p:extLst>
      <p:ext uri="{BB962C8B-B14F-4D97-AF65-F5344CB8AC3E}">
        <p14:creationId xmlns:p14="http://schemas.microsoft.com/office/powerpoint/2010/main" val="51160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B6B0FFC-9D21-4B56-AAB2-69AC2C83A37D}" type="slidenum">
              <a:rPr lang="tr-TR" smtClean="0"/>
              <a:t>3</a:t>
            </a:fld>
            <a:endParaRPr lang="tr-TR"/>
          </a:p>
        </p:txBody>
      </p:sp>
    </p:spTree>
    <p:extLst>
      <p:ext uri="{BB962C8B-B14F-4D97-AF65-F5344CB8AC3E}">
        <p14:creationId xmlns:p14="http://schemas.microsoft.com/office/powerpoint/2010/main" val="1199001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B6B0FFC-9D21-4B56-AAB2-69AC2C83A37D}" type="slidenum">
              <a:rPr lang="tr-TR" smtClean="0"/>
              <a:t>4</a:t>
            </a:fld>
            <a:endParaRPr lang="tr-TR"/>
          </a:p>
        </p:txBody>
      </p:sp>
    </p:spTree>
    <p:extLst>
      <p:ext uri="{BB962C8B-B14F-4D97-AF65-F5344CB8AC3E}">
        <p14:creationId xmlns:p14="http://schemas.microsoft.com/office/powerpoint/2010/main" val="1681287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B6B0FFC-9D21-4B56-AAB2-69AC2C83A37D}" type="slidenum">
              <a:rPr lang="tr-TR" smtClean="0"/>
              <a:t>5</a:t>
            </a:fld>
            <a:endParaRPr lang="tr-TR"/>
          </a:p>
        </p:txBody>
      </p:sp>
    </p:spTree>
    <p:extLst>
      <p:ext uri="{BB962C8B-B14F-4D97-AF65-F5344CB8AC3E}">
        <p14:creationId xmlns:p14="http://schemas.microsoft.com/office/powerpoint/2010/main" val="83844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B6B0FFC-9D21-4B56-AAB2-69AC2C83A37D}" type="slidenum">
              <a:rPr lang="tr-TR" smtClean="0"/>
              <a:t>6</a:t>
            </a:fld>
            <a:endParaRPr lang="tr-TR"/>
          </a:p>
        </p:txBody>
      </p:sp>
    </p:spTree>
    <p:extLst>
      <p:ext uri="{BB962C8B-B14F-4D97-AF65-F5344CB8AC3E}">
        <p14:creationId xmlns:p14="http://schemas.microsoft.com/office/powerpoint/2010/main" val="4285758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B6B0FFC-9D21-4B56-AAB2-69AC2C83A37D}" type="slidenum">
              <a:rPr lang="tr-TR" smtClean="0"/>
              <a:t>7</a:t>
            </a:fld>
            <a:endParaRPr lang="tr-TR"/>
          </a:p>
        </p:txBody>
      </p:sp>
    </p:spTree>
    <p:extLst>
      <p:ext uri="{BB962C8B-B14F-4D97-AF65-F5344CB8AC3E}">
        <p14:creationId xmlns:p14="http://schemas.microsoft.com/office/powerpoint/2010/main" val="4060678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B6B0FFC-9D21-4B56-AAB2-69AC2C83A37D}" type="slidenum">
              <a:rPr lang="tr-TR" smtClean="0"/>
              <a:t>8</a:t>
            </a:fld>
            <a:endParaRPr lang="tr-TR"/>
          </a:p>
        </p:txBody>
      </p:sp>
    </p:spTree>
    <p:extLst>
      <p:ext uri="{BB962C8B-B14F-4D97-AF65-F5344CB8AC3E}">
        <p14:creationId xmlns:p14="http://schemas.microsoft.com/office/powerpoint/2010/main" val="98686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B6B0FFC-9D21-4B56-AAB2-69AC2C83A37D}" type="slidenum">
              <a:rPr lang="tr-TR" smtClean="0"/>
              <a:t>9</a:t>
            </a:fld>
            <a:endParaRPr lang="tr-TR"/>
          </a:p>
        </p:txBody>
      </p:sp>
    </p:spTree>
    <p:extLst>
      <p:ext uri="{BB962C8B-B14F-4D97-AF65-F5344CB8AC3E}">
        <p14:creationId xmlns:p14="http://schemas.microsoft.com/office/powerpoint/2010/main" val="2994568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2.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393E0BA6-8B55-4770-92E2-50A813E5248E}" type="datetimeFigureOut">
              <a:rPr lang="tr-TR" smtClean="0"/>
              <a:t>20.08.2020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013F1D1-2948-48AC-96E3-48D98A46533A}" type="slidenum">
              <a:rPr lang="tr-TR" smtClean="0"/>
              <a:t>‹#›</a:t>
            </a:fld>
            <a:endParaRPr lang="tr-TR"/>
          </a:p>
        </p:txBody>
      </p:sp>
    </p:spTree>
    <p:extLst>
      <p:ext uri="{BB962C8B-B14F-4D97-AF65-F5344CB8AC3E}">
        <p14:creationId xmlns:p14="http://schemas.microsoft.com/office/powerpoint/2010/main" val="3436641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93E0BA6-8B55-4770-92E2-50A813E5248E}" type="datetimeFigureOut">
              <a:rPr lang="tr-TR" smtClean="0"/>
              <a:t>20.08.2020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013F1D1-2948-48AC-96E3-48D98A46533A}" type="slidenum">
              <a:rPr lang="tr-TR" smtClean="0"/>
              <a:t>‹#›</a:t>
            </a:fld>
            <a:endParaRPr lang="tr-TR"/>
          </a:p>
        </p:txBody>
      </p:sp>
    </p:spTree>
    <p:extLst>
      <p:ext uri="{BB962C8B-B14F-4D97-AF65-F5344CB8AC3E}">
        <p14:creationId xmlns:p14="http://schemas.microsoft.com/office/powerpoint/2010/main" val="1818791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93E0BA6-8B55-4770-92E2-50A813E5248E}" type="datetimeFigureOut">
              <a:rPr lang="tr-TR" smtClean="0"/>
              <a:t>20.08.2020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013F1D1-2948-48AC-96E3-48D98A46533A}" type="slidenum">
              <a:rPr lang="tr-TR" smtClean="0"/>
              <a:t>‹#›</a:t>
            </a:fld>
            <a:endParaRPr lang="tr-TR"/>
          </a:p>
        </p:txBody>
      </p:sp>
    </p:spTree>
    <p:extLst>
      <p:ext uri="{BB962C8B-B14F-4D97-AF65-F5344CB8AC3E}">
        <p14:creationId xmlns:p14="http://schemas.microsoft.com/office/powerpoint/2010/main" val="2035833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7812517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20.08.2020</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96586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smtClean="0"/>
              <a:t>Asıl başlık stili için tıklatın</a:t>
            </a:r>
            <a:endParaRPr lang="tr-TR"/>
          </a:p>
        </p:txBody>
      </p:sp>
      <p:sp>
        <p:nvSpPr>
          <p:cNvPr id="3" name="İçerik Yer Tutucusu 2"/>
          <p:cNvSpPr>
            <a:spLocks noGrp="1"/>
          </p:cNvSpPr>
          <p:nvPr>
            <p:ph idx="1"/>
            <p:custDataLst>
              <p:tags r:id="rId2"/>
            </p:custDataLst>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20.08.2020</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1798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20.08.2020</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097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20.08.2020</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078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20.08.2020</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802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smtClean="0"/>
              <a:t>Asıl başlık stili için tıklatın</a:t>
            </a:r>
            <a:endParaRPr lang="tr-TR"/>
          </a:p>
        </p:txBody>
      </p:sp>
      <p:sp>
        <p:nvSpPr>
          <p:cNvPr id="3" name="Veri Yer Tutucusu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20.08.2020</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29478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20.08.2020</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218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93E0BA6-8B55-4770-92E2-50A813E5248E}" type="datetimeFigureOut">
              <a:rPr lang="tr-TR" smtClean="0"/>
              <a:t>20.08.2020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013F1D1-2948-48AC-96E3-48D98A46533A}" type="slidenum">
              <a:rPr lang="tr-TR" smtClean="0"/>
              <a:t>‹#›</a:t>
            </a:fld>
            <a:endParaRPr lang="tr-TR"/>
          </a:p>
        </p:txBody>
      </p:sp>
    </p:spTree>
    <p:extLst>
      <p:ext uri="{BB962C8B-B14F-4D97-AF65-F5344CB8AC3E}">
        <p14:creationId xmlns:p14="http://schemas.microsoft.com/office/powerpoint/2010/main" val="22419832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20.08.2020</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948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20.08.2020</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239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20.08.2020</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382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20.08.2020</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753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393E0BA6-8B55-4770-92E2-50A813E5248E}" type="datetimeFigureOut">
              <a:rPr lang="tr-TR" smtClean="0"/>
              <a:t>20.08.2020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013F1D1-2948-48AC-96E3-48D98A46533A}" type="slidenum">
              <a:rPr lang="tr-TR" smtClean="0"/>
              <a:t>‹#›</a:t>
            </a:fld>
            <a:endParaRPr lang="tr-TR"/>
          </a:p>
        </p:txBody>
      </p:sp>
    </p:spTree>
    <p:extLst>
      <p:ext uri="{BB962C8B-B14F-4D97-AF65-F5344CB8AC3E}">
        <p14:creationId xmlns:p14="http://schemas.microsoft.com/office/powerpoint/2010/main" val="1019400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393E0BA6-8B55-4770-92E2-50A813E5248E}" type="datetimeFigureOut">
              <a:rPr lang="tr-TR" smtClean="0"/>
              <a:t>20.08.2020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013F1D1-2948-48AC-96E3-48D98A46533A}" type="slidenum">
              <a:rPr lang="tr-TR" smtClean="0"/>
              <a:t>‹#›</a:t>
            </a:fld>
            <a:endParaRPr lang="tr-TR"/>
          </a:p>
        </p:txBody>
      </p:sp>
    </p:spTree>
    <p:extLst>
      <p:ext uri="{BB962C8B-B14F-4D97-AF65-F5344CB8AC3E}">
        <p14:creationId xmlns:p14="http://schemas.microsoft.com/office/powerpoint/2010/main" val="3029803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393E0BA6-8B55-4770-92E2-50A813E5248E}" type="datetimeFigureOut">
              <a:rPr lang="tr-TR" smtClean="0"/>
              <a:t>20.08.2020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9013F1D1-2948-48AC-96E3-48D98A46533A}" type="slidenum">
              <a:rPr lang="tr-TR" smtClean="0"/>
              <a:t>‹#›</a:t>
            </a:fld>
            <a:endParaRPr lang="tr-TR"/>
          </a:p>
        </p:txBody>
      </p:sp>
    </p:spTree>
    <p:extLst>
      <p:ext uri="{BB962C8B-B14F-4D97-AF65-F5344CB8AC3E}">
        <p14:creationId xmlns:p14="http://schemas.microsoft.com/office/powerpoint/2010/main" val="1995776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393E0BA6-8B55-4770-92E2-50A813E5248E}" type="datetimeFigureOut">
              <a:rPr lang="tr-TR" smtClean="0"/>
              <a:t>20.08.2020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9013F1D1-2948-48AC-96E3-48D98A46533A}" type="slidenum">
              <a:rPr lang="tr-TR" smtClean="0"/>
              <a:t>‹#›</a:t>
            </a:fld>
            <a:endParaRPr lang="tr-TR"/>
          </a:p>
        </p:txBody>
      </p:sp>
    </p:spTree>
    <p:extLst>
      <p:ext uri="{BB962C8B-B14F-4D97-AF65-F5344CB8AC3E}">
        <p14:creationId xmlns:p14="http://schemas.microsoft.com/office/powerpoint/2010/main" val="3238877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93E0BA6-8B55-4770-92E2-50A813E5248E}" type="datetimeFigureOut">
              <a:rPr lang="tr-TR" smtClean="0"/>
              <a:t>20.08.2020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9013F1D1-2948-48AC-96E3-48D98A46533A}" type="slidenum">
              <a:rPr lang="tr-TR" smtClean="0"/>
              <a:t>‹#›</a:t>
            </a:fld>
            <a:endParaRPr lang="tr-TR"/>
          </a:p>
        </p:txBody>
      </p:sp>
    </p:spTree>
    <p:extLst>
      <p:ext uri="{BB962C8B-B14F-4D97-AF65-F5344CB8AC3E}">
        <p14:creationId xmlns:p14="http://schemas.microsoft.com/office/powerpoint/2010/main" val="307417090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393E0BA6-8B55-4770-92E2-50A813E5248E}" type="datetimeFigureOut">
              <a:rPr lang="tr-TR" smtClean="0"/>
              <a:t>20.08.2020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013F1D1-2948-48AC-96E3-48D98A46533A}" type="slidenum">
              <a:rPr lang="tr-TR" smtClean="0"/>
              <a:t>‹#›</a:t>
            </a:fld>
            <a:endParaRPr lang="tr-TR"/>
          </a:p>
        </p:txBody>
      </p:sp>
    </p:spTree>
    <p:extLst>
      <p:ext uri="{BB962C8B-B14F-4D97-AF65-F5344CB8AC3E}">
        <p14:creationId xmlns:p14="http://schemas.microsoft.com/office/powerpoint/2010/main" val="772767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393E0BA6-8B55-4770-92E2-50A813E5248E}" type="datetimeFigureOut">
              <a:rPr lang="tr-TR" smtClean="0"/>
              <a:t>20.08.2020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013F1D1-2948-48AC-96E3-48D98A46533A}" type="slidenum">
              <a:rPr lang="tr-TR" smtClean="0"/>
              <a:t>‹#›</a:t>
            </a:fld>
            <a:endParaRPr lang="tr-TR"/>
          </a:p>
        </p:txBody>
      </p:sp>
    </p:spTree>
    <p:extLst>
      <p:ext uri="{BB962C8B-B14F-4D97-AF65-F5344CB8AC3E}">
        <p14:creationId xmlns:p14="http://schemas.microsoft.com/office/powerpoint/2010/main" val="482647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tags" Target="../tags/tag6.xml"/><Relationship Id="rId2" Type="http://schemas.openxmlformats.org/officeDocument/2006/relationships/slideLayout" Target="../slideLayouts/slideLayout14.xml"/><Relationship Id="rId16" Type="http://schemas.openxmlformats.org/officeDocument/2006/relationships/tags" Target="../tags/tag5.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4.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tx2">
                <a:lumMod val="40000"/>
                <a:lumOff val="60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3E0BA6-8B55-4770-92E2-50A813E5248E}" type="datetimeFigureOut">
              <a:rPr lang="tr-TR" smtClean="0"/>
              <a:t>20.08.2020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13F1D1-2948-48AC-96E3-48D98A46533A}" type="slidenum">
              <a:rPr lang="tr-TR" smtClean="0"/>
              <a:t>‹#›</a:t>
            </a:fld>
            <a:endParaRPr lang="tr-TR"/>
          </a:p>
        </p:txBody>
      </p:sp>
    </p:spTree>
    <p:extLst>
      <p:ext uri="{BB962C8B-B14F-4D97-AF65-F5344CB8AC3E}">
        <p14:creationId xmlns:p14="http://schemas.microsoft.com/office/powerpoint/2010/main" val="413438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E3ABED-3CCB-424F-8229-501197F2F11C}"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20.08.2020</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A8DC3D-3992-433F-8FBD-E539D599C27B}"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7254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0.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4.jpeg"/><Relationship Id="rId5" Type="http://schemas.openxmlformats.org/officeDocument/2006/relationships/audio" Target="../media/audio1.wav"/><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5.png"/><Relationship Id="rId5" Type="http://schemas.openxmlformats.org/officeDocument/2006/relationships/audio" Target="../media/audio1.wav"/><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15.png"/><Relationship Id="rId5" Type="http://schemas.openxmlformats.org/officeDocument/2006/relationships/audio" Target="../media/audio1.wav"/><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13.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15.png"/><Relationship Id="rId5" Type="http://schemas.openxmlformats.org/officeDocument/2006/relationships/audio" Target="../media/audio1.wav"/><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hyperlink" Target="https://wordwall.net/play/558/856/343" TargetMode="External"/><Relationship Id="rId3" Type="http://schemas.openxmlformats.org/officeDocument/2006/relationships/notesSlide" Target="../notesSlides/notesSlide14.xml"/><Relationship Id="rId7" Type="http://schemas.openxmlformats.org/officeDocument/2006/relationships/hyperlink" Target="https://wordwall.net/play/558/856/595" TargetMode="Externa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hyperlink" Target="https://wordwall.net/play/558/856/930" TargetMode="External"/><Relationship Id="rId5" Type="http://schemas.openxmlformats.org/officeDocument/2006/relationships/image" Target="../media/image12.png"/><Relationship Id="rId4" Type="http://schemas.openxmlformats.org/officeDocument/2006/relationships/hyperlink" Target="https://wordwall.net/play/558/856/676"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5.png"/><Relationship Id="rId5" Type="http://schemas.openxmlformats.org/officeDocument/2006/relationships/audio" Target="../media/audio1.wav"/><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hyperlink" Target="http://www.dindersimateryal.com/" TargetMode="External"/></Relationships>
</file>

<file path=ppt/slides/_rels/slide2.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audio" Target="../media/audio2.wav"/><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audio" Target="../media/audio1.wav"/><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ags" Target="../tags/tag2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30.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1.xml"/><Relationship Id="rId6" Type="http://schemas.openxmlformats.org/officeDocument/2006/relationships/image" Target="../media/image13.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Ä°lgili resi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4805" y="1391532"/>
            <a:ext cx="5307350" cy="5360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Serbest Form 12"/>
          <p:cNvSpPr/>
          <p:nvPr/>
        </p:nvSpPr>
        <p:spPr>
          <a:xfrm>
            <a:off x="284814" y="179882"/>
            <a:ext cx="700140" cy="1019332"/>
          </a:xfrm>
          <a:custGeom>
            <a:avLst/>
            <a:gdLst>
              <a:gd name="connsiteX0" fmla="*/ 505918 w 700141"/>
              <a:gd name="connsiteY0" fmla="*/ 0 h 974362"/>
              <a:gd name="connsiteX1" fmla="*/ 607878 w 700141"/>
              <a:gd name="connsiteY1" fmla="*/ 9898 h 974362"/>
              <a:gd name="connsiteX2" fmla="*/ 700131 w 700141"/>
              <a:gd name="connsiteY2" fmla="*/ 37474 h 974362"/>
              <a:gd name="connsiteX3" fmla="*/ 655619 w 700141"/>
              <a:gd name="connsiteY3" fmla="*/ 37474 h 974362"/>
              <a:gd name="connsiteX4" fmla="*/ 655619 w 700141"/>
              <a:gd name="connsiteY4" fmla="*/ 936885 h 974362"/>
              <a:gd name="connsiteX5" fmla="*/ 700141 w 700141"/>
              <a:gd name="connsiteY5" fmla="*/ 936885 h 974362"/>
              <a:gd name="connsiteX6" fmla="*/ 607878 w 700141"/>
              <a:gd name="connsiteY6" fmla="*/ 964464 h 974362"/>
              <a:gd name="connsiteX7" fmla="*/ 505918 w 700141"/>
              <a:gd name="connsiteY7" fmla="*/ 974362 h 974362"/>
              <a:gd name="connsiteX8" fmla="*/ 0 w 700141"/>
              <a:gd name="connsiteY8" fmla="*/ 487181 h 974362"/>
              <a:gd name="connsiteX9" fmla="*/ 505918 w 700141"/>
              <a:gd name="connsiteY9" fmla="*/ 0 h 97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141" h="974362">
                <a:moveTo>
                  <a:pt x="505918" y="0"/>
                </a:moveTo>
                <a:cubicBezTo>
                  <a:pt x="540845" y="0"/>
                  <a:pt x="574944" y="3408"/>
                  <a:pt x="607878" y="9898"/>
                </a:cubicBezTo>
                <a:lnTo>
                  <a:pt x="700131" y="37474"/>
                </a:lnTo>
                <a:lnTo>
                  <a:pt x="655619" y="37474"/>
                </a:lnTo>
                <a:lnTo>
                  <a:pt x="655619" y="936885"/>
                </a:lnTo>
                <a:lnTo>
                  <a:pt x="700141" y="936885"/>
                </a:lnTo>
                <a:lnTo>
                  <a:pt x="607878" y="964464"/>
                </a:lnTo>
                <a:cubicBezTo>
                  <a:pt x="574944" y="970954"/>
                  <a:pt x="540845" y="974362"/>
                  <a:pt x="505918" y="974362"/>
                </a:cubicBezTo>
                <a:cubicBezTo>
                  <a:pt x="226507" y="974362"/>
                  <a:pt x="0" y="756244"/>
                  <a:pt x="0" y="487181"/>
                </a:cubicBezTo>
                <a:cubicBezTo>
                  <a:pt x="0" y="218118"/>
                  <a:pt x="226507" y="0"/>
                  <a:pt x="505918" y="0"/>
                </a:cubicBez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600" dirty="0" smtClean="0"/>
              <a:t>2</a:t>
            </a:r>
            <a:endParaRPr lang="tr-TR" sz="6600" dirty="0"/>
          </a:p>
        </p:txBody>
      </p:sp>
      <p:sp>
        <p:nvSpPr>
          <p:cNvPr id="14" name="Dikdörtgen 13"/>
          <p:cNvSpPr/>
          <p:nvPr/>
        </p:nvSpPr>
        <p:spPr>
          <a:xfrm>
            <a:off x="984954" y="273571"/>
            <a:ext cx="10962207" cy="831954"/>
          </a:xfrm>
          <a:prstGeom prst="rect">
            <a:avLst/>
          </a:prstGeom>
          <a:gradFill flip="none" rotWithShape="1">
            <a:gsLst>
              <a:gs pos="0">
                <a:srgbClr val="FF7979"/>
              </a:gs>
              <a:gs pos="100000">
                <a:srgbClr val="FF5050"/>
              </a:gs>
            </a:gsLst>
            <a:lin ang="5400000" scaled="1"/>
            <a:tileRect/>
          </a:gradFill>
          <a:ln>
            <a:noFill/>
          </a:ln>
          <a:effectLst>
            <a:outerShdw blurRad="50800" dist="38100" dir="5400000" algn="t" rotWithShape="0">
              <a:srgbClr val="FF7979">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smtClean="0">
                <a:solidFill>
                  <a:schemeClr val="bg1"/>
                </a:solidFill>
              </a:rPr>
              <a:t>Dilek </a:t>
            </a:r>
            <a:r>
              <a:rPr lang="tr-TR" sz="4400" dirty="0">
                <a:solidFill>
                  <a:schemeClr val="bg1"/>
                </a:solidFill>
              </a:rPr>
              <a:t>ve Dualarda Geçen Dinî İfadeler</a:t>
            </a:r>
            <a:endParaRPr lang="en-IN" sz="4400" spc="3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16" name="Group 104">
            <a:extLst>
              <a:ext uri="{FF2B5EF4-FFF2-40B4-BE49-F238E27FC236}">
                <a16:creationId xmlns:a16="http://schemas.microsoft.com/office/drawing/2014/main" id="{5DA8BC12-1780-485A-B05A-C236260A5D33}"/>
              </a:ext>
            </a:extLst>
          </p:cNvPr>
          <p:cNvGrpSpPr/>
          <p:nvPr/>
        </p:nvGrpSpPr>
        <p:grpSpPr>
          <a:xfrm flipH="1">
            <a:off x="400415" y="2707567"/>
            <a:ext cx="6670467" cy="2546552"/>
            <a:chOff x="1659991" y="1048453"/>
            <a:chExt cx="1448972" cy="1371600"/>
          </a:xfrm>
        </p:grpSpPr>
        <p:sp>
          <p:nvSpPr>
            <p:cNvPr id="17" name="Rectangle: Top Corners Rounded 111">
              <a:extLst>
                <a:ext uri="{FF2B5EF4-FFF2-40B4-BE49-F238E27FC236}">
                  <a16:creationId xmlns:a16="http://schemas.microsoft.com/office/drawing/2014/main" id="{4A716096-58F4-4699-8D22-C041675D338B}"/>
                </a:ext>
              </a:extLst>
            </p:cNvPr>
            <p:cNvSpPr/>
            <p:nvPr/>
          </p:nvSpPr>
          <p:spPr>
            <a:xfrm rot="16200000">
              <a:off x="1698677" y="1009767"/>
              <a:ext cx="1371600" cy="1448972"/>
            </a:xfrm>
            <a:prstGeom prst="round2SameRect">
              <a:avLst>
                <a:gd name="adj1" fmla="val 9956"/>
                <a:gd name="adj2" fmla="val 0"/>
              </a:avLst>
            </a:prstGeom>
            <a:gradFill>
              <a:gsLst>
                <a:gs pos="96460">
                  <a:srgbClr val="CC3300"/>
                </a:gs>
                <a:gs pos="0">
                  <a:srgbClr val="FF9900"/>
                </a:gs>
              </a:gsLst>
              <a:lin ang="540000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12">
              <a:extLst>
                <a:ext uri="{FF2B5EF4-FFF2-40B4-BE49-F238E27FC236}">
                  <a16:creationId xmlns:a16="http://schemas.microsoft.com/office/drawing/2014/main" id="{39920311-3FEA-499F-92A8-9623532D0EFE}"/>
                </a:ext>
              </a:extLst>
            </p:cNvPr>
            <p:cNvSpPr txBox="1"/>
            <p:nvPr/>
          </p:nvSpPr>
          <p:spPr>
            <a:xfrm>
              <a:off x="2493313" y="1266954"/>
              <a:ext cx="33444" cy="206418"/>
            </a:xfrm>
            <a:prstGeom prst="rect">
              <a:avLst/>
            </a:prstGeom>
            <a:noFill/>
          </p:spPr>
          <p:txBody>
            <a:bodyPr wrap="none" rtlCol="0">
              <a:spAutoFit/>
            </a:bodyPr>
            <a:lstStyle/>
            <a:p>
              <a:pPr algn="ctr"/>
              <a:endParaRPr lang="en-US" sz="2400" b="1" dirty="0">
                <a:solidFill>
                  <a:schemeClr val="bg1"/>
                </a:solidFill>
                <a:effectLst>
                  <a:outerShdw blurRad="50800" dist="38100" dir="10800000" algn="r" rotWithShape="0">
                    <a:prstClr val="black">
                      <a:alpha val="40000"/>
                    </a:prstClr>
                  </a:outerShdw>
                </a:effectLst>
              </a:endParaRPr>
            </a:p>
          </p:txBody>
        </p:sp>
      </p:grpSp>
      <p:sp>
        <p:nvSpPr>
          <p:cNvPr id="19" name="Dikdörtgen 18"/>
          <p:cNvSpPr/>
          <p:nvPr/>
        </p:nvSpPr>
        <p:spPr>
          <a:xfrm>
            <a:off x="400414" y="2919013"/>
            <a:ext cx="6670468" cy="2123658"/>
          </a:xfrm>
          <a:prstGeom prst="rect">
            <a:avLst/>
          </a:prstGeom>
        </p:spPr>
        <p:txBody>
          <a:bodyPr wrap="square">
            <a:spAutoFit/>
          </a:bodyPr>
          <a:lstStyle/>
          <a:p>
            <a:pPr algn="ctr"/>
            <a:r>
              <a:rPr lang="tr-TR" sz="4400" dirty="0">
                <a:solidFill>
                  <a:schemeClr val="bg1"/>
                </a:solidFill>
              </a:rPr>
              <a:t>Bir arkadaşımız hastalandığında ona hangi sözlerle geçmiş olsun deriz?</a:t>
            </a:r>
          </a:p>
        </p:txBody>
      </p:sp>
    </p:spTree>
    <p:custDataLst>
      <p:tags r:id="rId1"/>
    </p:custDataLst>
    <p:extLst>
      <p:ext uri="{BB962C8B-B14F-4D97-AF65-F5344CB8AC3E}">
        <p14:creationId xmlns:p14="http://schemas.microsoft.com/office/powerpoint/2010/main" val="8235536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wipe(down)">
                                      <p:cBhvr>
                                        <p:cTn id="11" dur="500"/>
                                        <p:tgtEl>
                                          <p:spTgt spid="102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rs Ã§alÄ±Åma ile ilgili gÃ¶rsel sonuc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389" y="496975"/>
            <a:ext cx="4457700" cy="4220464"/>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5659438" y="1526050"/>
            <a:ext cx="4834378"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smtClean="0"/>
              <a:t>Allah sabır versin</a:t>
            </a:r>
            <a:endParaRPr lang="tr-TR" sz="3200" dirty="0"/>
          </a:p>
        </p:txBody>
      </p:sp>
      <p:sp>
        <p:nvSpPr>
          <p:cNvPr id="6" name="Dikdörtgen 5"/>
          <p:cNvSpPr/>
          <p:nvPr/>
        </p:nvSpPr>
        <p:spPr>
          <a:xfrm>
            <a:off x="5659438" y="4019000"/>
            <a:ext cx="4834378"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smtClean="0"/>
              <a:t>Allah zihin açıklığı versin</a:t>
            </a:r>
            <a:endParaRPr lang="tr-TR" sz="11500" dirty="0"/>
          </a:p>
        </p:txBody>
      </p:sp>
      <p:sp>
        <p:nvSpPr>
          <p:cNvPr id="12" name="Dikdörtgen 11"/>
          <p:cNvSpPr/>
          <p:nvPr/>
        </p:nvSpPr>
        <p:spPr>
          <a:xfrm>
            <a:off x="5659438" y="2849675"/>
            <a:ext cx="4848233"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smtClean="0"/>
              <a:t>Allah bereket versin</a:t>
            </a:r>
            <a:endParaRPr lang="tr-TR" sz="3200" dirty="0"/>
          </a:p>
        </p:txBody>
      </p:sp>
      <p:sp>
        <p:nvSpPr>
          <p:cNvPr id="13" name="Dikdörtgen 12"/>
          <p:cNvSpPr/>
          <p:nvPr/>
        </p:nvSpPr>
        <p:spPr>
          <a:xfrm>
            <a:off x="147817" y="4725054"/>
            <a:ext cx="5587821" cy="1085801"/>
          </a:xfrm>
          <a:prstGeom prst="rect">
            <a:avLst/>
          </a:prstGeom>
          <a:solidFill>
            <a:srgbClr val="14676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sz="3200" dirty="0" smtClean="0">
                <a:solidFill>
                  <a:schemeClr val="bg1"/>
                </a:solidFill>
              </a:rPr>
              <a:t>Resme göre hangisini söylemeliyiz?</a:t>
            </a:r>
            <a:endParaRPr lang="en-US" sz="4400" dirty="0">
              <a:solidFill>
                <a:schemeClr val="bg1"/>
              </a:solidFill>
              <a:latin typeface="Oswald" panose="02000503000000000000" pitchFamily="2" charset="0"/>
            </a:endParaRPr>
          </a:p>
        </p:txBody>
      </p:sp>
      <p:sp>
        <p:nvSpPr>
          <p:cNvPr id="18" name="Dikdörtgen 17"/>
          <p:cNvSpPr/>
          <p:nvPr/>
        </p:nvSpPr>
        <p:spPr>
          <a:xfrm>
            <a:off x="3589992" y="86436"/>
            <a:ext cx="4032962" cy="662400"/>
          </a:xfrm>
          <a:prstGeom prst="rect">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sz="2800" dirty="0" smtClean="0"/>
              <a:t>Bir sor bir cevap</a:t>
            </a:r>
            <a:endParaRPr lang="tr-TR" sz="2800" dirty="0"/>
          </a:p>
        </p:txBody>
      </p:sp>
      <p:sp>
        <p:nvSpPr>
          <p:cNvPr id="20" name="X"/>
          <p:cNvSpPr/>
          <p:nvPr/>
        </p:nvSpPr>
        <p:spPr>
          <a:xfrm>
            <a:off x="10493816" y="2731891"/>
            <a:ext cx="870239" cy="792000"/>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600" b="1" dirty="0">
              <a:solidFill>
                <a:srgbClr val="FF0000"/>
              </a:solidFill>
            </a:endParaRPr>
          </a:p>
        </p:txBody>
      </p:sp>
      <p:sp>
        <p:nvSpPr>
          <p:cNvPr id="21" name="Onay"/>
          <p:cNvSpPr/>
          <p:nvPr/>
        </p:nvSpPr>
        <p:spPr>
          <a:xfrm>
            <a:off x="10605493" y="3873367"/>
            <a:ext cx="875464" cy="808033"/>
          </a:xfrm>
          <a:prstGeom prst="rect">
            <a:avLst/>
          </a:prstGeom>
          <a:blipFill>
            <a:blip r:embed="rId8"/>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600" b="1" dirty="0">
              <a:solidFill>
                <a:srgbClr val="FF0000"/>
              </a:solidFill>
            </a:endParaRPr>
          </a:p>
        </p:txBody>
      </p:sp>
      <p:sp>
        <p:nvSpPr>
          <p:cNvPr id="22" name="X"/>
          <p:cNvSpPr/>
          <p:nvPr/>
        </p:nvSpPr>
        <p:spPr>
          <a:xfrm>
            <a:off x="10493815" y="1489956"/>
            <a:ext cx="870239" cy="792000"/>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600" b="1" dirty="0">
              <a:solidFill>
                <a:srgbClr val="FF0000"/>
              </a:solidFill>
            </a:endParaRPr>
          </a:p>
        </p:txBody>
      </p:sp>
      <p:sp>
        <p:nvSpPr>
          <p:cNvPr id="15" name="Dikdörtgen 14"/>
          <p:cNvSpPr/>
          <p:nvPr/>
        </p:nvSpPr>
        <p:spPr>
          <a:xfrm>
            <a:off x="0" y="6408062"/>
            <a:ext cx="12203025" cy="459770"/>
          </a:xfrm>
          <a:prstGeom prst="rect">
            <a:avLst/>
          </a:prstGeom>
          <a:solidFill>
            <a:srgbClr val="0099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Komut Düğmesi: İleri veya Sonraki 22">
            <a:hlinkClick r:id="" action="ppaction://hlinkshowjump?jump=previousslide" highlightClick="1"/>
          </p:cNvPr>
          <p:cNvSpPr/>
          <p:nvPr/>
        </p:nvSpPr>
        <p:spPr>
          <a:xfrm flipH="1">
            <a:off x="10850811" y="6415150"/>
            <a:ext cx="383458" cy="464114"/>
          </a:xfrm>
          <a:prstGeom prst="actionButtonForwardNex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Komut Düğmesi: İleri veya Sonraki 23">
            <a:hlinkClick r:id="" action="ppaction://hlinkshowjump?jump=nextslide" highlightClick="1"/>
          </p:cNvPr>
          <p:cNvSpPr/>
          <p:nvPr/>
        </p:nvSpPr>
        <p:spPr>
          <a:xfrm>
            <a:off x="11798196" y="6415150"/>
            <a:ext cx="383458" cy="452682"/>
          </a:xfrm>
          <a:prstGeom prst="actionButtonForwardNex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Komut Düğmesi: Giriş 24">
            <a:hlinkClick r:id="" action="ppaction://hlinkshowjump?jump=firstslide" highlightClick="1"/>
          </p:cNvPr>
          <p:cNvSpPr/>
          <p:nvPr/>
        </p:nvSpPr>
        <p:spPr>
          <a:xfrm>
            <a:off x="11302394" y="6415150"/>
            <a:ext cx="427678" cy="456707"/>
          </a:xfrm>
          <a:prstGeom prst="actionButtonHom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0441251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remove"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4" name="Yanlış.wav"/>
                                        </p:tgtEl>
                                      </p:cMediaNode>
                                    </p:audio>
                                  </p:subTnLst>
                                </p:cTn>
                              </p:par>
                            </p:childTnLst>
                          </p:cTn>
                        </p:par>
                        <p:par>
                          <p:cTn id="8" fill="hold">
                            <p:stCondLst>
                              <p:cond delay="1000"/>
                            </p:stCondLst>
                            <p:childTnLst>
                              <p:par>
                                <p:cTn id="9" presetID="1" presetClass="exit" presetSubtype="0" fill="hold" grpId="1" nodeType="after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remove" grpId="0" nodeType="clickEffect">
                                  <p:stCondLst>
                                    <p:cond delay="1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subTnLst>
                                    <p:audio>
                                      <p:cMediaNode>
                                        <p:cTn display="0" masterRel="sameClick">
                                          <p:stCondLst>
                                            <p:cond evt="begin" delay="0">
                                              <p:tn val="16"/>
                                            </p:cond>
                                          </p:stCondLst>
                                          <p:endCondLst>
                                            <p:cond evt="onStopAudio" delay="0">
                                              <p:tgtEl>
                                                <p:sldTgt/>
                                              </p:tgtEl>
                                            </p:cond>
                                          </p:endCondLst>
                                        </p:cTn>
                                        <p:tgtEl>
                                          <p:sndTgt r:embed="rId4" name="Yanlış.wav"/>
                                        </p:tgtEl>
                                      </p:cMediaNode>
                                    </p:audio>
                                  </p:subTnLst>
                                </p:cTn>
                              </p:par>
                            </p:childTnLst>
                          </p:cTn>
                        </p:par>
                        <p:par>
                          <p:cTn id="19" fill="hold">
                            <p:stCondLst>
                              <p:cond delay="1100"/>
                            </p:stCondLst>
                            <p:childTnLst>
                              <p:par>
                                <p:cTn id="20" presetID="1" presetClass="exit" presetSubtype="0" fill="hold" grpId="1" nodeType="afterEffect">
                                  <p:stCondLst>
                                    <p:cond delay="0"/>
                                  </p:stCondLst>
                                  <p:childTnLst>
                                    <p:set>
                                      <p:cBhvr>
                                        <p:cTn id="21" dur="1" fill="hold">
                                          <p:stCondLst>
                                            <p:cond delay="0"/>
                                          </p:stCondLst>
                                        </p:cTn>
                                        <p:tgtEl>
                                          <p:spTgt spid="22"/>
                                        </p:tgtEl>
                                        <p:attrNameLst>
                                          <p:attrName>style.visibility</p:attrName>
                                        </p:attrNameLst>
                                      </p:cBhvr>
                                      <p:to>
                                        <p:strVal val="hidden"/>
                                      </p:to>
                                    </p:set>
                                  </p:childTnLst>
                                </p:cTn>
                              </p:par>
                            </p:childTnLst>
                          </p:cTn>
                        </p:par>
                        <p:par>
                          <p:cTn id="22" fill="hold">
                            <p:stCondLst>
                              <p:cond delay="1100"/>
                            </p:stCondLst>
                            <p:childTnLst>
                              <p:par>
                                <p:cTn id="23" presetID="1" presetClass="exit"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5" name="doğru.wav"/>
                                        </p:tgtEl>
                                      </p:cMediaNode>
                                    </p:audio>
                                  </p:subTnLst>
                                </p:cTn>
                              </p:par>
                            </p:childTnLst>
                          </p:cTn>
                        </p:par>
                      </p:childTnLst>
                    </p:cTn>
                  </p:par>
                </p:childTnLst>
              </p:cTn>
              <p:nextCondLst>
                <p:cond evt="onClick" delay="0">
                  <p:tgtEl>
                    <p:spTgt spid="6"/>
                  </p:tgtEl>
                </p:cond>
              </p:nextCondLst>
            </p:seq>
          </p:childTnLst>
        </p:cTn>
      </p:par>
    </p:tnLst>
    <p:bldLst>
      <p:bldP spid="5" grpId="0" animBg="1"/>
      <p:bldP spid="12" grpId="0" animBg="1"/>
      <p:bldP spid="20" grpId="0" animBg="1"/>
      <p:bldP spid="20" grpId="1" animBg="1"/>
      <p:bldP spid="21" grpId="0" animBg="1"/>
      <p:bldP spid="22" grpId="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735638" y="2892775"/>
            <a:ext cx="4834378"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Allah kolaylık versin</a:t>
            </a:r>
            <a:endPar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Dikdörtgen 5"/>
          <p:cNvSpPr/>
          <p:nvPr/>
        </p:nvSpPr>
        <p:spPr>
          <a:xfrm>
            <a:off x="5735637" y="1749331"/>
            <a:ext cx="4834378"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t>Allah’a </a:t>
            </a:r>
            <a:r>
              <a:rPr lang="tr-TR" sz="3200" dirty="0" smtClean="0"/>
              <a:t>emanet ol</a:t>
            </a:r>
            <a:endParaRPr kumimoji="0" lang="tr-TR" sz="3200" b="0" i="0" u="none" strike="noStrike" kern="1200" cap="none" spc="0" normalizeH="0" baseline="0" noProof="0" dirty="0">
              <a:ln>
                <a:noFill/>
              </a:ln>
              <a:solidFill>
                <a:prstClr val="white"/>
              </a:solidFill>
              <a:effectLst/>
              <a:uLnTx/>
              <a:uFillTx/>
              <a:latin typeface="Calibri" panose="020F0502020204030204"/>
            </a:endParaRPr>
          </a:p>
        </p:txBody>
      </p:sp>
      <p:sp>
        <p:nvSpPr>
          <p:cNvPr id="12" name="Dikdörtgen 11"/>
          <p:cNvSpPr/>
          <p:nvPr/>
        </p:nvSpPr>
        <p:spPr>
          <a:xfrm>
            <a:off x="5735638" y="4216400"/>
            <a:ext cx="4848233"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white"/>
                </a:solidFill>
                <a:effectLst/>
                <a:uLnTx/>
                <a:uFillTx/>
                <a:latin typeface="Calibri" panose="020F0502020204030204"/>
                <a:ea typeface="+mn-ea"/>
                <a:cs typeface="+mn-cs"/>
              </a:rPr>
              <a:t>Maşallah</a:t>
            </a:r>
            <a:r>
              <a:rPr kumimoji="0" lang="tr-TR" sz="3200" b="0" i="0" u="none" strike="noStrike" kern="1200" cap="none" spc="0" normalizeH="0" noProof="0" dirty="0" smtClean="0">
                <a:ln>
                  <a:noFill/>
                </a:ln>
                <a:solidFill>
                  <a:prstClr val="white"/>
                </a:solidFill>
                <a:effectLst/>
                <a:uLnTx/>
                <a:uFillTx/>
                <a:latin typeface="Calibri" panose="020F0502020204030204"/>
                <a:ea typeface="+mn-ea"/>
                <a:cs typeface="+mn-cs"/>
              </a:rPr>
              <a:t> </a:t>
            </a:r>
            <a:endPar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Dikdörtgen 12"/>
          <p:cNvSpPr/>
          <p:nvPr/>
        </p:nvSpPr>
        <p:spPr>
          <a:xfrm>
            <a:off x="355599" y="2475498"/>
            <a:ext cx="4991101" cy="1740902"/>
          </a:xfrm>
          <a:prstGeom prst="rect">
            <a:avLst/>
          </a:prstGeom>
          <a:solidFill>
            <a:srgbClr val="14676F"/>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tr-TR" sz="3600" dirty="0">
                <a:solidFill>
                  <a:schemeClr val="bg1"/>
                </a:solidFill>
              </a:rPr>
              <a:t>Birini yolcu </a:t>
            </a:r>
            <a:r>
              <a:rPr lang="tr-TR" sz="3600" dirty="0" smtClean="0">
                <a:solidFill>
                  <a:schemeClr val="bg1"/>
                </a:solidFill>
              </a:rPr>
              <a:t>ederken </a:t>
            </a:r>
            <a:r>
              <a:rPr kumimoji="0" lang="tr-TR" sz="3600" b="0" i="0" u="none" strike="noStrike" kern="1200" cap="none" spc="0" normalizeH="0" baseline="0" noProof="0" dirty="0" smtClean="0">
                <a:ln>
                  <a:noFill/>
                </a:ln>
                <a:solidFill>
                  <a:schemeClr val="bg1"/>
                </a:solidFill>
                <a:effectLst/>
                <a:uLnTx/>
                <a:uFillTx/>
                <a:latin typeface="Calibri" panose="020F0502020204030204"/>
              </a:rPr>
              <a:t>hangisini söylemeliyiz?</a:t>
            </a:r>
            <a:endParaRPr kumimoji="0" lang="en-US" sz="3600" b="0" i="0" u="none" strike="noStrike" kern="1200" cap="none" spc="0" normalizeH="0" baseline="0" noProof="0" dirty="0">
              <a:ln>
                <a:noFill/>
              </a:ln>
              <a:solidFill>
                <a:schemeClr val="bg1"/>
              </a:solidFill>
              <a:effectLst/>
              <a:uLnTx/>
              <a:uFillTx/>
              <a:latin typeface="Oswald" panose="02000503000000000000" pitchFamily="2" charset="0"/>
            </a:endParaRPr>
          </a:p>
        </p:txBody>
      </p:sp>
      <p:sp>
        <p:nvSpPr>
          <p:cNvPr id="18" name="Dikdörtgen 17"/>
          <p:cNvSpPr/>
          <p:nvPr/>
        </p:nvSpPr>
        <p:spPr>
          <a:xfrm>
            <a:off x="3589992" y="86436"/>
            <a:ext cx="4032962" cy="662400"/>
          </a:xfrm>
          <a:prstGeom prst="rect">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Bir sor bir cevap</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X"/>
          <p:cNvSpPr/>
          <p:nvPr/>
        </p:nvSpPr>
        <p:spPr>
          <a:xfrm>
            <a:off x="10570016" y="4098616"/>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 name="Onay"/>
          <p:cNvSpPr/>
          <p:nvPr/>
        </p:nvSpPr>
        <p:spPr>
          <a:xfrm>
            <a:off x="10681692" y="1603698"/>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X"/>
          <p:cNvSpPr/>
          <p:nvPr/>
        </p:nvSpPr>
        <p:spPr>
          <a:xfrm>
            <a:off x="10570015" y="2856681"/>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Dikdörtgen 14"/>
          <p:cNvSpPr/>
          <p:nvPr/>
        </p:nvSpPr>
        <p:spPr>
          <a:xfrm>
            <a:off x="0" y="6408062"/>
            <a:ext cx="12203025" cy="459770"/>
          </a:xfrm>
          <a:prstGeom prst="rect">
            <a:avLst/>
          </a:prstGeom>
          <a:solidFill>
            <a:srgbClr val="0099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Komut Düğmesi: İleri veya Sonraki 22">
            <a:hlinkClick r:id="" action="ppaction://hlinkshowjump?jump=previousslide" highlightClick="1"/>
          </p:cNvPr>
          <p:cNvSpPr/>
          <p:nvPr/>
        </p:nvSpPr>
        <p:spPr>
          <a:xfrm flipH="1">
            <a:off x="10850811" y="6415150"/>
            <a:ext cx="383458" cy="464114"/>
          </a:xfrm>
          <a:prstGeom prst="actionButtonForwardNex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Komut Düğmesi: İleri veya Sonraki 23">
            <a:hlinkClick r:id="" action="ppaction://hlinkshowjump?jump=nextslide" highlightClick="1"/>
          </p:cNvPr>
          <p:cNvSpPr/>
          <p:nvPr/>
        </p:nvSpPr>
        <p:spPr>
          <a:xfrm>
            <a:off x="11798196" y="6415150"/>
            <a:ext cx="383458" cy="452682"/>
          </a:xfrm>
          <a:prstGeom prst="actionButtonForwardNex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Komut Düğmesi: Giriş 24">
            <a:hlinkClick r:id="" action="ppaction://hlinkshowjump?jump=firstslide" highlightClick="1"/>
          </p:cNvPr>
          <p:cNvSpPr/>
          <p:nvPr/>
        </p:nvSpPr>
        <p:spPr>
          <a:xfrm>
            <a:off x="11302394" y="6415150"/>
            <a:ext cx="427678" cy="456707"/>
          </a:xfrm>
          <a:prstGeom prst="actionButtonHom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97237211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remove"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4" name="Yanlış.wav"/>
                                        </p:tgtEl>
                                      </p:cMediaNode>
                                    </p:audio>
                                  </p:subTnLst>
                                </p:cTn>
                              </p:par>
                            </p:childTnLst>
                          </p:cTn>
                        </p:par>
                        <p:par>
                          <p:cTn id="8" fill="hold">
                            <p:stCondLst>
                              <p:cond delay="1000"/>
                            </p:stCondLst>
                            <p:childTnLst>
                              <p:par>
                                <p:cTn id="9" presetID="1" presetClass="exit" presetSubtype="0" fill="hold" grpId="1" nodeType="after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remove" grpId="0" nodeType="clickEffect">
                                  <p:stCondLst>
                                    <p:cond delay="1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subTnLst>
                                    <p:audio>
                                      <p:cMediaNode>
                                        <p:cTn display="0" masterRel="sameClick">
                                          <p:stCondLst>
                                            <p:cond evt="begin" delay="0">
                                              <p:tn val="16"/>
                                            </p:cond>
                                          </p:stCondLst>
                                          <p:endCondLst>
                                            <p:cond evt="onStopAudio" delay="0">
                                              <p:tgtEl>
                                                <p:sldTgt/>
                                              </p:tgtEl>
                                            </p:cond>
                                          </p:endCondLst>
                                        </p:cTn>
                                        <p:tgtEl>
                                          <p:sndTgt r:embed="rId4" name="Yanlış.wav"/>
                                        </p:tgtEl>
                                      </p:cMediaNode>
                                    </p:audio>
                                  </p:subTnLst>
                                </p:cTn>
                              </p:par>
                            </p:childTnLst>
                          </p:cTn>
                        </p:par>
                        <p:par>
                          <p:cTn id="19" fill="hold">
                            <p:stCondLst>
                              <p:cond delay="1100"/>
                            </p:stCondLst>
                            <p:childTnLst>
                              <p:par>
                                <p:cTn id="20" presetID="1" presetClass="exit" presetSubtype="0" fill="hold" grpId="1" nodeType="afterEffect">
                                  <p:stCondLst>
                                    <p:cond delay="0"/>
                                  </p:stCondLst>
                                  <p:childTnLst>
                                    <p:set>
                                      <p:cBhvr>
                                        <p:cTn id="21" dur="1" fill="hold">
                                          <p:stCondLst>
                                            <p:cond delay="0"/>
                                          </p:stCondLst>
                                        </p:cTn>
                                        <p:tgtEl>
                                          <p:spTgt spid="22"/>
                                        </p:tgtEl>
                                        <p:attrNameLst>
                                          <p:attrName>style.visibility</p:attrName>
                                        </p:attrNameLst>
                                      </p:cBhvr>
                                      <p:to>
                                        <p:strVal val="hidden"/>
                                      </p:to>
                                    </p:set>
                                  </p:childTnLst>
                                </p:cTn>
                              </p:par>
                            </p:childTnLst>
                          </p:cTn>
                        </p:par>
                        <p:par>
                          <p:cTn id="22" fill="hold">
                            <p:stCondLst>
                              <p:cond delay="1100"/>
                            </p:stCondLst>
                            <p:childTnLst>
                              <p:par>
                                <p:cTn id="23" presetID="1" presetClass="exit"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5" name="doğru.wav"/>
                                        </p:tgtEl>
                                      </p:cMediaNode>
                                    </p:audio>
                                  </p:subTnLst>
                                </p:cTn>
                              </p:par>
                            </p:childTnLst>
                          </p:cTn>
                        </p:par>
                      </p:childTnLst>
                    </p:cTn>
                  </p:par>
                </p:childTnLst>
              </p:cTn>
              <p:nextCondLst>
                <p:cond evt="onClick" delay="0">
                  <p:tgtEl>
                    <p:spTgt spid="6"/>
                  </p:tgtEl>
                </p:cond>
              </p:nextCondLst>
            </p:seq>
          </p:childTnLst>
        </p:cTn>
      </p:par>
    </p:tnLst>
    <p:bldLst>
      <p:bldP spid="5" grpId="0" animBg="1"/>
      <p:bldP spid="12" grpId="0" animBg="1"/>
      <p:bldP spid="20" grpId="0" animBg="1"/>
      <p:bldP spid="20" grpId="1" animBg="1"/>
      <p:bldP spid="21" grpId="0" animBg="1"/>
      <p:bldP spid="22" grpId="0" animBg="1"/>
      <p:bldP spid="2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735638" y="3885200"/>
            <a:ext cx="4834378"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white"/>
                </a:solidFill>
                <a:effectLst/>
                <a:uLnTx/>
                <a:uFillTx/>
                <a:latin typeface="Calibri" panose="020F0502020204030204"/>
                <a:ea typeface="+mn-ea"/>
                <a:cs typeface="+mn-cs"/>
              </a:rPr>
              <a:t>İnşallah</a:t>
            </a:r>
            <a:endPar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Dikdörtgen 5"/>
          <p:cNvSpPr/>
          <p:nvPr/>
        </p:nvSpPr>
        <p:spPr>
          <a:xfrm>
            <a:off x="5749494" y="2840411"/>
            <a:ext cx="4834378"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smtClean="0"/>
              <a:t>Allah bereket versin</a:t>
            </a:r>
            <a:endParaRPr kumimoji="0" lang="tr-TR" sz="3200" b="0" i="0" u="none" strike="noStrike" kern="1200" cap="none" spc="0" normalizeH="0" baseline="0" noProof="0" dirty="0">
              <a:ln>
                <a:noFill/>
              </a:ln>
              <a:solidFill>
                <a:prstClr val="white"/>
              </a:solidFill>
              <a:effectLst/>
              <a:uLnTx/>
              <a:uFillTx/>
              <a:latin typeface="Calibri" panose="020F0502020204030204"/>
            </a:endParaRPr>
          </a:p>
        </p:txBody>
      </p:sp>
      <p:sp>
        <p:nvSpPr>
          <p:cNvPr id="12" name="Dikdörtgen 11"/>
          <p:cNvSpPr/>
          <p:nvPr/>
        </p:nvSpPr>
        <p:spPr>
          <a:xfrm>
            <a:off x="5749494" y="1554359"/>
            <a:ext cx="4848233"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white"/>
                </a:solidFill>
                <a:effectLst/>
                <a:uLnTx/>
                <a:uFillTx/>
                <a:latin typeface="Calibri" panose="020F0502020204030204"/>
                <a:ea typeface="+mn-ea"/>
                <a:cs typeface="+mn-cs"/>
              </a:rPr>
              <a:t>Şükürler olsun</a:t>
            </a:r>
            <a:r>
              <a:rPr kumimoji="0" lang="tr-TR" sz="3200" b="0" i="0" u="none" strike="noStrike" kern="1200" cap="none" spc="0" normalizeH="0" noProof="0" dirty="0" smtClean="0">
                <a:ln>
                  <a:noFill/>
                </a:ln>
                <a:solidFill>
                  <a:prstClr val="white"/>
                </a:solidFill>
                <a:effectLst/>
                <a:uLnTx/>
                <a:uFillTx/>
                <a:latin typeface="Calibri" panose="020F0502020204030204"/>
                <a:ea typeface="+mn-ea"/>
                <a:cs typeface="+mn-cs"/>
              </a:rPr>
              <a:t> </a:t>
            </a:r>
            <a:endPar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Dikdörtgen 12"/>
          <p:cNvSpPr/>
          <p:nvPr/>
        </p:nvSpPr>
        <p:spPr>
          <a:xfrm>
            <a:off x="330199" y="2216759"/>
            <a:ext cx="4991101" cy="1740902"/>
          </a:xfrm>
          <a:prstGeom prst="rect">
            <a:avLst/>
          </a:prstGeom>
          <a:solidFill>
            <a:srgbClr val="14676F"/>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tr-TR" sz="3600" dirty="0">
                <a:solidFill>
                  <a:schemeClr val="bg1"/>
                </a:solidFill>
              </a:rPr>
              <a:t>A</a:t>
            </a:r>
            <a:r>
              <a:rPr lang="tr-TR" sz="3600" dirty="0" smtClean="0">
                <a:solidFill>
                  <a:schemeClr val="bg1"/>
                </a:solidFill>
              </a:rPr>
              <a:t>lışveriş yaparken </a:t>
            </a:r>
            <a:r>
              <a:rPr kumimoji="0" lang="tr-TR" sz="3600" b="0" i="0" u="none" strike="noStrike" kern="1200" cap="none" spc="0" normalizeH="0" baseline="0" noProof="0" dirty="0" smtClean="0">
                <a:ln>
                  <a:noFill/>
                </a:ln>
                <a:solidFill>
                  <a:schemeClr val="bg1"/>
                </a:solidFill>
                <a:effectLst/>
                <a:uLnTx/>
                <a:uFillTx/>
                <a:latin typeface="Calibri" panose="020F0502020204030204"/>
              </a:rPr>
              <a:t>hangisini söylemeliyiz?</a:t>
            </a:r>
            <a:endParaRPr kumimoji="0" lang="en-US" sz="3600" b="0" i="0" u="none" strike="noStrike" kern="1200" cap="none" spc="0" normalizeH="0" baseline="0" noProof="0" dirty="0">
              <a:ln>
                <a:noFill/>
              </a:ln>
              <a:solidFill>
                <a:schemeClr val="bg1"/>
              </a:solidFill>
              <a:effectLst/>
              <a:uLnTx/>
              <a:uFillTx/>
              <a:latin typeface="Oswald" panose="02000503000000000000" pitchFamily="2" charset="0"/>
            </a:endParaRPr>
          </a:p>
        </p:txBody>
      </p:sp>
      <p:sp>
        <p:nvSpPr>
          <p:cNvPr id="18" name="Dikdörtgen 17"/>
          <p:cNvSpPr/>
          <p:nvPr/>
        </p:nvSpPr>
        <p:spPr>
          <a:xfrm>
            <a:off x="3589992" y="86436"/>
            <a:ext cx="4032962" cy="662400"/>
          </a:xfrm>
          <a:prstGeom prst="rect">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Bir sor bir cevap</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X"/>
          <p:cNvSpPr/>
          <p:nvPr/>
        </p:nvSpPr>
        <p:spPr>
          <a:xfrm>
            <a:off x="10583872" y="1436575"/>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 name="Onay"/>
          <p:cNvSpPr/>
          <p:nvPr/>
        </p:nvSpPr>
        <p:spPr>
          <a:xfrm>
            <a:off x="10695549" y="2694778"/>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X"/>
          <p:cNvSpPr/>
          <p:nvPr/>
        </p:nvSpPr>
        <p:spPr>
          <a:xfrm>
            <a:off x="10570015" y="3849106"/>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Dikdörtgen 14"/>
          <p:cNvSpPr/>
          <p:nvPr/>
        </p:nvSpPr>
        <p:spPr>
          <a:xfrm>
            <a:off x="0" y="6408062"/>
            <a:ext cx="12203025" cy="459770"/>
          </a:xfrm>
          <a:prstGeom prst="rect">
            <a:avLst/>
          </a:prstGeom>
          <a:solidFill>
            <a:srgbClr val="0099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Komut Düğmesi: İleri veya Sonraki 22">
            <a:hlinkClick r:id="" action="ppaction://hlinkshowjump?jump=previousslide" highlightClick="1"/>
          </p:cNvPr>
          <p:cNvSpPr/>
          <p:nvPr/>
        </p:nvSpPr>
        <p:spPr>
          <a:xfrm flipH="1">
            <a:off x="10850811" y="6415150"/>
            <a:ext cx="383458" cy="464114"/>
          </a:xfrm>
          <a:prstGeom prst="actionButtonForwardNex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Komut Düğmesi: İleri veya Sonraki 23">
            <a:hlinkClick r:id="" action="ppaction://hlinkshowjump?jump=nextslide" highlightClick="1"/>
          </p:cNvPr>
          <p:cNvSpPr/>
          <p:nvPr/>
        </p:nvSpPr>
        <p:spPr>
          <a:xfrm>
            <a:off x="11798196" y="6415150"/>
            <a:ext cx="383458" cy="452682"/>
          </a:xfrm>
          <a:prstGeom prst="actionButtonForwardNex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Komut Düğmesi: Giriş 24">
            <a:hlinkClick r:id="" action="ppaction://hlinkshowjump?jump=firstslide" highlightClick="1"/>
          </p:cNvPr>
          <p:cNvSpPr/>
          <p:nvPr/>
        </p:nvSpPr>
        <p:spPr>
          <a:xfrm>
            <a:off x="11302394" y="6415150"/>
            <a:ext cx="427678" cy="456707"/>
          </a:xfrm>
          <a:prstGeom prst="actionButtonHom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5050309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remove"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4" name="Yanlış.wav"/>
                                        </p:tgtEl>
                                      </p:cMediaNode>
                                    </p:audio>
                                  </p:subTnLst>
                                </p:cTn>
                              </p:par>
                            </p:childTnLst>
                          </p:cTn>
                        </p:par>
                        <p:par>
                          <p:cTn id="8" fill="hold">
                            <p:stCondLst>
                              <p:cond delay="1000"/>
                            </p:stCondLst>
                            <p:childTnLst>
                              <p:par>
                                <p:cTn id="9" presetID="1" presetClass="exit" presetSubtype="0" fill="hold" grpId="1" nodeType="after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remove" grpId="0" nodeType="clickEffect">
                                  <p:stCondLst>
                                    <p:cond delay="1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subTnLst>
                                    <p:audio>
                                      <p:cMediaNode>
                                        <p:cTn display="0" masterRel="sameClick">
                                          <p:stCondLst>
                                            <p:cond evt="begin" delay="0">
                                              <p:tn val="16"/>
                                            </p:cond>
                                          </p:stCondLst>
                                          <p:endCondLst>
                                            <p:cond evt="onStopAudio" delay="0">
                                              <p:tgtEl>
                                                <p:sldTgt/>
                                              </p:tgtEl>
                                            </p:cond>
                                          </p:endCondLst>
                                        </p:cTn>
                                        <p:tgtEl>
                                          <p:sndTgt r:embed="rId4" name="Yanlış.wav"/>
                                        </p:tgtEl>
                                      </p:cMediaNode>
                                    </p:audio>
                                  </p:subTnLst>
                                </p:cTn>
                              </p:par>
                            </p:childTnLst>
                          </p:cTn>
                        </p:par>
                        <p:par>
                          <p:cTn id="19" fill="hold">
                            <p:stCondLst>
                              <p:cond delay="1100"/>
                            </p:stCondLst>
                            <p:childTnLst>
                              <p:par>
                                <p:cTn id="20" presetID="1" presetClass="exit" presetSubtype="0" fill="hold" grpId="1" nodeType="afterEffect">
                                  <p:stCondLst>
                                    <p:cond delay="0"/>
                                  </p:stCondLst>
                                  <p:childTnLst>
                                    <p:set>
                                      <p:cBhvr>
                                        <p:cTn id="21" dur="1" fill="hold">
                                          <p:stCondLst>
                                            <p:cond delay="0"/>
                                          </p:stCondLst>
                                        </p:cTn>
                                        <p:tgtEl>
                                          <p:spTgt spid="22"/>
                                        </p:tgtEl>
                                        <p:attrNameLst>
                                          <p:attrName>style.visibility</p:attrName>
                                        </p:attrNameLst>
                                      </p:cBhvr>
                                      <p:to>
                                        <p:strVal val="hidden"/>
                                      </p:to>
                                    </p:set>
                                  </p:childTnLst>
                                </p:cTn>
                              </p:par>
                            </p:childTnLst>
                          </p:cTn>
                        </p:par>
                        <p:par>
                          <p:cTn id="22" fill="hold">
                            <p:stCondLst>
                              <p:cond delay="1100"/>
                            </p:stCondLst>
                            <p:childTnLst>
                              <p:par>
                                <p:cTn id="23" presetID="1" presetClass="exit"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5" name="doğru.wav"/>
                                        </p:tgtEl>
                                      </p:cMediaNode>
                                    </p:audio>
                                  </p:subTnLst>
                                </p:cTn>
                              </p:par>
                            </p:childTnLst>
                          </p:cTn>
                        </p:par>
                      </p:childTnLst>
                    </p:cTn>
                  </p:par>
                </p:childTnLst>
              </p:cTn>
              <p:nextCondLst>
                <p:cond evt="onClick" delay="0">
                  <p:tgtEl>
                    <p:spTgt spid="6"/>
                  </p:tgtEl>
                </p:cond>
              </p:nextCondLst>
            </p:seq>
          </p:childTnLst>
        </p:cTn>
      </p:par>
    </p:tnLst>
    <p:bldLst>
      <p:bldP spid="5" grpId="0" animBg="1"/>
      <p:bldP spid="12" grpId="0" animBg="1"/>
      <p:bldP spid="20" grpId="0" animBg="1"/>
      <p:bldP spid="20" grpId="1" animBg="1"/>
      <p:bldP spid="21" grpId="0" animBg="1"/>
      <p:bldP spid="22" grpId="0" animBg="1"/>
      <p:bldP spid="2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59438" y="1526050"/>
            <a:ext cx="4834378"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u="none" strike="noStrike" kern="1200" cap="none" spc="0" normalizeH="0" baseline="0" noProof="0" dirty="0" smtClean="0">
                <a:ln>
                  <a:noFill/>
                </a:ln>
                <a:solidFill>
                  <a:prstClr val="white"/>
                </a:solidFill>
                <a:effectLst/>
                <a:uLnTx/>
                <a:uFillTx/>
                <a:latin typeface="Calibri" panose="020F0502020204030204"/>
                <a:ea typeface="+mn-ea"/>
                <a:cs typeface="+mn-cs"/>
              </a:rPr>
              <a:t>İnşallah</a:t>
            </a:r>
            <a:endParaRPr kumimoji="0" lang="tr-TR" sz="3200" b="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Dikdörtgen 5"/>
          <p:cNvSpPr/>
          <p:nvPr/>
        </p:nvSpPr>
        <p:spPr>
          <a:xfrm>
            <a:off x="5659438" y="4019000"/>
            <a:ext cx="4834378"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200" b="1" dirty="0" err="1"/>
              <a:t>B</a:t>
            </a:r>
            <a:r>
              <a:rPr lang="tr-TR" sz="3200" b="1" dirty="0" err="1" smtClean="0"/>
              <a:t>ismillahirrahmanirrahim</a:t>
            </a:r>
            <a:r>
              <a:rPr lang="tr-TR" sz="3200" b="1" dirty="0"/>
              <a:t> </a:t>
            </a:r>
            <a:endParaRPr kumimoji="0" lang="tr-TR" sz="3200" b="0" u="none" strike="noStrike" kern="1200" cap="none" spc="0" normalizeH="0" baseline="0" noProof="0" dirty="0">
              <a:ln>
                <a:noFill/>
              </a:ln>
              <a:solidFill>
                <a:prstClr val="white"/>
              </a:solidFill>
              <a:effectLst/>
              <a:uLnTx/>
              <a:uFillTx/>
              <a:latin typeface="Calibri" panose="020F0502020204030204"/>
            </a:endParaRPr>
          </a:p>
        </p:txBody>
      </p:sp>
      <p:sp>
        <p:nvSpPr>
          <p:cNvPr id="12" name="Dikdörtgen 11"/>
          <p:cNvSpPr/>
          <p:nvPr/>
        </p:nvSpPr>
        <p:spPr>
          <a:xfrm>
            <a:off x="5659438" y="2849675"/>
            <a:ext cx="4848233"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bg1"/>
                </a:solidFill>
              </a:rPr>
              <a:t>Ve </a:t>
            </a:r>
            <a:r>
              <a:rPr lang="tr-TR" sz="3200" dirty="0" err="1">
                <a:solidFill>
                  <a:schemeClr val="bg1"/>
                </a:solidFill>
              </a:rPr>
              <a:t>aleyküm</a:t>
            </a:r>
            <a:r>
              <a:rPr lang="tr-TR" sz="3200" dirty="0">
                <a:solidFill>
                  <a:schemeClr val="bg1"/>
                </a:solidFill>
              </a:rPr>
              <a:t> selam</a:t>
            </a:r>
          </a:p>
        </p:txBody>
      </p:sp>
      <p:sp>
        <p:nvSpPr>
          <p:cNvPr id="13" name="Dikdörtgen 12"/>
          <p:cNvSpPr/>
          <p:nvPr/>
        </p:nvSpPr>
        <p:spPr>
          <a:xfrm>
            <a:off x="147817" y="4725054"/>
            <a:ext cx="5587821" cy="1085801"/>
          </a:xfrm>
          <a:prstGeom prst="rect">
            <a:avLst/>
          </a:prstGeom>
          <a:solidFill>
            <a:srgbClr val="14676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white"/>
                </a:solidFill>
                <a:effectLst/>
                <a:uLnTx/>
                <a:uFillTx/>
                <a:latin typeface="Calibri" panose="020F0502020204030204"/>
                <a:ea typeface="+mn-ea"/>
                <a:cs typeface="+mn-cs"/>
              </a:rPr>
              <a:t>Resme göre hangisini söylemeliyiz?</a:t>
            </a:r>
            <a:endParaRPr kumimoji="0" lang="en-US" sz="4400" b="0" i="0" u="none" strike="noStrike" kern="1200" cap="none" spc="0" normalizeH="0" baseline="0" noProof="0" dirty="0">
              <a:ln>
                <a:noFill/>
              </a:ln>
              <a:solidFill>
                <a:prstClr val="white"/>
              </a:solidFill>
              <a:effectLst/>
              <a:uLnTx/>
              <a:uFillTx/>
              <a:latin typeface="Oswald" panose="02000503000000000000" pitchFamily="2" charset="0"/>
              <a:ea typeface="+mn-ea"/>
              <a:cs typeface="+mn-cs"/>
            </a:endParaRPr>
          </a:p>
        </p:txBody>
      </p:sp>
      <p:sp>
        <p:nvSpPr>
          <p:cNvPr id="20" name="X"/>
          <p:cNvSpPr/>
          <p:nvPr/>
        </p:nvSpPr>
        <p:spPr>
          <a:xfrm>
            <a:off x="10493816" y="2731891"/>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 name="Onay"/>
          <p:cNvSpPr/>
          <p:nvPr/>
        </p:nvSpPr>
        <p:spPr>
          <a:xfrm>
            <a:off x="10605493" y="3873367"/>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X"/>
          <p:cNvSpPr/>
          <p:nvPr/>
        </p:nvSpPr>
        <p:spPr>
          <a:xfrm>
            <a:off x="10493815" y="1489956"/>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Dikdörtgen 14"/>
          <p:cNvSpPr/>
          <p:nvPr/>
        </p:nvSpPr>
        <p:spPr>
          <a:xfrm>
            <a:off x="0" y="6408062"/>
            <a:ext cx="12203025" cy="459770"/>
          </a:xfrm>
          <a:prstGeom prst="rect">
            <a:avLst/>
          </a:prstGeom>
          <a:solidFill>
            <a:srgbClr val="0099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Komut Düğmesi: İleri veya Sonraki 22">
            <a:hlinkClick r:id="" action="ppaction://hlinkshowjump?jump=previousslide" highlightClick="1"/>
          </p:cNvPr>
          <p:cNvSpPr/>
          <p:nvPr/>
        </p:nvSpPr>
        <p:spPr>
          <a:xfrm flipH="1">
            <a:off x="10850811" y="6415150"/>
            <a:ext cx="383458" cy="464114"/>
          </a:xfrm>
          <a:prstGeom prst="actionButtonForwardNex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Komut Düğmesi: İleri veya Sonraki 23">
            <a:hlinkClick r:id="" action="ppaction://hlinkshowjump?jump=nextslide" highlightClick="1"/>
          </p:cNvPr>
          <p:cNvSpPr/>
          <p:nvPr/>
        </p:nvSpPr>
        <p:spPr>
          <a:xfrm>
            <a:off x="11798196" y="6415150"/>
            <a:ext cx="383458" cy="452682"/>
          </a:xfrm>
          <a:prstGeom prst="actionButtonForwardNex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Komut Düğmesi: Giriş 24">
            <a:hlinkClick r:id="" action="ppaction://hlinkshowjump?jump=firstslide" highlightClick="1"/>
          </p:cNvPr>
          <p:cNvSpPr/>
          <p:nvPr/>
        </p:nvSpPr>
        <p:spPr>
          <a:xfrm>
            <a:off x="11302394" y="6415150"/>
            <a:ext cx="427678" cy="456707"/>
          </a:xfrm>
          <a:prstGeom prst="actionButtonHom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Ä°lgili resi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9400" y="668853"/>
            <a:ext cx="5380037" cy="4035029"/>
          </a:xfrm>
          <a:prstGeom prst="rect">
            <a:avLst/>
          </a:prstGeom>
          <a:noFill/>
          <a:extLst>
            <a:ext uri="{909E8E84-426E-40DD-AFC4-6F175D3DCCD1}">
              <a14:hiddenFill xmlns:a14="http://schemas.microsoft.com/office/drawing/2010/main">
                <a:solidFill>
                  <a:srgbClr val="FFFFFF"/>
                </a:solidFill>
              </a14:hiddenFill>
            </a:ext>
          </a:extLst>
        </p:spPr>
      </p:pic>
      <p:sp>
        <p:nvSpPr>
          <p:cNvPr id="18" name="Dikdörtgen 17"/>
          <p:cNvSpPr/>
          <p:nvPr/>
        </p:nvSpPr>
        <p:spPr>
          <a:xfrm>
            <a:off x="3589992" y="86436"/>
            <a:ext cx="4032962" cy="662400"/>
          </a:xfrm>
          <a:prstGeom prst="rect">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Bir sor bir cevap</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40755192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remove"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4" name="Yanlış.wav"/>
                                        </p:tgtEl>
                                      </p:cMediaNode>
                                    </p:audio>
                                  </p:subTnLst>
                                </p:cTn>
                              </p:par>
                            </p:childTnLst>
                          </p:cTn>
                        </p:par>
                        <p:par>
                          <p:cTn id="8" fill="hold">
                            <p:stCondLst>
                              <p:cond delay="1000"/>
                            </p:stCondLst>
                            <p:childTnLst>
                              <p:par>
                                <p:cTn id="9" presetID="1" presetClass="exit" presetSubtype="0" fill="hold" grpId="1" nodeType="after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remove" grpId="0" nodeType="clickEffect">
                                  <p:stCondLst>
                                    <p:cond delay="1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subTnLst>
                                    <p:audio>
                                      <p:cMediaNode>
                                        <p:cTn display="0" masterRel="sameClick">
                                          <p:stCondLst>
                                            <p:cond evt="begin" delay="0">
                                              <p:tn val="16"/>
                                            </p:cond>
                                          </p:stCondLst>
                                          <p:endCondLst>
                                            <p:cond evt="onStopAudio" delay="0">
                                              <p:tgtEl>
                                                <p:sldTgt/>
                                              </p:tgtEl>
                                            </p:cond>
                                          </p:endCondLst>
                                        </p:cTn>
                                        <p:tgtEl>
                                          <p:sndTgt r:embed="rId4" name="Yanlış.wav"/>
                                        </p:tgtEl>
                                      </p:cMediaNode>
                                    </p:audio>
                                  </p:subTnLst>
                                </p:cTn>
                              </p:par>
                            </p:childTnLst>
                          </p:cTn>
                        </p:par>
                        <p:par>
                          <p:cTn id="19" fill="hold">
                            <p:stCondLst>
                              <p:cond delay="1100"/>
                            </p:stCondLst>
                            <p:childTnLst>
                              <p:par>
                                <p:cTn id="20" presetID="1" presetClass="exit" presetSubtype="0" fill="hold" grpId="1" nodeType="afterEffect">
                                  <p:stCondLst>
                                    <p:cond delay="0"/>
                                  </p:stCondLst>
                                  <p:childTnLst>
                                    <p:set>
                                      <p:cBhvr>
                                        <p:cTn id="21" dur="1" fill="hold">
                                          <p:stCondLst>
                                            <p:cond delay="0"/>
                                          </p:stCondLst>
                                        </p:cTn>
                                        <p:tgtEl>
                                          <p:spTgt spid="22"/>
                                        </p:tgtEl>
                                        <p:attrNameLst>
                                          <p:attrName>style.visibility</p:attrName>
                                        </p:attrNameLst>
                                      </p:cBhvr>
                                      <p:to>
                                        <p:strVal val="hidden"/>
                                      </p:to>
                                    </p:set>
                                  </p:childTnLst>
                                </p:cTn>
                              </p:par>
                            </p:childTnLst>
                          </p:cTn>
                        </p:par>
                        <p:par>
                          <p:cTn id="22" fill="hold">
                            <p:stCondLst>
                              <p:cond delay="1100"/>
                            </p:stCondLst>
                            <p:childTnLst>
                              <p:par>
                                <p:cTn id="23" presetID="1" presetClass="exit"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5" name="doğru.wav"/>
                                        </p:tgtEl>
                                      </p:cMediaNode>
                                    </p:audio>
                                  </p:subTnLst>
                                </p:cTn>
                              </p:par>
                            </p:childTnLst>
                          </p:cTn>
                        </p:par>
                      </p:childTnLst>
                    </p:cTn>
                  </p:par>
                </p:childTnLst>
              </p:cTn>
              <p:nextCondLst>
                <p:cond evt="onClick" delay="0">
                  <p:tgtEl>
                    <p:spTgt spid="6"/>
                  </p:tgtEl>
                </p:cond>
              </p:nextCondLst>
            </p:seq>
          </p:childTnLst>
        </p:cTn>
      </p:par>
    </p:tnLst>
    <p:bldLst>
      <p:bldP spid="5" grpId="0" animBg="1"/>
      <p:bldP spid="12" grpId="0" animBg="1"/>
      <p:bldP spid="20" grpId="0" animBg="1"/>
      <p:bldP spid="20" grpId="1" animBg="1"/>
      <p:bldP spid="21" grpId="0" animBg="1"/>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9007CF10-9BCC-4C67-A2C9-6EDAD53EEC34}"/>
              </a:ext>
            </a:extLst>
          </p:cNvPr>
          <p:cNvSpPr/>
          <p:nvPr/>
        </p:nvSpPr>
        <p:spPr>
          <a:xfrm>
            <a:off x="0" y="6325483"/>
            <a:ext cx="12192000" cy="511312"/>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Komut Düğmesi: Geri veya Önceki 4">
            <a:hlinkClick r:id="" action="ppaction://hlinkshowjump?jump=previousslide" highlightClick="1"/>
          </p:cNvPr>
          <p:cNvSpPr/>
          <p:nvPr/>
        </p:nvSpPr>
        <p:spPr>
          <a:xfrm>
            <a:off x="10661406" y="6360176"/>
            <a:ext cx="395785" cy="475908"/>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Komut Düğmesi: İleri veya Sonraki 5">
            <a:hlinkClick r:id="" action="ppaction://hlinkshowjump?jump=nextslide" highlightClick="1"/>
          </p:cNvPr>
          <p:cNvSpPr/>
          <p:nvPr/>
        </p:nvSpPr>
        <p:spPr>
          <a:xfrm>
            <a:off x="11743376" y="6375500"/>
            <a:ext cx="412785" cy="445261"/>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Komut Düğmesi: Giriş 6">
            <a:hlinkClick r:id="" action="ppaction://hlinkshowjump?jump=firstslide" highlightClick="1"/>
          </p:cNvPr>
          <p:cNvSpPr/>
          <p:nvPr/>
        </p:nvSpPr>
        <p:spPr>
          <a:xfrm>
            <a:off x="11137184" y="6375500"/>
            <a:ext cx="526199" cy="445261"/>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3" name="Grup 12"/>
          <p:cNvGrpSpPr/>
          <p:nvPr/>
        </p:nvGrpSpPr>
        <p:grpSpPr>
          <a:xfrm>
            <a:off x="827901" y="59502"/>
            <a:ext cx="10536197" cy="814839"/>
            <a:chOff x="669850" y="-457197"/>
            <a:chExt cx="10536197" cy="1190846"/>
          </a:xfrm>
        </p:grpSpPr>
        <p:sp>
          <p:nvSpPr>
            <p:cNvPr id="10" name="Serbest Form 9"/>
            <p:cNvSpPr/>
            <p:nvPr/>
          </p:nvSpPr>
          <p:spPr>
            <a:xfrm rot="5400000">
              <a:off x="5342526" y="-5129873"/>
              <a:ext cx="1190846" cy="10536197"/>
            </a:xfrm>
            <a:custGeom>
              <a:avLst/>
              <a:gdLst>
                <a:gd name="connsiteX0" fmla="*/ 1 w 1562987"/>
                <a:gd name="connsiteY0" fmla="*/ 8160481 h 8218969"/>
                <a:gd name="connsiteX1" fmla="*/ 1 w 1562987"/>
                <a:gd name="connsiteY1" fmla="*/ 58487 h 8218969"/>
                <a:gd name="connsiteX2" fmla="*/ 58488 w 1562987"/>
                <a:gd name="connsiteY2" fmla="*/ 0 h 8218969"/>
                <a:gd name="connsiteX3" fmla="*/ 1504500 w 1562987"/>
                <a:gd name="connsiteY3" fmla="*/ 0 h 8218969"/>
                <a:gd name="connsiteX4" fmla="*/ 1562987 w 1562987"/>
                <a:gd name="connsiteY4" fmla="*/ 58487 h 8218969"/>
                <a:gd name="connsiteX5" fmla="*/ 1562986 w 1562987"/>
                <a:gd name="connsiteY5" fmla="*/ 8160481 h 8218969"/>
                <a:gd name="connsiteX6" fmla="*/ 1558390 w 1562987"/>
                <a:gd name="connsiteY6" fmla="*/ 8183247 h 8218969"/>
                <a:gd name="connsiteX7" fmla="*/ 1547859 w 1562987"/>
                <a:gd name="connsiteY7" fmla="*/ 8198867 h 8218969"/>
                <a:gd name="connsiteX8" fmla="*/ 770865 w 1562987"/>
                <a:gd name="connsiteY8" fmla="*/ 7166346 h 8218969"/>
                <a:gd name="connsiteX9" fmla="*/ 14933 w 1562987"/>
                <a:gd name="connsiteY9" fmla="*/ 8198578 h 8218969"/>
                <a:gd name="connsiteX10" fmla="*/ 4597 w 1562987"/>
                <a:gd name="connsiteY10" fmla="*/ 8183247 h 8218969"/>
                <a:gd name="connsiteX11" fmla="*/ 1 w 1562987"/>
                <a:gd name="connsiteY11" fmla="*/ 8160481 h 8218969"/>
                <a:gd name="connsiteX12" fmla="*/ 0 w 1562987"/>
                <a:gd name="connsiteY12" fmla="*/ 8218969 h 8218969"/>
                <a:gd name="connsiteX13" fmla="*/ 14933 w 1562987"/>
                <a:gd name="connsiteY13" fmla="*/ 8198578 h 8218969"/>
                <a:gd name="connsiteX14" fmla="*/ 17131 w 1562987"/>
                <a:gd name="connsiteY14" fmla="*/ 8201838 h 8218969"/>
                <a:gd name="connsiteX15" fmla="*/ 58488 w 1562987"/>
                <a:gd name="connsiteY15" fmla="*/ 8218968 h 8218969"/>
                <a:gd name="connsiteX16" fmla="*/ 1504499 w 1562987"/>
                <a:gd name="connsiteY16" fmla="*/ 8218968 h 8218969"/>
                <a:gd name="connsiteX17" fmla="*/ 1545856 w 1562987"/>
                <a:gd name="connsiteY17" fmla="*/ 8201838 h 8218969"/>
                <a:gd name="connsiteX18" fmla="*/ 1547859 w 1562987"/>
                <a:gd name="connsiteY18" fmla="*/ 8198867 h 8218969"/>
                <a:gd name="connsiteX19" fmla="*/ 1562986 w 1562987"/>
                <a:gd name="connsiteY19" fmla="*/ 8218969 h 821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2987" h="8218969">
                  <a:moveTo>
                    <a:pt x="1" y="8160481"/>
                  </a:moveTo>
                  <a:lnTo>
                    <a:pt x="1" y="58487"/>
                  </a:lnTo>
                  <a:cubicBezTo>
                    <a:pt x="1" y="26186"/>
                    <a:pt x="26187" y="0"/>
                    <a:pt x="58488" y="0"/>
                  </a:cubicBezTo>
                  <a:lnTo>
                    <a:pt x="1504500" y="0"/>
                  </a:lnTo>
                  <a:cubicBezTo>
                    <a:pt x="1536801" y="0"/>
                    <a:pt x="1562987" y="26186"/>
                    <a:pt x="1562987" y="58487"/>
                  </a:cubicBezTo>
                  <a:lnTo>
                    <a:pt x="1562986" y="8160481"/>
                  </a:lnTo>
                  <a:cubicBezTo>
                    <a:pt x="1562986" y="8168557"/>
                    <a:pt x="1561350" y="8176250"/>
                    <a:pt x="1558390" y="8183247"/>
                  </a:cubicBezTo>
                  <a:lnTo>
                    <a:pt x="1547859" y="8198867"/>
                  </a:lnTo>
                  <a:lnTo>
                    <a:pt x="770865" y="7166346"/>
                  </a:lnTo>
                  <a:lnTo>
                    <a:pt x="14933" y="8198578"/>
                  </a:lnTo>
                  <a:lnTo>
                    <a:pt x="4597" y="8183247"/>
                  </a:lnTo>
                  <a:cubicBezTo>
                    <a:pt x="1637" y="8176250"/>
                    <a:pt x="1" y="8168557"/>
                    <a:pt x="1" y="8160481"/>
                  </a:cubicBezTo>
                  <a:close/>
                  <a:moveTo>
                    <a:pt x="0" y="8218969"/>
                  </a:moveTo>
                  <a:lnTo>
                    <a:pt x="14933" y="8198578"/>
                  </a:lnTo>
                  <a:lnTo>
                    <a:pt x="17131" y="8201838"/>
                  </a:lnTo>
                  <a:cubicBezTo>
                    <a:pt x="27715" y="8212422"/>
                    <a:pt x="42337" y="8218968"/>
                    <a:pt x="58488" y="8218968"/>
                  </a:cubicBezTo>
                  <a:lnTo>
                    <a:pt x="1504499" y="8218968"/>
                  </a:lnTo>
                  <a:cubicBezTo>
                    <a:pt x="1520650" y="8218968"/>
                    <a:pt x="1535272" y="8212422"/>
                    <a:pt x="1545856" y="8201838"/>
                  </a:cubicBezTo>
                  <a:lnTo>
                    <a:pt x="1547859" y="8198867"/>
                  </a:lnTo>
                  <a:lnTo>
                    <a:pt x="1562986" y="8218969"/>
                  </a:lnTo>
                  <a:close/>
                </a:path>
              </a:pathLst>
            </a:custGeom>
            <a:solidFill>
              <a:srgbClr val="14676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tr-TR" sz="4400" dirty="0" smtClean="0"/>
                <a:t>Etkinlik ve Oyunlar</a:t>
              </a:r>
              <a:endParaRPr lang="tr-TR" sz="4400" dirty="0"/>
            </a:p>
          </p:txBody>
        </p:sp>
        <p:sp>
          <p:nvSpPr>
            <p:cNvPr id="11" name="İkizkenar Üçgen 10"/>
            <p:cNvSpPr/>
            <p:nvPr/>
          </p:nvSpPr>
          <p:spPr>
            <a:xfrm rot="5400000">
              <a:off x="704406" y="-388089"/>
              <a:ext cx="983515" cy="1052627"/>
            </a:xfrm>
            <a:prstGeom prst="triangle">
              <a:avLst>
                <a:gd name="adj" fmla="val 49607"/>
              </a:avLst>
            </a:prstGeom>
            <a:solidFill>
              <a:srgbClr val="EE9524"/>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sp>
        <p:nvSpPr>
          <p:cNvPr id="14" name="Yuvarlatılmış Dikdörtgen 13">
            <a:hlinkClick r:id="rId4"/>
          </p:cNvPr>
          <p:cNvSpPr/>
          <p:nvPr/>
        </p:nvSpPr>
        <p:spPr>
          <a:xfrm>
            <a:off x="3137269" y="1056161"/>
            <a:ext cx="8394160" cy="59916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smtClean="0"/>
              <a:t>Eşleştirme </a:t>
            </a:r>
            <a:endParaRPr lang="tr-TR" sz="4000" dirty="0"/>
          </a:p>
        </p:txBody>
      </p:sp>
      <p:sp>
        <p:nvSpPr>
          <p:cNvPr id="15" name="Dikdörtgen 14"/>
          <p:cNvSpPr/>
          <p:nvPr/>
        </p:nvSpPr>
        <p:spPr>
          <a:xfrm>
            <a:off x="10446908" y="1119246"/>
            <a:ext cx="1084521" cy="86325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Yuvarlatılmış Dikdörtgen 11">
            <a:hlinkClick r:id="rId6"/>
          </p:cNvPr>
          <p:cNvSpPr/>
          <p:nvPr/>
        </p:nvSpPr>
        <p:spPr>
          <a:xfrm>
            <a:off x="3137269" y="2111340"/>
            <a:ext cx="8394160" cy="599166"/>
          </a:xfrm>
          <a:prstGeom prst="round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smtClean="0"/>
              <a:t>Cevabını tıkla</a:t>
            </a:r>
            <a:endParaRPr lang="tr-TR" sz="4000" dirty="0"/>
          </a:p>
        </p:txBody>
      </p:sp>
      <p:sp>
        <p:nvSpPr>
          <p:cNvPr id="16" name="Dikdörtgen 15"/>
          <p:cNvSpPr/>
          <p:nvPr/>
        </p:nvSpPr>
        <p:spPr>
          <a:xfrm>
            <a:off x="10446908" y="2174425"/>
            <a:ext cx="1084521" cy="86325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Yuvarlatılmış Dikdörtgen 16">
            <a:hlinkClick r:id="rId7"/>
          </p:cNvPr>
          <p:cNvSpPr/>
          <p:nvPr/>
        </p:nvSpPr>
        <p:spPr>
          <a:xfrm>
            <a:off x="3137269" y="3197541"/>
            <a:ext cx="8394160" cy="599166"/>
          </a:xfrm>
          <a:prstGeom prst="roundRect">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smtClean="0"/>
              <a:t>Balon oyunu</a:t>
            </a:r>
            <a:endParaRPr lang="tr-TR" sz="4000" dirty="0"/>
          </a:p>
        </p:txBody>
      </p:sp>
      <p:sp>
        <p:nvSpPr>
          <p:cNvPr id="18" name="Dikdörtgen 17"/>
          <p:cNvSpPr/>
          <p:nvPr/>
        </p:nvSpPr>
        <p:spPr>
          <a:xfrm>
            <a:off x="10446908" y="3260626"/>
            <a:ext cx="1084521" cy="86325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Yuvarlatılmış Dikdörtgen 20">
            <a:hlinkClick r:id="rId8"/>
          </p:cNvPr>
          <p:cNvSpPr/>
          <p:nvPr/>
        </p:nvSpPr>
        <p:spPr>
          <a:xfrm>
            <a:off x="3137269" y="4640116"/>
            <a:ext cx="8394160" cy="599166"/>
          </a:xfrm>
          <a:prstGeom prst="roundRect">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smtClean="0"/>
              <a:t>Kelimeyi düzelt</a:t>
            </a:r>
            <a:endParaRPr lang="tr-TR" sz="4000" dirty="0"/>
          </a:p>
        </p:txBody>
      </p:sp>
      <p:sp>
        <p:nvSpPr>
          <p:cNvPr id="22" name="Dikdörtgen 21"/>
          <p:cNvSpPr/>
          <p:nvPr/>
        </p:nvSpPr>
        <p:spPr>
          <a:xfrm>
            <a:off x="10446908" y="4703201"/>
            <a:ext cx="1084521" cy="86325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ustDataLst>
      <p:tags r:id="rId1"/>
    </p:custDataLst>
    <p:extLst>
      <p:ext uri="{BB962C8B-B14F-4D97-AF65-F5344CB8AC3E}">
        <p14:creationId xmlns:p14="http://schemas.microsoft.com/office/powerpoint/2010/main" val="77146477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9506382" y="750638"/>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Yuvarlatılmış Dikdörtgen 3"/>
          <p:cNvSpPr/>
          <p:nvPr/>
        </p:nvSpPr>
        <p:spPr>
          <a:xfrm>
            <a:off x="4055418" y="103974"/>
            <a:ext cx="2717800" cy="609600"/>
          </a:xfrm>
          <a:prstGeom prst="roundRect">
            <a:avLst>
              <a:gd name="adj" fmla="val 25000"/>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tr-TR" sz="3200" b="1" dirty="0" smtClean="0"/>
              <a:t>Doğru yanlış </a:t>
            </a:r>
            <a:endParaRPr lang="tr-TR" sz="3200" b="1" dirty="0"/>
          </a:p>
        </p:txBody>
      </p:sp>
      <p:sp>
        <p:nvSpPr>
          <p:cNvPr id="57" name="Serbest Form 56"/>
          <p:cNvSpPr/>
          <p:nvPr/>
        </p:nvSpPr>
        <p:spPr>
          <a:xfrm>
            <a:off x="87464" y="750638"/>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tr-TR" sz="2500" dirty="0"/>
          </a:p>
        </p:txBody>
      </p:sp>
      <p:sp>
        <p:nvSpPr>
          <p:cNvPr id="10" name="X"/>
          <p:cNvSpPr/>
          <p:nvPr/>
        </p:nvSpPr>
        <p:spPr>
          <a:xfrm>
            <a:off x="11220161" y="757825"/>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600" b="1" dirty="0">
              <a:solidFill>
                <a:srgbClr val="FF0000"/>
              </a:solidFill>
            </a:endParaRPr>
          </a:p>
        </p:txBody>
      </p:sp>
      <p:sp>
        <p:nvSpPr>
          <p:cNvPr id="11" name="Onay"/>
          <p:cNvSpPr/>
          <p:nvPr/>
        </p:nvSpPr>
        <p:spPr>
          <a:xfrm>
            <a:off x="11230490" y="741791"/>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600" b="1" dirty="0">
              <a:solidFill>
                <a:srgbClr val="FF0000"/>
              </a:solidFill>
            </a:endParaRPr>
          </a:p>
        </p:txBody>
      </p:sp>
      <p:sp>
        <p:nvSpPr>
          <p:cNvPr id="12" name="D 1"/>
          <p:cNvSpPr/>
          <p:nvPr/>
        </p:nvSpPr>
        <p:spPr>
          <a:xfrm>
            <a:off x="9629311" y="813660"/>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smtClean="0">
                <a:solidFill>
                  <a:schemeClr val="accent2"/>
                </a:solidFill>
              </a:rPr>
              <a:t>D</a:t>
            </a:r>
            <a:endParaRPr lang="tr-TR" sz="5400" dirty="0">
              <a:solidFill>
                <a:schemeClr val="accent2"/>
              </a:solidFill>
            </a:endParaRPr>
          </a:p>
        </p:txBody>
      </p:sp>
      <p:sp>
        <p:nvSpPr>
          <p:cNvPr id="13" name="Y 1"/>
          <p:cNvSpPr/>
          <p:nvPr/>
        </p:nvSpPr>
        <p:spPr>
          <a:xfrm>
            <a:off x="10442384" y="813660"/>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600" dirty="0">
                <a:solidFill>
                  <a:schemeClr val="accent2"/>
                </a:solidFill>
              </a:rPr>
              <a:t>Y</a:t>
            </a:r>
          </a:p>
        </p:txBody>
      </p:sp>
      <p:sp>
        <p:nvSpPr>
          <p:cNvPr id="14" name="Rectangle 6">
            <a:extLst>
              <a:ext uri="{FF2B5EF4-FFF2-40B4-BE49-F238E27FC236}">
                <a16:creationId xmlns:a16="http://schemas.microsoft.com/office/drawing/2014/main" id="{9007CF10-9BCC-4C67-A2C9-6EDAD53EEC34}"/>
              </a:ext>
            </a:extLst>
          </p:cNvPr>
          <p:cNvSpPr/>
          <p:nvPr/>
        </p:nvSpPr>
        <p:spPr>
          <a:xfrm>
            <a:off x="0" y="6432883"/>
            <a:ext cx="12192000" cy="452037"/>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Komut Düğmesi: Geri veya Önceki 14">
            <a:hlinkClick r:id="" action="ppaction://hlinkshowjump?jump=previousslide" highlightClick="1"/>
          </p:cNvPr>
          <p:cNvSpPr/>
          <p:nvPr/>
        </p:nvSpPr>
        <p:spPr>
          <a:xfrm>
            <a:off x="10661406" y="6463472"/>
            <a:ext cx="395785" cy="420737"/>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hlinkshowjump?jump=nextslide" highlightClick="1"/>
          </p:cNvPr>
          <p:cNvSpPr/>
          <p:nvPr/>
        </p:nvSpPr>
        <p:spPr>
          <a:xfrm>
            <a:off x="11743376" y="6475244"/>
            <a:ext cx="412785" cy="3936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Komut Düğmesi: Giriş 16">
            <a:hlinkClick r:id="" action="ppaction://hlinkshowjump?jump=firstslide" highlightClick="1"/>
          </p:cNvPr>
          <p:cNvSpPr/>
          <p:nvPr/>
        </p:nvSpPr>
        <p:spPr>
          <a:xfrm>
            <a:off x="11137184" y="6475244"/>
            <a:ext cx="526199" cy="3936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İkizkenar Üçgen 57"/>
          <p:cNvSpPr/>
          <p:nvPr/>
        </p:nvSpPr>
        <p:spPr>
          <a:xfrm rot="5400000">
            <a:off x="-2175" y="856497"/>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tr-TR" sz="4000" dirty="0" smtClean="0"/>
              <a:t>1</a:t>
            </a:r>
            <a:endParaRPr lang="tr-TR" sz="4000" dirty="0"/>
          </a:p>
        </p:txBody>
      </p:sp>
      <p:sp>
        <p:nvSpPr>
          <p:cNvPr id="59" name="Dikdörtgen 58"/>
          <p:cNvSpPr/>
          <p:nvPr/>
        </p:nvSpPr>
        <p:spPr>
          <a:xfrm>
            <a:off x="755693" y="714784"/>
            <a:ext cx="8806195" cy="954107"/>
          </a:xfrm>
          <a:prstGeom prst="rect">
            <a:avLst/>
          </a:prstGeom>
        </p:spPr>
        <p:txBody>
          <a:bodyPr wrap="square">
            <a:spAutoFit/>
          </a:bodyPr>
          <a:lstStyle/>
          <a:p>
            <a:r>
              <a:rPr lang="tr-TR" sz="2800" dirty="0" smtClean="0">
                <a:solidFill>
                  <a:schemeClr val="bg1"/>
                </a:solidFill>
              </a:rPr>
              <a:t>İnşallah Allah izin verirse</a:t>
            </a:r>
            <a:r>
              <a:rPr lang="tr-TR" sz="2800" dirty="0">
                <a:solidFill>
                  <a:schemeClr val="bg1"/>
                </a:solidFill>
              </a:rPr>
              <a:t> </a:t>
            </a:r>
            <a:r>
              <a:rPr lang="tr-TR" sz="2800" dirty="0" smtClean="0">
                <a:solidFill>
                  <a:schemeClr val="bg1"/>
                </a:solidFill>
              </a:rPr>
              <a:t>demektir. </a:t>
            </a:r>
            <a:r>
              <a:rPr lang="tr-TR" sz="2800" dirty="0">
                <a:solidFill>
                  <a:schemeClr val="bg1"/>
                </a:solidFill>
              </a:rPr>
              <a:t>Yapacağımız bir </a:t>
            </a:r>
            <a:r>
              <a:rPr lang="tr-TR" sz="2800" dirty="0" smtClean="0">
                <a:solidFill>
                  <a:schemeClr val="bg1"/>
                </a:solidFill>
              </a:rPr>
              <a:t>iş için kullanırız</a:t>
            </a:r>
            <a:r>
              <a:rPr lang="tr-TR" dirty="0" smtClean="0">
                <a:solidFill>
                  <a:schemeClr val="bg1"/>
                </a:solidFill>
              </a:rPr>
              <a:t>.</a:t>
            </a:r>
            <a:endParaRPr lang="tr-TR" sz="2600" dirty="0">
              <a:solidFill>
                <a:schemeClr val="bg1"/>
              </a:solidFill>
            </a:endParaRPr>
          </a:p>
        </p:txBody>
      </p:sp>
      <p:sp>
        <p:nvSpPr>
          <p:cNvPr id="60" name="Dikdörtgen 59"/>
          <p:cNvSpPr/>
          <p:nvPr/>
        </p:nvSpPr>
        <p:spPr>
          <a:xfrm>
            <a:off x="9506381" y="1706212"/>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1" name="Serbest Form 60"/>
          <p:cNvSpPr/>
          <p:nvPr/>
        </p:nvSpPr>
        <p:spPr>
          <a:xfrm>
            <a:off x="87463" y="1706663"/>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tr-TR" sz="2500" dirty="0"/>
          </a:p>
        </p:txBody>
      </p:sp>
      <p:sp>
        <p:nvSpPr>
          <p:cNvPr id="62" name="X 2"/>
          <p:cNvSpPr/>
          <p:nvPr/>
        </p:nvSpPr>
        <p:spPr>
          <a:xfrm>
            <a:off x="11220160" y="1713399"/>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600" b="1" dirty="0">
              <a:solidFill>
                <a:srgbClr val="FF0000"/>
              </a:solidFill>
            </a:endParaRPr>
          </a:p>
        </p:txBody>
      </p:sp>
      <p:sp>
        <p:nvSpPr>
          <p:cNvPr id="63" name="Onay 2"/>
          <p:cNvSpPr/>
          <p:nvPr/>
        </p:nvSpPr>
        <p:spPr>
          <a:xfrm>
            <a:off x="11230489" y="1697365"/>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600" b="1" dirty="0">
              <a:solidFill>
                <a:srgbClr val="FF0000"/>
              </a:solidFill>
            </a:endParaRPr>
          </a:p>
        </p:txBody>
      </p:sp>
      <p:sp>
        <p:nvSpPr>
          <p:cNvPr id="64" name="D 2"/>
          <p:cNvSpPr/>
          <p:nvPr/>
        </p:nvSpPr>
        <p:spPr>
          <a:xfrm>
            <a:off x="9629310" y="1769234"/>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smtClean="0">
                <a:solidFill>
                  <a:schemeClr val="accent2"/>
                </a:solidFill>
              </a:rPr>
              <a:t>D</a:t>
            </a:r>
            <a:endParaRPr lang="tr-TR" sz="5400" dirty="0">
              <a:solidFill>
                <a:schemeClr val="accent2"/>
              </a:solidFill>
            </a:endParaRPr>
          </a:p>
        </p:txBody>
      </p:sp>
      <p:sp>
        <p:nvSpPr>
          <p:cNvPr id="65" name="Y 2"/>
          <p:cNvSpPr/>
          <p:nvPr/>
        </p:nvSpPr>
        <p:spPr>
          <a:xfrm>
            <a:off x="10442383" y="1769234"/>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600" dirty="0">
                <a:solidFill>
                  <a:schemeClr val="accent2"/>
                </a:solidFill>
              </a:rPr>
              <a:t>Y</a:t>
            </a:r>
          </a:p>
        </p:txBody>
      </p:sp>
      <p:sp>
        <p:nvSpPr>
          <p:cNvPr id="66" name="İkizkenar Üçgen 65"/>
          <p:cNvSpPr/>
          <p:nvPr/>
        </p:nvSpPr>
        <p:spPr>
          <a:xfrm rot="5400000">
            <a:off x="-2176" y="1812071"/>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tr-TR" sz="4000" dirty="0" smtClean="0"/>
              <a:t>2</a:t>
            </a:r>
            <a:endParaRPr lang="tr-TR" sz="4000" dirty="0"/>
          </a:p>
        </p:txBody>
      </p:sp>
      <p:sp>
        <p:nvSpPr>
          <p:cNvPr id="67" name="Dikdörtgen 66"/>
          <p:cNvSpPr/>
          <p:nvPr/>
        </p:nvSpPr>
        <p:spPr>
          <a:xfrm>
            <a:off x="768634" y="1578025"/>
            <a:ext cx="8806195" cy="1077218"/>
          </a:xfrm>
          <a:prstGeom prst="rect">
            <a:avLst/>
          </a:prstGeom>
        </p:spPr>
        <p:txBody>
          <a:bodyPr wrap="square">
            <a:spAutoFit/>
          </a:bodyPr>
          <a:lstStyle/>
          <a:p>
            <a:r>
              <a:rPr lang="tr-TR" sz="3200" dirty="0">
                <a:solidFill>
                  <a:schemeClr val="bg1"/>
                </a:solidFill>
              </a:rPr>
              <a:t>Yemek yemeye başlarken </a:t>
            </a:r>
            <a:r>
              <a:rPr lang="tr-TR" sz="3200" dirty="0" err="1">
                <a:solidFill>
                  <a:schemeClr val="bg1"/>
                </a:solidFill>
              </a:rPr>
              <a:t>b</a:t>
            </a:r>
            <a:r>
              <a:rPr lang="tr-TR" sz="3200" dirty="0" err="1" smtClean="0">
                <a:solidFill>
                  <a:schemeClr val="bg1"/>
                </a:solidFill>
              </a:rPr>
              <a:t>ismillâhirrahmânirrahîm</a:t>
            </a:r>
            <a:r>
              <a:rPr lang="tr-TR" sz="3200" dirty="0" smtClean="0">
                <a:solidFill>
                  <a:schemeClr val="bg1"/>
                </a:solidFill>
              </a:rPr>
              <a:t> deriz</a:t>
            </a:r>
            <a:r>
              <a:rPr lang="tr-TR" dirty="0">
                <a:solidFill>
                  <a:schemeClr val="bg1"/>
                </a:solidFill>
              </a:rPr>
              <a:t>.</a:t>
            </a:r>
            <a:endParaRPr lang="tr-TR" sz="2400" dirty="0">
              <a:solidFill>
                <a:schemeClr val="bg1"/>
              </a:solidFill>
            </a:endParaRPr>
          </a:p>
        </p:txBody>
      </p:sp>
      <p:sp>
        <p:nvSpPr>
          <p:cNvPr id="68" name="Dikdörtgen 67"/>
          <p:cNvSpPr/>
          <p:nvPr/>
        </p:nvSpPr>
        <p:spPr>
          <a:xfrm>
            <a:off x="9473316" y="2650684"/>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9" name="Serbest Form 68"/>
          <p:cNvSpPr/>
          <p:nvPr/>
        </p:nvSpPr>
        <p:spPr>
          <a:xfrm>
            <a:off x="87461" y="2662688"/>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tr-TR" sz="2500" dirty="0"/>
          </a:p>
        </p:txBody>
      </p:sp>
      <p:sp>
        <p:nvSpPr>
          <p:cNvPr id="70" name="X 3"/>
          <p:cNvSpPr/>
          <p:nvPr/>
        </p:nvSpPr>
        <p:spPr>
          <a:xfrm>
            <a:off x="11187095" y="2657871"/>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600" b="1" dirty="0">
              <a:solidFill>
                <a:srgbClr val="FF0000"/>
              </a:solidFill>
            </a:endParaRPr>
          </a:p>
        </p:txBody>
      </p:sp>
      <p:sp>
        <p:nvSpPr>
          <p:cNvPr id="71" name="Onay 3"/>
          <p:cNvSpPr/>
          <p:nvPr/>
        </p:nvSpPr>
        <p:spPr>
          <a:xfrm>
            <a:off x="11197424" y="2641837"/>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600" b="1" dirty="0">
              <a:solidFill>
                <a:srgbClr val="FF0000"/>
              </a:solidFill>
            </a:endParaRPr>
          </a:p>
        </p:txBody>
      </p:sp>
      <p:sp>
        <p:nvSpPr>
          <p:cNvPr id="72" name="D 3"/>
          <p:cNvSpPr/>
          <p:nvPr/>
        </p:nvSpPr>
        <p:spPr>
          <a:xfrm>
            <a:off x="9596245" y="271370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smtClean="0">
                <a:solidFill>
                  <a:schemeClr val="accent2"/>
                </a:solidFill>
              </a:rPr>
              <a:t>D</a:t>
            </a:r>
            <a:endParaRPr lang="tr-TR" sz="5400" dirty="0">
              <a:solidFill>
                <a:schemeClr val="accent2"/>
              </a:solidFill>
            </a:endParaRPr>
          </a:p>
        </p:txBody>
      </p:sp>
      <p:sp>
        <p:nvSpPr>
          <p:cNvPr id="73" name="Y 3"/>
          <p:cNvSpPr/>
          <p:nvPr/>
        </p:nvSpPr>
        <p:spPr>
          <a:xfrm>
            <a:off x="10409318" y="271370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600" dirty="0">
                <a:solidFill>
                  <a:schemeClr val="accent2"/>
                </a:solidFill>
              </a:rPr>
              <a:t>Y</a:t>
            </a:r>
          </a:p>
        </p:txBody>
      </p:sp>
      <p:sp>
        <p:nvSpPr>
          <p:cNvPr id="74" name="İkizkenar Üçgen 73"/>
          <p:cNvSpPr/>
          <p:nvPr/>
        </p:nvSpPr>
        <p:spPr>
          <a:xfrm rot="5400000">
            <a:off x="-2178" y="2751427"/>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tr-TR" sz="4000" dirty="0" smtClean="0"/>
              <a:t>3</a:t>
            </a:r>
            <a:endParaRPr lang="tr-TR" sz="4000" dirty="0"/>
          </a:p>
        </p:txBody>
      </p:sp>
      <p:sp>
        <p:nvSpPr>
          <p:cNvPr id="75" name="Dikdörtgen 74"/>
          <p:cNvSpPr/>
          <p:nvPr/>
        </p:nvSpPr>
        <p:spPr>
          <a:xfrm>
            <a:off x="745117" y="2753640"/>
            <a:ext cx="8806195" cy="523220"/>
          </a:xfrm>
          <a:prstGeom prst="rect">
            <a:avLst/>
          </a:prstGeom>
        </p:spPr>
        <p:txBody>
          <a:bodyPr wrap="square">
            <a:spAutoFit/>
          </a:bodyPr>
          <a:lstStyle/>
          <a:p>
            <a:r>
              <a:rPr lang="tr-TR" sz="2800" dirty="0">
                <a:solidFill>
                  <a:schemeClr val="bg1"/>
                </a:solidFill>
              </a:rPr>
              <a:t>Yakını ölen kişiyi ziyarete gidince “Allah şifa versin” deriz.</a:t>
            </a:r>
            <a:endParaRPr lang="tr-TR" sz="4800" dirty="0">
              <a:solidFill>
                <a:schemeClr val="bg1"/>
              </a:solidFill>
            </a:endParaRPr>
          </a:p>
        </p:txBody>
      </p:sp>
      <p:sp>
        <p:nvSpPr>
          <p:cNvPr id="76" name="Dikdörtgen 75"/>
          <p:cNvSpPr/>
          <p:nvPr/>
        </p:nvSpPr>
        <p:spPr>
          <a:xfrm>
            <a:off x="9440251" y="4585368"/>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7" name="Serbest Form 76"/>
          <p:cNvSpPr/>
          <p:nvPr/>
        </p:nvSpPr>
        <p:spPr>
          <a:xfrm>
            <a:off x="71905" y="4574738"/>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tr-TR" sz="2500" dirty="0"/>
          </a:p>
        </p:txBody>
      </p:sp>
      <p:sp>
        <p:nvSpPr>
          <p:cNvPr id="78" name="X 3"/>
          <p:cNvSpPr/>
          <p:nvPr/>
        </p:nvSpPr>
        <p:spPr>
          <a:xfrm>
            <a:off x="11154030" y="4592555"/>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600" b="1" dirty="0">
              <a:solidFill>
                <a:srgbClr val="FF0000"/>
              </a:solidFill>
            </a:endParaRPr>
          </a:p>
        </p:txBody>
      </p:sp>
      <p:sp>
        <p:nvSpPr>
          <p:cNvPr id="79" name="Onay 3"/>
          <p:cNvSpPr/>
          <p:nvPr/>
        </p:nvSpPr>
        <p:spPr>
          <a:xfrm>
            <a:off x="11164359" y="4576521"/>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600" b="1" dirty="0">
              <a:solidFill>
                <a:srgbClr val="FF0000"/>
              </a:solidFill>
            </a:endParaRPr>
          </a:p>
        </p:txBody>
      </p:sp>
      <p:sp>
        <p:nvSpPr>
          <p:cNvPr id="80" name="D 3"/>
          <p:cNvSpPr/>
          <p:nvPr/>
        </p:nvSpPr>
        <p:spPr>
          <a:xfrm>
            <a:off x="9563180" y="4648390"/>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smtClean="0">
                <a:solidFill>
                  <a:schemeClr val="accent2"/>
                </a:solidFill>
              </a:rPr>
              <a:t>D</a:t>
            </a:r>
            <a:endParaRPr lang="tr-TR" sz="5400" dirty="0">
              <a:solidFill>
                <a:schemeClr val="accent2"/>
              </a:solidFill>
            </a:endParaRPr>
          </a:p>
        </p:txBody>
      </p:sp>
      <p:sp>
        <p:nvSpPr>
          <p:cNvPr id="81" name="Y 3"/>
          <p:cNvSpPr/>
          <p:nvPr/>
        </p:nvSpPr>
        <p:spPr>
          <a:xfrm>
            <a:off x="10376253" y="4648390"/>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600" dirty="0">
                <a:solidFill>
                  <a:schemeClr val="accent2"/>
                </a:solidFill>
              </a:rPr>
              <a:t>Y</a:t>
            </a:r>
          </a:p>
        </p:txBody>
      </p:sp>
      <p:sp>
        <p:nvSpPr>
          <p:cNvPr id="82" name="İkizkenar Üçgen 81"/>
          <p:cNvSpPr/>
          <p:nvPr/>
        </p:nvSpPr>
        <p:spPr>
          <a:xfrm rot="5400000">
            <a:off x="-7272" y="4667036"/>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tr-TR" sz="4000" dirty="0" smtClean="0"/>
              <a:t>5</a:t>
            </a:r>
            <a:endParaRPr lang="tr-TR" sz="4000" dirty="0"/>
          </a:p>
        </p:txBody>
      </p:sp>
      <p:sp>
        <p:nvSpPr>
          <p:cNvPr id="84" name="Dikdörtgen 83"/>
          <p:cNvSpPr/>
          <p:nvPr/>
        </p:nvSpPr>
        <p:spPr>
          <a:xfrm>
            <a:off x="9490823" y="3613114"/>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5" name="Serbest Form 84"/>
          <p:cNvSpPr/>
          <p:nvPr/>
        </p:nvSpPr>
        <p:spPr>
          <a:xfrm>
            <a:off x="71905" y="3618713"/>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tr-TR" sz="2500" dirty="0"/>
          </a:p>
        </p:txBody>
      </p:sp>
      <p:sp>
        <p:nvSpPr>
          <p:cNvPr id="86" name="X 2"/>
          <p:cNvSpPr/>
          <p:nvPr/>
        </p:nvSpPr>
        <p:spPr>
          <a:xfrm>
            <a:off x="11204602" y="3620301"/>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600" b="1" dirty="0">
              <a:solidFill>
                <a:srgbClr val="FF0000"/>
              </a:solidFill>
            </a:endParaRPr>
          </a:p>
        </p:txBody>
      </p:sp>
      <p:sp>
        <p:nvSpPr>
          <p:cNvPr id="87" name="Onay 2"/>
          <p:cNvSpPr/>
          <p:nvPr/>
        </p:nvSpPr>
        <p:spPr>
          <a:xfrm>
            <a:off x="11214931" y="3604267"/>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600" b="1" dirty="0">
              <a:solidFill>
                <a:srgbClr val="FF0000"/>
              </a:solidFill>
            </a:endParaRPr>
          </a:p>
        </p:txBody>
      </p:sp>
      <p:sp>
        <p:nvSpPr>
          <p:cNvPr id="88" name="D 2"/>
          <p:cNvSpPr/>
          <p:nvPr/>
        </p:nvSpPr>
        <p:spPr>
          <a:xfrm>
            <a:off x="9613752" y="367613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smtClean="0">
                <a:solidFill>
                  <a:schemeClr val="accent2"/>
                </a:solidFill>
              </a:rPr>
              <a:t>D</a:t>
            </a:r>
            <a:endParaRPr lang="tr-TR" sz="5400" dirty="0">
              <a:solidFill>
                <a:schemeClr val="accent2"/>
              </a:solidFill>
            </a:endParaRPr>
          </a:p>
        </p:txBody>
      </p:sp>
      <p:sp>
        <p:nvSpPr>
          <p:cNvPr id="89" name="Y 2"/>
          <p:cNvSpPr/>
          <p:nvPr/>
        </p:nvSpPr>
        <p:spPr>
          <a:xfrm>
            <a:off x="10426825" y="367613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600" dirty="0">
                <a:solidFill>
                  <a:schemeClr val="accent2"/>
                </a:solidFill>
              </a:rPr>
              <a:t>Y</a:t>
            </a:r>
          </a:p>
        </p:txBody>
      </p:sp>
      <p:sp>
        <p:nvSpPr>
          <p:cNvPr id="90" name="İkizkenar Üçgen 89"/>
          <p:cNvSpPr/>
          <p:nvPr/>
        </p:nvSpPr>
        <p:spPr>
          <a:xfrm rot="5400000">
            <a:off x="-2179" y="3721898"/>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tr-TR" sz="4000" dirty="0" smtClean="0"/>
              <a:t>4</a:t>
            </a:r>
            <a:endParaRPr lang="tr-TR" sz="4000" dirty="0"/>
          </a:p>
        </p:txBody>
      </p:sp>
      <p:sp>
        <p:nvSpPr>
          <p:cNvPr id="83" name="Dikdörtgen 82"/>
          <p:cNvSpPr/>
          <p:nvPr/>
        </p:nvSpPr>
        <p:spPr>
          <a:xfrm>
            <a:off x="755693" y="3541035"/>
            <a:ext cx="8618818" cy="954107"/>
          </a:xfrm>
          <a:prstGeom prst="rect">
            <a:avLst/>
          </a:prstGeom>
        </p:spPr>
        <p:txBody>
          <a:bodyPr wrap="square">
            <a:spAutoFit/>
          </a:bodyPr>
          <a:lstStyle/>
          <a:p>
            <a:r>
              <a:rPr lang="tr-TR" sz="2800" dirty="0">
                <a:solidFill>
                  <a:schemeClr val="bg1"/>
                </a:solidFill>
              </a:rPr>
              <a:t>B</a:t>
            </a:r>
            <a:r>
              <a:rPr lang="tr-TR" sz="2800" dirty="0" smtClean="0">
                <a:solidFill>
                  <a:schemeClr val="bg1"/>
                </a:solidFill>
              </a:rPr>
              <a:t>ebeği </a:t>
            </a:r>
            <a:r>
              <a:rPr lang="tr-TR" sz="2800" dirty="0">
                <a:solidFill>
                  <a:schemeClr val="bg1"/>
                </a:solidFill>
              </a:rPr>
              <a:t>olan birine “Allah </a:t>
            </a:r>
            <a:r>
              <a:rPr lang="tr-TR" sz="2800" dirty="0" smtClean="0">
                <a:solidFill>
                  <a:schemeClr val="bg1"/>
                </a:solidFill>
              </a:rPr>
              <a:t>analı babalı </a:t>
            </a:r>
            <a:r>
              <a:rPr lang="tr-TR" sz="2800" dirty="0">
                <a:solidFill>
                  <a:schemeClr val="bg1"/>
                </a:solidFill>
              </a:rPr>
              <a:t>büyütsün.” gibi </a:t>
            </a:r>
            <a:r>
              <a:rPr lang="tr-TR" sz="2800" dirty="0" smtClean="0">
                <a:solidFill>
                  <a:schemeClr val="bg1"/>
                </a:solidFill>
              </a:rPr>
              <a:t>dileklerde bulunur</a:t>
            </a:r>
            <a:r>
              <a:rPr lang="tr-TR" sz="2800" dirty="0">
                <a:solidFill>
                  <a:schemeClr val="bg1"/>
                </a:solidFill>
              </a:rPr>
              <a:t>, dualar ederiz.</a:t>
            </a:r>
            <a:endParaRPr lang="tr-TR" sz="4400" dirty="0">
              <a:solidFill>
                <a:schemeClr val="bg1"/>
              </a:solidFill>
            </a:endParaRPr>
          </a:p>
        </p:txBody>
      </p:sp>
      <p:sp>
        <p:nvSpPr>
          <p:cNvPr id="99" name="Dikdörtgen 98"/>
          <p:cNvSpPr/>
          <p:nvPr/>
        </p:nvSpPr>
        <p:spPr>
          <a:xfrm>
            <a:off x="9490823" y="5530765"/>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0" name="Serbest Form 99"/>
          <p:cNvSpPr/>
          <p:nvPr/>
        </p:nvSpPr>
        <p:spPr>
          <a:xfrm>
            <a:off x="71905" y="5530765"/>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tr-TR" sz="2500" dirty="0"/>
          </a:p>
        </p:txBody>
      </p:sp>
      <p:sp>
        <p:nvSpPr>
          <p:cNvPr id="101" name="X 2"/>
          <p:cNvSpPr/>
          <p:nvPr/>
        </p:nvSpPr>
        <p:spPr>
          <a:xfrm>
            <a:off x="11204602" y="5537952"/>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600" b="1" dirty="0">
              <a:solidFill>
                <a:srgbClr val="FF0000"/>
              </a:solidFill>
            </a:endParaRPr>
          </a:p>
        </p:txBody>
      </p:sp>
      <p:sp>
        <p:nvSpPr>
          <p:cNvPr id="102" name="Onay 2"/>
          <p:cNvSpPr/>
          <p:nvPr/>
        </p:nvSpPr>
        <p:spPr>
          <a:xfrm>
            <a:off x="11214931" y="5521918"/>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600" b="1" dirty="0">
              <a:solidFill>
                <a:srgbClr val="FF0000"/>
              </a:solidFill>
            </a:endParaRPr>
          </a:p>
        </p:txBody>
      </p:sp>
      <p:sp>
        <p:nvSpPr>
          <p:cNvPr id="103" name="D 2"/>
          <p:cNvSpPr/>
          <p:nvPr/>
        </p:nvSpPr>
        <p:spPr>
          <a:xfrm>
            <a:off x="9613752" y="5593787"/>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smtClean="0">
                <a:solidFill>
                  <a:schemeClr val="accent2"/>
                </a:solidFill>
              </a:rPr>
              <a:t>D</a:t>
            </a:r>
            <a:endParaRPr lang="tr-TR" sz="5400" dirty="0">
              <a:solidFill>
                <a:schemeClr val="accent2"/>
              </a:solidFill>
            </a:endParaRPr>
          </a:p>
        </p:txBody>
      </p:sp>
      <p:sp>
        <p:nvSpPr>
          <p:cNvPr id="104" name="Y 2"/>
          <p:cNvSpPr/>
          <p:nvPr/>
        </p:nvSpPr>
        <p:spPr>
          <a:xfrm>
            <a:off x="10426825" y="5593787"/>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600" dirty="0">
                <a:solidFill>
                  <a:schemeClr val="accent2"/>
                </a:solidFill>
              </a:rPr>
              <a:t>Y</a:t>
            </a:r>
          </a:p>
        </p:txBody>
      </p:sp>
      <p:sp>
        <p:nvSpPr>
          <p:cNvPr id="105" name="İkizkenar Üçgen 104"/>
          <p:cNvSpPr/>
          <p:nvPr/>
        </p:nvSpPr>
        <p:spPr>
          <a:xfrm rot="5400000">
            <a:off x="-7272" y="5627589"/>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tr-TR" sz="4000" dirty="0" smtClean="0"/>
              <a:t>6</a:t>
            </a:r>
            <a:endParaRPr lang="tr-TR" sz="4000" dirty="0"/>
          </a:p>
        </p:txBody>
      </p:sp>
      <p:sp>
        <p:nvSpPr>
          <p:cNvPr id="106" name="Dikdörtgen 105"/>
          <p:cNvSpPr/>
          <p:nvPr/>
        </p:nvSpPr>
        <p:spPr>
          <a:xfrm>
            <a:off x="846122" y="5476856"/>
            <a:ext cx="8618818" cy="954107"/>
          </a:xfrm>
          <a:prstGeom prst="rect">
            <a:avLst/>
          </a:prstGeom>
        </p:spPr>
        <p:txBody>
          <a:bodyPr wrap="square">
            <a:spAutoFit/>
          </a:bodyPr>
          <a:lstStyle/>
          <a:p>
            <a:r>
              <a:rPr lang="tr-TR" sz="2800" dirty="0">
                <a:solidFill>
                  <a:schemeClr val="bg1"/>
                </a:solidFill>
              </a:rPr>
              <a:t>Estağfirullah, “Allah’tan (</a:t>
            </a:r>
            <a:r>
              <a:rPr lang="tr-TR" sz="2800" dirty="0" err="1">
                <a:solidFill>
                  <a:schemeClr val="bg1"/>
                </a:solidFill>
              </a:rPr>
              <a:t>c.c</a:t>
            </a:r>
            <a:r>
              <a:rPr lang="tr-TR" sz="2800" dirty="0">
                <a:solidFill>
                  <a:schemeClr val="bg1"/>
                </a:solidFill>
              </a:rPr>
              <a:t>.) af ve </a:t>
            </a:r>
            <a:r>
              <a:rPr lang="tr-TR" sz="2800" dirty="0" smtClean="0">
                <a:solidFill>
                  <a:schemeClr val="bg1"/>
                </a:solidFill>
              </a:rPr>
              <a:t>bağışlanma isterim</a:t>
            </a:r>
            <a:r>
              <a:rPr lang="tr-TR" sz="2800" dirty="0">
                <a:solidFill>
                  <a:schemeClr val="bg1"/>
                </a:solidFill>
              </a:rPr>
              <a:t>” anlamına gelir.</a:t>
            </a:r>
            <a:endParaRPr lang="tr-TR" sz="4400" dirty="0">
              <a:solidFill>
                <a:schemeClr val="bg1"/>
              </a:solidFill>
            </a:endParaRPr>
          </a:p>
        </p:txBody>
      </p:sp>
      <p:sp>
        <p:nvSpPr>
          <p:cNvPr id="2" name="Dikdörtgen 1"/>
          <p:cNvSpPr/>
          <p:nvPr/>
        </p:nvSpPr>
        <p:spPr>
          <a:xfrm>
            <a:off x="923052" y="4652643"/>
            <a:ext cx="6581417" cy="584775"/>
          </a:xfrm>
          <a:prstGeom prst="rect">
            <a:avLst/>
          </a:prstGeom>
        </p:spPr>
        <p:txBody>
          <a:bodyPr wrap="none">
            <a:spAutoFit/>
          </a:bodyPr>
          <a:lstStyle/>
          <a:p>
            <a:r>
              <a:rPr lang="tr-TR" sz="3200" dirty="0">
                <a:solidFill>
                  <a:schemeClr val="bg1"/>
                </a:solidFill>
                <a:ea typeface="Times New Roman" panose="02020603050405020304" pitchFamily="18" charset="0"/>
              </a:rPr>
              <a:t>Eve gelen misafire “afiyet olsun” denir.</a:t>
            </a:r>
            <a:endParaRPr lang="tr-TR" sz="3200" dirty="0">
              <a:solidFill>
                <a:schemeClr val="bg1"/>
              </a:solidFill>
            </a:endParaRPr>
          </a:p>
        </p:txBody>
      </p:sp>
    </p:spTree>
    <p:custDataLst>
      <p:tags r:id="rId1"/>
    </p:custDataLst>
    <p:extLst>
      <p:ext uri="{BB962C8B-B14F-4D97-AF65-F5344CB8AC3E}">
        <p14:creationId xmlns:p14="http://schemas.microsoft.com/office/powerpoint/2010/main" val="103872554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remove"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6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Yanlış.wav"/>
                                        </p:tgtEl>
                                      </p:cMediaNode>
                                    </p:audio>
                                  </p:sub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5" name="doğru.wav"/>
                                        </p:tgtEl>
                                      </p:cMediaNode>
                                    </p:audio>
                                  </p:subTnLst>
                                </p:cTn>
                              </p:par>
                              <p:par>
                                <p:cTn id="14" presetID="1" presetClass="exit"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65"/>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remove" grpId="0"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600"/>
                                        <p:tgtEl>
                                          <p:spTgt spid="62"/>
                                        </p:tgtEl>
                                      </p:cBhvr>
                                    </p:animEffect>
                                  </p:childTnLst>
                                  <p:subTnLst>
                                    <p:audio>
                                      <p:cMediaNode>
                                        <p:cTn display="0" masterRel="sameClick">
                                          <p:stCondLst>
                                            <p:cond evt="begin" delay="0">
                                              <p:tn val="19"/>
                                            </p:cond>
                                          </p:stCondLst>
                                          <p:endCondLst>
                                            <p:cond evt="onStopAudio" delay="0">
                                              <p:tgtEl>
                                                <p:sldTgt/>
                                              </p:tgtEl>
                                            </p:cond>
                                          </p:endCondLst>
                                        </p:cTn>
                                        <p:tgtEl>
                                          <p:sndTgt r:embed="rId4" name="Yanlış.wav"/>
                                        </p:tgtEl>
                                      </p:cMediaNode>
                                    </p:audio>
                                  </p:subTnLst>
                                </p:cTn>
                              </p:par>
                            </p:childTnLst>
                          </p:cTn>
                        </p:par>
                      </p:childTnLst>
                    </p:cTn>
                  </p:par>
                </p:childTnLst>
              </p:cTn>
              <p:nextCondLst>
                <p:cond evt="onClick" delay="0">
                  <p:tgtEl>
                    <p:spTgt spid="65"/>
                  </p:tgtEl>
                </p:cond>
              </p:nextCondLst>
            </p:seq>
            <p:seq concurrent="1" nextAc="seek">
              <p:cTn id="22" restart="whenNotActive" fill="hold" evtFilter="cancelBubble" nodeType="interactiveSeq">
                <p:stCondLst>
                  <p:cond evt="onClick" delay="0">
                    <p:tgtEl>
                      <p:spTgt spid="6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subTnLst>
                                    <p:audio>
                                      <p:cMediaNode>
                                        <p:cTn display="0" masterRel="sameClick">
                                          <p:stCondLst>
                                            <p:cond evt="begin" delay="0">
                                              <p:tn val="25"/>
                                            </p:cond>
                                          </p:stCondLst>
                                          <p:endCondLst>
                                            <p:cond evt="onStopAudio" delay="0">
                                              <p:tgtEl>
                                                <p:sldTgt/>
                                              </p:tgtEl>
                                            </p:cond>
                                          </p:endCondLst>
                                        </p:cTn>
                                        <p:tgtEl>
                                          <p:sndTgt r:embed="rId5" name="doğru.wav"/>
                                        </p:tgtEl>
                                      </p:cMediaNode>
                                    </p:audio>
                                  </p:subTnLst>
                                </p:cTn>
                              </p:par>
                            </p:childTnLst>
                          </p:cTn>
                        </p:par>
                        <p:par>
                          <p:cTn id="28" fill="hold">
                            <p:stCondLst>
                              <p:cond delay="500"/>
                            </p:stCondLst>
                            <p:childTnLst>
                              <p:par>
                                <p:cTn id="29" presetID="1" presetClass="exit" presetSubtype="0" fill="hold" grpId="0" nodeType="afterEffect">
                                  <p:stCondLst>
                                    <p:cond delay="0"/>
                                  </p:stCondLst>
                                  <p:childTnLst>
                                    <p:set>
                                      <p:cBhvr>
                                        <p:cTn id="30"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31" restart="whenNotActive" fill="hold" evtFilter="cancelBubble" nodeType="interactiveSeq">
                <p:stCondLst>
                  <p:cond evt="onClick" delay="0">
                    <p:tgtEl>
                      <p:spTgt spid="73"/>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500"/>
                                        <p:tgtEl>
                                          <p:spTgt spid="71"/>
                                        </p:tgtEl>
                                      </p:cBhvr>
                                    </p:animEffect>
                                  </p:childTnLst>
                                  <p:subTnLst>
                                    <p:audio>
                                      <p:cMediaNode>
                                        <p:cTn display="0" masterRel="sameClick">
                                          <p:stCondLst>
                                            <p:cond evt="begin" delay="0">
                                              <p:tn val="34"/>
                                            </p:cond>
                                          </p:stCondLst>
                                          <p:endCondLst>
                                            <p:cond evt="onStopAudio" delay="0">
                                              <p:tgtEl>
                                                <p:sldTgt/>
                                              </p:tgtEl>
                                            </p:cond>
                                          </p:endCondLst>
                                        </p:cTn>
                                        <p:tgtEl>
                                          <p:sndTgt r:embed="rId5" name="doğru.wav"/>
                                        </p:tgtEl>
                                      </p:cMediaNode>
                                    </p:audio>
                                  </p:subTnLst>
                                </p:cTn>
                              </p:par>
                            </p:childTnLst>
                          </p:cTn>
                        </p:par>
                        <p:par>
                          <p:cTn id="37" fill="hold">
                            <p:stCondLst>
                              <p:cond delay="500"/>
                            </p:stCondLst>
                            <p:childTnLst>
                              <p:par>
                                <p:cTn id="38" presetID="1" presetClass="exit" presetSubtype="0" fill="hold" grpId="0" nodeType="afterEffect">
                                  <p:stCondLst>
                                    <p:cond delay="0"/>
                                  </p:stCondLst>
                                  <p:childTnLst>
                                    <p:set>
                                      <p:cBhvr>
                                        <p:cTn id="39"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40" restart="whenNotActive" fill="hold" evtFilter="cancelBubble" nodeType="interactiveSeq">
                <p:stCondLst>
                  <p:cond evt="onClick" delay="0">
                    <p:tgtEl>
                      <p:spTgt spid="72"/>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remove" grpId="0" nodeType="click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fade">
                                      <p:cBhvr>
                                        <p:cTn id="45" dur="1100"/>
                                        <p:tgtEl>
                                          <p:spTgt spid="70"/>
                                        </p:tgtEl>
                                      </p:cBhvr>
                                    </p:animEffect>
                                  </p:childTnLst>
                                  <p:subTnLst>
                                    <p:audio>
                                      <p:cMediaNode>
                                        <p:cTn display="0" masterRel="sameClick">
                                          <p:stCondLst>
                                            <p:cond evt="begin" delay="0">
                                              <p:tn val="43"/>
                                            </p:cond>
                                          </p:stCondLst>
                                          <p:endCondLst>
                                            <p:cond evt="onStopAudio" delay="0">
                                              <p:tgtEl>
                                                <p:sldTgt/>
                                              </p:tgtEl>
                                            </p:cond>
                                          </p:endCondLst>
                                        </p:cTn>
                                        <p:tgtEl>
                                          <p:sndTgt r:embed="rId4" name="Yanlış.wav"/>
                                        </p:tgtEl>
                                      </p:cMediaNode>
                                    </p:audio>
                                  </p:subTnLst>
                                </p:cTn>
                              </p:par>
                            </p:childTnLst>
                          </p:cTn>
                        </p:par>
                      </p:childTnLst>
                    </p:cTn>
                  </p:par>
                </p:childTnLst>
              </p:cTn>
              <p:nextCondLst>
                <p:cond evt="onClick" delay="0">
                  <p:tgtEl>
                    <p:spTgt spid="72"/>
                  </p:tgtEl>
                </p:cond>
              </p:nextCondLst>
            </p:seq>
            <p:seq concurrent="1" nextAc="seek">
              <p:cTn id="46" restart="whenNotActive" fill="hold" evtFilter="cancelBubble" nodeType="interactiveSeq">
                <p:stCondLst>
                  <p:cond evt="onClick" delay="0">
                    <p:tgtEl>
                      <p:spTgt spid="81"/>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fade">
                                      <p:cBhvr>
                                        <p:cTn id="51" dur="500"/>
                                        <p:tgtEl>
                                          <p:spTgt spid="79"/>
                                        </p:tgtEl>
                                      </p:cBhvr>
                                    </p:animEffect>
                                  </p:childTnLst>
                                  <p:subTnLst>
                                    <p:audio>
                                      <p:cMediaNode>
                                        <p:cTn display="0" masterRel="sameClick">
                                          <p:stCondLst>
                                            <p:cond evt="begin" delay="0">
                                              <p:tn val="49"/>
                                            </p:cond>
                                          </p:stCondLst>
                                          <p:endCondLst>
                                            <p:cond evt="onStopAudio" delay="0">
                                              <p:tgtEl>
                                                <p:sldTgt/>
                                              </p:tgtEl>
                                            </p:cond>
                                          </p:endCondLst>
                                        </p:cTn>
                                        <p:tgtEl>
                                          <p:sndTgt r:embed="rId5" name="doğru.wav"/>
                                        </p:tgtEl>
                                      </p:cMediaNode>
                                    </p:audio>
                                  </p:subTnLst>
                                </p:cTn>
                              </p:par>
                            </p:childTnLst>
                          </p:cTn>
                        </p:par>
                        <p:par>
                          <p:cTn id="52" fill="hold">
                            <p:stCondLst>
                              <p:cond delay="500"/>
                            </p:stCondLst>
                            <p:childTnLst>
                              <p:par>
                                <p:cTn id="53" presetID="1" presetClass="exit" presetSubtype="0" fill="hold" grpId="0" nodeType="afterEffect">
                                  <p:stCondLst>
                                    <p:cond delay="0"/>
                                  </p:stCondLst>
                                  <p:childTnLst>
                                    <p:set>
                                      <p:cBhvr>
                                        <p:cTn id="54"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5" restart="whenNotActive" fill="hold" evtFilter="cancelBubble" nodeType="interactiveSeq">
                <p:stCondLst>
                  <p:cond evt="onClick" delay="0">
                    <p:tgtEl>
                      <p:spTgt spid="80"/>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remove" grpId="0" nodeType="clickEffect">
                                  <p:stCondLst>
                                    <p:cond delay="0"/>
                                  </p:stCondLst>
                                  <p:childTnLst>
                                    <p:set>
                                      <p:cBhvr>
                                        <p:cTn id="59" dur="1" fill="hold">
                                          <p:stCondLst>
                                            <p:cond delay="0"/>
                                          </p:stCondLst>
                                        </p:cTn>
                                        <p:tgtEl>
                                          <p:spTgt spid="78"/>
                                        </p:tgtEl>
                                        <p:attrNameLst>
                                          <p:attrName>style.visibility</p:attrName>
                                        </p:attrNameLst>
                                      </p:cBhvr>
                                      <p:to>
                                        <p:strVal val="visible"/>
                                      </p:to>
                                    </p:set>
                                    <p:animEffect transition="in" filter="fade">
                                      <p:cBhvr>
                                        <p:cTn id="60" dur="1100"/>
                                        <p:tgtEl>
                                          <p:spTgt spid="78"/>
                                        </p:tgtEl>
                                      </p:cBhvr>
                                    </p:animEffect>
                                  </p:childTnLst>
                                  <p:subTnLst>
                                    <p:audio>
                                      <p:cMediaNode>
                                        <p:cTn display="0" masterRel="sameClick">
                                          <p:stCondLst>
                                            <p:cond evt="begin" delay="0">
                                              <p:tn val="58"/>
                                            </p:cond>
                                          </p:stCondLst>
                                          <p:endCondLst>
                                            <p:cond evt="onStopAudio" delay="0">
                                              <p:tgtEl>
                                                <p:sldTgt/>
                                              </p:tgtEl>
                                            </p:cond>
                                          </p:endCondLst>
                                        </p:cTn>
                                        <p:tgtEl>
                                          <p:sndTgt r:embed="rId4" name="Yanlış.wav"/>
                                        </p:tgtEl>
                                      </p:cMediaNode>
                                    </p:audio>
                                  </p:subTnLst>
                                </p:cTn>
                              </p:par>
                            </p:childTnLst>
                          </p:cTn>
                        </p:par>
                      </p:childTnLst>
                    </p:cTn>
                  </p:par>
                </p:childTnLst>
              </p:cTn>
              <p:nextCondLst>
                <p:cond evt="onClick" delay="0">
                  <p:tgtEl>
                    <p:spTgt spid="80"/>
                  </p:tgtEl>
                </p:cond>
              </p:nextCondLst>
            </p:seq>
            <p:seq concurrent="1" nextAc="seek">
              <p:cTn id="61" restart="whenNotActive" fill="hold" evtFilter="cancelBubble" nodeType="interactiveSeq">
                <p:stCondLst>
                  <p:cond evt="onClick" delay="0">
                    <p:tgtEl>
                      <p:spTgt spid="89"/>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remove" grpId="0" nodeType="click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fade">
                                      <p:cBhvr>
                                        <p:cTn id="66" dur="1600"/>
                                        <p:tgtEl>
                                          <p:spTgt spid="86"/>
                                        </p:tgtEl>
                                      </p:cBhvr>
                                    </p:animEffect>
                                  </p:childTnLst>
                                  <p:subTnLst>
                                    <p:audio>
                                      <p:cMediaNode>
                                        <p:cTn display="0" masterRel="sameClick">
                                          <p:stCondLst>
                                            <p:cond evt="begin" delay="0">
                                              <p:tn val="64"/>
                                            </p:cond>
                                          </p:stCondLst>
                                          <p:endCondLst>
                                            <p:cond evt="onStopAudio" delay="0">
                                              <p:tgtEl>
                                                <p:sldTgt/>
                                              </p:tgtEl>
                                            </p:cond>
                                          </p:endCondLst>
                                        </p:cTn>
                                        <p:tgtEl>
                                          <p:sndTgt r:embed="rId4" name="Yanlış.wav"/>
                                        </p:tgtEl>
                                      </p:cMediaNode>
                                    </p:audio>
                                  </p:subTnLst>
                                </p:cTn>
                              </p:par>
                            </p:childTnLst>
                          </p:cTn>
                        </p:par>
                      </p:childTnLst>
                    </p:cTn>
                  </p:par>
                </p:childTnLst>
              </p:cTn>
              <p:nextCondLst>
                <p:cond evt="onClick" delay="0">
                  <p:tgtEl>
                    <p:spTgt spid="89"/>
                  </p:tgtEl>
                </p:cond>
              </p:nextCondLst>
            </p:seq>
            <p:seq concurrent="1" nextAc="seek">
              <p:cTn id="67" restart="whenNotActive" fill="hold" evtFilter="cancelBubble" nodeType="interactiveSeq">
                <p:stCondLst>
                  <p:cond evt="onClick" delay="0">
                    <p:tgtEl>
                      <p:spTgt spid="88"/>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7"/>
                                        </p:tgtEl>
                                        <p:attrNameLst>
                                          <p:attrName>style.visibility</p:attrName>
                                        </p:attrNameLst>
                                      </p:cBhvr>
                                      <p:to>
                                        <p:strVal val="visible"/>
                                      </p:to>
                                    </p:set>
                                    <p:animEffect transition="in" filter="fade">
                                      <p:cBhvr>
                                        <p:cTn id="72" dur="500"/>
                                        <p:tgtEl>
                                          <p:spTgt spid="87"/>
                                        </p:tgtEl>
                                      </p:cBhvr>
                                    </p:animEffect>
                                  </p:childTnLst>
                                  <p:subTnLst>
                                    <p:audio>
                                      <p:cMediaNode>
                                        <p:cTn display="0" masterRel="sameClick">
                                          <p:stCondLst>
                                            <p:cond evt="begin" delay="0">
                                              <p:tn val="70"/>
                                            </p:cond>
                                          </p:stCondLst>
                                          <p:endCondLst>
                                            <p:cond evt="onStopAudio" delay="0">
                                              <p:tgtEl>
                                                <p:sldTgt/>
                                              </p:tgtEl>
                                            </p:cond>
                                          </p:endCondLst>
                                        </p:cTn>
                                        <p:tgtEl>
                                          <p:sndTgt r:embed="rId5" name="doğru.wav"/>
                                        </p:tgtEl>
                                      </p:cMediaNode>
                                    </p:audio>
                                  </p:subTnLst>
                                </p:cTn>
                              </p:par>
                            </p:childTnLst>
                          </p:cTn>
                        </p:par>
                        <p:par>
                          <p:cTn id="73" fill="hold">
                            <p:stCondLst>
                              <p:cond delay="500"/>
                            </p:stCondLst>
                            <p:childTnLst>
                              <p:par>
                                <p:cTn id="74" presetID="1" presetClass="exit" presetSubtype="0" fill="hold" grpId="0" nodeType="afterEffect">
                                  <p:stCondLst>
                                    <p:cond delay="0"/>
                                  </p:stCondLst>
                                  <p:childTnLst>
                                    <p:set>
                                      <p:cBhvr>
                                        <p:cTn id="75"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76" restart="whenNotActive" fill="hold" evtFilter="cancelBubble" nodeType="interactiveSeq">
                <p:stCondLst>
                  <p:cond evt="onClick" delay="0">
                    <p:tgtEl>
                      <p:spTgt spid="104"/>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remove" grpId="0" nodeType="clickEffect">
                                  <p:stCondLst>
                                    <p:cond delay="0"/>
                                  </p:stCondLst>
                                  <p:childTnLst>
                                    <p:set>
                                      <p:cBhvr>
                                        <p:cTn id="80" dur="1" fill="hold">
                                          <p:stCondLst>
                                            <p:cond delay="0"/>
                                          </p:stCondLst>
                                        </p:cTn>
                                        <p:tgtEl>
                                          <p:spTgt spid="101"/>
                                        </p:tgtEl>
                                        <p:attrNameLst>
                                          <p:attrName>style.visibility</p:attrName>
                                        </p:attrNameLst>
                                      </p:cBhvr>
                                      <p:to>
                                        <p:strVal val="visible"/>
                                      </p:to>
                                    </p:set>
                                    <p:animEffect transition="in" filter="fade">
                                      <p:cBhvr>
                                        <p:cTn id="81" dur="1600"/>
                                        <p:tgtEl>
                                          <p:spTgt spid="101"/>
                                        </p:tgtEl>
                                      </p:cBhvr>
                                    </p:animEffect>
                                  </p:childTnLst>
                                  <p:subTnLst>
                                    <p:audio>
                                      <p:cMediaNode>
                                        <p:cTn display="0" masterRel="sameClick">
                                          <p:stCondLst>
                                            <p:cond evt="begin" delay="0">
                                              <p:tn val="79"/>
                                            </p:cond>
                                          </p:stCondLst>
                                          <p:endCondLst>
                                            <p:cond evt="onStopAudio" delay="0">
                                              <p:tgtEl>
                                                <p:sldTgt/>
                                              </p:tgtEl>
                                            </p:cond>
                                          </p:endCondLst>
                                        </p:cTn>
                                        <p:tgtEl>
                                          <p:sndTgt r:embed="rId4" name="Yanlış.wav"/>
                                        </p:tgtEl>
                                      </p:cMediaNode>
                                    </p:audio>
                                  </p:subTnLst>
                                </p:cTn>
                              </p:par>
                            </p:childTnLst>
                          </p:cTn>
                        </p:par>
                      </p:childTnLst>
                    </p:cTn>
                  </p:par>
                </p:childTnLst>
              </p:cTn>
              <p:nextCondLst>
                <p:cond evt="onClick" delay="0">
                  <p:tgtEl>
                    <p:spTgt spid="104"/>
                  </p:tgtEl>
                </p:cond>
              </p:nextCondLst>
            </p:seq>
            <p:seq concurrent="1" nextAc="seek">
              <p:cTn id="82" restart="whenNotActive" fill="hold" evtFilter="cancelBubble" nodeType="interactiveSeq">
                <p:stCondLst>
                  <p:cond evt="onClick" delay="0">
                    <p:tgtEl>
                      <p:spTgt spid="103"/>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02"/>
                                        </p:tgtEl>
                                        <p:attrNameLst>
                                          <p:attrName>style.visibility</p:attrName>
                                        </p:attrNameLst>
                                      </p:cBhvr>
                                      <p:to>
                                        <p:strVal val="visible"/>
                                      </p:to>
                                    </p:set>
                                    <p:animEffect transition="in" filter="fade">
                                      <p:cBhvr>
                                        <p:cTn id="87" dur="500"/>
                                        <p:tgtEl>
                                          <p:spTgt spid="102"/>
                                        </p:tgtEl>
                                      </p:cBhvr>
                                    </p:animEffect>
                                  </p:childTnLst>
                                  <p:subTnLst>
                                    <p:audio>
                                      <p:cMediaNode>
                                        <p:cTn display="0" masterRel="sameClick">
                                          <p:stCondLst>
                                            <p:cond evt="begin" delay="0">
                                              <p:tn val="85"/>
                                            </p:cond>
                                          </p:stCondLst>
                                          <p:endCondLst>
                                            <p:cond evt="onStopAudio" delay="0">
                                              <p:tgtEl>
                                                <p:sldTgt/>
                                              </p:tgtEl>
                                            </p:cond>
                                          </p:endCondLst>
                                        </p:cTn>
                                        <p:tgtEl>
                                          <p:sndTgt r:embed="rId5" name="doğru.wav"/>
                                        </p:tgtEl>
                                      </p:cMediaNode>
                                    </p:audio>
                                  </p:subTnLst>
                                </p:cTn>
                              </p:par>
                            </p:childTnLst>
                          </p:cTn>
                        </p:par>
                        <p:par>
                          <p:cTn id="88" fill="hold">
                            <p:stCondLst>
                              <p:cond delay="500"/>
                            </p:stCondLst>
                            <p:childTnLst>
                              <p:par>
                                <p:cTn id="89" presetID="1" presetClass="exit" presetSubtype="0" fill="hold" grpId="0" nodeType="afterEffect">
                                  <p:stCondLst>
                                    <p:cond delay="0"/>
                                  </p:stCondLst>
                                  <p:childTnLst>
                                    <p:set>
                                      <p:cBhvr>
                                        <p:cTn id="90" dur="1" fill="hold">
                                          <p:stCondLst>
                                            <p:cond delay="0"/>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childTnLst>
        </p:cTn>
      </p:par>
    </p:tnLst>
    <p:bldLst>
      <p:bldP spid="10" grpId="0" animBg="1"/>
      <p:bldP spid="11" grpId="0" animBg="1"/>
      <p:bldP spid="13" grpId="0" animBg="1"/>
      <p:bldP spid="62" grpId="0" animBg="1"/>
      <p:bldP spid="63" grpId="0" animBg="1"/>
      <p:bldP spid="65" grpId="0" animBg="1"/>
      <p:bldP spid="70" grpId="0" animBg="1"/>
      <p:bldP spid="71" grpId="0" animBg="1"/>
      <p:bldP spid="72" grpId="0" animBg="1"/>
      <p:bldP spid="78" grpId="0" animBg="1"/>
      <p:bldP spid="79" grpId="0" animBg="1"/>
      <p:bldP spid="80" grpId="0" animBg="1"/>
      <p:bldP spid="86" grpId="0" animBg="1"/>
      <p:bldP spid="87" grpId="0" animBg="1"/>
      <p:bldP spid="89" grpId="0" animBg="1"/>
      <p:bldP spid="101" grpId="0" animBg="1"/>
      <p:bldP spid="102" grpId="0" animBg="1"/>
      <p:bldP spid="10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33952" y="1237322"/>
            <a:ext cx="11422251" cy="3567151"/>
          </a:xfrm>
          <a:noFill/>
          <a:ln>
            <a:solidFill>
              <a:schemeClr val="accent1"/>
            </a:solidFill>
          </a:ln>
        </p:spPr>
        <p:style>
          <a:lnRef idx="0">
            <a:scrgbClr r="0" g="0" b="0"/>
          </a:lnRef>
          <a:fillRef idx="0">
            <a:scrgbClr r="0" g="0" b="0"/>
          </a:fillRef>
          <a:effectRef idx="0">
            <a:scrgbClr r="0" g="0" b="0"/>
          </a:effectRef>
          <a:fontRef idx="minor">
            <a:schemeClr val="accent5"/>
          </a:fontRef>
        </p:style>
        <p:txBody>
          <a:bodyPr anchor="ctr">
            <a:noAutofit/>
          </a:bodyPr>
          <a:lstStyle/>
          <a:p>
            <a:pPr marL="0" indent="0" algn="ctr">
              <a:buNone/>
            </a:pPr>
            <a:r>
              <a:rPr lang="tr-TR" sz="3600" dirty="0" smtClean="0"/>
              <a:t>HAZIRLAYAN </a:t>
            </a:r>
          </a:p>
          <a:p>
            <a:pPr marL="0" indent="0" algn="ctr">
              <a:buNone/>
            </a:pPr>
            <a:r>
              <a:rPr lang="tr-TR" sz="3600" dirty="0" smtClean="0"/>
              <a:t>MUSTAFA YILDIRIM/DKAB ÖĞRETMENİ</a:t>
            </a:r>
          </a:p>
          <a:p>
            <a:pPr marL="0" indent="0" algn="ctr">
              <a:buNone/>
            </a:pPr>
            <a:r>
              <a:rPr lang="tr-TR" sz="3600" dirty="0" smtClean="0"/>
              <a:t>Uzaktan eğitim için kullanabilirsiniz</a:t>
            </a:r>
          </a:p>
        </p:txBody>
      </p:sp>
      <p:sp>
        <p:nvSpPr>
          <p:cNvPr id="4" name="Komut Düğmesi: Özel 3">
            <a:hlinkClick r:id="" action="ppaction://hlinkshowjump?jump=endshow" highlightClick="1"/>
          </p:cNvPr>
          <p:cNvSpPr/>
          <p:nvPr/>
        </p:nvSpPr>
        <p:spPr>
          <a:xfrm>
            <a:off x="11131171" y="4421717"/>
            <a:ext cx="725032" cy="382756"/>
          </a:xfrm>
          <a:prstGeom prst="actionButtonBlank">
            <a:avLst/>
          </a:prstGeom>
          <a:solidFill>
            <a:schemeClr val="accent1">
              <a:lumMod val="60000"/>
              <a:lumOff val="4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Bitir</a:t>
            </a:r>
            <a:endParaRPr lang="tr-TR" dirty="0">
              <a:solidFill>
                <a:schemeClr val="tx1"/>
              </a:solidFill>
            </a:endParaRPr>
          </a:p>
        </p:txBody>
      </p:sp>
      <p:sp>
        <p:nvSpPr>
          <p:cNvPr id="2" name="Dikdörtgen 1"/>
          <p:cNvSpPr/>
          <p:nvPr/>
        </p:nvSpPr>
        <p:spPr>
          <a:xfrm>
            <a:off x="3884516" y="4237051"/>
            <a:ext cx="3796092" cy="369332"/>
          </a:xfrm>
          <a:prstGeom prst="rect">
            <a:avLst/>
          </a:prstGeom>
        </p:spPr>
        <p:txBody>
          <a:bodyPr wrap="square">
            <a:spAutoFit/>
          </a:bodyPr>
          <a:lstStyle/>
          <a:p>
            <a:pPr algn="ctr"/>
            <a:r>
              <a:rPr lang="tr-TR" b="1" dirty="0" smtClean="0">
                <a:solidFill>
                  <a:srgbClr val="C00000"/>
                </a:solidFill>
                <a:latin typeface="Arial" panose="020B0604020202020204" pitchFamily="34" charset="0"/>
                <a:hlinkClick r:id="rId4"/>
              </a:rPr>
              <a:t>www.dindersimateryal.com</a:t>
            </a:r>
            <a:r>
              <a:rPr lang="tr-TR" b="1" dirty="0">
                <a:solidFill>
                  <a:srgbClr val="333333"/>
                </a:solidFill>
                <a:latin typeface="Arial" panose="020B0604020202020204" pitchFamily="34" charset="0"/>
              </a:rPr>
              <a:t> </a:t>
            </a:r>
            <a:endParaRPr lang="tr-TR" b="1" i="0" dirty="0">
              <a:solidFill>
                <a:srgbClr val="333333"/>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2217626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mprod_title"/>
          <p:cNvSpPr>
            <a:spLocks noGrp="1"/>
          </p:cNvSpPr>
          <p:nvPr>
            <p:ph type="title"/>
            <p:custDataLst>
              <p:tags r:id="rId2"/>
            </p:custDataLst>
          </p:nvPr>
        </p:nvSpPr>
        <p:spPr>
          <a:xfrm>
            <a:off x="143012" y="54571"/>
            <a:ext cx="11574810" cy="419300"/>
          </a:xfrm>
          <a:solidFill>
            <a:srgbClr val="009999"/>
          </a:solidFill>
          <a:ln>
            <a:noFill/>
          </a:ln>
          <a:extLst>
            <a:ext uri="{53640926-AAD7-44D8-BBD7-CCE9431645EC}">
              <a14:shadowObscured xmlns:a14="http://schemas.microsoft.com/office/drawing/2010/main"/>
            </a:ext>
          </a:extLst>
        </p:spPr>
        <p:style>
          <a:lnRef idx="1">
            <a:schemeClr val="accent4"/>
          </a:lnRef>
          <a:fillRef idx="2">
            <a:schemeClr val="accent4"/>
          </a:fillRef>
          <a:effectRef idx="1">
            <a:schemeClr val="accent4"/>
          </a:effectRef>
          <a:fontRef idx="minor">
            <a:schemeClr val="dk1"/>
          </a:fontRef>
        </p:style>
        <p:txBody>
          <a:bodyPr wrap="square" lIns="0" tIns="0" rIns="0" bIns="0" anchor="ctr">
            <a:noAutofit/>
          </a:bodyPr>
          <a:lstStyle/>
          <a:p>
            <a:pPr algn="ctr"/>
            <a:r>
              <a:rPr lang="tr-TR" sz="3600" smtClean="0">
                <a:solidFill>
                  <a:schemeClr val="bg1"/>
                </a:solidFill>
              </a:rPr>
              <a:t>Okuduğunuz metindeki dinî ifadeleri işaretleyelim</a:t>
            </a:r>
            <a:endParaRPr lang="tr-TR" sz="3600" dirty="0">
              <a:solidFill>
                <a:schemeClr val="bg1"/>
              </a:solidFill>
            </a:endParaRPr>
          </a:p>
        </p:txBody>
      </p:sp>
      <p:sp>
        <p:nvSpPr>
          <p:cNvPr id="33" name="Dikdörtgen 32"/>
          <p:cNvSpPr/>
          <p:nvPr/>
        </p:nvSpPr>
        <p:spPr>
          <a:xfrm>
            <a:off x="0" y="6408062"/>
            <a:ext cx="12203025" cy="459770"/>
          </a:xfrm>
          <a:prstGeom prst="rect">
            <a:avLst/>
          </a:prstGeom>
          <a:solidFill>
            <a:srgbClr val="0099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Komut Düğmesi: İleri veya Sonraki 33">
            <a:hlinkClick r:id="" action="ppaction://hlinkshowjump?jump=previousslide" highlightClick="1"/>
          </p:cNvPr>
          <p:cNvSpPr/>
          <p:nvPr/>
        </p:nvSpPr>
        <p:spPr>
          <a:xfrm flipH="1">
            <a:off x="10850811" y="6415150"/>
            <a:ext cx="383458" cy="464114"/>
          </a:xfrm>
          <a:prstGeom prst="actionButtonForwardNex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Komut Düğmesi: İleri veya Sonraki 34">
            <a:hlinkClick r:id="" action="ppaction://hlinkshowjump?jump=nextslide" highlightClick="1"/>
          </p:cNvPr>
          <p:cNvSpPr/>
          <p:nvPr/>
        </p:nvSpPr>
        <p:spPr>
          <a:xfrm>
            <a:off x="11798196" y="6415150"/>
            <a:ext cx="383458" cy="452682"/>
          </a:xfrm>
          <a:prstGeom prst="actionButtonForwardNex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Komut Düğmesi: Giriş 35">
            <a:hlinkClick r:id="" action="ppaction://hlinkshowjump?jump=firstslide" highlightClick="1"/>
          </p:cNvPr>
          <p:cNvSpPr/>
          <p:nvPr/>
        </p:nvSpPr>
        <p:spPr>
          <a:xfrm>
            <a:off x="11302394" y="6415150"/>
            <a:ext cx="427678" cy="456707"/>
          </a:xfrm>
          <a:prstGeom prst="actionButtonHom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Dikdörtgen 36"/>
          <p:cNvSpPr/>
          <p:nvPr>
            <p:custDataLst>
              <p:tags r:id="rId3"/>
            </p:custDataLst>
          </p:nvPr>
        </p:nvSpPr>
        <p:spPr>
          <a:xfrm>
            <a:off x="143011" y="556591"/>
            <a:ext cx="7509537" cy="5744819"/>
          </a:xfrm>
          <a:prstGeom prst="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Dikdörtgen 41"/>
          <p:cNvSpPr/>
          <p:nvPr/>
        </p:nvSpPr>
        <p:spPr>
          <a:xfrm>
            <a:off x="8513800" y="665235"/>
            <a:ext cx="3667854" cy="607783"/>
          </a:xfrm>
          <a:prstGeom prst="rect">
            <a:avLst/>
          </a:prstGeom>
          <a:solidFill>
            <a:srgbClr val="FFCC00"/>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400" dirty="0">
                <a:solidFill>
                  <a:schemeClr val="tx1"/>
                </a:solidFill>
              </a:rPr>
              <a:t>“Allah’a emanet ol kızım”</a:t>
            </a:r>
            <a:endParaRPr kumimoji="0" lang="tr-TR" sz="2400" b="0" i="0" u="none" strike="noStrike" kern="1200" cap="none" spc="0" normalizeH="0" baseline="0" noProof="0" dirty="0">
              <a:ln>
                <a:noFill/>
              </a:ln>
              <a:solidFill>
                <a:schemeClr val="tx1"/>
              </a:solidFill>
              <a:effectLst/>
              <a:uLnTx/>
              <a:uFillTx/>
              <a:latin typeface="Calibri" panose="020F0502020204030204"/>
            </a:endParaRPr>
          </a:p>
        </p:txBody>
      </p:sp>
      <p:sp>
        <p:nvSpPr>
          <p:cNvPr id="56" name="Dikdörtgen 55"/>
          <p:cNvSpPr/>
          <p:nvPr/>
        </p:nvSpPr>
        <p:spPr>
          <a:xfrm>
            <a:off x="8174819" y="1655302"/>
            <a:ext cx="4028205" cy="607783"/>
          </a:xfrm>
          <a:prstGeom prst="rect">
            <a:avLst/>
          </a:prstGeom>
          <a:solidFill>
            <a:srgbClr val="FFCC00"/>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2400" dirty="0" smtClean="0"/>
              <a:t>      </a:t>
            </a:r>
            <a:r>
              <a:rPr lang="tr-TR" sz="2400" dirty="0" smtClean="0">
                <a:solidFill>
                  <a:schemeClr val="tx1"/>
                </a:solidFill>
              </a:rPr>
              <a:t>“</a:t>
            </a:r>
            <a:r>
              <a:rPr lang="tr-TR" sz="2400" dirty="0">
                <a:solidFill>
                  <a:schemeClr val="tx1"/>
                </a:solidFill>
              </a:rPr>
              <a:t>Elhamdülillah. Allah’ım</a:t>
            </a:r>
            <a:r>
              <a:rPr lang="tr-TR" sz="2400" dirty="0" smtClean="0">
                <a:solidFill>
                  <a:schemeClr val="tx1"/>
                </a:solidFill>
              </a:rPr>
              <a:t>!”</a:t>
            </a:r>
            <a:endParaRPr kumimoji="0" lang="tr-TR" sz="2400" b="0" i="0" u="none" strike="noStrike" kern="1200" cap="none" spc="0" normalizeH="0" baseline="0" noProof="0" dirty="0">
              <a:ln>
                <a:noFill/>
              </a:ln>
              <a:solidFill>
                <a:schemeClr val="tx1"/>
              </a:solidFill>
              <a:effectLst/>
              <a:uLnTx/>
              <a:uFillTx/>
              <a:latin typeface="Calibri" panose="020F0502020204030204"/>
            </a:endParaRPr>
          </a:p>
        </p:txBody>
      </p:sp>
      <p:sp>
        <p:nvSpPr>
          <p:cNvPr id="64" name="Dikdörtgen 63"/>
          <p:cNvSpPr/>
          <p:nvPr/>
        </p:nvSpPr>
        <p:spPr>
          <a:xfrm>
            <a:off x="8513800" y="2708571"/>
            <a:ext cx="3667854" cy="572638"/>
          </a:xfrm>
          <a:prstGeom prst="rect">
            <a:avLst/>
          </a:prstGeom>
          <a:solidFill>
            <a:srgbClr val="FFCC00"/>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Sevap günah</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Dikdörtgen 65"/>
          <p:cNvSpPr/>
          <p:nvPr/>
        </p:nvSpPr>
        <p:spPr>
          <a:xfrm>
            <a:off x="7761860" y="2598334"/>
            <a:ext cx="828274" cy="717074"/>
          </a:xfrm>
          <a:prstGeom prst="rect">
            <a:avLst/>
          </a:prstGeom>
          <a:solidFill>
            <a:srgbClr val="FFFFFF"/>
          </a:solidFill>
          <a:ln w="76200">
            <a:solidFill>
              <a:srgbClr val="FFCC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69" name="Dikdörtgen 68"/>
          <p:cNvSpPr/>
          <p:nvPr/>
        </p:nvSpPr>
        <p:spPr>
          <a:xfrm>
            <a:off x="8223950" y="3573550"/>
            <a:ext cx="3957704" cy="814719"/>
          </a:xfrm>
          <a:prstGeom prst="rect">
            <a:avLst/>
          </a:prstGeom>
          <a:solidFill>
            <a:srgbClr val="FFCC00"/>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800" dirty="0">
                <a:solidFill>
                  <a:schemeClr val="tx1"/>
                </a:solidFill>
              </a:rPr>
              <a:t>“</a:t>
            </a:r>
            <a:r>
              <a:rPr lang="tr-TR" sz="2400" dirty="0">
                <a:solidFill>
                  <a:schemeClr val="tx1"/>
                </a:solidFill>
              </a:rPr>
              <a:t>Allah’ım! </a:t>
            </a:r>
            <a:r>
              <a:rPr lang="tr-TR" sz="2400" dirty="0" smtClean="0">
                <a:solidFill>
                  <a:schemeClr val="tx1"/>
                </a:solidFill>
              </a:rPr>
              <a:t>Hastalığına </a:t>
            </a:r>
            <a:r>
              <a:rPr lang="tr-TR" sz="2400" dirty="0">
                <a:solidFill>
                  <a:schemeClr val="tx1"/>
                </a:solidFill>
              </a:rPr>
              <a:t>şifa ver.”</a:t>
            </a:r>
            <a:endParaRPr kumimoji="0" lang="tr-TR" sz="2400" b="0" i="0" u="none" strike="noStrike" kern="1200" cap="none" spc="0" normalizeH="0" baseline="0" noProof="0" dirty="0">
              <a:ln>
                <a:noFill/>
              </a:ln>
              <a:solidFill>
                <a:schemeClr val="tx1"/>
              </a:solidFill>
              <a:effectLst/>
              <a:uLnTx/>
              <a:uFillTx/>
              <a:latin typeface="Calibri" panose="020F0502020204030204"/>
            </a:endParaRPr>
          </a:p>
        </p:txBody>
      </p:sp>
      <p:sp>
        <p:nvSpPr>
          <p:cNvPr id="71" name="Dikdörtgen 70"/>
          <p:cNvSpPr/>
          <p:nvPr/>
        </p:nvSpPr>
        <p:spPr>
          <a:xfrm>
            <a:off x="8370304" y="4718739"/>
            <a:ext cx="3832720" cy="571261"/>
          </a:xfrm>
          <a:prstGeom prst="rect">
            <a:avLst/>
          </a:prstGeom>
          <a:solidFill>
            <a:srgbClr val="FFCC00"/>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Helal haram</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Dikdörtgen 71"/>
          <p:cNvSpPr/>
          <p:nvPr/>
        </p:nvSpPr>
        <p:spPr>
          <a:xfrm>
            <a:off x="7732358" y="4605753"/>
            <a:ext cx="857775" cy="717074"/>
          </a:xfrm>
          <a:prstGeom prst="rect">
            <a:avLst/>
          </a:prstGeom>
          <a:solidFill>
            <a:srgbClr val="FFFFFF"/>
          </a:solidFill>
          <a:ln w="76200">
            <a:solidFill>
              <a:srgbClr val="FFCC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3" name="Dikdörtgen 72"/>
          <p:cNvSpPr/>
          <p:nvPr/>
        </p:nvSpPr>
        <p:spPr>
          <a:xfrm>
            <a:off x="7732358" y="4594321"/>
            <a:ext cx="857775" cy="724873"/>
          </a:xfrm>
          <a:prstGeom prst="rect">
            <a:avLst/>
          </a:prstGeom>
          <a:solidFill>
            <a:srgbClr val="FFFFFF"/>
          </a:solidFill>
          <a:ln w="76200">
            <a:solidFill>
              <a:srgbClr val="FF00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6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4" name="Dikdörtgen 73"/>
          <p:cNvSpPr/>
          <p:nvPr/>
        </p:nvSpPr>
        <p:spPr>
          <a:xfrm>
            <a:off x="7732359" y="1601920"/>
            <a:ext cx="830627" cy="717074"/>
          </a:xfrm>
          <a:prstGeom prst="rect">
            <a:avLst/>
          </a:prstGeom>
          <a:solidFill>
            <a:srgbClr val="FFFFFF"/>
          </a:solidFill>
          <a:ln w="76200">
            <a:solidFill>
              <a:srgbClr val="FFCC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5" name="Dikdörtgen 74"/>
          <p:cNvSpPr/>
          <p:nvPr/>
        </p:nvSpPr>
        <p:spPr>
          <a:xfrm>
            <a:off x="7759507" y="598933"/>
            <a:ext cx="830627" cy="717074"/>
          </a:xfrm>
          <a:prstGeom prst="rect">
            <a:avLst/>
          </a:prstGeom>
          <a:solidFill>
            <a:srgbClr val="FFFFFF"/>
          </a:solidFill>
          <a:ln w="76200">
            <a:solidFill>
              <a:srgbClr val="FFCC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6" name="Dikdörtgen 75"/>
          <p:cNvSpPr/>
          <p:nvPr/>
        </p:nvSpPr>
        <p:spPr>
          <a:xfrm>
            <a:off x="7734878" y="3622373"/>
            <a:ext cx="830627" cy="717074"/>
          </a:xfrm>
          <a:prstGeom prst="rect">
            <a:avLst/>
          </a:prstGeom>
          <a:solidFill>
            <a:srgbClr val="FFFFFF"/>
          </a:solidFill>
          <a:ln w="76200">
            <a:solidFill>
              <a:srgbClr val="FFCC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43" name="Dikdörtgen 42"/>
          <p:cNvSpPr/>
          <p:nvPr/>
        </p:nvSpPr>
        <p:spPr>
          <a:xfrm>
            <a:off x="7750994" y="580523"/>
            <a:ext cx="830627" cy="731569"/>
          </a:xfrm>
          <a:prstGeom prst="rect">
            <a:avLst/>
          </a:prstGeom>
          <a:solidFill>
            <a:srgbClr val="FFFFFF"/>
          </a:solidFill>
          <a:ln w="76200">
            <a:solidFill>
              <a:schemeClr val="accent6"/>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57" name="Dikdörtgen 56"/>
          <p:cNvSpPr/>
          <p:nvPr/>
        </p:nvSpPr>
        <p:spPr>
          <a:xfrm>
            <a:off x="7722367" y="1605835"/>
            <a:ext cx="849150" cy="722747"/>
          </a:xfrm>
          <a:prstGeom prst="rect">
            <a:avLst/>
          </a:prstGeom>
          <a:solidFill>
            <a:srgbClr val="FFFFFF"/>
          </a:solidFill>
          <a:ln w="76200">
            <a:solidFill>
              <a:schemeClr val="accent6"/>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68" name="Dikdörtgen 67"/>
          <p:cNvSpPr/>
          <p:nvPr/>
        </p:nvSpPr>
        <p:spPr>
          <a:xfrm>
            <a:off x="7740889" y="2586902"/>
            <a:ext cx="840711" cy="724873"/>
          </a:xfrm>
          <a:prstGeom prst="rect">
            <a:avLst/>
          </a:prstGeom>
          <a:solidFill>
            <a:srgbClr val="FFFFFF"/>
          </a:solidFill>
          <a:ln w="76200">
            <a:solidFill>
              <a:srgbClr val="FF00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6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0" name="Dikdörtgen 69"/>
          <p:cNvSpPr/>
          <p:nvPr/>
        </p:nvSpPr>
        <p:spPr>
          <a:xfrm>
            <a:off x="7722366" y="3619233"/>
            <a:ext cx="830627" cy="731569"/>
          </a:xfrm>
          <a:prstGeom prst="rect">
            <a:avLst/>
          </a:prstGeom>
          <a:solidFill>
            <a:srgbClr val="FFFFFF"/>
          </a:solidFill>
          <a:ln w="76200">
            <a:solidFill>
              <a:schemeClr val="accent6"/>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3" name="Dikdörtgen 2"/>
          <p:cNvSpPr/>
          <p:nvPr/>
        </p:nvSpPr>
        <p:spPr>
          <a:xfrm>
            <a:off x="134171" y="556591"/>
            <a:ext cx="7504384" cy="5755422"/>
          </a:xfrm>
          <a:prstGeom prst="rect">
            <a:avLst/>
          </a:prstGeom>
        </p:spPr>
        <p:txBody>
          <a:bodyPr wrap="square">
            <a:spAutoFit/>
          </a:bodyPr>
          <a:lstStyle/>
          <a:p>
            <a:pPr algn="just"/>
            <a:r>
              <a:rPr lang="tr-TR" sz="2300" dirty="0"/>
              <a:t>Ayşe sabah gözlerini açtığında gün doğmak üzereydi. Bismillah diyerek yatağından kalktı. Lavaboya gitti. Abdestini aldı ve sabah namazını kılmak üzere namaza durdu. Namazını bitirdikten sonra, bir süredir hasta olan sınıf arkadaşı Fatma için, “Allah’ım! Fatma kardeşimin hastalığına şifa ver.” diyerek dua etti. Ayşe’nin annesi Hatice teyze kahvaltı sofrasını hazırlamıştı. Ayşe besmele çekerek kahvaltısına başladı. “Elhamdülillah. Allah’ım! Verdiğin nimetler için sana şükürler olsun.” diyerek kahvaltısını tamamladı. Ayşe, yemeğe besmele ile başlamanın ve Allah’a teşekkür ederek yemeği bitirmenin çok sevap olduğunu biliyordu. Ellerini yıkayıp dişlerini fırçaladı. Okula gitmek üzere kıyafetlerini giydi, saçlarını taradı, çantasını hazırladı ve kapıya doğru yöneldi. Annesi Ayşe’yi “Allah’a emanet ol kızım” diyerek uğurladı. Ayşe de annesine “Allah razı olsun anneciğim.” dedi ve okulun yolunu tuttu. </a:t>
            </a:r>
          </a:p>
        </p:txBody>
      </p:sp>
      <p:sp>
        <p:nvSpPr>
          <p:cNvPr id="29" name="Dikdörtgen 28"/>
          <p:cNvSpPr/>
          <p:nvPr/>
        </p:nvSpPr>
        <p:spPr>
          <a:xfrm>
            <a:off x="8163795" y="5578628"/>
            <a:ext cx="4028205" cy="607783"/>
          </a:xfrm>
          <a:prstGeom prst="rect">
            <a:avLst/>
          </a:prstGeom>
          <a:solidFill>
            <a:srgbClr val="FFCC00"/>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400" dirty="0" smtClean="0"/>
              <a:t>      </a:t>
            </a:r>
            <a:r>
              <a:rPr lang="tr-TR" sz="2800" dirty="0" smtClean="0">
                <a:solidFill>
                  <a:schemeClr val="tx1"/>
                </a:solidFill>
              </a:rPr>
              <a:t>“Allah razı olsun”</a:t>
            </a:r>
            <a:endParaRPr kumimoji="0" lang="tr-TR" sz="2800" b="0" i="0" u="none" strike="noStrike" kern="1200" cap="none" spc="0" normalizeH="0" baseline="0" noProof="0" dirty="0">
              <a:ln>
                <a:noFill/>
              </a:ln>
              <a:solidFill>
                <a:schemeClr val="tx1"/>
              </a:solidFill>
              <a:effectLst/>
              <a:uLnTx/>
              <a:uFillTx/>
              <a:latin typeface="Calibri" panose="020F0502020204030204"/>
            </a:endParaRPr>
          </a:p>
        </p:txBody>
      </p:sp>
      <p:sp>
        <p:nvSpPr>
          <p:cNvPr id="30" name="Dikdörtgen 29"/>
          <p:cNvSpPr/>
          <p:nvPr/>
        </p:nvSpPr>
        <p:spPr>
          <a:xfrm>
            <a:off x="7721335" y="5525246"/>
            <a:ext cx="830627" cy="717074"/>
          </a:xfrm>
          <a:prstGeom prst="rect">
            <a:avLst/>
          </a:prstGeom>
          <a:solidFill>
            <a:srgbClr val="FFFFFF"/>
          </a:solidFill>
          <a:ln w="76200">
            <a:solidFill>
              <a:srgbClr val="FFCC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31" name="Dikdörtgen 30"/>
          <p:cNvSpPr/>
          <p:nvPr/>
        </p:nvSpPr>
        <p:spPr>
          <a:xfrm>
            <a:off x="7711343" y="5529161"/>
            <a:ext cx="849150" cy="722747"/>
          </a:xfrm>
          <a:prstGeom prst="rect">
            <a:avLst/>
          </a:prstGeom>
          <a:solidFill>
            <a:srgbClr val="FFFFFF"/>
          </a:solidFill>
          <a:ln w="76200">
            <a:solidFill>
              <a:schemeClr val="accent6"/>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cxnSp>
        <p:nvCxnSpPr>
          <p:cNvPr id="5" name="Düz Bağlayıcı 4"/>
          <p:cNvCxnSpPr/>
          <p:nvPr/>
        </p:nvCxnSpPr>
        <p:spPr>
          <a:xfrm>
            <a:off x="889000" y="2318994"/>
            <a:ext cx="5626100" cy="9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Düz Bağlayıcı 43"/>
          <p:cNvCxnSpPr/>
          <p:nvPr/>
        </p:nvCxnSpPr>
        <p:spPr>
          <a:xfrm>
            <a:off x="1084729" y="5495382"/>
            <a:ext cx="3182471" cy="298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Düz Bağlayıcı 44"/>
          <p:cNvCxnSpPr/>
          <p:nvPr/>
        </p:nvCxnSpPr>
        <p:spPr>
          <a:xfrm>
            <a:off x="1453029" y="5860670"/>
            <a:ext cx="3182471" cy="298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Düz Bağlayıcı 45"/>
          <p:cNvCxnSpPr/>
          <p:nvPr/>
        </p:nvCxnSpPr>
        <p:spPr>
          <a:xfrm>
            <a:off x="348129" y="3396170"/>
            <a:ext cx="3182471" cy="298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02993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900"/>
                                        <p:tgtEl>
                                          <p:spTgt spid="43"/>
                                        </p:tgtEl>
                                      </p:cBhvr>
                                    </p:animEffect>
                                  </p:childTnLst>
                                  <p:subTnLst>
                                    <p:audio>
                                      <p:cMediaNode>
                                        <p:cTn display="0" masterRel="sameClick">
                                          <p:stCondLst>
                                            <p:cond evt="begin" delay="0">
                                              <p:tn val="10"/>
                                            </p:cond>
                                          </p:stCondLst>
                                          <p:endCondLst>
                                            <p:cond evt="onStopAudio" delay="0">
                                              <p:tgtEl>
                                                <p:sldTgt/>
                                              </p:tgtEl>
                                            </p:cond>
                                          </p:endCondLst>
                                        </p:cTn>
                                        <p:tgtEl>
                                          <p:sndTgt r:embed="rId6" name="doğru.wav"/>
                                        </p:tgtEl>
                                      </p:cMediaNode>
                                    </p:audio>
                                  </p:subTnLst>
                                </p:cTn>
                              </p:par>
                            </p:childTnLst>
                          </p:cTn>
                        </p:par>
                        <p:par>
                          <p:cTn id="13" fill="hold">
                            <p:stCondLst>
                              <p:cond delay="900"/>
                            </p:stCondLst>
                            <p:childTnLst>
                              <p:par>
                                <p:cTn id="14" presetID="22" presetClass="entr" presetSubtype="8"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left)">
                                      <p:cBhvr>
                                        <p:cTn id="16" dur="500"/>
                                        <p:tgtEl>
                                          <p:spTgt spid="44"/>
                                        </p:tgtEl>
                                      </p:cBhvr>
                                    </p:animEffect>
                                  </p:childTnLst>
                                </p:cTn>
                              </p:par>
                            </p:childTnLst>
                          </p:cTn>
                        </p:par>
                      </p:childTnLst>
                    </p:cTn>
                  </p:par>
                </p:childTnLst>
              </p:cTn>
              <p:nextCondLst>
                <p:cond evt="onClick" delay="0">
                  <p:tgtEl>
                    <p:spTgt spid="42"/>
                  </p:tgtEl>
                </p:cond>
              </p:nextCondLst>
            </p:seq>
            <p:seq concurrent="1" nextAc="seek">
              <p:cTn id="17" restart="whenNotActive" fill="hold" evtFilter="cancelBubble" nodeType="interactiveSeq">
                <p:stCondLst>
                  <p:cond evt="onClick" delay="0">
                    <p:tgtEl>
                      <p:spTgt spid="56"/>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900"/>
                                        <p:tgtEl>
                                          <p:spTgt spid="57"/>
                                        </p:tgtEl>
                                      </p:cBhvr>
                                    </p:animEffect>
                                  </p:childTnLst>
                                  <p:subTnLst>
                                    <p:audio>
                                      <p:cMediaNode>
                                        <p:cTn display="0" masterRel="sameClick">
                                          <p:stCondLst>
                                            <p:cond evt="begin" delay="0">
                                              <p:tn val="20"/>
                                            </p:cond>
                                          </p:stCondLst>
                                          <p:endCondLst>
                                            <p:cond evt="onStopAudio" delay="0">
                                              <p:tgtEl>
                                                <p:sldTgt/>
                                              </p:tgtEl>
                                            </p:cond>
                                          </p:endCondLst>
                                        </p:cTn>
                                        <p:tgtEl>
                                          <p:sndTgt r:embed="rId6" name="doğru.wav"/>
                                        </p:tgtEl>
                                      </p:cMediaNode>
                                    </p:audio>
                                  </p:subTnLst>
                                </p:cTn>
                              </p:par>
                            </p:childTnLst>
                          </p:cTn>
                        </p:par>
                        <p:par>
                          <p:cTn id="23" fill="hold">
                            <p:stCondLst>
                              <p:cond delay="900"/>
                            </p:stCondLst>
                            <p:childTnLst>
                              <p:par>
                                <p:cTn id="24" presetID="22" presetClass="entr" presetSubtype="8"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childTnLst>
                          </p:cTn>
                        </p:par>
                      </p:childTnLst>
                    </p:cTn>
                  </p:par>
                </p:childTnLst>
              </p:cTn>
              <p:nextCondLst>
                <p:cond evt="onClick" delay="0">
                  <p:tgtEl>
                    <p:spTgt spid="56"/>
                  </p:tgtEl>
                </p:cond>
              </p:nextCondLst>
            </p:seq>
            <p:seq concurrent="1" nextAc="seek">
              <p:cTn id="27" restart="whenNotActive" fill="hold" evtFilter="cancelBubble" nodeType="interactiveSeq">
                <p:stCondLst>
                  <p:cond evt="onClick" delay="0">
                    <p:tgtEl>
                      <p:spTgt spid="6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900"/>
                                        <p:tgtEl>
                                          <p:spTgt spid="68"/>
                                        </p:tgtEl>
                                      </p:cBhvr>
                                    </p:animEffect>
                                  </p:childTnLst>
                                  <p:subTnLst>
                                    <p:audio>
                                      <p:cMediaNode>
                                        <p:cTn display="0" masterRel="sameClick">
                                          <p:stCondLst>
                                            <p:cond evt="begin" delay="0">
                                              <p:tn val="30"/>
                                            </p:cond>
                                          </p:stCondLst>
                                          <p:endCondLst>
                                            <p:cond evt="onStopAudio" delay="0">
                                              <p:tgtEl>
                                                <p:sldTgt/>
                                              </p:tgtEl>
                                            </p:cond>
                                          </p:endCondLst>
                                        </p:cTn>
                                        <p:tgtEl>
                                          <p:sndTgt r:embed="rId7" name="Yanlış.wav"/>
                                        </p:tgtEl>
                                      </p:cMediaNode>
                                    </p:audio>
                                  </p:subTnLst>
                                </p:cTn>
                              </p:par>
                            </p:childTnLst>
                          </p:cTn>
                        </p:par>
                      </p:childTnLst>
                    </p:cTn>
                  </p:par>
                </p:childTnLst>
              </p:cTn>
              <p:nextCondLst>
                <p:cond evt="onClick" delay="0">
                  <p:tgtEl>
                    <p:spTgt spid="64"/>
                  </p:tgtEl>
                </p:cond>
              </p:nextCondLst>
            </p:seq>
            <p:seq concurrent="1" nextAc="seek">
              <p:cTn id="33" restart="whenNotActive" fill="hold" evtFilter="cancelBubble" nodeType="interactiveSeq">
                <p:stCondLst>
                  <p:cond evt="onClick" delay="0">
                    <p:tgtEl>
                      <p:spTgt spid="69"/>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900"/>
                                        <p:tgtEl>
                                          <p:spTgt spid="70"/>
                                        </p:tgtEl>
                                      </p:cBhvr>
                                    </p:animEffect>
                                  </p:childTnLst>
                                  <p:subTnLst>
                                    <p:audio>
                                      <p:cMediaNode>
                                        <p:cTn display="0" masterRel="sameClick">
                                          <p:stCondLst>
                                            <p:cond evt="begin" delay="0">
                                              <p:tn val="36"/>
                                            </p:cond>
                                          </p:stCondLst>
                                          <p:endCondLst>
                                            <p:cond evt="onStopAudio" delay="0">
                                              <p:tgtEl>
                                                <p:sldTgt/>
                                              </p:tgtEl>
                                            </p:cond>
                                          </p:endCondLst>
                                        </p:cTn>
                                        <p:tgtEl>
                                          <p:sndTgt r:embed="rId6" name="doğru.wav"/>
                                        </p:tgtEl>
                                      </p:cMediaNode>
                                    </p:audio>
                                  </p:subTnLst>
                                </p:cTn>
                              </p:par>
                            </p:childTnLst>
                          </p:cTn>
                        </p:par>
                        <p:par>
                          <p:cTn id="39" fill="hold">
                            <p:stCondLst>
                              <p:cond delay="900"/>
                            </p:stCondLst>
                            <p:childTnLst>
                              <p:par>
                                <p:cTn id="40" presetID="22" presetClass="entr" presetSubtype="8"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childTnLst>
              </p:cTn>
              <p:nextCondLst>
                <p:cond evt="onClick" delay="0">
                  <p:tgtEl>
                    <p:spTgt spid="69"/>
                  </p:tgtEl>
                </p:cond>
              </p:nextCondLst>
            </p:seq>
            <p:seq concurrent="1" nextAc="seek">
              <p:cTn id="43" restart="whenNotActive" fill="hold" evtFilter="cancelBubble" nodeType="interactiveSeq">
                <p:stCondLst>
                  <p:cond evt="onClick" delay="0">
                    <p:tgtEl>
                      <p:spTgt spid="7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fade">
                                      <p:cBhvr>
                                        <p:cTn id="48" dur="900"/>
                                        <p:tgtEl>
                                          <p:spTgt spid="73"/>
                                        </p:tgtEl>
                                      </p:cBhvr>
                                    </p:animEffect>
                                  </p:childTnLst>
                                  <p:subTnLst>
                                    <p:audio>
                                      <p:cMediaNode>
                                        <p:cTn display="0" masterRel="sameClick">
                                          <p:stCondLst>
                                            <p:cond evt="begin" delay="0">
                                              <p:tn val="46"/>
                                            </p:cond>
                                          </p:stCondLst>
                                          <p:endCondLst>
                                            <p:cond evt="onStopAudio" delay="0">
                                              <p:tgtEl>
                                                <p:sldTgt/>
                                              </p:tgtEl>
                                            </p:cond>
                                          </p:endCondLst>
                                        </p:cTn>
                                        <p:tgtEl>
                                          <p:sndTgt r:embed="rId7" name="Yanlış.wav"/>
                                        </p:tgtEl>
                                      </p:cMediaNode>
                                    </p:audio>
                                  </p:subTnLst>
                                </p:cTn>
                              </p:par>
                            </p:childTnLst>
                          </p:cTn>
                        </p:par>
                      </p:childTnLst>
                    </p:cTn>
                  </p:par>
                </p:childTnLst>
              </p:cTn>
              <p:nextCondLst>
                <p:cond evt="onClick" delay="0">
                  <p:tgtEl>
                    <p:spTgt spid="71"/>
                  </p:tgtEl>
                </p:cond>
              </p:nextCondLst>
            </p:seq>
            <p:seq concurrent="1" nextAc="seek">
              <p:cTn id="49" restart="whenNotActive" fill="hold" evtFilter="cancelBubble" nodeType="interactiveSeq">
                <p:stCondLst>
                  <p:cond evt="onClick" delay="0">
                    <p:tgtEl>
                      <p:spTgt spid="29"/>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900"/>
                                        <p:tgtEl>
                                          <p:spTgt spid="31"/>
                                        </p:tgtEl>
                                      </p:cBhvr>
                                    </p:animEffect>
                                  </p:childTnLst>
                                  <p:subTnLst>
                                    <p:audio>
                                      <p:cMediaNode>
                                        <p:cTn display="0" masterRel="sameClick">
                                          <p:stCondLst>
                                            <p:cond evt="begin" delay="0">
                                              <p:tn val="52"/>
                                            </p:cond>
                                          </p:stCondLst>
                                          <p:endCondLst>
                                            <p:cond evt="onStopAudio" delay="0">
                                              <p:tgtEl>
                                                <p:sldTgt/>
                                              </p:tgtEl>
                                            </p:cond>
                                          </p:endCondLst>
                                        </p:cTn>
                                        <p:tgtEl>
                                          <p:sndTgt r:embed="rId6" name="doğru.wav"/>
                                        </p:tgtEl>
                                      </p:cMediaNode>
                                    </p:audio>
                                  </p:subTnLst>
                                </p:cTn>
                              </p:par>
                            </p:childTnLst>
                          </p:cTn>
                        </p:par>
                        <p:par>
                          <p:cTn id="55" fill="hold">
                            <p:stCondLst>
                              <p:cond delay="900"/>
                            </p:stCondLst>
                            <p:childTnLst>
                              <p:par>
                                <p:cTn id="56" presetID="22" presetClass="entr" presetSubtype="8" fill="hold" nodeType="after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left)">
                                      <p:cBhvr>
                                        <p:cTn id="58" dur="500"/>
                                        <p:tgtEl>
                                          <p:spTgt spid="45"/>
                                        </p:tgtEl>
                                      </p:cBhvr>
                                    </p:animEffect>
                                  </p:childTnLst>
                                </p:cTn>
                              </p:par>
                            </p:childTnLst>
                          </p:cTn>
                        </p:par>
                      </p:childTnLst>
                    </p:cTn>
                  </p:par>
                </p:childTnLst>
              </p:cTn>
              <p:nextCondLst>
                <p:cond evt="onClick" delay="0">
                  <p:tgtEl>
                    <p:spTgt spid="29"/>
                  </p:tgtEl>
                </p:cond>
              </p:nextCondLst>
            </p:seq>
          </p:childTnLst>
        </p:cTn>
      </p:par>
    </p:tnLst>
    <p:bldLst>
      <p:bldP spid="37" grpId="0" animBg="1"/>
      <p:bldP spid="73" grpId="0" animBg="1"/>
      <p:bldP spid="43" grpId="0" animBg="1"/>
      <p:bldP spid="57" grpId="0" animBg="1"/>
      <p:bldP spid="68" grpId="0" animBg="1"/>
      <p:bldP spid="7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schemeClr>
            </a:gs>
            <a:gs pos="100000">
              <a:schemeClr val="bg2">
                <a:lumMod val="90000"/>
              </a:schemeClr>
            </a:gs>
          </a:gsLst>
          <a:lin ang="16200000" scaled="1"/>
          <a:tileRect/>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2ADD50D-D2AE-46FA-87DC-8BE9FB0B8FE6}"/>
              </a:ext>
            </a:extLst>
          </p:cNvPr>
          <p:cNvGrpSpPr/>
          <p:nvPr/>
        </p:nvGrpSpPr>
        <p:grpSpPr>
          <a:xfrm>
            <a:off x="2360145" y="363965"/>
            <a:ext cx="1157400" cy="955835"/>
            <a:chOff x="1659991" y="1048453"/>
            <a:chExt cx="1448972" cy="1371600"/>
          </a:xfrm>
        </p:grpSpPr>
        <p:sp>
          <p:nvSpPr>
            <p:cNvPr id="2" name="Rectangle: Top Corners Rounded 1">
              <a:extLst>
                <a:ext uri="{FF2B5EF4-FFF2-40B4-BE49-F238E27FC236}">
                  <a16:creationId xmlns:a16="http://schemas.microsoft.com/office/drawing/2014/main" id="{59E85B77-1F91-4230-9C6A-6076CE3C32DA}"/>
                </a:ext>
              </a:extLst>
            </p:cNvPr>
            <p:cNvSpPr/>
            <p:nvPr/>
          </p:nvSpPr>
          <p:spPr>
            <a:xfrm rot="16200000">
              <a:off x="1698677" y="1009767"/>
              <a:ext cx="1371600" cy="1448972"/>
            </a:xfrm>
            <a:prstGeom prst="round2SameRect">
              <a:avLst>
                <a:gd name="adj1" fmla="val 9956"/>
                <a:gd name="adj2" fmla="val 0"/>
              </a:avLst>
            </a:prstGeom>
            <a:gradFill>
              <a:gsLst>
                <a:gs pos="96460">
                  <a:srgbClr val="6600CC"/>
                </a:gs>
                <a:gs pos="0">
                  <a:srgbClr val="9933FF"/>
                </a:gs>
              </a:gsLst>
              <a:lin ang="540000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13FEAA7-12FD-41DC-B19A-DC5B5CD8924C}"/>
                </a:ext>
              </a:extLst>
            </p:cNvPr>
            <p:cNvSpPr txBox="1"/>
            <p:nvPr/>
          </p:nvSpPr>
          <p:spPr>
            <a:xfrm>
              <a:off x="2231889" y="1266954"/>
              <a:ext cx="556293" cy="1015799"/>
            </a:xfrm>
            <a:prstGeom prst="rect">
              <a:avLst/>
            </a:prstGeom>
            <a:noFill/>
          </p:spPr>
          <p:txBody>
            <a:bodyPr wrap="none" rtlCol="0">
              <a:spAutoFit/>
            </a:bodyPr>
            <a:lstStyle/>
            <a:p>
              <a:pPr algn="ctr"/>
              <a:r>
                <a:rPr lang="tr-TR" sz="4000" b="1" dirty="0" smtClean="0">
                  <a:solidFill>
                    <a:schemeClr val="bg1"/>
                  </a:solidFill>
                  <a:effectLst>
                    <a:outerShdw blurRad="50800" dist="38100" dir="10800000" algn="r" rotWithShape="0">
                      <a:prstClr val="black">
                        <a:alpha val="40000"/>
                      </a:prstClr>
                    </a:outerShdw>
                  </a:effectLst>
                </a:rPr>
                <a:t>6</a:t>
              </a:r>
              <a:endParaRPr lang="en-US" sz="4400" b="1" dirty="0">
                <a:solidFill>
                  <a:schemeClr val="bg1"/>
                </a:solidFill>
                <a:effectLst>
                  <a:outerShdw blurRad="50800" dist="38100" dir="10800000" algn="r" rotWithShape="0">
                    <a:prstClr val="black">
                      <a:alpha val="40000"/>
                    </a:prstClr>
                  </a:outerShdw>
                </a:effectLst>
              </a:endParaRPr>
            </a:p>
          </p:txBody>
        </p:sp>
      </p:grpSp>
      <p:sp>
        <p:nvSpPr>
          <p:cNvPr id="5" name="Freeform: Shape 4">
            <a:extLst>
              <a:ext uri="{FF2B5EF4-FFF2-40B4-BE49-F238E27FC236}">
                <a16:creationId xmlns:a16="http://schemas.microsoft.com/office/drawing/2014/main" id="{4570FAC8-2FD3-4CDE-B75F-6337B0E4D03A}"/>
              </a:ext>
            </a:extLst>
          </p:cNvPr>
          <p:cNvSpPr/>
          <p:nvPr/>
        </p:nvSpPr>
        <p:spPr>
          <a:xfrm>
            <a:off x="2375822" y="339402"/>
            <a:ext cx="3538734" cy="1019557"/>
          </a:xfrm>
          <a:custGeom>
            <a:avLst/>
            <a:gdLst>
              <a:gd name="connsiteX0" fmla="*/ 177073 w 3458306"/>
              <a:gd name="connsiteY0" fmla="*/ 0 h 1463040"/>
              <a:gd name="connsiteX1" fmla="*/ 3214461 w 3458306"/>
              <a:gd name="connsiteY1" fmla="*/ 0 h 1463040"/>
              <a:gd name="connsiteX2" fmla="*/ 3458306 w 3458306"/>
              <a:gd name="connsiteY2" fmla="*/ 243845 h 1463040"/>
              <a:gd name="connsiteX3" fmla="*/ 3458306 w 3458306"/>
              <a:gd name="connsiteY3" fmla="*/ 1219195 h 1463040"/>
              <a:gd name="connsiteX4" fmla="*/ 3214461 w 3458306"/>
              <a:gd name="connsiteY4" fmla="*/ 1463040 h 1463040"/>
              <a:gd name="connsiteX5" fmla="*/ 177073 w 3458306"/>
              <a:gd name="connsiteY5" fmla="*/ 1463040 h 1463040"/>
              <a:gd name="connsiteX6" fmla="*/ 4649 w 3458306"/>
              <a:gd name="connsiteY6" fmla="*/ 1391620 h 1463040"/>
              <a:gd name="connsiteX7" fmla="*/ 1 w 3458306"/>
              <a:gd name="connsiteY7" fmla="*/ 1384726 h 1463040"/>
              <a:gd name="connsiteX8" fmla="*/ 463315 w 3458306"/>
              <a:gd name="connsiteY8" fmla="*/ 1268897 h 1463040"/>
              <a:gd name="connsiteX9" fmla="*/ 463315 w 3458306"/>
              <a:gd name="connsiteY9" fmla="*/ 194144 h 1463040"/>
              <a:gd name="connsiteX10" fmla="*/ 0 w 3458306"/>
              <a:gd name="connsiteY10" fmla="*/ 78315 h 1463040"/>
              <a:gd name="connsiteX11" fmla="*/ 4649 w 3458306"/>
              <a:gd name="connsiteY11" fmla="*/ 71421 h 1463040"/>
              <a:gd name="connsiteX12" fmla="*/ 177073 w 3458306"/>
              <a:gd name="connsiteY12"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8306" h="1463040">
                <a:moveTo>
                  <a:pt x="177073" y="0"/>
                </a:moveTo>
                <a:lnTo>
                  <a:pt x="3214461" y="0"/>
                </a:lnTo>
                <a:cubicBezTo>
                  <a:pt x="3349133" y="0"/>
                  <a:pt x="3458306" y="109173"/>
                  <a:pt x="3458306" y="243845"/>
                </a:cubicBezTo>
                <a:lnTo>
                  <a:pt x="3458306" y="1219195"/>
                </a:lnTo>
                <a:cubicBezTo>
                  <a:pt x="3458306" y="1353867"/>
                  <a:pt x="3349133" y="1463040"/>
                  <a:pt x="3214461" y="1463040"/>
                </a:cubicBezTo>
                <a:lnTo>
                  <a:pt x="177073" y="1463040"/>
                </a:lnTo>
                <a:cubicBezTo>
                  <a:pt x="109737" y="1463040"/>
                  <a:pt x="48776" y="1435747"/>
                  <a:pt x="4649" y="1391620"/>
                </a:cubicBezTo>
                <a:lnTo>
                  <a:pt x="1" y="1384726"/>
                </a:lnTo>
                <a:lnTo>
                  <a:pt x="463315" y="1268897"/>
                </a:lnTo>
                <a:lnTo>
                  <a:pt x="463315" y="194144"/>
                </a:lnTo>
                <a:lnTo>
                  <a:pt x="0" y="78315"/>
                </a:lnTo>
                <a:lnTo>
                  <a:pt x="4649" y="71421"/>
                </a:lnTo>
                <a:cubicBezTo>
                  <a:pt x="48776" y="27293"/>
                  <a:pt x="109737" y="0"/>
                  <a:pt x="177073" y="0"/>
                </a:cubicBezTo>
                <a:close/>
              </a:path>
            </a:pathLst>
          </a:custGeom>
          <a:solidFill>
            <a:schemeClr val="bg1"/>
          </a:solidFill>
          <a:ln>
            <a:noFill/>
          </a:ln>
          <a:effectLst>
            <a:outerShdw blurRad="1016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BA3A3AC2-114B-4BD6-A111-288645FA43A6}"/>
              </a:ext>
            </a:extLst>
          </p:cNvPr>
          <p:cNvSpPr/>
          <p:nvPr/>
        </p:nvSpPr>
        <p:spPr>
          <a:xfrm rot="5400000">
            <a:off x="5287660" y="340031"/>
            <a:ext cx="1645700" cy="1016449"/>
          </a:xfrm>
          <a:prstGeom prst="triangle">
            <a:avLst>
              <a:gd name="adj" fmla="val 48807"/>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EF56333-6126-4E23-92CB-F5A80454D0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051"/>
          <a:stretch/>
        </p:blipFill>
        <p:spPr>
          <a:xfrm>
            <a:off x="5673452" y="630230"/>
            <a:ext cx="581521" cy="436051"/>
          </a:xfrm>
          <a:prstGeom prst="rect">
            <a:avLst/>
          </a:prstGeom>
        </p:spPr>
      </p:pic>
      <p:grpSp>
        <p:nvGrpSpPr>
          <p:cNvPr id="13" name="Group 12">
            <a:extLst>
              <a:ext uri="{FF2B5EF4-FFF2-40B4-BE49-F238E27FC236}">
                <a16:creationId xmlns:a16="http://schemas.microsoft.com/office/drawing/2014/main" id="{6ADCB97D-0542-4E65-9F57-80D40C1E7858}"/>
              </a:ext>
            </a:extLst>
          </p:cNvPr>
          <p:cNvGrpSpPr/>
          <p:nvPr/>
        </p:nvGrpSpPr>
        <p:grpSpPr>
          <a:xfrm>
            <a:off x="2656065" y="655706"/>
            <a:ext cx="2914436" cy="462639"/>
            <a:chOff x="2290526" y="1055750"/>
            <a:chExt cx="3614183" cy="663875"/>
          </a:xfrm>
        </p:grpSpPr>
        <p:sp>
          <p:nvSpPr>
            <p:cNvPr id="14" name="TextBox 13">
              <a:extLst>
                <a:ext uri="{FF2B5EF4-FFF2-40B4-BE49-F238E27FC236}">
                  <a16:creationId xmlns:a16="http://schemas.microsoft.com/office/drawing/2014/main" id="{9E3B0B6E-F78A-49CB-A4A0-B18E116F289A}"/>
                </a:ext>
              </a:extLst>
            </p:cNvPr>
            <p:cNvSpPr txBox="1"/>
            <p:nvPr/>
          </p:nvSpPr>
          <p:spPr>
            <a:xfrm>
              <a:off x="2524679" y="1055750"/>
              <a:ext cx="3380030" cy="662477"/>
            </a:xfrm>
            <a:prstGeom prst="rect">
              <a:avLst/>
            </a:prstGeom>
            <a:noFill/>
          </p:spPr>
          <p:txBody>
            <a:bodyPr wrap="none" rtlCol="0">
              <a:spAutoFit/>
            </a:bodyPr>
            <a:lstStyle/>
            <a:p>
              <a:pPr lvl="0">
                <a:defRPr/>
              </a:pPr>
              <a:r>
                <a:rPr lang="tr-TR" sz="2400" b="1" dirty="0">
                  <a:solidFill>
                    <a:srgbClr val="8E28F4"/>
                  </a:solidFill>
                </a:rPr>
                <a:t>Allah bereket </a:t>
              </a:r>
              <a:r>
                <a:rPr lang="tr-TR" sz="2400" b="1" dirty="0" smtClean="0">
                  <a:solidFill>
                    <a:srgbClr val="8E28F4"/>
                  </a:solidFill>
                </a:rPr>
                <a:t>versin</a:t>
              </a:r>
              <a:endParaRPr kumimoji="0" lang="en-US" sz="2400" b="1" i="0" u="none" strike="noStrike" kern="1200" cap="none" spc="0" normalizeH="0" baseline="0" noProof="0" dirty="0">
                <a:ln>
                  <a:noFill/>
                </a:ln>
                <a:solidFill>
                  <a:srgbClr val="8E28F4"/>
                </a:solidFill>
                <a:effectLst/>
                <a:uLnTx/>
                <a:uFillTx/>
                <a:latin typeface="SansSerif" panose="00000400000000000000" pitchFamily="2" charset="2"/>
              </a:endParaRPr>
            </a:p>
          </p:txBody>
        </p:sp>
        <p:sp>
          <p:nvSpPr>
            <p:cNvPr id="15" name="TextBox 14">
              <a:extLst>
                <a:ext uri="{FF2B5EF4-FFF2-40B4-BE49-F238E27FC236}">
                  <a16:creationId xmlns:a16="http://schemas.microsoft.com/office/drawing/2014/main" id="{9F257C35-69B2-47CB-9A25-82ED83E184B2}"/>
                </a:ext>
              </a:extLst>
            </p:cNvPr>
            <p:cNvSpPr txBox="1"/>
            <p:nvPr/>
          </p:nvSpPr>
          <p:spPr>
            <a:xfrm>
              <a:off x="2290526" y="1355262"/>
              <a:ext cx="2979691" cy="3643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lumMod val="50000"/>
                  </a:prstClr>
                </a:solidFill>
                <a:effectLst/>
                <a:uLnTx/>
                <a:uFillTx/>
                <a:latin typeface="SansSerif" panose="00000400000000000000" pitchFamily="2" charset="2"/>
                <a:ea typeface="+mn-ea"/>
                <a:cs typeface="+mn-cs"/>
              </a:endParaRPr>
            </a:p>
          </p:txBody>
        </p:sp>
      </p:grpSp>
      <p:grpSp>
        <p:nvGrpSpPr>
          <p:cNvPr id="65" name="Group 64">
            <a:extLst>
              <a:ext uri="{FF2B5EF4-FFF2-40B4-BE49-F238E27FC236}">
                <a16:creationId xmlns:a16="http://schemas.microsoft.com/office/drawing/2014/main" id="{981A317F-3101-4CAA-A2D8-BBF0888BDE3F}"/>
              </a:ext>
            </a:extLst>
          </p:cNvPr>
          <p:cNvGrpSpPr/>
          <p:nvPr/>
        </p:nvGrpSpPr>
        <p:grpSpPr>
          <a:xfrm flipH="1">
            <a:off x="8887304" y="1506613"/>
            <a:ext cx="1157400" cy="955835"/>
            <a:chOff x="1659991" y="1048453"/>
            <a:chExt cx="1448972" cy="1371600"/>
          </a:xfrm>
        </p:grpSpPr>
        <p:sp>
          <p:nvSpPr>
            <p:cNvPr id="72" name="Rectangle: Top Corners Rounded 71">
              <a:extLst>
                <a:ext uri="{FF2B5EF4-FFF2-40B4-BE49-F238E27FC236}">
                  <a16:creationId xmlns:a16="http://schemas.microsoft.com/office/drawing/2014/main" id="{BFD2F505-89ED-4A44-AA4F-A90EA23739E8}"/>
                </a:ext>
              </a:extLst>
            </p:cNvPr>
            <p:cNvSpPr/>
            <p:nvPr/>
          </p:nvSpPr>
          <p:spPr>
            <a:xfrm rot="16200000">
              <a:off x="1698677" y="1009767"/>
              <a:ext cx="1371600" cy="1448972"/>
            </a:xfrm>
            <a:prstGeom prst="round2SameRect">
              <a:avLst>
                <a:gd name="adj1" fmla="val 9956"/>
                <a:gd name="adj2" fmla="val 0"/>
              </a:avLst>
            </a:prstGeom>
            <a:gradFill>
              <a:gsLst>
                <a:gs pos="96460">
                  <a:srgbClr val="008080"/>
                </a:gs>
                <a:gs pos="0">
                  <a:srgbClr val="00CC99"/>
                </a:gs>
              </a:gsLst>
              <a:lin ang="540000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EEB70B10-85FC-46F3-ABBF-6ADC64A57B39}"/>
                </a:ext>
              </a:extLst>
            </p:cNvPr>
            <p:cNvSpPr txBox="1"/>
            <p:nvPr/>
          </p:nvSpPr>
          <p:spPr>
            <a:xfrm>
              <a:off x="2231888" y="1266954"/>
              <a:ext cx="556294" cy="1015799"/>
            </a:xfrm>
            <a:prstGeom prst="rect">
              <a:avLst/>
            </a:prstGeom>
            <a:noFill/>
          </p:spPr>
          <p:txBody>
            <a:bodyPr wrap="none" rtlCol="0">
              <a:spAutoFit/>
            </a:bodyPr>
            <a:lstStyle/>
            <a:p>
              <a:pPr algn="ctr"/>
              <a:r>
                <a:rPr lang="tr-TR" sz="4000" b="1" dirty="0" smtClean="0">
                  <a:solidFill>
                    <a:schemeClr val="bg1"/>
                  </a:solidFill>
                  <a:effectLst>
                    <a:outerShdw blurRad="50800" dist="38100" dir="10800000" algn="r" rotWithShape="0">
                      <a:prstClr val="black">
                        <a:alpha val="40000"/>
                      </a:prstClr>
                    </a:outerShdw>
                  </a:effectLst>
                </a:rPr>
                <a:t>5</a:t>
              </a:r>
              <a:endParaRPr lang="en-US" sz="4400" b="1" dirty="0">
                <a:solidFill>
                  <a:schemeClr val="bg1"/>
                </a:solidFill>
                <a:effectLst>
                  <a:outerShdw blurRad="50800" dist="38100" dir="10800000" algn="r" rotWithShape="0">
                    <a:prstClr val="black">
                      <a:alpha val="40000"/>
                    </a:prstClr>
                  </a:outerShdw>
                </a:effectLst>
              </a:endParaRPr>
            </a:p>
          </p:txBody>
        </p:sp>
      </p:grpSp>
      <p:sp>
        <p:nvSpPr>
          <p:cNvPr id="66" name="Freeform: Shape 65">
            <a:extLst>
              <a:ext uri="{FF2B5EF4-FFF2-40B4-BE49-F238E27FC236}">
                <a16:creationId xmlns:a16="http://schemas.microsoft.com/office/drawing/2014/main" id="{DD5BC490-03E1-4126-9385-115D8B5D0012}"/>
              </a:ext>
            </a:extLst>
          </p:cNvPr>
          <p:cNvSpPr/>
          <p:nvPr/>
        </p:nvSpPr>
        <p:spPr>
          <a:xfrm flipH="1">
            <a:off x="6496996" y="1483300"/>
            <a:ext cx="3590332" cy="1019557"/>
          </a:xfrm>
          <a:custGeom>
            <a:avLst/>
            <a:gdLst>
              <a:gd name="connsiteX0" fmla="*/ 177073 w 3458306"/>
              <a:gd name="connsiteY0" fmla="*/ 0 h 1463040"/>
              <a:gd name="connsiteX1" fmla="*/ 3214461 w 3458306"/>
              <a:gd name="connsiteY1" fmla="*/ 0 h 1463040"/>
              <a:gd name="connsiteX2" fmla="*/ 3458306 w 3458306"/>
              <a:gd name="connsiteY2" fmla="*/ 243845 h 1463040"/>
              <a:gd name="connsiteX3" fmla="*/ 3458306 w 3458306"/>
              <a:gd name="connsiteY3" fmla="*/ 1219195 h 1463040"/>
              <a:gd name="connsiteX4" fmla="*/ 3214461 w 3458306"/>
              <a:gd name="connsiteY4" fmla="*/ 1463040 h 1463040"/>
              <a:gd name="connsiteX5" fmla="*/ 177073 w 3458306"/>
              <a:gd name="connsiteY5" fmla="*/ 1463040 h 1463040"/>
              <a:gd name="connsiteX6" fmla="*/ 4649 w 3458306"/>
              <a:gd name="connsiteY6" fmla="*/ 1391620 h 1463040"/>
              <a:gd name="connsiteX7" fmla="*/ 1 w 3458306"/>
              <a:gd name="connsiteY7" fmla="*/ 1384726 h 1463040"/>
              <a:gd name="connsiteX8" fmla="*/ 463315 w 3458306"/>
              <a:gd name="connsiteY8" fmla="*/ 1268897 h 1463040"/>
              <a:gd name="connsiteX9" fmla="*/ 463315 w 3458306"/>
              <a:gd name="connsiteY9" fmla="*/ 194144 h 1463040"/>
              <a:gd name="connsiteX10" fmla="*/ 0 w 3458306"/>
              <a:gd name="connsiteY10" fmla="*/ 78315 h 1463040"/>
              <a:gd name="connsiteX11" fmla="*/ 4649 w 3458306"/>
              <a:gd name="connsiteY11" fmla="*/ 71421 h 1463040"/>
              <a:gd name="connsiteX12" fmla="*/ 177073 w 3458306"/>
              <a:gd name="connsiteY12"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8306" h="1463040">
                <a:moveTo>
                  <a:pt x="177073" y="0"/>
                </a:moveTo>
                <a:lnTo>
                  <a:pt x="3214461" y="0"/>
                </a:lnTo>
                <a:cubicBezTo>
                  <a:pt x="3349133" y="0"/>
                  <a:pt x="3458306" y="109173"/>
                  <a:pt x="3458306" y="243845"/>
                </a:cubicBezTo>
                <a:lnTo>
                  <a:pt x="3458306" y="1219195"/>
                </a:lnTo>
                <a:cubicBezTo>
                  <a:pt x="3458306" y="1353867"/>
                  <a:pt x="3349133" y="1463040"/>
                  <a:pt x="3214461" y="1463040"/>
                </a:cubicBezTo>
                <a:lnTo>
                  <a:pt x="177073" y="1463040"/>
                </a:lnTo>
                <a:cubicBezTo>
                  <a:pt x="109737" y="1463040"/>
                  <a:pt x="48776" y="1435747"/>
                  <a:pt x="4649" y="1391620"/>
                </a:cubicBezTo>
                <a:lnTo>
                  <a:pt x="1" y="1384726"/>
                </a:lnTo>
                <a:lnTo>
                  <a:pt x="463315" y="1268897"/>
                </a:lnTo>
                <a:lnTo>
                  <a:pt x="463315" y="194144"/>
                </a:lnTo>
                <a:lnTo>
                  <a:pt x="0" y="78315"/>
                </a:lnTo>
                <a:lnTo>
                  <a:pt x="4649" y="71421"/>
                </a:lnTo>
                <a:cubicBezTo>
                  <a:pt x="48776" y="27293"/>
                  <a:pt x="109737" y="0"/>
                  <a:pt x="177073" y="0"/>
                </a:cubicBezTo>
                <a:close/>
              </a:path>
            </a:pathLst>
          </a:custGeom>
          <a:solidFill>
            <a:schemeClr val="bg1"/>
          </a:solidFill>
          <a:ln>
            <a:noFill/>
          </a:ln>
          <a:effectLst>
            <a:outerShdw blurRad="1016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a:extLst>
              <a:ext uri="{FF2B5EF4-FFF2-40B4-BE49-F238E27FC236}">
                <a16:creationId xmlns:a16="http://schemas.microsoft.com/office/drawing/2014/main" id="{F69EA69C-DD4D-404C-806D-0231304E18E7}"/>
              </a:ext>
            </a:extLst>
          </p:cNvPr>
          <p:cNvSpPr/>
          <p:nvPr/>
        </p:nvSpPr>
        <p:spPr>
          <a:xfrm rot="16200000" flipH="1">
            <a:off x="5373182" y="1419523"/>
            <a:ext cx="1645700" cy="1016449"/>
          </a:xfrm>
          <a:prstGeom prst="triangle">
            <a:avLst>
              <a:gd name="adj" fmla="val 48807"/>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8DC4B837-B4E9-4DE7-A348-D4FFEACE33C0}"/>
              </a:ext>
            </a:extLst>
          </p:cNvPr>
          <p:cNvGrpSpPr/>
          <p:nvPr/>
        </p:nvGrpSpPr>
        <p:grpSpPr>
          <a:xfrm flipH="1">
            <a:off x="6746142" y="1755597"/>
            <a:ext cx="2800254" cy="538525"/>
            <a:chOff x="1707297" y="1178960"/>
            <a:chExt cx="3472586" cy="772769"/>
          </a:xfrm>
        </p:grpSpPr>
        <p:sp>
          <p:nvSpPr>
            <p:cNvPr id="70" name="TextBox 69">
              <a:extLst>
                <a:ext uri="{FF2B5EF4-FFF2-40B4-BE49-F238E27FC236}">
                  <a16:creationId xmlns:a16="http://schemas.microsoft.com/office/drawing/2014/main" id="{B55BDC1F-5D10-49FF-87F5-7E754BC08B73}"/>
                </a:ext>
              </a:extLst>
            </p:cNvPr>
            <p:cNvSpPr txBox="1"/>
            <p:nvPr/>
          </p:nvSpPr>
          <p:spPr>
            <a:xfrm>
              <a:off x="1707297" y="1178960"/>
              <a:ext cx="3472586" cy="6624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srgbClr val="00B692"/>
                  </a:solidFill>
                  <a:effectLst/>
                  <a:uLnTx/>
                  <a:uFillTx/>
                </a:rPr>
                <a:t>Allah </a:t>
              </a:r>
              <a:r>
                <a:rPr lang="tr-TR" sz="2400" b="1" dirty="0">
                  <a:solidFill>
                    <a:srgbClr val="00B692"/>
                  </a:solidFill>
                </a:rPr>
                <a:t>r</a:t>
              </a:r>
              <a:r>
                <a:rPr kumimoji="0" lang="tr-TR" sz="2400" b="1" i="0" u="none" strike="noStrike" kern="1200" cap="none" spc="0" normalizeH="0" baseline="0" noProof="0" dirty="0" err="1" smtClean="0">
                  <a:ln>
                    <a:noFill/>
                  </a:ln>
                  <a:solidFill>
                    <a:srgbClr val="00B692"/>
                  </a:solidFill>
                  <a:effectLst/>
                  <a:uLnTx/>
                  <a:uFillTx/>
                </a:rPr>
                <a:t>ahmet</a:t>
              </a:r>
              <a:r>
                <a:rPr kumimoji="0" lang="tr-TR" sz="2400" b="1" i="0" u="none" strike="noStrike" kern="1200" cap="none" spc="0" normalizeH="0" baseline="0" noProof="0" dirty="0" smtClean="0">
                  <a:ln>
                    <a:noFill/>
                  </a:ln>
                  <a:solidFill>
                    <a:srgbClr val="00B692"/>
                  </a:solidFill>
                  <a:effectLst/>
                  <a:uLnTx/>
                  <a:uFillTx/>
                </a:rPr>
                <a:t> eylesin</a:t>
              </a:r>
              <a:endParaRPr kumimoji="0" lang="en-US" sz="2400" b="1" i="0" u="none" strike="noStrike" kern="1200" cap="none" spc="0" normalizeH="0" baseline="0" noProof="0" dirty="0">
                <a:ln>
                  <a:noFill/>
                </a:ln>
                <a:solidFill>
                  <a:srgbClr val="00B692"/>
                </a:solidFill>
                <a:effectLst/>
                <a:uLnTx/>
                <a:uFillTx/>
              </a:endParaRPr>
            </a:p>
          </p:txBody>
        </p:sp>
        <p:sp>
          <p:nvSpPr>
            <p:cNvPr id="71" name="TextBox 70">
              <a:extLst>
                <a:ext uri="{FF2B5EF4-FFF2-40B4-BE49-F238E27FC236}">
                  <a16:creationId xmlns:a16="http://schemas.microsoft.com/office/drawing/2014/main" id="{D39EEE1A-52CE-449C-8116-68E1598FF6B6}"/>
                </a:ext>
              </a:extLst>
            </p:cNvPr>
            <p:cNvSpPr txBox="1"/>
            <p:nvPr/>
          </p:nvSpPr>
          <p:spPr>
            <a:xfrm>
              <a:off x="2046403" y="1289252"/>
              <a:ext cx="2979691" cy="6624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50000"/>
                  </a:prstClr>
                </a:solidFill>
                <a:effectLst/>
                <a:uLnTx/>
                <a:uFillTx/>
                <a:latin typeface="SansSerif" panose="00000400000000000000" pitchFamily="2" charset="2"/>
                <a:ea typeface="+mn-ea"/>
                <a:cs typeface="+mn-cs"/>
              </a:endParaRPr>
            </a:p>
          </p:txBody>
        </p:sp>
      </p:grpSp>
      <p:grpSp>
        <p:nvGrpSpPr>
          <p:cNvPr id="75" name="Group 74">
            <a:extLst>
              <a:ext uri="{FF2B5EF4-FFF2-40B4-BE49-F238E27FC236}">
                <a16:creationId xmlns:a16="http://schemas.microsoft.com/office/drawing/2014/main" id="{ED180CF6-D099-46EB-BD65-D9A1F2B88069}"/>
              </a:ext>
            </a:extLst>
          </p:cNvPr>
          <p:cNvGrpSpPr/>
          <p:nvPr/>
        </p:nvGrpSpPr>
        <p:grpSpPr>
          <a:xfrm>
            <a:off x="2250518" y="4472809"/>
            <a:ext cx="1157400" cy="955834"/>
            <a:chOff x="1659991" y="1048453"/>
            <a:chExt cx="1448972" cy="1371600"/>
          </a:xfrm>
        </p:grpSpPr>
        <p:sp>
          <p:nvSpPr>
            <p:cNvPr id="82" name="Rectangle: Top Corners Rounded 81">
              <a:extLst>
                <a:ext uri="{FF2B5EF4-FFF2-40B4-BE49-F238E27FC236}">
                  <a16:creationId xmlns:a16="http://schemas.microsoft.com/office/drawing/2014/main" id="{5E898A85-CD76-4E72-9D5A-D535E07C86E9}"/>
                </a:ext>
              </a:extLst>
            </p:cNvPr>
            <p:cNvSpPr/>
            <p:nvPr/>
          </p:nvSpPr>
          <p:spPr>
            <a:xfrm rot="16200000">
              <a:off x="1698677" y="1009767"/>
              <a:ext cx="1371600" cy="1448972"/>
            </a:xfrm>
            <a:prstGeom prst="round2SameRect">
              <a:avLst>
                <a:gd name="adj1" fmla="val 9956"/>
                <a:gd name="adj2" fmla="val 0"/>
              </a:avLst>
            </a:prstGeom>
            <a:gradFill>
              <a:gsLst>
                <a:gs pos="95000">
                  <a:srgbClr val="000099"/>
                </a:gs>
                <a:gs pos="0">
                  <a:srgbClr val="0000FF"/>
                </a:gs>
              </a:gsLst>
              <a:lin ang="540000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CDE38CB8-0047-4F8F-B305-E07CAD7ADAC8}"/>
                </a:ext>
              </a:extLst>
            </p:cNvPr>
            <p:cNvSpPr txBox="1"/>
            <p:nvPr/>
          </p:nvSpPr>
          <p:spPr>
            <a:xfrm>
              <a:off x="2262591" y="1220358"/>
              <a:ext cx="556294" cy="1015800"/>
            </a:xfrm>
            <a:prstGeom prst="rect">
              <a:avLst/>
            </a:prstGeom>
            <a:noFill/>
          </p:spPr>
          <p:txBody>
            <a:bodyPr wrap="none" rtlCol="0">
              <a:spAutoFit/>
            </a:bodyPr>
            <a:lstStyle/>
            <a:p>
              <a:pPr algn="ctr"/>
              <a:r>
                <a:rPr lang="tr-TR" sz="4000" b="1" dirty="0" smtClean="0">
                  <a:solidFill>
                    <a:schemeClr val="bg1"/>
                  </a:solidFill>
                  <a:effectLst>
                    <a:outerShdw blurRad="50800" dist="38100" dir="10800000" algn="r" rotWithShape="0">
                      <a:prstClr val="black">
                        <a:alpha val="40000"/>
                      </a:prstClr>
                    </a:outerShdw>
                  </a:effectLst>
                </a:rPr>
                <a:t>2</a:t>
              </a:r>
              <a:endParaRPr lang="en-US" sz="4400" b="1" dirty="0">
                <a:solidFill>
                  <a:schemeClr val="bg1"/>
                </a:solidFill>
                <a:effectLst>
                  <a:outerShdw blurRad="50800" dist="38100" dir="10800000" algn="r" rotWithShape="0">
                    <a:prstClr val="black">
                      <a:alpha val="40000"/>
                    </a:prstClr>
                  </a:outerShdw>
                </a:effectLst>
              </a:endParaRPr>
            </a:p>
          </p:txBody>
        </p:sp>
      </p:grpSp>
      <p:sp>
        <p:nvSpPr>
          <p:cNvPr id="76" name="Freeform: Shape 75">
            <a:extLst>
              <a:ext uri="{FF2B5EF4-FFF2-40B4-BE49-F238E27FC236}">
                <a16:creationId xmlns:a16="http://schemas.microsoft.com/office/drawing/2014/main" id="{5CF3F403-908E-45AC-BCBC-324476F0CEEE}"/>
              </a:ext>
            </a:extLst>
          </p:cNvPr>
          <p:cNvSpPr/>
          <p:nvPr/>
        </p:nvSpPr>
        <p:spPr>
          <a:xfrm>
            <a:off x="2301112" y="4412351"/>
            <a:ext cx="3787703" cy="1019557"/>
          </a:xfrm>
          <a:custGeom>
            <a:avLst/>
            <a:gdLst>
              <a:gd name="connsiteX0" fmla="*/ 177073 w 3458306"/>
              <a:gd name="connsiteY0" fmla="*/ 0 h 1463040"/>
              <a:gd name="connsiteX1" fmla="*/ 3214461 w 3458306"/>
              <a:gd name="connsiteY1" fmla="*/ 0 h 1463040"/>
              <a:gd name="connsiteX2" fmla="*/ 3458306 w 3458306"/>
              <a:gd name="connsiteY2" fmla="*/ 243845 h 1463040"/>
              <a:gd name="connsiteX3" fmla="*/ 3458306 w 3458306"/>
              <a:gd name="connsiteY3" fmla="*/ 1219195 h 1463040"/>
              <a:gd name="connsiteX4" fmla="*/ 3214461 w 3458306"/>
              <a:gd name="connsiteY4" fmla="*/ 1463040 h 1463040"/>
              <a:gd name="connsiteX5" fmla="*/ 177073 w 3458306"/>
              <a:gd name="connsiteY5" fmla="*/ 1463040 h 1463040"/>
              <a:gd name="connsiteX6" fmla="*/ 4649 w 3458306"/>
              <a:gd name="connsiteY6" fmla="*/ 1391620 h 1463040"/>
              <a:gd name="connsiteX7" fmla="*/ 1 w 3458306"/>
              <a:gd name="connsiteY7" fmla="*/ 1384726 h 1463040"/>
              <a:gd name="connsiteX8" fmla="*/ 463315 w 3458306"/>
              <a:gd name="connsiteY8" fmla="*/ 1268897 h 1463040"/>
              <a:gd name="connsiteX9" fmla="*/ 463315 w 3458306"/>
              <a:gd name="connsiteY9" fmla="*/ 194144 h 1463040"/>
              <a:gd name="connsiteX10" fmla="*/ 0 w 3458306"/>
              <a:gd name="connsiteY10" fmla="*/ 78315 h 1463040"/>
              <a:gd name="connsiteX11" fmla="*/ 4649 w 3458306"/>
              <a:gd name="connsiteY11" fmla="*/ 71421 h 1463040"/>
              <a:gd name="connsiteX12" fmla="*/ 177073 w 3458306"/>
              <a:gd name="connsiteY12"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8306" h="1463040">
                <a:moveTo>
                  <a:pt x="177073" y="0"/>
                </a:moveTo>
                <a:lnTo>
                  <a:pt x="3214461" y="0"/>
                </a:lnTo>
                <a:cubicBezTo>
                  <a:pt x="3349133" y="0"/>
                  <a:pt x="3458306" y="109173"/>
                  <a:pt x="3458306" y="243845"/>
                </a:cubicBezTo>
                <a:lnTo>
                  <a:pt x="3458306" y="1219195"/>
                </a:lnTo>
                <a:cubicBezTo>
                  <a:pt x="3458306" y="1353867"/>
                  <a:pt x="3349133" y="1463040"/>
                  <a:pt x="3214461" y="1463040"/>
                </a:cubicBezTo>
                <a:lnTo>
                  <a:pt x="177073" y="1463040"/>
                </a:lnTo>
                <a:cubicBezTo>
                  <a:pt x="109737" y="1463040"/>
                  <a:pt x="48776" y="1435747"/>
                  <a:pt x="4649" y="1391620"/>
                </a:cubicBezTo>
                <a:lnTo>
                  <a:pt x="1" y="1384726"/>
                </a:lnTo>
                <a:lnTo>
                  <a:pt x="463315" y="1268897"/>
                </a:lnTo>
                <a:lnTo>
                  <a:pt x="463315" y="194144"/>
                </a:lnTo>
                <a:lnTo>
                  <a:pt x="0" y="78315"/>
                </a:lnTo>
                <a:lnTo>
                  <a:pt x="4649" y="71421"/>
                </a:lnTo>
                <a:cubicBezTo>
                  <a:pt x="48776" y="27293"/>
                  <a:pt x="109737" y="0"/>
                  <a:pt x="177073" y="0"/>
                </a:cubicBezTo>
                <a:close/>
              </a:path>
            </a:pathLst>
          </a:custGeom>
          <a:solidFill>
            <a:schemeClr val="bg1"/>
          </a:solidFill>
          <a:ln>
            <a:noFill/>
          </a:ln>
          <a:effectLst>
            <a:outerShdw blurRad="1016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12F03049-8CE6-46CF-9D6C-4B2B9D3A4E9F}"/>
              </a:ext>
            </a:extLst>
          </p:cNvPr>
          <p:cNvSpPr/>
          <p:nvPr/>
        </p:nvSpPr>
        <p:spPr>
          <a:xfrm rot="5400000">
            <a:off x="5226361" y="4440303"/>
            <a:ext cx="1645700" cy="1016449"/>
          </a:xfrm>
          <a:prstGeom prst="triangle">
            <a:avLst>
              <a:gd name="adj" fmla="val 48807"/>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7B5BDFAD-5229-4C3A-84B5-09635C7D3944}"/>
              </a:ext>
            </a:extLst>
          </p:cNvPr>
          <p:cNvGrpSpPr/>
          <p:nvPr/>
        </p:nvGrpSpPr>
        <p:grpSpPr>
          <a:xfrm>
            <a:off x="2748652" y="4660519"/>
            <a:ext cx="2885213" cy="523220"/>
            <a:chOff x="1779984" y="1045824"/>
            <a:chExt cx="3577945" cy="750808"/>
          </a:xfrm>
        </p:grpSpPr>
        <p:sp>
          <p:nvSpPr>
            <p:cNvPr id="80" name="TextBox 79">
              <a:extLst>
                <a:ext uri="{FF2B5EF4-FFF2-40B4-BE49-F238E27FC236}">
                  <a16:creationId xmlns:a16="http://schemas.microsoft.com/office/drawing/2014/main" id="{F93CCC8C-7DCD-4007-B2D9-4752ACF286C7}"/>
                </a:ext>
              </a:extLst>
            </p:cNvPr>
            <p:cNvSpPr txBox="1"/>
            <p:nvPr/>
          </p:nvSpPr>
          <p:spPr>
            <a:xfrm>
              <a:off x="1779984" y="1045824"/>
              <a:ext cx="3577945" cy="750808"/>
            </a:xfrm>
            <a:prstGeom prst="rect">
              <a:avLst/>
            </a:prstGeom>
            <a:noFill/>
          </p:spPr>
          <p:txBody>
            <a:bodyPr wrap="none" rtlCol="0">
              <a:spAutoFit/>
            </a:bodyPr>
            <a:lstStyle/>
            <a:p>
              <a:pPr lvl="0">
                <a:defRPr/>
              </a:pPr>
              <a:r>
                <a:rPr lang="tr-TR" sz="2800" b="1" dirty="0">
                  <a:solidFill>
                    <a:srgbClr val="0000E5"/>
                  </a:solidFill>
                </a:rPr>
                <a:t>Allah’a emanet </a:t>
              </a:r>
              <a:r>
                <a:rPr lang="tr-TR" sz="2800" b="1" dirty="0" smtClean="0">
                  <a:solidFill>
                    <a:srgbClr val="0000E5"/>
                  </a:solidFill>
                </a:rPr>
                <a:t>ol</a:t>
              </a:r>
              <a:endParaRPr kumimoji="0" lang="en-US" sz="2800" b="1" i="0" u="none" strike="noStrike" kern="1200" cap="none" spc="0" normalizeH="0" baseline="0" noProof="0" dirty="0">
                <a:ln>
                  <a:noFill/>
                </a:ln>
                <a:solidFill>
                  <a:srgbClr val="0000E5"/>
                </a:solidFill>
                <a:effectLst/>
                <a:uLnTx/>
                <a:uFillTx/>
                <a:latin typeface="SansSerif" panose="00000400000000000000" pitchFamily="2" charset="2"/>
              </a:endParaRPr>
            </a:p>
          </p:txBody>
        </p:sp>
        <p:sp>
          <p:nvSpPr>
            <p:cNvPr id="81" name="TextBox 80">
              <a:extLst>
                <a:ext uri="{FF2B5EF4-FFF2-40B4-BE49-F238E27FC236}">
                  <a16:creationId xmlns:a16="http://schemas.microsoft.com/office/drawing/2014/main" id="{14E672E6-60A0-46D1-A5E9-31038A751402}"/>
                </a:ext>
              </a:extLst>
            </p:cNvPr>
            <p:cNvSpPr txBox="1"/>
            <p:nvPr/>
          </p:nvSpPr>
          <p:spPr>
            <a:xfrm>
              <a:off x="2290526" y="1355262"/>
              <a:ext cx="2979691" cy="3643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lumMod val="50000"/>
                  </a:prstClr>
                </a:solidFill>
                <a:effectLst/>
                <a:uLnTx/>
                <a:uFillTx/>
                <a:latin typeface="SansSerif" panose="00000400000000000000" pitchFamily="2" charset="2"/>
                <a:ea typeface="+mn-ea"/>
                <a:cs typeface="+mn-cs"/>
              </a:endParaRPr>
            </a:p>
          </p:txBody>
        </p:sp>
      </p:grpSp>
      <p:grpSp>
        <p:nvGrpSpPr>
          <p:cNvPr id="85" name="Group 84">
            <a:extLst>
              <a:ext uri="{FF2B5EF4-FFF2-40B4-BE49-F238E27FC236}">
                <a16:creationId xmlns:a16="http://schemas.microsoft.com/office/drawing/2014/main" id="{B2E481DA-C128-445A-A5E4-12B53CB15080}"/>
              </a:ext>
            </a:extLst>
          </p:cNvPr>
          <p:cNvGrpSpPr/>
          <p:nvPr/>
        </p:nvGrpSpPr>
        <p:grpSpPr>
          <a:xfrm flipH="1">
            <a:off x="8929928" y="3501116"/>
            <a:ext cx="1157400" cy="955835"/>
            <a:chOff x="1659991" y="1048453"/>
            <a:chExt cx="1448972" cy="1371600"/>
          </a:xfrm>
        </p:grpSpPr>
        <p:sp>
          <p:nvSpPr>
            <p:cNvPr id="92" name="Rectangle: Top Corners Rounded 91">
              <a:extLst>
                <a:ext uri="{FF2B5EF4-FFF2-40B4-BE49-F238E27FC236}">
                  <a16:creationId xmlns:a16="http://schemas.microsoft.com/office/drawing/2014/main" id="{AB03EA3C-E399-4B77-80FA-939624D05FA7}"/>
                </a:ext>
              </a:extLst>
            </p:cNvPr>
            <p:cNvSpPr/>
            <p:nvPr/>
          </p:nvSpPr>
          <p:spPr>
            <a:xfrm rot="16200000">
              <a:off x="1698677" y="1009767"/>
              <a:ext cx="1371600" cy="1448972"/>
            </a:xfrm>
            <a:prstGeom prst="round2SameRect">
              <a:avLst>
                <a:gd name="adj1" fmla="val 9956"/>
                <a:gd name="adj2" fmla="val 0"/>
              </a:avLst>
            </a:prstGeom>
            <a:gradFill>
              <a:gsLst>
                <a:gs pos="96460">
                  <a:srgbClr val="660066"/>
                </a:gs>
                <a:gs pos="0">
                  <a:srgbClr val="FF00FF"/>
                </a:gs>
              </a:gsLst>
              <a:lin ang="540000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032388B5-9798-450C-BC80-A87810933AE1}"/>
                </a:ext>
              </a:extLst>
            </p:cNvPr>
            <p:cNvSpPr txBox="1"/>
            <p:nvPr/>
          </p:nvSpPr>
          <p:spPr>
            <a:xfrm>
              <a:off x="2175679" y="1251080"/>
              <a:ext cx="556294" cy="1015799"/>
            </a:xfrm>
            <a:prstGeom prst="rect">
              <a:avLst/>
            </a:prstGeom>
            <a:noFill/>
          </p:spPr>
          <p:txBody>
            <a:bodyPr wrap="none" rtlCol="0">
              <a:spAutoFit/>
            </a:bodyPr>
            <a:lstStyle/>
            <a:p>
              <a:pPr algn="ctr"/>
              <a:r>
                <a:rPr lang="tr-TR" sz="4000" b="1" dirty="0" smtClean="0">
                  <a:solidFill>
                    <a:schemeClr val="bg1"/>
                  </a:solidFill>
                  <a:effectLst>
                    <a:outerShdw blurRad="50800" dist="38100" dir="10800000" algn="r" rotWithShape="0">
                      <a:prstClr val="black">
                        <a:alpha val="40000"/>
                      </a:prstClr>
                    </a:outerShdw>
                  </a:effectLst>
                </a:rPr>
                <a:t>3</a:t>
              </a:r>
              <a:endParaRPr lang="en-US" sz="4400" b="1" dirty="0">
                <a:solidFill>
                  <a:schemeClr val="bg1"/>
                </a:solidFill>
                <a:effectLst>
                  <a:outerShdw blurRad="50800" dist="38100" dir="10800000" algn="r" rotWithShape="0">
                    <a:prstClr val="black">
                      <a:alpha val="40000"/>
                    </a:prstClr>
                  </a:outerShdw>
                </a:effectLst>
              </a:endParaRPr>
            </a:p>
          </p:txBody>
        </p:sp>
      </p:grpSp>
      <p:sp>
        <p:nvSpPr>
          <p:cNvPr id="86" name="Freeform: Shape 85">
            <a:extLst>
              <a:ext uri="{FF2B5EF4-FFF2-40B4-BE49-F238E27FC236}">
                <a16:creationId xmlns:a16="http://schemas.microsoft.com/office/drawing/2014/main" id="{DEBB8B79-35D9-4109-B100-E4E3ED5C7DB7}"/>
              </a:ext>
            </a:extLst>
          </p:cNvPr>
          <p:cNvSpPr/>
          <p:nvPr/>
        </p:nvSpPr>
        <p:spPr>
          <a:xfrm flipH="1">
            <a:off x="6393759" y="3462033"/>
            <a:ext cx="3693569" cy="1019557"/>
          </a:xfrm>
          <a:custGeom>
            <a:avLst/>
            <a:gdLst>
              <a:gd name="connsiteX0" fmla="*/ 177073 w 3458306"/>
              <a:gd name="connsiteY0" fmla="*/ 0 h 1463040"/>
              <a:gd name="connsiteX1" fmla="*/ 3214461 w 3458306"/>
              <a:gd name="connsiteY1" fmla="*/ 0 h 1463040"/>
              <a:gd name="connsiteX2" fmla="*/ 3458306 w 3458306"/>
              <a:gd name="connsiteY2" fmla="*/ 243845 h 1463040"/>
              <a:gd name="connsiteX3" fmla="*/ 3458306 w 3458306"/>
              <a:gd name="connsiteY3" fmla="*/ 1219195 h 1463040"/>
              <a:gd name="connsiteX4" fmla="*/ 3214461 w 3458306"/>
              <a:gd name="connsiteY4" fmla="*/ 1463040 h 1463040"/>
              <a:gd name="connsiteX5" fmla="*/ 177073 w 3458306"/>
              <a:gd name="connsiteY5" fmla="*/ 1463040 h 1463040"/>
              <a:gd name="connsiteX6" fmla="*/ 4649 w 3458306"/>
              <a:gd name="connsiteY6" fmla="*/ 1391620 h 1463040"/>
              <a:gd name="connsiteX7" fmla="*/ 1 w 3458306"/>
              <a:gd name="connsiteY7" fmla="*/ 1384726 h 1463040"/>
              <a:gd name="connsiteX8" fmla="*/ 463315 w 3458306"/>
              <a:gd name="connsiteY8" fmla="*/ 1268897 h 1463040"/>
              <a:gd name="connsiteX9" fmla="*/ 463315 w 3458306"/>
              <a:gd name="connsiteY9" fmla="*/ 194144 h 1463040"/>
              <a:gd name="connsiteX10" fmla="*/ 0 w 3458306"/>
              <a:gd name="connsiteY10" fmla="*/ 78315 h 1463040"/>
              <a:gd name="connsiteX11" fmla="*/ 4649 w 3458306"/>
              <a:gd name="connsiteY11" fmla="*/ 71421 h 1463040"/>
              <a:gd name="connsiteX12" fmla="*/ 177073 w 3458306"/>
              <a:gd name="connsiteY12"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8306" h="1463040">
                <a:moveTo>
                  <a:pt x="177073" y="0"/>
                </a:moveTo>
                <a:lnTo>
                  <a:pt x="3214461" y="0"/>
                </a:lnTo>
                <a:cubicBezTo>
                  <a:pt x="3349133" y="0"/>
                  <a:pt x="3458306" y="109173"/>
                  <a:pt x="3458306" y="243845"/>
                </a:cubicBezTo>
                <a:lnTo>
                  <a:pt x="3458306" y="1219195"/>
                </a:lnTo>
                <a:cubicBezTo>
                  <a:pt x="3458306" y="1353867"/>
                  <a:pt x="3349133" y="1463040"/>
                  <a:pt x="3214461" y="1463040"/>
                </a:cubicBezTo>
                <a:lnTo>
                  <a:pt x="177073" y="1463040"/>
                </a:lnTo>
                <a:cubicBezTo>
                  <a:pt x="109737" y="1463040"/>
                  <a:pt x="48776" y="1435747"/>
                  <a:pt x="4649" y="1391620"/>
                </a:cubicBezTo>
                <a:lnTo>
                  <a:pt x="1" y="1384726"/>
                </a:lnTo>
                <a:lnTo>
                  <a:pt x="463315" y="1268897"/>
                </a:lnTo>
                <a:lnTo>
                  <a:pt x="463315" y="194144"/>
                </a:lnTo>
                <a:lnTo>
                  <a:pt x="0" y="78315"/>
                </a:lnTo>
                <a:lnTo>
                  <a:pt x="4649" y="71421"/>
                </a:lnTo>
                <a:cubicBezTo>
                  <a:pt x="48776" y="27293"/>
                  <a:pt x="109737" y="0"/>
                  <a:pt x="177073" y="0"/>
                </a:cubicBezTo>
                <a:close/>
              </a:path>
            </a:pathLst>
          </a:custGeom>
          <a:solidFill>
            <a:schemeClr val="bg1"/>
          </a:solidFill>
          <a:ln>
            <a:noFill/>
          </a:ln>
          <a:effectLst>
            <a:outerShdw blurRad="1016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a:extLst>
              <a:ext uri="{FF2B5EF4-FFF2-40B4-BE49-F238E27FC236}">
                <a16:creationId xmlns:a16="http://schemas.microsoft.com/office/drawing/2014/main" id="{B44DA660-FC0F-4166-9956-CE01110A281C}"/>
              </a:ext>
            </a:extLst>
          </p:cNvPr>
          <p:cNvSpPr/>
          <p:nvPr/>
        </p:nvSpPr>
        <p:spPr>
          <a:xfrm rot="16200000" flipH="1">
            <a:off x="5334011" y="3463847"/>
            <a:ext cx="1645700" cy="1016449"/>
          </a:xfrm>
          <a:prstGeom prst="triangle">
            <a:avLst>
              <a:gd name="adj" fmla="val 48807"/>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EACB98A8-457F-4346-B923-939A127CB382}"/>
              </a:ext>
            </a:extLst>
          </p:cNvPr>
          <p:cNvGrpSpPr/>
          <p:nvPr/>
        </p:nvGrpSpPr>
        <p:grpSpPr>
          <a:xfrm flipH="1">
            <a:off x="6542595" y="3752949"/>
            <a:ext cx="3041239" cy="523220"/>
            <a:chOff x="1498784" y="1144670"/>
            <a:chExt cx="3771433" cy="750807"/>
          </a:xfrm>
        </p:grpSpPr>
        <p:sp>
          <p:nvSpPr>
            <p:cNvPr id="90" name="TextBox 89">
              <a:extLst>
                <a:ext uri="{FF2B5EF4-FFF2-40B4-BE49-F238E27FC236}">
                  <a16:creationId xmlns:a16="http://schemas.microsoft.com/office/drawing/2014/main" id="{B863AE98-0828-4546-98CB-2ECBE4E0941A}"/>
                </a:ext>
              </a:extLst>
            </p:cNvPr>
            <p:cNvSpPr txBox="1"/>
            <p:nvPr/>
          </p:nvSpPr>
          <p:spPr>
            <a:xfrm>
              <a:off x="1498784" y="1144670"/>
              <a:ext cx="3619532" cy="750807"/>
            </a:xfrm>
            <a:prstGeom prst="rect">
              <a:avLst/>
            </a:prstGeom>
            <a:noFill/>
          </p:spPr>
          <p:txBody>
            <a:bodyPr wrap="none" rtlCol="0">
              <a:spAutoFit/>
            </a:bodyPr>
            <a:lstStyle/>
            <a:p>
              <a:pPr lvl="0">
                <a:defRPr/>
              </a:pPr>
              <a:r>
                <a:rPr lang="tr-TR" sz="2700" b="1" dirty="0">
                  <a:solidFill>
                    <a:srgbClr val="EC00EC"/>
                  </a:solidFill>
                </a:rPr>
                <a:t>Allah şifalar </a:t>
              </a:r>
              <a:r>
                <a:rPr lang="tr-TR" sz="2700" b="1" dirty="0" smtClean="0">
                  <a:solidFill>
                    <a:srgbClr val="EC00EC"/>
                  </a:solidFill>
                </a:rPr>
                <a:t>versin</a:t>
              </a:r>
              <a:endParaRPr kumimoji="0" lang="en-US" sz="2700" b="1" i="0" u="none" strike="noStrike" kern="1200" cap="none" spc="0" normalizeH="0" baseline="0" noProof="0" dirty="0">
                <a:ln>
                  <a:noFill/>
                </a:ln>
                <a:solidFill>
                  <a:srgbClr val="EC00EC"/>
                </a:solidFill>
                <a:effectLst/>
                <a:uLnTx/>
                <a:uFillTx/>
                <a:latin typeface="SansSerif" panose="00000400000000000000" pitchFamily="2" charset="2"/>
              </a:endParaRPr>
            </a:p>
          </p:txBody>
        </p:sp>
        <p:sp>
          <p:nvSpPr>
            <p:cNvPr id="91" name="TextBox 90">
              <a:extLst>
                <a:ext uri="{FF2B5EF4-FFF2-40B4-BE49-F238E27FC236}">
                  <a16:creationId xmlns:a16="http://schemas.microsoft.com/office/drawing/2014/main" id="{434F324A-A06C-49B9-AF89-F4740B7567FA}"/>
                </a:ext>
              </a:extLst>
            </p:cNvPr>
            <p:cNvSpPr txBox="1"/>
            <p:nvPr/>
          </p:nvSpPr>
          <p:spPr>
            <a:xfrm>
              <a:off x="2290526" y="1355262"/>
              <a:ext cx="2979691" cy="3643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lumMod val="50000"/>
                  </a:prstClr>
                </a:solidFill>
                <a:effectLst/>
                <a:uLnTx/>
                <a:uFillTx/>
                <a:latin typeface="SansSerif" panose="00000400000000000000" pitchFamily="2" charset="2"/>
                <a:ea typeface="+mn-ea"/>
                <a:cs typeface="+mn-cs"/>
              </a:endParaRPr>
            </a:p>
          </p:txBody>
        </p:sp>
      </p:grpSp>
      <p:grpSp>
        <p:nvGrpSpPr>
          <p:cNvPr id="95" name="Group 94">
            <a:extLst>
              <a:ext uri="{FF2B5EF4-FFF2-40B4-BE49-F238E27FC236}">
                <a16:creationId xmlns:a16="http://schemas.microsoft.com/office/drawing/2014/main" id="{22FC6FE7-1ECF-4E4F-84BC-00C698A264BB}"/>
              </a:ext>
            </a:extLst>
          </p:cNvPr>
          <p:cNvGrpSpPr/>
          <p:nvPr/>
        </p:nvGrpSpPr>
        <p:grpSpPr>
          <a:xfrm>
            <a:off x="2345934" y="2490522"/>
            <a:ext cx="1171612" cy="955835"/>
            <a:chOff x="1659992" y="1048455"/>
            <a:chExt cx="1448972" cy="1371600"/>
          </a:xfrm>
        </p:grpSpPr>
        <p:sp>
          <p:nvSpPr>
            <p:cNvPr id="102" name="Rectangle: Top Corners Rounded 101">
              <a:extLst>
                <a:ext uri="{FF2B5EF4-FFF2-40B4-BE49-F238E27FC236}">
                  <a16:creationId xmlns:a16="http://schemas.microsoft.com/office/drawing/2014/main" id="{05DD8A9A-765A-48C3-BBF9-C9BAF060C596}"/>
                </a:ext>
              </a:extLst>
            </p:cNvPr>
            <p:cNvSpPr/>
            <p:nvPr/>
          </p:nvSpPr>
          <p:spPr>
            <a:xfrm rot="16200000">
              <a:off x="1698678" y="1009769"/>
              <a:ext cx="1371600" cy="1448972"/>
            </a:xfrm>
            <a:prstGeom prst="round2SameRect">
              <a:avLst>
                <a:gd name="adj1" fmla="val 9956"/>
                <a:gd name="adj2" fmla="val 0"/>
              </a:avLst>
            </a:prstGeom>
            <a:gradFill>
              <a:gsLst>
                <a:gs pos="96460">
                  <a:srgbClr val="FF0066"/>
                </a:gs>
                <a:gs pos="0">
                  <a:srgbClr val="FF3399"/>
                </a:gs>
              </a:gsLst>
              <a:lin ang="540000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771E89D2-56F7-47B6-9998-A7C19CF28C48}"/>
                </a:ext>
              </a:extLst>
            </p:cNvPr>
            <p:cNvSpPr txBox="1"/>
            <p:nvPr/>
          </p:nvSpPr>
          <p:spPr>
            <a:xfrm>
              <a:off x="2231889" y="1266956"/>
              <a:ext cx="556294" cy="1015799"/>
            </a:xfrm>
            <a:prstGeom prst="rect">
              <a:avLst/>
            </a:prstGeom>
            <a:noFill/>
          </p:spPr>
          <p:txBody>
            <a:bodyPr wrap="none" rtlCol="0">
              <a:spAutoFit/>
            </a:bodyPr>
            <a:lstStyle/>
            <a:p>
              <a:pPr algn="ctr"/>
              <a:r>
                <a:rPr lang="tr-TR" sz="4000" b="1" dirty="0" smtClean="0">
                  <a:solidFill>
                    <a:schemeClr val="bg1"/>
                  </a:solidFill>
                  <a:effectLst>
                    <a:outerShdw blurRad="50800" dist="38100" dir="10800000" algn="r" rotWithShape="0">
                      <a:prstClr val="black">
                        <a:alpha val="40000"/>
                      </a:prstClr>
                    </a:outerShdw>
                  </a:effectLst>
                </a:rPr>
                <a:t>4</a:t>
              </a:r>
              <a:endParaRPr lang="en-US" sz="4400" b="1" dirty="0">
                <a:solidFill>
                  <a:schemeClr val="bg1"/>
                </a:solidFill>
                <a:effectLst>
                  <a:outerShdw blurRad="50800" dist="38100" dir="10800000" algn="r" rotWithShape="0">
                    <a:prstClr val="black">
                      <a:alpha val="40000"/>
                    </a:prstClr>
                  </a:outerShdw>
                </a:effectLst>
              </a:endParaRPr>
            </a:p>
          </p:txBody>
        </p:sp>
      </p:grpSp>
      <p:sp>
        <p:nvSpPr>
          <p:cNvPr id="96" name="Freeform: Shape 95">
            <a:extLst>
              <a:ext uri="{FF2B5EF4-FFF2-40B4-BE49-F238E27FC236}">
                <a16:creationId xmlns:a16="http://schemas.microsoft.com/office/drawing/2014/main" id="{990691C7-1690-472C-A49E-D820F8005B2D}"/>
              </a:ext>
            </a:extLst>
          </p:cNvPr>
          <p:cNvSpPr/>
          <p:nvPr/>
        </p:nvSpPr>
        <p:spPr>
          <a:xfrm>
            <a:off x="2375822" y="2466153"/>
            <a:ext cx="3538733" cy="1019557"/>
          </a:xfrm>
          <a:custGeom>
            <a:avLst/>
            <a:gdLst>
              <a:gd name="connsiteX0" fmla="*/ 177073 w 3458306"/>
              <a:gd name="connsiteY0" fmla="*/ 0 h 1463040"/>
              <a:gd name="connsiteX1" fmla="*/ 3214461 w 3458306"/>
              <a:gd name="connsiteY1" fmla="*/ 0 h 1463040"/>
              <a:gd name="connsiteX2" fmla="*/ 3458306 w 3458306"/>
              <a:gd name="connsiteY2" fmla="*/ 243845 h 1463040"/>
              <a:gd name="connsiteX3" fmla="*/ 3458306 w 3458306"/>
              <a:gd name="connsiteY3" fmla="*/ 1219195 h 1463040"/>
              <a:gd name="connsiteX4" fmla="*/ 3214461 w 3458306"/>
              <a:gd name="connsiteY4" fmla="*/ 1463040 h 1463040"/>
              <a:gd name="connsiteX5" fmla="*/ 177073 w 3458306"/>
              <a:gd name="connsiteY5" fmla="*/ 1463040 h 1463040"/>
              <a:gd name="connsiteX6" fmla="*/ 4649 w 3458306"/>
              <a:gd name="connsiteY6" fmla="*/ 1391620 h 1463040"/>
              <a:gd name="connsiteX7" fmla="*/ 1 w 3458306"/>
              <a:gd name="connsiteY7" fmla="*/ 1384726 h 1463040"/>
              <a:gd name="connsiteX8" fmla="*/ 463315 w 3458306"/>
              <a:gd name="connsiteY8" fmla="*/ 1268897 h 1463040"/>
              <a:gd name="connsiteX9" fmla="*/ 463315 w 3458306"/>
              <a:gd name="connsiteY9" fmla="*/ 194144 h 1463040"/>
              <a:gd name="connsiteX10" fmla="*/ 0 w 3458306"/>
              <a:gd name="connsiteY10" fmla="*/ 78315 h 1463040"/>
              <a:gd name="connsiteX11" fmla="*/ 4649 w 3458306"/>
              <a:gd name="connsiteY11" fmla="*/ 71421 h 1463040"/>
              <a:gd name="connsiteX12" fmla="*/ 177073 w 3458306"/>
              <a:gd name="connsiteY12"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8306" h="1463040">
                <a:moveTo>
                  <a:pt x="177073" y="0"/>
                </a:moveTo>
                <a:lnTo>
                  <a:pt x="3214461" y="0"/>
                </a:lnTo>
                <a:cubicBezTo>
                  <a:pt x="3349133" y="0"/>
                  <a:pt x="3458306" y="109173"/>
                  <a:pt x="3458306" y="243845"/>
                </a:cubicBezTo>
                <a:lnTo>
                  <a:pt x="3458306" y="1219195"/>
                </a:lnTo>
                <a:cubicBezTo>
                  <a:pt x="3458306" y="1353867"/>
                  <a:pt x="3349133" y="1463040"/>
                  <a:pt x="3214461" y="1463040"/>
                </a:cubicBezTo>
                <a:lnTo>
                  <a:pt x="177073" y="1463040"/>
                </a:lnTo>
                <a:cubicBezTo>
                  <a:pt x="109737" y="1463040"/>
                  <a:pt x="48776" y="1435747"/>
                  <a:pt x="4649" y="1391620"/>
                </a:cubicBezTo>
                <a:lnTo>
                  <a:pt x="1" y="1384726"/>
                </a:lnTo>
                <a:lnTo>
                  <a:pt x="463315" y="1268897"/>
                </a:lnTo>
                <a:lnTo>
                  <a:pt x="463315" y="194144"/>
                </a:lnTo>
                <a:lnTo>
                  <a:pt x="0" y="78315"/>
                </a:lnTo>
                <a:lnTo>
                  <a:pt x="4649" y="71421"/>
                </a:lnTo>
                <a:cubicBezTo>
                  <a:pt x="48776" y="27293"/>
                  <a:pt x="109737" y="0"/>
                  <a:pt x="177073" y="0"/>
                </a:cubicBezTo>
                <a:close/>
              </a:path>
            </a:pathLst>
          </a:custGeom>
          <a:solidFill>
            <a:schemeClr val="bg1"/>
          </a:solidFill>
          <a:ln>
            <a:noFill/>
          </a:ln>
          <a:effectLst>
            <a:outerShdw blurRad="1016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Isosceles Triangle 96">
            <a:extLst>
              <a:ext uri="{FF2B5EF4-FFF2-40B4-BE49-F238E27FC236}">
                <a16:creationId xmlns:a16="http://schemas.microsoft.com/office/drawing/2014/main" id="{53C066B4-2240-4A37-AF3B-72527D8C17DF}"/>
              </a:ext>
            </a:extLst>
          </p:cNvPr>
          <p:cNvSpPr/>
          <p:nvPr/>
        </p:nvSpPr>
        <p:spPr>
          <a:xfrm rot="5400000">
            <a:off x="5287660" y="2466782"/>
            <a:ext cx="1645700" cy="1016449"/>
          </a:xfrm>
          <a:prstGeom prst="triangle">
            <a:avLst>
              <a:gd name="adj" fmla="val 48807"/>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739CE877-586E-47D9-BEBD-86B2308F1C2C}"/>
              </a:ext>
            </a:extLst>
          </p:cNvPr>
          <p:cNvGrpSpPr/>
          <p:nvPr/>
        </p:nvGrpSpPr>
        <p:grpSpPr>
          <a:xfrm>
            <a:off x="2684103" y="2742197"/>
            <a:ext cx="2958632" cy="523220"/>
            <a:chOff x="2290526" y="1034239"/>
            <a:chExt cx="3668991" cy="750808"/>
          </a:xfrm>
        </p:grpSpPr>
        <p:sp>
          <p:nvSpPr>
            <p:cNvPr id="100" name="TextBox 99">
              <a:extLst>
                <a:ext uri="{FF2B5EF4-FFF2-40B4-BE49-F238E27FC236}">
                  <a16:creationId xmlns:a16="http://schemas.microsoft.com/office/drawing/2014/main" id="{84030CE7-D8E5-4460-96CE-7E19FEBED963}"/>
                </a:ext>
              </a:extLst>
            </p:cNvPr>
            <p:cNvSpPr txBox="1"/>
            <p:nvPr/>
          </p:nvSpPr>
          <p:spPr>
            <a:xfrm>
              <a:off x="2510148" y="1034239"/>
              <a:ext cx="3449369" cy="750808"/>
            </a:xfrm>
            <a:prstGeom prst="rect">
              <a:avLst/>
            </a:prstGeom>
            <a:noFill/>
          </p:spPr>
          <p:txBody>
            <a:bodyPr wrap="none" rtlCol="0">
              <a:spAutoFit/>
            </a:bodyPr>
            <a:lstStyle/>
            <a:p>
              <a:pPr lvl="0">
                <a:defRPr/>
              </a:pPr>
              <a:r>
                <a:rPr lang="tr-TR" sz="2800" b="1" dirty="0">
                  <a:solidFill>
                    <a:srgbClr val="FF248A"/>
                  </a:solidFill>
                </a:rPr>
                <a:t>İnşallah Maşallah</a:t>
              </a:r>
              <a:endParaRPr kumimoji="0" lang="en-US" sz="2800" b="1" i="0" u="none" strike="noStrike" kern="1200" cap="none" spc="0" normalizeH="0" baseline="0" noProof="0" dirty="0">
                <a:ln>
                  <a:noFill/>
                </a:ln>
                <a:solidFill>
                  <a:srgbClr val="FF248A"/>
                </a:solidFill>
                <a:effectLst/>
                <a:uLnTx/>
                <a:uFillTx/>
                <a:latin typeface="SansSerif" panose="00000400000000000000" pitchFamily="2" charset="2"/>
              </a:endParaRPr>
            </a:p>
          </p:txBody>
        </p:sp>
        <p:sp>
          <p:nvSpPr>
            <p:cNvPr id="101" name="TextBox 100">
              <a:extLst>
                <a:ext uri="{FF2B5EF4-FFF2-40B4-BE49-F238E27FC236}">
                  <a16:creationId xmlns:a16="http://schemas.microsoft.com/office/drawing/2014/main" id="{8E96EB2F-EF9D-4DB0-B40D-18278FEFFE83}"/>
                </a:ext>
              </a:extLst>
            </p:cNvPr>
            <p:cNvSpPr txBox="1"/>
            <p:nvPr/>
          </p:nvSpPr>
          <p:spPr>
            <a:xfrm>
              <a:off x="2290526" y="1355262"/>
              <a:ext cx="2979691" cy="3643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FF248A"/>
                </a:solidFill>
                <a:effectLst/>
                <a:uLnTx/>
                <a:uFillTx/>
                <a:latin typeface="SansSerif" panose="00000400000000000000" pitchFamily="2" charset="2"/>
                <a:ea typeface="+mn-ea"/>
                <a:cs typeface="+mn-cs"/>
              </a:endParaRPr>
            </a:p>
          </p:txBody>
        </p:sp>
      </p:grpSp>
      <p:grpSp>
        <p:nvGrpSpPr>
          <p:cNvPr id="105" name="Group 104">
            <a:extLst>
              <a:ext uri="{FF2B5EF4-FFF2-40B4-BE49-F238E27FC236}">
                <a16:creationId xmlns:a16="http://schemas.microsoft.com/office/drawing/2014/main" id="{5DA8BC12-1780-485A-B05A-C236260A5D33}"/>
              </a:ext>
            </a:extLst>
          </p:cNvPr>
          <p:cNvGrpSpPr/>
          <p:nvPr/>
        </p:nvGrpSpPr>
        <p:grpSpPr>
          <a:xfrm flipH="1">
            <a:off x="8831718" y="5319071"/>
            <a:ext cx="1200244" cy="955835"/>
            <a:chOff x="1659991" y="1048453"/>
            <a:chExt cx="1448972" cy="1371600"/>
          </a:xfrm>
        </p:grpSpPr>
        <p:sp>
          <p:nvSpPr>
            <p:cNvPr id="112" name="Rectangle: Top Corners Rounded 111">
              <a:extLst>
                <a:ext uri="{FF2B5EF4-FFF2-40B4-BE49-F238E27FC236}">
                  <a16:creationId xmlns:a16="http://schemas.microsoft.com/office/drawing/2014/main" id="{4A716096-58F4-4699-8D22-C041675D338B}"/>
                </a:ext>
              </a:extLst>
            </p:cNvPr>
            <p:cNvSpPr/>
            <p:nvPr/>
          </p:nvSpPr>
          <p:spPr>
            <a:xfrm rot="16200000">
              <a:off x="1698677" y="1009767"/>
              <a:ext cx="1371600" cy="1448972"/>
            </a:xfrm>
            <a:prstGeom prst="round2SameRect">
              <a:avLst>
                <a:gd name="adj1" fmla="val 9956"/>
                <a:gd name="adj2" fmla="val 0"/>
              </a:avLst>
            </a:prstGeom>
            <a:gradFill>
              <a:gsLst>
                <a:gs pos="96460">
                  <a:srgbClr val="CC3300"/>
                </a:gs>
                <a:gs pos="0">
                  <a:srgbClr val="FF9900"/>
                </a:gs>
              </a:gsLst>
              <a:lin ang="540000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39920311-3FEA-499F-92A8-9623532D0EFE}"/>
                </a:ext>
              </a:extLst>
            </p:cNvPr>
            <p:cNvSpPr txBox="1"/>
            <p:nvPr/>
          </p:nvSpPr>
          <p:spPr>
            <a:xfrm>
              <a:off x="2187439" y="1273803"/>
              <a:ext cx="536437" cy="1015799"/>
            </a:xfrm>
            <a:prstGeom prst="rect">
              <a:avLst/>
            </a:prstGeom>
            <a:noFill/>
          </p:spPr>
          <p:txBody>
            <a:bodyPr wrap="none" rtlCol="0">
              <a:spAutoFit/>
            </a:bodyPr>
            <a:lstStyle/>
            <a:p>
              <a:pPr algn="ctr"/>
              <a:r>
                <a:rPr lang="tr-TR" sz="4000" b="1" dirty="0" smtClean="0">
                  <a:solidFill>
                    <a:schemeClr val="bg1"/>
                  </a:solidFill>
                  <a:effectLst>
                    <a:outerShdw blurRad="50800" dist="38100" dir="10800000" algn="r" rotWithShape="0">
                      <a:prstClr val="black">
                        <a:alpha val="40000"/>
                      </a:prstClr>
                    </a:outerShdw>
                  </a:effectLst>
                </a:rPr>
                <a:t>1</a:t>
              </a:r>
              <a:endParaRPr lang="en-US" sz="4400" b="1" dirty="0">
                <a:solidFill>
                  <a:schemeClr val="bg1"/>
                </a:solidFill>
                <a:effectLst>
                  <a:outerShdw blurRad="50800" dist="38100" dir="10800000" algn="r" rotWithShape="0">
                    <a:prstClr val="black">
                      <a:alpha val="40000"/>
                    </a:prstClr>
                  </a:outerShdw>
                </a:effectLst>
              </a:endParaRPr>
            </a:p>
          </p:txBody>
        </p:sp>
      </p:grpSp>
      <p:sp>
        <p:nvSpPr>
          <p:cNvPr id="106" name="Freeform: Shape 105">
            <a:extLst>
              <a:ext uri="{FF2B5EF4-FFF2-40B4-BE49-F238E27FC236}">
                <a16:creationId xmlns:a16="http://schemas.microsoft.com/office/drawing/2014/main" id="{2CE07BDB-DD58-4FD9-9388-258AD4C00758}"/>
              </a:ext>
            </a:extLst>
          </p:cNvPr>
          <p:cNvSpPr/>
          <p:nvPr/>
        </p:nvSpPr>
        <p:spPr>
          <a:xfrm flipH="1">
            <a:off x="6376119" y="5323096"/>
            <a:ext cx="3655844" cy="1019557"/>
          </a:xfrm>
          <a:custGeom>
            <a:avLst/>
            <a:gdLst>
              <a:gd name="connsiteX0" fmla="*/ 177073 w 3458306"/>
              <a:gd name="connsiteY0" fmla="*/ 0 h 1463040"/>
              <a:gd name="connsiteX1" fmla="*/ 3214461 w 3458306"/>
              <a:gd name="connsiteY1" fmla="*/ 0 h 1463040"/>
              <a:gd name="connsiteX2" fmla="*/ 3458306 w 3458306"/>
              <a:gd name="connsiteY2" fmla="*/ 243845 h 1463040"/>
              <a:gd name="connsiteX3" fmla="*/ 3458306 w 3458306"/>
              <a:gd name="connsiteY3" fmla="*/ 1219195 h 1463040"/>
              <a:gd name="connsiteX4" fmla="*/ 3214461 w 3458306"/>
              <a:gd name="connsiteY4" fmla="*/ 1463040 h 1463040"/>
              <a:gd name="connsiteX5" fmla="*/ 177073 w 3458306"/>
              <a:gd name="connsiteY5" fmla="*/ 1463040 h 1463040"/>
              <a:gd name="connsiteX6" fmla="*/ 4649 w 3458306"/>
              <a:gd name="connsiteY6" fmla="*/ 1391620 h 1463040"/>
              <a:gd name="connsiteX7" fmla="*/ 1 w 3458306"/>
              <a:gd name="connsiteY7" fmla="*/ 1384726 h 1463040"/>
              <a:gd name="connsiteX8" fmla="*/ 463315 w 3458306"/>
              <a:gd name="connsiteY8" fmla="*/ 1268897 h 1463040"/>
              <a:gd name="connsiteX9" fmla="*/ 463315 w 3458306"/>
              <a:gd name="connsiteY9" fmla="*/ 194144 h 1463040"/>
              <a:gd name="connsiteX10" fmla="*/ 0 w 3458306"/>
              <a:gd name="connsiteY10" fmla="*/ 78315 h 1463040"/>
              <a:gd name="connsiteX11" fmla="*/ 4649 w 3458306"/>
              <a:gd name="connsiteY11" fmla="*/ 71421 h 1463040"/>
              <a:gd name="connsiteX12" fmla="*/ 177073 w 3458306"/>
              <a:gd name="connsiteY12"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8306" h="1463040">
                <a:moveTo>
                  <a:pt x="177073" y="0"/>
                </a:moveTo>
                <a:lnTo>
                  <a:pt x="3214461" y="0"/>
                </a:lnTo>
                <a:cubicBezTo>
                  <a:pt x="3349133" y="0"/>
                  <a:pt x="3458306" y="109173"/>
                  <a:pt x="3458306" y="243845"/>
                </a:cubicBezTo>
                <a:lnTo>
                  <a:pt x="3458306" y="1219195"/>
                </a:lnTo>
                <a:cubicBezTo>
                  <a:pt x="3458306" y="1353867"/>
                  <a:pt x="3349133" y="1463040"/>
                  <a:pt x="3214461" y="1463040"/>
                </a:cubicBezTo>
                <a:lnTo>
                  <a:pt x="177073" y="1463040"/>
                </a:lnTo>
                <a:cubicBezTo>
                  <a:pt x="109737" y="1463040"/>
                  <a:pt x="48776" y="1435747"/>
                  <a:pt x="4649" y="1391620"/>
                </a:cubicBezTo>
                <a:lnTo>
                  <a:pt x="1" y="1384726"/>
                </a:lnTo>
                <a:lnTo>
                  <a:pt x="463315" y="1268897"/>
                </a:lnTo>
                <a:lnTo>
                  <a:pt x="463315" y="194144"/>
                </a:lnTo>
                <a:lnTo>
                  <a:pt x="0" y="78315"/>
                </a:lnTo>
                <a:lnTo>
                  <a:pt x="4649" y="71421"/>
                </a:lnTo>
                <a:cubicBezTo>
                  <a:pt x="48776" y="27293"/>
                  <a:pt x="109737" y="0"/>
                  <a:pt x="177073" y="0"/>
                </a:cubicBezTo>
                <a:close/>
              </a:path>
            </a:pathLst>
          </a:custGeom>
          <a:solidFill>
            <a:schemeClr val="bg1"/>
          </a:solidFill>
          <a:ln>
            <a:noFill/>
          </a:ln>
          <a:effectLst>
            <a:outerShdw blurRad="1016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a:extLst>
              <a:ext uri="{FF2B5EF4-FFF2-40B4-BE49-F238E27FC236}">
                <a16:creationId xmlns:a16="http://schemas.microsoft.com/office/drawing/2014/main" id="{CA472452-5B2C-478B-A823-7B96CC76E525}"/>
              </a:ext>
            </a:extLst>
          </p:cNvPr>
          <p:cNvSpPr/>
          <p:nvPr/>
        </p:nvSpPr>
        <p:spPr>
          <a:xfrm rot="16200000" flipH="1">
            <a:off x="5357315" y="5323725"/>
            <a:ext cx="1645700" cy="1016449"/>
          </a:xfrm>
          <a:prstGeom prst="triangle">
            <a:avLst>
              <a:gd name="adj" fmla="val 48807"/>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3153F371-D186-4ADC-9DB6-DC40EDE2B934}"/>
              </a:ext>
            </a:extLst>
          </p:cNvPr>
          <p:cNvGrpSpPr/>
          <p:nvPr/>
        </p:nvGrpSpPr>
        <p:grpSpPr>
          <a:xfrm flipH="1">
            <a:off x="6746042" y="5546290"/>
            <a:ext cx="3088000" cy="584775"/>
            <a:chOff x="2290526" y="1104207"/>
            <a:chExt cx="3829420" cy="839138"/>
          </a:xfrm>
        </p:grpSpPr>
        <p:sp>
          <p:nvSpPr>
            <p:cNvPr id="110" name="TextBox 109">
              <a:extLst>
                <a:ext uri="{FF2B5EF4-FFF2-40B4-BE49-F238E27FC236}">
                  <a16:creationId xmlns:a16="http://schemas.microsoft.com/office/drawing/2014/main" id="{0135511C-48D5-4331-8384-405A5C06AC9E}"/>
                </a:ext>
              </a:extLst>
            </p:cNvPr>
            <p:cNvSpPr txBox="1"/>
            <p:nvPr/>
          </p:nvSpPr>
          <p:spPr>
            <a:xfrm>
              <a:off x="2683777" y="1104207"/>
              <a:ext cx="3436169" cy="8391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smtClean="0">
                  <a:ln>
                    <a:noFill/>
                  </a:ln>
                  <a:solidFill>
                    <a:srgbClr val="CC3300"/>
                  </a:solidFill>
                  <a:effectLst/>
                  <a:uLnTx/>
                  <a:uFillTx/>
                  <a:ea typeface="+mn-ea"/>
                  <a:cs typeface="+mn-cs"/>
                </a:rPr>
                <a:t>Allah razı</a:t>
              </a:r>
              <a:r>
                <a:rPr kumimoji="0" lang="tr-TR" sz="3200" b="1" i="0" u="none" strike="noStrike" kern="1200" cap="none" spc="0" normalizeH="0" noProof="0" dirty="0" smtClean="0">
                  <a:ln>
                    <a:noFill/>
                  </a:ln>
                  <a:solidFill>
                    <a:srgbClr val="CC3300"/>
                  </a:solidFill>
                  <a:effectLst/>
                  <a:uLnTx/>
                  <a:uFillTx/>
                  <a:ea typeface="+mn-ea"/>
                  <a:cs typeface="+mn-cs"/>
                </a:rPr>
                <a:t> olsun</a:t>
              </a:r>
              <a:endParaRPr kumimoji="0" lang="en-US" sz="3200" b="1" i="0" u="none" strike="noStrike" kern="1200" cap="none" spc="0" normalizeH="0" baseline="0" noProof="0" dirty="0">
                <a:ln>
                  <a:noFill/>
                </a:ln>
                <a:solidFill>
                  <a:srgbClr val="CC3300"/>
                </a:solidFill>
                <a:effectLst/>
                <a:uLnTx/>
                <a:uFillTx/>
                <a:ea typeface="+mn-ea"/>
                <a:cs typeface="+mn-cs"/>
              </a:endParaRPr>
            </a:p>
          </p:txBody>
        </p:sp>
        <p:sp>
          <p:nvSpPr>
            <p:cNvPr id="111" name="TextBox 110">
              <a:extLst>
                <a:ext uri="{FF2B5EF4-FFF2-40B4-BE49-F238E27FC236}">
                  <a16:creationId xmlns:a16="http://schemas.microsoft.com/office/drawing/2014/main" id="{8AB37EA9-8631-4290-880D-7C764CAFCD08}"/>
                </a:ext>
              </a:extLst>
            </p:cNvPr>
            <p:cNvSpPr txBox="1"/>
            <p:nvPr/>
          </p:nvSpPr>
          <p:spPr>
            <a:xfrm>
              <a:off x="2290526" y="1355262"/>
              <a:ext cx="2979691" cy="3643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lumMod val="50000"/>
                  </a:prstClr>
                </a:solidFill>
                <a:effectLst/>
                <a:uLnTx/>
                <a:uFillTx/>
                <a:latin typeface="SansSerif" panose="00000400000000000000" pitchFamily="2" charset="2"/>
                <a:ea typeface="+mn-ea"/>
                <a:cs typeface="+mn-cs"/>
              </a:endParaRPr>
            </a:p>
          </p:txBody>
        </p:sp>
      </p:grpSp>
      <p:grpSp>
        <p:nvGrpSpPr>
          <p:cNvPr id="116" name="Group 115">
            <a:extLst>
              <a:ext uri="{FF2B5EF4-FFF2-40B4-BE49-F238E27FC236}">
                <a16:creationId xmlns:a16="http://schemas.microsoft.com/office/drawing/2014/main" id="{5EA22AFA-6F61-4764-A832-E9934574DC1C}"/>
              </a:ext>
            </a:extLst>
          </p:cNvPr>
          <p:cNvGrpSpPr/>
          <p:nvPr/>
        </p:nvGrpSpPr>
        <p:grpSpPr>
          <a:xfrm>
            <a:off x="248097" y="5703706"/>
            <a:ext cx="5454830" cy="340375"/>
            <a:chOff x="0" y="5859667"/>
            <a:chExt cx="5433487" cy="399538"/>
          </a:xfrm>
        </p:grpSpPr>
        <p:sp>
          <p:nvSpPr>
            <p:cNvPr id="9" name="Circle: Hollow 8">
              <a:extLst>
                <a:ext uri="{FF2B5EF4-FFF2-40B4-BE49-F238E27FC236}">
                  <a16:creationId xmlns:a16="http://schemas.microsoft.com/office/drawing/2014/main" id="{A633FD46-6C32-4528-8088-470489182D70}"/>
                </a:ext>
              </a:extLst>
            </p:cNvPr>
            <p:cNvSpPr/>
            <p:nvPr/>
          </p:nvSpPr>
          <p:spPr>
            <a:xfrm>
              <a:off x="5183298" y="5859667"/>
              <a:ext cx="250189" cy="399538"/>
            </a:xfrm>
            <a:prstGeom prst="donu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29">
              <a:extLst>
                <a:ext uri="{FF2B5EF4-FFF2-40B4-BE49-F238E27FC236}">
                  <a16:creationId xmlns:a16="http://schemas.microsoft.com/office/drawing/2014/main" id="{E7B53C88-1652-479C-A85C-8276E35D7CE9}"/>
                </a:ext>
              </a:extLst>
            </p:cNvPr>
            <p:cNvCxnSpPr>
              <a:stCxn id="9" idx="2"/>
            </p:cNvCxnSpPr>
            <p:nvPr/>
          </p:nvCxnSpPr>
          <p:spPr>
            <a:xfrm flipH="1" flipV="1">
              <a:off x="0" y="6056544"/>
              <a:ext cx="5183297" cy="1"/>
            </a:xfrm>
            <a:prstGeom prst="line">
              <a:avLst/>
            </a:prstGeom>
            <a:ln>
              <a:solidFill>
                <a:srgbClr val="CC3300"/>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4549E9B3-8BF4-446A-9BA5-C99D4BC9B3B7}"/>
              </a:ext>
            </a:extLst>
          </p:cNvPr>
          <p:cNvGrpSpPr/>
          <p:nvPr/>
        </p:nvGrpSpPr>
        <p:grpSpPr>
          <a:xfrm>
            <a:off x="6506886" y="4765398"/>
            <a:ext cx="5533597" cy="353607"/>
            <a:chOff x="6662369" y="4866500"/>
            <a:chExt cx="5533597" cy="353607"/>
          </a:xfrm>
        </p:grpSpPr>
        <p:sp>
          <p:nvSpPr>
            <p:cNvPr id="114" name="Circle: Hollow 113">
              <a:extLst>
                <a:ext uri="{FF2B5EF4-FFF2-40B4-BE49-F238E27FC236}">
                  <a16:creationId xmlns:a16="http://schemas.microsoft.com/office/drawing/2014/main" id="{C638018A-7260-4580-84C6-6F1B79EBC21A}"/>
                </a:ext>
              </a:extLst>
            </p:cNvPr>
            <p:cNvSpPr/>
            <p:nvPr/>
          </p:nvSpPr>
          <p:spPr>
            <a:xfrm>
              <a:off x="6662369" y="4866500"/>
              <a:ext cx="350300" cy="353607"/>
            </a:xfrm>
            <a:prstGeom prst="donut">
              <a:avLst/>
            </a:prstGeom>
            <a:solidFill>
              <a:srgbClr val="000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5" name="Straight Connector 114">
              <a:extLst>
                <a:ext uri="{FF2B5EF4-FFF2-40B4-BE49-F238E27FC236}">
                  <a16:creationId xmlns:a16="http://schemas.microsoft.com/office/drawing/2014/main" id="{069C9857-7A04-4C3C-B130-95F44BAFC4C2}"/>
                </a:ext>
              </a:extLst>
            </p:cNvPr>
            <p:cNvCxnSpPr/>
            <p:nvPr/>
          </p:nvCxnSpPr>
          <p:spPr>
            <a:xfrm flipH="1" flipV="1">
              <a:off x="7012669" y="5043303"/>
              <a:ext cx="5183297" cy="1"/>
            </a:xfrm>
            <a:prstGeom prst="line">
              <a:avLst/>
            </a:prstGeom>
            <a:ln>
              <a:solidFill>
                <a:srgbClr val="00009C"/>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386EE3C5-E793-44B8-818D-1A1C03A359B0}"/>
              </a:ext>
            </a:extLst>
          </p:cNvPr>
          <p:cNvGrpSpPr/>
          <p:nvPr/>
        </p:nvGrpSpPr>
        <p:grpSpPr>
          <a:xfrm>
            <a:off x="82383" y="3782277"/>
            <a:ext cx="5514292" cy="338887"/>
            <a:chOff x="0" y="5914534"/>
            <a:chExt cx="5514292" cy="338887"/>
          </a:xfrm>
        </p:grpSpPr>
        <p:sp>
          <p:nvSpPr>
            <p:cNvPr id="118" name="Circle: Hollow 117">
              <a:extLst>
                <a:ext uri="{FF2B5EF4-FFF2-40B4-BE49-F238E27FC236}">
                  <a16:creationId xmlns:a16="http://schemas.microsoft.com/office/drawing/2014/main" id="{14EE830B-35D3-4CFC-BCDE-1C75F7517CD5}"/>
                </a:ext>
              </a:extLst>
            </p:cNvPr>
            <p:cNvSpPr/>
            <p:nvPr/>
          </p:nvSpPr>
          <p:spPr>
            <a:xfrm>
              <a:off x="5183297" y="5914534"/>
              <a:ext cx="330995" cy="338887"/>
            </a:xfrm>
            <a:prstGeom prst="donut">
              <a:avLst/>
            </a:prstGeom>
            <a:solidFill>
              <a:srgbClr val="D20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9" name="Straight Connector 118">
              <a:extLst>
                <a:ext uri="{FF2B5EF4-FFF2-40B4-BE49-F238E27FC236}">
                  <a16:creationId xmlns:a16="http://schemas.microsoft.com/office/drawing/2014/main" id="{3912D952-D0D4-4B7F-91AD-EFACE1D775E2}"/>
                </a:ext>
              </a:extLst>
            </p:cNvPr>
            <p:cNvCxnSpPr>
              <a:stCxn id="118" idx="2"/>
            </p:cNvCxnSpPr>
            <p:nvPr/>
          </p:nvCxnSpPr>
          <p:spPr>
            <a:xfrm flipH="1" flipV="1">
              <a:off x="0" y="6056544"/>
              <a:ext cx="5183297" cy="1"/>
            </a:xfrm>
            <a:prstGeom prst="line">
              <a:avLst/>
            </a:prstGeom>
            <a:ln>
              <a:solidFill>
                <a:srgbClr val="D200D2"/>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F4158AC3-D531-4466-AE86-69D555D0B1E3}"/>
              </a:ext>
            </a:extLst>
          </p:cNvPr>
          <p:cNvGrpSpPr/>
          <p:nvPr/>
        </p:nvGrpSpPr>
        <p:grpSpPr>
          <a:xfrm>
            <a:off x="83791" y="1699279"/>
            <a:ext cx="5577050" cy="393753"/>
            <a:chOff x="0" y="5859668"/>
            <a:chExt cx="5577050" cy="393753"/>
          </a:xfrm>
        </p:grpSpPr>
        <p:sp>
          <p:nvSpPr>
            <p:cNvPr id="121" name="Circle: Hollow 120">
              <a:extLst>
                <a:ext uri="{FF2B5EF4-FFF2-40B4-BE49-F238E27FC236}">
                  <a16:creationId xmlns:a16="http://schemas.microsoft.com/office/drawing/2014/main" id="{FCF5F5E9-04AB-40ED-A3C5-CA1FB2D223D9}"/>
                </a:ext>
              </a:extLst>
            </p:cNvPr>
            <p:cNvSpPr/>
            <p:nvPr/>
          </p:nvSpPr>
          <p:spPr>
            <a:xfrm>
              <a:off x="5183297" y="5859668"/>
              <a:ext cx="393753" cy="393753"/>
            </a:xfrm>
            <a:prstGeom prst="donut">
              <a:avLst/>
            </a:prstGeom>
            <a:solidFill>
              <a:srgbClr val="00B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2" name="Straight Connector 121">
              <a:extLst>
                <a:ext uri="{FF2B5EF4-FFF2-40B4-BE49-F238E27FC236}">
                  <a16:creationId xmlns:a16="http://schemas.microsoft.com/office/drawing/2014/main" id="{D453EB15-6D9B-4D31-B04B-EE83AC68ED5C}"/>
                </a:ext>
              </a:extLst>
            </p:cNvPr>
            <p:cNvCxnSpPr>
              <a:stCxn id="121" idx="2"/>
            </p:cNvCxnSpPr>
            <p:nvPr/>
          </p:nvCxnSpPr>
          <p:spPr>
            <a:xfrm flipH="1" flipV="1">
              <a:off x="0" y="6056544"/>
              <a:ext cx="5183297" cy="1"/>
            </a:xfrm>
            <a:prstGeom prst="line">
              <a:avLst/>
            </a:prstGeom>
            <a:ln>
              <a:solidFill>
                <a:srgbClr val="00B792"/>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E7528F10-7043-4FFC-BF51-36D1A69FF43D}"/>
              </a:ext>
            </a:extLst>
          </p:cNvPr>
          <p:cNvGrpSpPr/>
          <p:nvPr/>
        </p:nvGrpSpPr>
        <p:grpSpPr>
          <a:xfrm>
            <a:off x="6708300" y="2778183"/>
            <a:ext cx="5533597" cy="393753"/>
            <a:chOff x="6662368" y="4826354"/>
            <a:chExt cx="5533597" cy="393753"/>
          </a:xfrm>
        </p:grpSpPr>
        <p:sp>
          <p:nvSpPr>
            <p:cNvPr id="125" name="Circle: Hollow 124">
              <a:extLst>
                <a:ext uri="{FF2B5EF4-FFF2-40B4-BE49-F238E27FC236}">
                  <a16:creationId xmlns:a16="http://schemas.microsoft.com/office/drawing/2014/main" id="{CACA224E-CD03-49BD-BB65-32EFB0D1F887}"/>
                </a:ext>
              </a:extLst>
            </p:cNvPr>
            <p:cNvSpPr/>
            <p:nvPr/>
          </p:nvSpPr>
          <p:spPr>
            <a:xfrm>
              <a:off x="6662368" y="4826354"/>
              <a:ext cx="393753" cy="393753"/>
            </a:xfrm>
            <a:prstGeom prst="donut">
              <a:avLst/>
            </a:prstGeom>
            <a:solidFill>
              <a:srgbClr val="D71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6" name="Straight Connector 125">
              <a:extLst>
                <a:ext uri="{FF2B5EF4-FFF2-40B4-BE49-F238E27FC236}">
                  <a16:creationId xmlns:a16="http://schemas.microsoft.com/office/drawing/2014/main" id="{6606CD7E-4646-432E-8D82-E4A9AFDFBD7D}"/>
                </a:ext>
              </a:extLst>
            </p:cNvPr>
            <p:cNvCxnSpPr/>
            <p:nvPr/>
          </p:nvCxnSpPr>
          <p:spPr>
            <a:xfrm flipH="1" flipV="1">
              <a:off x="7012668" y="5009403"/>
              <a:ext cx="5183297" cy="1"/>
            </a:xfrm>
            <a:prstGeom prst="line">
              <a:avLst/>
            </a:prstGeom>
            <a:ln>
              <a:solidFill>
                <a:srgbClr val="D71E74"/>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3295241D-A708-42D0-9D90-CF9CE7E3C750}"/>
              </a:ext>
            </a:extLst>
          </p:cNvPr>
          <p:cNvGrpSpPr/>
          <p:nvPr/>
        </p:nvGrpSpPr>
        <p:grpSpPr>
          <a:xfrm>
            <a:off x="6689901" y="596393"/>
            <a:ext cx="5533597" cy="393753"/>
            <a:chOff x="6662368" y="4826354"/>
            <a:chExt cx="5533597" cy="393753"/>
          </a:xfrm>
        </p:grpSpPr>
        <p:sp>
          <p:nvSpPr>
            <p:cNvPr id="128" name="Circle: Hollow 127">
              <a:extLst>
                <a:ext uri="{FF2B5EF4-FFF2-40B4-BE49-F238E27FC236}">
                  <a16:creationId xmlns:a16="http://schemas.microsoft.com/office/drawing/2014/main" id="{986134AE-B50D-4F14-81C3-BE46F8AFCB04}"/>
                </a:ext>
              </a:extLst>
            </p:cNvPr>
            <p:cNvSpPr/>
            <p:nvPr/>
          </p:nvSpPr>
          <p:spPr>
            <a:xfrm>
              <a:off x="6662368" y="4826354"/>
              <a:ext cx="393753" cy="393753"/>
            </a:xfrm>
            <a:prstGeom prst="donut">
              <a:avLst/>
            </a:prstGeom>
            <a:solidFill>
              <a:srgbClr val="621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9" name="Straight Connector 128">
              <a:extLst>
                <a:ext uri="{FF2B5EF4-FFF2-40B4-BE49-F238E27FC236}">
                  <a16:creationId xmlns:a16="http://schemas.microsoft.com/office/drawing/2014/main" id="{25A0FD1E-701A-42A3-9D87-BAE44CE2220B}"/>
                </a:ext>
              </a:extLst>
            </p:cNvPr>
            <p:cNvCxnSpPr/>
            <p:nvPr/>
          </p:nvCxnSpPr>
          <p:spPr>
            <a:xfrm flipH="1" flipV="1">
              <a:off x="7012668" y="5009403"/>
              <a:ext cx="5183297" cy="1"/>
            </a:xfrm>
            <a:prstGeom prst="line">
              <a:avLst/>
            </a:prstGeom>
            <a:ln>
              <a:solidFill>
                <a:srgbClr val="6219AB"/>
              </a:solidFill>
            </a:ln>
          </p:spPr>
          <p:style>
            <a:lnRef idx="1">
              <a:schemeClr val="accent1"/>
            </a:lnRef>
            <a:fillRef idx="0">
              <a:schemeClr val="accent1"/>
            </a:fillRef>
            <a:effectRef idx="0">
              <a:schemeClr val="accent1"/>
            </a:effectRef>
            <a:fontRef idx="minor">
              <a:schemeClr val="tx1"/>
            </a:fontRef>
          </p:style>
        </p:cxnSp>
      </p:grpSp>
      <p:pic>
        <p:nvPicPr>
          <p:cNvPr id="74" name="Picture 73">
            <a:extLst>
              <a:ext uri="{FF2B5EF4-FFF2-40B4-BE49-F238E27FC236}">
                <a16:creationId xmlns:a16="http://schemas.microsoft.com/office/drawing/2014/main" id="{E8FCCFD4-C14E-4992-9EC0-BD10C14DC8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8604"/>
          <a:stretch/>
        </p:blipFill>
        <p:spPr>
          <a:xfrm>
            <a:off x="6189398" y="1768929"/>
            <a:ext cx="453145" cy="368842"/>
          </a:xfrm>
          <a:prstGeom prst="rect">
            <a:avLst/>
          </a:prstGeom>
        </p:spPr>
      </p:pic>
      <p:pic>
        <p:nvPicPr>
          <p:cNvPr id="94" name="Picture 93">
            <a:extLst>
              <a:ext uri="{FF2B5EF4-FFF2-40B4-BE49-F238E27FC236}">
                <a16:creationId xmlns:a16="http://schemas.microsoft.com/office/drawing/2014/main" id="{917A5638-3785-489B-BBA0-20628E35F3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594" t="4927" r="22173" b="19130"/>
          <a:stretch/>
        </p:blipFill>
        <p:spPr>
          <a:xfrm>
            <a:off x="5734795" y="2800339"/>
            <a:ext cx="193066" cy="260738"/>
          </a:xfrm>
          <a:prstGeom prst="rect">
            <a:avLst/>
          </a:prstGeom>
        </p:spPr>
      </p:pic>
      <p:pic>
        <p:nvPicPr>
          <p:cNvPr id="130" name="Picture 129">
            <a:extLst>
              <a:ext uri="{FF2B5EF4-FFF2-40B4-BE49-F238E27FC236}">
                <a16:creationId xmlns:a16="http://schemas.microsoft.com/office/drawing/2014/main" id="{C55130D6-14F2-4193-966F-3677ABEEBA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350" t="9641" r="26808" b="23474"/>
          <a:stretch/>
        </p:blipFill>
        <p:spPr>
          <a:xfrm>
            <a:off x="6220237" y="3713673"/>
            <a:ext cx="208148" cy="340879"/>
          </a:xfrm>
          <a:prstGeom prst="rect">
            <a:avLst/>
          </a:prstGeom>
        </p:spPr>
      </p:pic>
      <p:sp>
        <p:nvSpPr>
          <p:cNvPr id="131" name="Yuvarlatılmış Dikdörtgen 130"/>
          <p:cNvSpPr/>
          <p:nvPr/>
        </p:nvSpPr>
        <p:spPr>
          <a:xfrm>
            <a:off x="-64484" y="1853967"/>
            <a:ext cx="2238154" cy="4270287"/>
          </a:xfrm>
          <a:prstGeom prst="roundRect">
            <a:avLst>
              <a:gd name="adj" fmla="val 1430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1"/>
                </a:solidFill>
              </a:rPr>
              <a:t>Dilek ve Dualarda Geçen Dinî </a:t>
            </a:r>
            <a:r>
              <a:rPr lang="tr-TR" sz="2800" dirty="0" smtClean="0">
                <a:solidFill>
                  <a:schemeClr val="tx1"/>
                </a:solidFill>
              </a:rPr>
              <a:t>İfadelerimiz</a:t>
            </a:r>
            <a:endParaRPr lang="tr-TR" sz="2800" dirty="0">
              <a:solidFill>
                <a:schemeClr val="tx1"/>
              </a:solidFill>
            </a:endParaRPr>
          </a:p>
        </p:txBody>
      </p:sp>
    </p:spTree>
    <p:custDataLst>
      <p:tags r:id="rId1"/>
    </p:custDataLst>
    <p:extLst>
      <p:ext uri="{BB962C8B-B14F-4D97-AF65-F5344CB8AC3E}">
        <p14:creationId xmlns:p14="http://schemas.microsoft.com/office/powerpoint/2010/main" val="28266502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left)">
                                          <p:cBhvr>
                                            <p:cTn id="7" dur="25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5000" fill="hold" nodeType="clickEffect" p14:presetBounceEnd="57000">
                                      <p:stCondLst>
                                        <p:cond delay="0"/>
                                      </p:stCondLst>
                                      <p:childTnLst>
                                        <p:animMotion origin="layout" path="M 2.29167E-6 -3.7037E-7 L 0.05416 -3.7037E-7 " pathEditMode="relative" rAng="0" ptsTypes="AA" p14:bounceEnd="57000">
                                          <p:cBhvr>
                                            <p:cTn id="11" dur="1000" fill="hold"/>
                                            <p:tgtEl>
                                              <p:spTgt spid="105"/>
                                            </p:tgtEl>
                                            <p:attrNameLst>
                                              <p:attrName>ppt_x</p:attrName>
                                              <p:attrName>ppt_y</p:attrName>
                                            </p:attrNameLst>
                                          </p:cBhvr>
                                          <p:rCtr x="2708" y="0"/>
                                        </p:animMotion>
                                      </p:childTnLst>
                                    </p:cTn>
                                  </p:par>
                                  <p:par>
                                    <p:cTn id="12" presetID="2" presetClass="entr" presetSubtype="8" fill="hold" nodeType="withEffect">
                                      <p:stCondLst>
                                        <p:cond delay="0"/>
                                      </p:stCondLst>
                                      <p:childTnLst>
                                        <p:set>
                                          <p:cBhvr>
                                            <p:cTn id="13" dur="1" fill="hold">
                                              <p:stCondLst>
                                                <p:cond delay="0"/>
                                              </p:stCondLst>
                                            </p:cTn>
                                            <p:tgtEl>
                                              <p:spTgt spid="116"/>
                                            </p:tgtEl>
                                            <p:attrNameLst>
                                              <p:attrName>style.visibility</p:attrName>
                                            </p:attrNameLst>
                                          </p:cBhvr>
                                          <p:to>
                                            <p:strVal val="visible"/>
                                          </p:to>
                                        </p:set>
                                        <p:anim calcmode="lin" valueType="num">
                                          <p:cBhvr additive="base">
                                            <p:cTn id="14" dur="500" fill="hold"/>
                                            <p:tgtEl>
                                              <p:spTgt spid="116"/>
                                            </p:tgtEl>
                                            <p:attrNameLst>
                                              <p:attrName>ppt_x</p:attrName>
                                            </p:attrNameLst>
                                          </p:cBhvr>
                                          <p:tavLst>
                                            <p:tav tm="0">
                                              <p:val>
                                                <p:strVal val="0-#ppt_w/2"/>
                                              </p:val>
                                            </p:tav>
                                            <p:tav tm="100000">
                                              <p:val>
                                                <p:strVal val="#ppt_x"/>
                                              </p:val>
                                            </p:tav>
                                          </p:tavLst>
                                        </p:anim>
                                        <p:anim calcmode="lin" valueType="num">
                                          <p:cBhvr additive="base">
                                            <p:cTn id="15" dur="500" fill="hold"/>
                                            <p:tgtEl>
                                              <p:spTgt spid="116"/>
                                            </p:tgtEl>
                                            <p:attrNameLst>
                                              <p:attrName>ppt_y</p:attrName>
                                            </p:attrNameLst>
                                          </p:cBhvr>
                                          <p:tavLst>
                                            <p:tav tm="0">
                                              <p:val>
                                                <p:strVal val="#ppt_y"/>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wipe(left)">
                                          <p:cBhvr>
                                            <p:cTn id="18" dur="500"/>
                                            <p:tgtEl>
                                              <p:spTgt spid="10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5000" fill="hold" nodeType="clickEffect" p14:presetBounceEnd="57000">
                                      <p:stCondLst>
                                        <p:cond delay="0"/>
                                      </p:stCondLst>
                                      <p:childTnLst>
                                        <p:animMotion origin="layout" path="M -1.25E-6 -7.40741E-7 L -0.05325 -7.40741E-7 " pathEditMode="relative" rAng="0" ptsTypes="AA" p14:bounceEnd="57000">
                                          <p:cBhvr>
                                            <p:cTn id="22" dur="1000" fill="hold"/>
                                            <p:tgtEl>
                                              <p:spTgt spid="75"/>
                                            </p:tgtEl>
                                            <p:attrNameLst>
                                              <p:attrName>ppt_x</p:attrName>
                                              <p:attrName>ppt_y</p:attrName>
                                            </p:attrNameLst>
                                          </p:cBhvr>
                                          <p:rCtr x="-2669" y="0"/>
                                        </p:animMotion>
                                      </p:childTnLst>
                                    </p:cTn>
                                  </p:par>
                                  <p:par>
                                    <p:cTn id="23" presetID="2" presetClass="entr" presetSubtype="2" fill="hold" nodeType="withEffect">
                                      <p:stCondLst>
                                        <p:cond delay="0"/>
                                      </p:stCondLst>
                                      <p:childTnLst>
                                        <p:set>
                                          <p:cBhvr>
                                            <p:cTn id="24" dur="1" fill="hold">
                                              <p:stCondLst>
                                                <p:cond delay="0"/>
                                              </p:stCondLst>
                                            </p:cTn>
                                            <p:tgtEl>
                                              <p:spTgt spid="123"/>
                                            </p:tgtEl>
                                            <p:attrNameLst>
                                              <p:attrName>style.visibility</p:attrName>
                                            </p:attrNameLst>
                                          </p:cBhvr>
                                          <p:to>
                                            <p:strVal val="visible"/>
                                          </p:to>
                                        </p:set>
                                        <p:anim calcmode="lin" valueType="num">
                                          <p:cBhvr additive="base">
                                            <p:cTn id="25" dur="500" fill="hold"/>
                                            <p:tgtEl>
                                              <p:spTgt spid="123"/>
                                            </p:tgtEl>
                                            <p:attrNameLst>
                                              <p:attrName>ppt_x</p:attrName>
                                            </p:attrNameLst>
                                          </p:cBhvr>
                                          <p:tavLst>
                                            <p:tav tm="0">
                                              <p:val>
                                                <p:strVal val="1+#ppt_w/2"/>
                                              </p:val>
                                            </p:tav>
                                            <p:tav tm="100000">
                                              <p:val>
                                                <p:strVal val="#ppt_x"/>
                                              </p:val>
                                            </p:tav>
                                          </p:tavLst>
                                        </p:anim>
                                        <p:anim calcmode="lin" valueType="num">
                                          <p:cBhvr additive="base">
                                            <p:cTn id="26" dur="500" fill="hold"/>
                                            <p:tgtEl>
                                              <p:spTgt spid="123"/>
                                            </p:tgtEl>
                                            <p:attrNameLst>
                                              <p:attrName>ppt_y</p:attrName>
                                            </p:attrNameLst>
                                          </p:cBhvr>
                                          <p:tavLst>
                                            <p:tav tm="0">
                                              <p:val>
                                                <p:strVal val="#ppt_y"/>
                                              </p:val>
                                            </p:tav>
                                            <p:tav tm="100000">
                                              <p:val>
                                                <p:strVal val="#ppt_y"/>
                                              </p:val>
                                            </p:tav>
                                          </p:tavLst>
                                        </p:anim>
                                      </p:childTnLst>
                                    </p:cTn>
                                  </p:par>
                                  <p:par>
                                    <p:cTn id="27" presetID="22" presetClass="entr" presetSubtype="2"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Effect transition="in" filter="wipe(right)">
                                          <p:cBhvr>
                                            <p:cTn id="29" dur="500"/>
                                            <p:tgtEl>
                                              <p:spTgt spid="7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5000" fill="hold" nodeType="clickEffect" p14:presetBounceEnd="57000">
                                      <p:stCondLst>
                                        <p:cond delay="0"/>
                                      </p:stCondLst>
                                      <p:childTnLst>
                                        <p:animMotion origin="layout" path="M 2.29167E-6 -2.59259E-6 L 0.05416 -2.59259E-6 " pathEditMode="relative" rAng="0" ptsTypes="AA" p14:bounceEnd="57000">
                                          <p:cBhvr>
                                            <p:cTn id="33" dur="1000" fill="hold"/>
                                            <p:tgtEl>
                                              <p:spTgt spid="85"/>
                                            </p:tgtEl>
                                            <p:attrNameLst>
                                              <p:attrName>ppt_x</p:attrName>
                                              <p:attrName>ppt_y</p:attrName>
                                            </p:attrNameLst>
                                          </p:cBhvr>
                                          <p:rCtr x="2708" y="0"/>
                                        </p:animMotion>
                                      </p:childTnLst>
                                    </p:cTn>
                                  </p:par>
                                  <p:par>
                                    <p:cTn id="34" presetID="2" presetClass="entr" presetSubtype="8" fill="hold" nodeType="withEffect">
                                      <p:stCondLst>
                                        <p:cond delay="0"/>
                                      </p:stCondLst>
                                      <p:childTnLst>
                                        <p:set>
                                          <p:cBhvr>
                                            <p:cTn id="35" dur="1" fill="hold">
                                              <p:stCondLst>
                                                <p:cond delay="0"/>
                                              </p:stCondLst>
                                            </p:cTn>
                                            <p:tgtEl>
                                              <p:spTgt spid="117"/>
                                            </p:tgtEl>
                                            <p:attrNameLst>
                                              <p:attrName>style.visibility</p:attrName>
                                            </p:attrNameLst>
                                          </p:cBhvr>
                                          <p:to>
                                            <p:strVal val="visible"/>
                                          </p:to>
                                        </p:set>
                                        <p:anim calcmode="lin" valueType="num">
                                          <p:cBhvr additive="base">
                                            <p:cTn id="36" dur="500" fill="hold"/>
                                            <p:tgtEl>
                                              <p:spTgt spid="117"/>
                                            </p:tgtEl>
                                            <p:attrNameLst>
                                              <p:attrName>ppt_x</p:attrName>
                                            </p:attrNameLst>
                                          </p:cBhvr>
                                          <p:tavLst>
                                            <p:tav tm="0">
                                              <p:val>
                                                <p:strVal val="0-#ppt_w/2"/>
                                              </p:val>
                                            </p:tav>
                                            <p:tav tm="100000">
                                              <p:val>
                                                <p:strVal val="#ppt_x"/>
                                              </p:val>
                                            </p:tav>
                                          </p:tavLst>
                                        </p:anim>
                                        <p:anim calcmode="lin" valueType="num">
                                          <p:cBhvr additive="base">
                                            <p:cTn id="37" dur="500" fill="hold"/>
                                            <p:tgtEl>
                                              <p:spTgt spid="117"/>
                                            </p:tgtEl>
                                            <p:attrNameLst>
                                              <p:attrName>ppt_y</p:attrName>
                                            </p:attrNameLst>
                                          </p:cBhvr>
                                          <p:tavLst>
                                            <p:tav tm="0">
                                              <p:val>
                                                <p:strVal val="#ppt_y"/>
                                              </p:val>
                                            </p:tav>
                                            <p:tav tm="100000">
                                              <p:val>
                                                <p:strVal val="#ppt_y"/>
                                              </p:val>
                                            </p:tav>
                                          </p:tavLst>
                                        </p:anim>
                                      </p:childTnLst>
                                    </p:cTn>
                                  </p:par>
                                  <p:par>
                                    <p:cTn id="38" presetID="22" presetClass="entr" presetSubtype="8" fill="hold" nodeType="with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wipe(left)">
                                          <p:cBhvr>
                                            <p:cTn id="40" dur="500"/>
                                            <p:tgtEl>
                                              <p:spTgt spid="8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5000" fill="hold" nodeType="clickEffect" p14:presetBounceEnd="57000">
                                      <p:stCondLst>
                                        <p:cond delay="0"/>
                                      </p:stCondLst>
                                      <p:childTnLst>
                                        <p:animMotion origin="layout" path="M -4.79167E-6 -3.7037E-7 L -0.05325 -3.7037E-7 " pathEditMode="relative" rAng="0" ptsTypes="AA" p14:bounceEnd="57000">
                                          <p:cBhvr>
                                            <p:cTn id="44" dur="1000" fill="hold"/>
                                            <p:tgtEl>
                                              <p:spTgt spid="95"/>
                                            </p:tgtEl>
                                            <p:attrNameLst>
                                              <p:attrName>ppt_x</p:attrName>
                                              <p:attrName>ppt_y</p:attrName>
                                            </p:attrNameLst>
                                          </p:cBhvr>
                                          <p:rCtr x="-2669" y="0"/>
                                        </p:animMotion>
                                      </p:childTnLst>
                                    </p:cTn>
                                  </p:par>
                                  <p:par>
                                    <p:cTn id="45" presetID="2" presetClass="entr" presetSubtype="2" fill="hold" nodeType="withEffect">
                                      <p:stCondLst>
                                        <p:cond delay="0"/>
                                      </p:stCondLst>
                                      <p:childTnLst>
                                        <p:set>
                                          <p:cBhvr>
                                            <p:cTn id="46" dur="1" fill="hold">
                                              <p:stCondLst>
                                                <p:cond delay="0"/>
                                              </p:stCondLst>
                                            </p:cTn>
                                            <p:tgtEl>
                                              <p:spTgt spid="124"/>
                                            </p:tgtEl>
                                            <p:attrNameLst>
                                              <p:attrName>style.visibility</p:attrName>
                                            </p:attrNameLst>
                                          </p:cBhvr>
                                          <p:to>
                                            <p:strVal val="visible"/>
                                          </p:to>
                                        </p:set>
                                        <p:anim calcmode="lin" valueType="num">
                                          <p:cBhvr additive="base">
                                            <p:cTn id="47" dur="500" fill="hold"/>
                                            <p:tgtEl>
                                              <p:spTgt spid="124"/>
                                            </p:tgtEl>
                                            <p:attrNameLst>
                                              <p:attrName>ppt_x</p:attrName>
                                            </p:attrNameLst>
                                          </p:cBhvr>
                                          <p:tavLst>
                                            <p:tav tm="0">
                                              <p:val>
                                                <p:strVal val="1+#ppt_w/2"/>
                                              </p:val>
                                            </p:tav>
                                            <p:tav tm="100000">
                                              <p:val>
                                                <p:strVal val="#ppt_x"/>
                                              </p:val>
                                            </p:tav>
                                          </p:tavLst>
                                        </p:anim>
                                        <p:anim calcmode="lin" valueType="num">
                                          <p:cBhvr additive="base">
                                            <p:cTn id="48" dur="500" fill="hold"/>
                                            <p:tgtEl>
                                              <p:spTgt spid="124"/>
                                            </p:tgtEl>
                                            <p:attrNameLst>
                                              <p:attrName>ppt_y</p:attrName>
                                            </p:attrNameLst>
                                          </p:cBhvr>
                                          <p:tavLst>
                                            <p:tav tm="0">
                                              <p:val>
                                                <p:strVal val="#ppt_y"/>
                                              </p:val>
                                            </p:tav>
                                            <p:tav tm="100000">
                                              <p:val>
                                                <p:strVal val="#ppt_y"/>
                                              </p:val>
                                            </p:tav>
                                          </p:tavLst>
                                        </p:anim>
                                      </p:childTnLst>
                                    </p:cTn>
                                  </p:par>
                                  <p:par>
                                    <p:cTn id="49" presetID="22" presetClass="entr" presetSubtype="2" fill="hold" nodeType="with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wipe(right)">
                                          <p:cBhvr>
                                            <p:cTn id="51" dur="500"/>
                                            <p:tgtEl>
                                              <p:spTgt spid="9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5000" fill="hold" nodeType="clickEffect" p14:presetBounceEnd="57000">
                                      <p:stCondLst>
                                        <p:cond delay="0"/>
                                      </p:stCondLst>
                                      <p:childTnLst>
                                        <p:animMotion origin="layout" path="M -2.08333E-6 -1.85185E-6 L 0.05417 -1.85185E-6 " pathEditMode="relative" rAng="0" ptsTypes="AA" p14:bounceEnd="57000">
                                          <p:cBhvr>
                                            <p:cTn id="55" dur="1000" fill="hold"/>
                                            <p:tgtEl>
                                              <p:spTgt spid="65"/>
                                            </p:tgtEl>
                                            <p:attrNameLst>
                                              <p:attrName>ppt_x</p:attrName>
                                              <p:attrName>ppt_y</p:attrName>
                                            </p:attrNameLst>
                                          </p:cBhvr>
                                          <p:rCtr x="2708" y="0"/>
                                        </p:animMotion>
                                      </p:childTnLst>
                                    </p:cTn>
                                  </p:par>
                                  <p:par>
                                    <p:cTn id="56" presetID="2" presetClass="entr" presetSubtype="8" fill="hold" nodeType="withEffect">
                                      <p:stCondLst>
                                        <p:cond delay="0"/>
                                      </p:stCondLst>
                                      <p:childTnLst>
                                        <p:set>
                                          <p:cBhvr>
                                            <p:cTn id="57" dur="1" fill="hold">
                                              <p:stCondLst>
                                                <p:cond delay="0"/>
                                              </p:stCondLst>
                                            </p:cTn>
                                            <p:tgtEl>
                                              <p:spTgt spid="120"/>
                                            </p:tgtEl>
                                            <p:attrNameLst>
                                              <p:attrName>style.visibility</p:attrName>
                                            </p:attrNameLst>
                                          </p:cBhvr>
                                          <p:to>
                                            <p:strVal val="visible"/>
                                          </p:to>
                                        </p:set>
                                        <p:anim calcmode="lin" valueType="num">
                                          <p:cBhvr additive="base">
                                            <p:cTn id="58" dur="500" fill="hold"/>
                                            <p:tgtEl>
                                              <p:spTgt spid="120"/>
                                            </p:tgtEl>
                                            <p:attrNameLst>
                                              <p:attrName>ppt_x</p:attrName>
                                            </p:attrNameLst>
                                          </p:cBhvr>
                                          <p:tavLst>
                                            <p:tav tm="0">
                                              <p:val>
                                                <p:strVal val="0-#ppt_w/2"/>
                                              </p:val>
                                            </p:tav>
                                            <p:tav tm="100000">
                                              <p:val>
                                                <p:strVal val="#ppt_x"/>
                                              </p:val>
                                            </p:tav>
                                          </p:tavLst>
                                        </p:anim>
                                        <p:anim calcmode="lin" valueType="num">
                                          <p:cBhvr additive="base">
                                            <p:cTn id="59" dur="500" fill="hold"/>
                                            <p:tgtEl>
                                              <p:spTgt spid="120"/>
                                            </p:tgtEl>
                                            <p:attrNameLst>
                                              <p:attrName>ppt_y</p:attrName>
                                            </p:attrNameLst>
                                          </p:cBhvr>
                                          <p:tavLst>
                                            <p:tav tm="0">
                                              <p:val>
                                                <p:strVal val="#ppt_y"/>
                                              </p:val>
                                            </p:tav>
                                            <p:tav tm="100000">
                                              <p:val>
                                                <p:strVal val="#ppt_y"/>
                                              </p:val>
                                            </p:tav>
                                          </p:tavLst>
                                        </p:anim>
                                      </p:childTnLst>
                                    </p:cTn>
                                  </p:par>
                                  <p:par>
                                    <p:cTn id="60" presetID="22" presetClass="entr" presetSubtype="8" fill="hold" nodeType="with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wipe(left)">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5000" fill="hold" nodeType="clickEffect" p14:presetBounceEnd="57000">
                                      <p:stCondLst>
                                        <p:cond delay="0"/>
                                      </p:stCondLst>
                                      <p:childTnLst>
                                        <p:animMotion origin="layout" path="M 4.375E-6 4.81481E-6 L -0.05326 4.81481E-6 " pathEditMode="relative" rAng="0" ptsTypes="AA" p14:bounceEnd="57000">
                                          <p:cBhvr>
                                            <p:cTn id="66" dur="1000" fill="hold"/>
                                            <p:tgtEl>
                                              <p:spTgt spid="12"/>
                                            </p:tgtEl>
                                            <p:attrNameLst>
                                              <p:attrName>ppt_x</p:attrName>
                                              <p:attrName>ppt_y</p:attrName>
                                            </p:attrNameLst>
                                          </p:cBhvr>
                                          <p:rCtr x="-2669" y="0"/>
                                        </p:animMotion>
                                      </p:childTnLst>
                                    </p:cTn>
                                  </p:par>
                                  <p:par>
                                    <p:cTn id="67" presetID="2" presetClass="entr" presetSubtype="2" fill="hold" nodeType="withEffect">
                                      <p:stCondLst>
                                        <p:cond delay="0"/>
                                      </p:stCondLst>
                                      <p:childTnLst>
                                        <p:set>
                                          <p:cBhvr>
                                            <p:cTn id="68" dur="1" fill="hold">
                                              <p:stCondLst>
                                                <p:cond delay="0"/>
                                              </p:stCondLst>
                                            </p:cTn>
                                            <p:tgtEl>
                                              <p:spTgt spid="127"/>
                                            </p:tgtEl>
                                            <p:attrNameLst>
                                              <p:attrName>style.visibility</p:attrName>
                                            </p:attrNameLst>
                                          </p:cBhvr>
                                          <p:to>
                                            <p:strVal val="visible"/>
                                          </p:to>
                                        </p:set>
                                        <p:anim calcmode="lin" valueType="num">
                                          <p:cBhvr additive="base">
                                            <p:cTn id="69" dur="500" fill="hold"/>
                                            <p:tgtEl>
                                              <p:spTgt spid="127"/>
                                            </p:tgtEl>
                                            <p:attrNameLst>
                                              <p:attrName>ppt_x</p:attrName>
                                            </p:attrNameLst>
                                          </p:cBhvr>
                                          <p:tavLst>
                                            <p:tav tm="0">
                                              <p:val>
                                                <p:strVal val="1+#ppt_w/2"/>
                                              </p:val>
                                            </p:tav>
                                            <p:tav tm="100000">
                                              <p:val>
                                                <p:strVal val="#ppt_x"/>
                                              </p:val>
                                            </p:tav>
                                          </p:tavLst>
                                        </p:anim>
                                        <p:anim calcmode="lin" valueType="num">
                                          <p:cBhvr additive="base">
                                            <p:cTn id="70" dur="500" fill="hold"/>
                                            <p:tgtEl>
                                              <p:spTgt spid="127"/>
                                            </p:tgtEl>
                                            <p:attrNameLst>
                                              <p:attrName>ppt_y</p:attrName>
                                            </p:attrNameLst>
                                          </p:cBhvr>
                                          <p:tavLst>
                                            <p:tav tm="0">
                                              <p:val>
                                                <p:strVal val="#ppt_y"/>
                                              </p:val>
                                            </p:tav>
                                            <p:tav tm="100000">
                                              <p:val>
                                                <p:strVal val="#ppt_y"/>
                                              </p:val>
                                            </p:tav>
                                          </p:tavLst>
                                        </p:anim>
                                      </p:childTnLst>
                                    </p:cTn>
                                  </p:par>
                                  <p:par>
                                    <p:cTn id="71" presetID="22" presetClass="entr" presetSubtype="2"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right)">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left)">
                                          <p:cBhvr>
                                            <p:cTn id="7" dur="25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5000" fill="hold" nodeType="clickEffect">
                                      <p:stCondLst>
                                        <p:cond delay="0"/>
                                      </p:stCondLst>
                                      <p:childTnLst>
                                        <p:animMotion origin="layout" path="M 2.29167E-6 -3.7037E-7 L 0.05416 -3.7037E-7 " pathEditMode="relative" rAng="0" ptsTypes="AA">
                                          <p:cBhvr>
                                            <p:cTn id="11" dur="1000" fill="hold"/>
                                            <p:tgtEl>
                                              <p:spTgt spid="105"/>
                                            </p:tgtEl>
                                            <p:attrNameLst>
                                              <p:attrName>ppt_x</p:attrName>
                                              <p:attrName>ppt_y</p:attrName>
                                            </p:attrNameLst>
                                          </p:cBhvr>
                                          <p:rCtr x="2708" y="0"/>
                                        </p:animMotion>
                                      </p:childTnLst>
                                    </p:cTn>
                                  </p:par>
                                  <p:par>
                                    <p:cTn id="12" presetID="2" presetClass="entr" presetSubtype="8" fill="hold" nodeType="withEffect">
                                      <p:stCondLst>
                                        <p:cond delay="0"/>
                                      </p:stCondLst>
                                      <p:childTnLst>
                                        <p:set>
                                          <p:cBhvr>
                                            <p:cTn id="13" dur="1" fill="hold">
                                              <p:stCondLst>
                                                <p:cond delay="0"/>
                                              </p:stCondLst>
                                            </p:cTn>
                                            <p:tgtEl>
                                              <p:spTgt spid="116"/>
                                            </p:tgtEl>
                                            <p:attrNameLst>
                                              <p:attrName>style.visibility</p:attrName>
                                            </p:attrNameLst>
                                          </p:cBhvr>
                                          <p:to>
                                            <p:strVal val="visible"/>
                                          </p:to>
                                        </p:set>
                                        <p:anim calcmode="lin" valueType="num">
                                          <p:cBhvr additive="base">
                                            <p:cTn id="14" dur="500" fill="hold"/>
                                            <p:tgtEl>
                                              <p:spTgt spid="116"/>
                                            </p:tgtEl>
                                            <p:attrNameLst>
                                              <p:attrName>ppt_x</p:attrName>
                                            </p:attrNameLst>
                                          </p:cBhvr>
                                          <p:tavLst>
                                            <p:tav tm="0">
                                              <p:val>
                                                <p:strVal val="0-#ppt_w/2"/>
                                              </p:val>
                                            </p:tav>
                                            <p:tav tm="100000">
                                              <p:val>
                                                <p:strVal val="#ppt_x"/>
                                              </p:val>
                                            </p:tav>
                                          </p:tavLst>
                                        </p:anim>
                                        <p:anim calcmode="lin" valueType="num">
                                          <p:cBhvr additive="base">
                                            <p:cTn id="15" dur="500" fill="hold"/>
                                            <p:tgtEl>
                                              <p:spTgt spid="116"/>
                                            </p:tgtEl>
                                            <p:attrNameLst>
                                              <p:attrName>ppt_y</p:attrName>
                                            </p:attrNameLst>
                                          </p:cBhvr>
                                          <p:tavLst>
                                            <p:tav tm="0">
                                              <p:val>
                                                <p:strVal val="#ppt_y"/>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wipe(left)">
                                          <p:cBhvr>
                                            <p:cTn id="18" dur="500"/>
                                            <p:tgtEl>
                                              <p:spTgt spid="10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5000" fill="hold" nodeType="clickEffect">
                                      <p:stCondLst>
                                        <p:cond delay="0"/>
                                      </p:stCondLst>
                                      <p:childTnLst>
                                        <p:animMotion origin="layout" path="M -1.25E-6 -7.40741E-7 L -0.05325 -7.40741E-7 " pathEditMode="relative" rAng="0" ptsTypes="AA">
                                          <p:cBhvr>
                                            <p:cTn id="22" dur="1000" fill="hold"/>
                                            <p:tgtEl>
                                              <p:spTgt spid="75"/>
                                            </p:tgtEl>
                                            <p:attrNameLst>
                                              <p:attrName>ppt_x</p:attrName>
                                              <p:attrName>ppt_y</p:attrName>
                                            </p:attrNameLst>
                                          </p:cBhvr>
                                          <p:rCtr x="-2669" y="0"/>
                                        </p:animMotion>
                                      </p:childTnLst>
                                    </p:cTn>
                                  </p:par>
                                  <p:par>
                                    <p:cTn id="23" presetID="2" presetClass="entr" presetSubtype="2" fill="hold" nodeType="withEffect">
                                      <p:stCondLst>
                                        <p:cond delay="0"/>
                                      </p:stCondLst>
                                      <p:childTnLst>
                                        <p:set>
                                          <p:cBhvr>
                                            <p:cTn id="24" dur="1" fill="hold">
                                              <p:stCondLst>
                                                <p:cond delay="0"/>
                                              </p:stCondLst>
                                            </p:cTn>
                                            <p:tgtEl>
                                              <p:spTgt spid="123"/>
                                            </p:tgtEl>
                                            <p:attrNameLst>
                                              <p:attrName>style.visibility</p:attrName>
                                            </p:attrNameLst>
                                          </p:cBhvr>
                                          <p:to>
                                            <p:strVal val="visible"/>
                                          </p:to>
                                        </p:set>
                                        <p:anim calcmode="lin" valueType="num">
                                          <p:cBhvr additive="base">
                                            <p:cTn id="25" dur="500" fill="hold"/>
                                            <p:tgtEl>
                                              <p:spTgt spid="123"/>
                                            </p:tgtEl>
                                            <p:attrNameLst>
                                              <p:attrName>ppt_x</p:attrName>
                                            </p:attrNameLst>
                                          </p:cBhvr>
                                          <p:tavLst>
                                            <p:tav tm="0">
                                              <p:val>
                                                <p:strVal val="1+#ppt_w/2"/>
                                              </p:val>
                                            </p:tav>
                                            <p:tav tm="100000">
                                              <p:val>
                                                <p:strVal val="#ppt_x"/>
                                              </p:val>
                                            </p:tav>
                                          </p:tavLst>
                                        </p:anim>
                                        <p:anim calcmode="lin" valueType="num">
                                          <p:cBhvr additive="base">
                                            <p:cTn id="26" dur="500" fill="hold"/>
                                            <p:tgtEl>
                                              <p:spTgt spid="123"/>
                                            </p:tgtEl>
                                            <p:attrNameLst>
                                              <p:attrName>ppt_y</p:attrName>
                                            </p:attrNameLst>
                                          </p:cBhvr>
                                          <p:tavLst>
                                            <p:tav tm="0">
                                              <p:val>
                                                <p:strVal val="#ppt_y"/>
                                              </p:val>
                                            </p:tav>
                                            <p:tav tm="100000">
                                              <p:val>
                                                <p:strVal val="#ppt_y"/>
                                              </p:val>
                                            </p:tav>
                                          </p:tavLst>
                                        </p:anim>
                                      </p:childTnLst>
                                    </p:cTn>
                                  </p:par>
                                  <p:par>
                                    <p:cTn id="27" presetID="22" presetClass="entr" presetSubtype="2"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Effect transition="in" filter="wipe(right)">
                                          <p:cBhvr>
                                            <p:cTn id="29" dur="500"/>
                                            <p:tgtEl>
                                              <p:spTgt spid="7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5000" fill="hold" nodeType="clickEffect">
                                      <p:stCondLst>
                                        <p:cond delay="0"/>
                                      </p:stCondLst>
                                      <p:childTnLst>
                                        <p:animMotion origin="layout" path="M 2.29167E-6 -2.59259E-6 L 0.05416 -2.59259E-6 " pathEditMode="relative" rAng="0" ptsTypes="AA">
                                          <p:cBhvr>
                                            <p:cTn id="33" dur="1000" fill="hold"/>
                                            <p:tgtEl>
                                              <p:spTgt spid="85"/>
                                            </p:tgtEl>
                                            <p:attrNameLst>
                                              <p:attrName>ppt_x</p:attrName>
                                              <p:attrName>ppt_y</p:attrName>
                                            </p:attrNameLst>
                                          </p:cBhvr>
                                          <p:rCtr x="2708" y="0"/>
                                        </p:animMotion>
                                      </p:childTnLst>
                                    </p:cTn>
                                  </p:par>
                                  <p:par>
                                    <p:cTn id="34" presetID="2" presetClass="entr" presetSubtype="8" fill="hold" nodeType="withEffect">
                                      <p:stCondLst>
                                        <p:cond delay="0"/>
                                      </p:stCondLst>
                                      <p:childTnLst>
                                        <p:set>
                                          <p:cBhvr>
                                            <p:cTn id="35" dur="1" fill="hold">
                                              <p:stCondLst>
                                                <p:cond delay="0"/>
                                              </p:stCondLst>
                                            </p:cTn>
                                            <p:tgtEl>
                                              <p:spTgt spid="117"/>
                                            </p:tgtEl>
                                            <p:attrNameLst>
                                              <p:attrName>style.visibility</p:attrName>
                                            </p:attrNameLst>
                                          </p:cBhvr>
                                          <p:to>
                                            <p:strVal val="visible"/>
                                          </p:to>
                                        </p:set>
                                        <p:anim calcmode="lin" valueType="num">
                                          <p:cBhvr additive="base">
                                            <p:cTn id="36" dur="500" fill="hold"/>
                                            <p:tgtEl>
                                              <p:spTgt spid="117"/>
                                            </p:tgtEl>
                                            <p:attrNameLst>
                                              <p:attrName>ppt_x</p:attrName>
                                            </p:attrNameLst>
                                          </p:cBhvr>
                                          <p:tavLst>
                                            <p:tav tm="0">
                                              <p:val>
                                                <p:strVal val="0-#ppt_w/2"/>
                                              </p:val>
                                            </p:tav>
                                            <p:tav tm="100000">
                                              <p:val>
                                                <p:strVal val="#ppt_x"/>
                                              </p:val>
                                            </p:tav>
                                          </p:tavLst>
                                        </p:anim>
                                        <p:anim calcmode="lin" valueType="num">
                                          <p:cBhvr additive="base">
                                            <p:cTn id="37" dur="500" fill="hold"/>
                                            <p:tgtEl>
                                              <p:spTgt spid="117"/>
                                            </p:tgtEl>
                                            <p:attrNameLst>
                                              <p:attrName>ppt_y</p:attrName>
                                            </p:attrNameLst>
                                          </p:cBhvr>
                                          <p:tavLst>
                                            <p:tav tm="0">
                                              <p:val>
                                                <p:strVal val="#ppt_y"/>
                                              </p:val>
                                            </p:tav>
                                            <p:tav tm="100000">
                                              <p:val>
                                                <p:strVal val="#ppt_y"/>
                                              </p:val>
                                            </p:tav>
                                          </p:tavLst>
                                        </p:anim>
                                      </p:childTnLst>
                                    </p:cTn>
                                  </p:par>
                                  <p:par>
                                    <p:cTn id="38" presetID="22" presetClass="entr" presetSubtype="8" fill="hold" nodeType="with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wipe(left)">
                                          <p:cBhvr>
                                            <p:cTn id="40" dur="500"/>
                                            <p:tgtEl>
                                              <p:spTgt spid="8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5000" fill="hold" nodeType="clickEffect">
                                      <p:stCondLst>
                                        <p:cond delay="0"/>
                                      </p:stCondLst>
                                      <p:childTnLst>
                                        <p:animMotion origin="layout" path="M -4.79167E-6 -3.7037E-7 L -0.05325 -3.7037E-7 " pathEditMode="relative" rAng="0" ptsTypes="AA">
                                          <p:cBhvr>
                                            <p:cTn id="44" dur="1000" fill="hold"/>
                                            <p:tgtEl>
                                              <p:spTgt spid="95"/>
                                            </p:tgtEl>
                                            <p:attrNameLst>
                                              <p:attrName>ppt_x</p:attrName>
                                              <p:attrName>ppt_y</p:attrName>
                                            </p:attrNameLst>
                                          </p:cBhvr>
                                          <p:rCtr x="-2669" y="0"/>
                                        </p:animMotion>
                                      </p:childTnLst>
                                    </p:cTn>
                                  </p:par>
                                  <p:par>
                                    <p:cTn id="45" presetID="2" presetClass="entr" presetSubtype="2" fill="hold" nodeType="withEffect">
                                      <p:stCondLst>
                                        <p:cond delay="0"/>
                                      </p:stCondLst>
                                      <p:childTnLst>
                                        <p:set>
                                          <p:cBhvr>
                                            <p:cTn id="46" dur="1" fill="hold">
                                              <p:stCondLst>
                                                <p:cond delay="0"/>
                                              </p:stCondLst>
                                            </p:cTn>
                                            <p:tgtEl>
                                              <p:spTgt spid="124"/>
                                            </p:tgtEl>
                                            <p:attrNameLst>
                                              <p:attrName>style.visibility</p:attrName>
                                            </p:attrNameLst>
                                          </p:cBhvr>
                                          <p:to>
                                            <p:strVal val="visible"/>
                                          </p:to>
                                        </p:set>
                                        <p:anim calcmode="lin" valueType="num">
                                          <p:cBhvr additive="base">
                                            <p:cTn id="47" dur="500" fill="hold"/>
                                            <p:tgtEl>
                                              <p:spTgt spid="124"/>
                                            </p:tgtEl>
                                            <p:attrNameLst>
                                              <p:attrName>ppt_x</p:attrName>
                                            </p:attrNameLst>
                                          </p:cBhvr>
                                          <p:tavLst>
                                            <p:tav tm="0">
                                              <p:val>
                                                <p:strVal val="1+#ppt_w/2"/>
                                              </p:val>
                                            </p:tav>
                                            <p:tav tm="100000">
                                              <p:val>
                                                <p:strVal val="#ppt_x"/>
                                              </p:val>
                                            </p:tav>
                                          </p:tavLst>
                                        </p:anim>
                                        <p:anim calcmode="lin" valueType="num">
                                          <p:cBhvr additive="base">
                                            <p:cTn id="48" dur="500" fill="hold"/>
                                            <p:tgtEl>
                                              <p:spTgt spid="124"/>
                                            </p:tgtEl>
                                            <p:attrNameLst>
                                              <p:attrName>ppt_y</p:attrName>
                                            </p:attrNameLst>
                                          </p:cBhvr>
                                          <p:tavLst>
                                            <p:tav tm="0">
                                              <p:val>
                                                <p:strVal val="#ppt_y"/>
                                              </p:val>
                                            </p:tav>
                                            <p:tav tm="100000">
                                              <p:val>
                                                <p:strVal val="#ppt_y"/>
                                              </p:val>
                                            </p:tav>
                                          </p:tavLst>
                                        </p:anim>
                                      </p:childTnLst>
                                    </p:cTn>
                                  </p:par>
                                  <p:par>
                                    <p:cTn id="49" presetID="22" presetClass="entr" presetSubtype="2" fill="hold" nodeType="with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wipe(right)">
                                          <p:cBhvr>
                                            <p:cTn id="51" dur="500"/>
                                            <p:tgtEl>
                                              <p:spTgt spid="9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5000" fill="hold" nodeType="clickEffect">
                                      <p:stCondLst>
                                        <p:cond delay="0"/>
                                      </p:stCondLst>
                                      <p:childTnLst>
                                        <p:animMotion origin="layout" path="M -2.08333E-6 -1.85185E-6 L 0.05417 -1.85185E-6 " pathEditMode="relative" rAng="0" ptsTypes="AA">
                                          <p:cBhvr>
                                            <p:cTn id="55" dur="1000" fill="hold"/>
                                            <p:tgtEl>
                                              <p:spTgt spid="65"/>
                                            </p:tgtEl>
                                            <p:attrNameLst>
                                              <p:attrName>ppt_x</p:attrName>
                                              <p:attrName>ppt_y</p:attrName>
                                            </p:attrNameLst>
                                          </p:cBhvr>
                                          <p:rCtr x="2708" y="0"/>
                                        </p:animMotion>
                                      </p:childTnLst>
                                    </p:cTn>
                                  </p:par>
                                  <p:par>
                                    <p:cTn id="56" presetID="2" presetClass="entr" presetSubtype="8" fill="hold" nodeType="withEffect">
                                      <p:stCondLst>
                                        <p:cond delay="0"/>
                                      </p:stCondLst>
                                      <p:childTnLst>
                                        <p:set>
                                          <p:cBhvr>
                                            <p:cTn id="57" dur="1" fill="hold">
                                              <p:stCondLst>
                                                <p:cond delay="0"/>
                                              </p:stCondLst>
                                            </p:cTn>
                                            <p:tgtEl>
                                              <p:spTgt spid="120"/>
                                            </p:tgtEl>
                                            <p:attrNameLst>
                                              <p:attrName>style.visibility</p:attrName>
                                            </p:attrNameLst>
                                          </p:cBhvr>
                                          <p:to>
                                            <p:strVal val="visible"/>
                                          </p:to>
                                        </p:set>
                                        <p:anim calcmode="lin" valueType="num">
                                          <p:cBhvr additive="base">
                                            <p:cTn id="58" dur="500" fill="hold"/>
                                            <p:tgtEl>
                                              <p:spTgt spid="120"/>
                                            </p:tgtEl>
                                            <p:attrNameLst>
                                              <p:attrName>ppt_x</p:attrName>
                                            </p:attrNameLst>
                                          </p:cBhvr>
                                          <p:tavLst>
                                            <p:tav tm="0">
                                              <p:val>
                                                <p:strVal val="0-#ppt_w/2"/>
                                              </p:val>
                                            </p:tav>
                                            <p:tav tm="100000">
                                              <p:val>
                                                <p:strVal val="#ppt_x"/>
                                              </p:val>
                                            </p:tav>
                                          </p:tavLst>
                                        </p:anim>
                                        <p:anim calcmode="lin" valueType="num">
                                          <p:cBhvr additive="base">
                                            <p:cTn id="59" dur="500" fill="hold"/>
                                            <p:tgtEl>
                                              <p:spTgt spid="120"/>
                                            </p:tgtEl>
                                            <p:attrNameLst>
                                              <p:attrName>ppt_y</p:attrName>
                                            </p:attrNameLst>
                                          </p:cBhvr>
                                          <p:tavLst>
                                            <p:tav tm="0">
                                              <p:val>
                                                <p:strVal val="#ppt_y"/>
                                              </p:val>
                                            </p:tav>
                                            <p:tav tm="100000">
                                              <p:val>
                                                <p:strVal val="#ppt_y"/>
                                              </p:val>
                                            </p:tav>
                                          </p:tavLst>
                                        </p:anim>
                                      </p:childTnLst>
                                    </p:cTn>
                                  </p:par>
                                  <p:par>
                                    <p:cTn id="60" presetID="22" presetClass="entr" presetSubtype="8" fill="hold" nodeType="with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wipe(left)">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5000" fill="hold" nodeType="clickEffect">
                                      <p:stCondLst>
                                        <p:cond delay="0"/>
                                      </p:stCondLst>
                                      <p:childTnLst>
                                        <p:animMotion origin="layout" path="M 4.375E-6 4.81481E-6 L -0.05326 4.81481E-6 " pathEditMode="relative" rAng="0" ptsTypes="AA">
                                          <p:cBhvr>
                                            <p:cTn id="66" dur="1000" fill="hold"/>
                                            <p:tgtEl>
                                              <p:spTgt spid="12"/>
                                            </p:tgtEl>
                                            <p:attrNameLst>
                                              <p:attrName>ppt_x</p:attrName>
                                              <p:attrName>ppt_y</p:attrName>
                                            </p:attrNameLst>
                                          </p:cBhvr>
                                          <p:rCtr x="-2669" y="0"/>
                                        </p:animMotion>
                                      </p:childTnLst>
                                    </p:cTn>
                                  </p:par>
                                  <p:par>
                                    <p:cTn id="67" presetID="2" presetClass="entr" presetSubtype="2" fill="hold" nodeType="withEffect">
                                      <p:stCondLst>
                                        <p:cond delay="0"/>
                                      </p:stCondLst>
                                      <p:childTnLst>
                                        <p:set>
                                          <p:cBhvr>
                                            <p:cTn id="68" dur="1" fill="hold">
                                              <p:stCondLst>
                                                <p:cond delay="0"/>
                                              </p:stCondLst>
                                            </p:cTn>
                                            <p:tgtEl>
                                              <p:spTgt spid="127"/>
                                            </p:tgtEl>
                                            <p:attrNameLst>
                                              <p:attrName>style.visibility</p:attrName>
                                            </p:attrNameLst>
                                          </p:cBhvr>
                                          <p:to>
                                            <p:strVal val="visible"/>
                                          </p:to>
                                        </p:set>
                                        <p:anim calcmode="lin" valueType="num">
                                          <p:cBhvr additive="base">
                                            <p:cTn id="69" dur="500" fill="hold"/>
                                            <p:tgtEl>
                                              <p:spTgt spid="127"/>
                                            </p:tgtEl>
                                            <p:attrNameLst>
                                              <p:attrName>ppt_x</p:attrName>
                                            </p:attrNameLst>
                                          </p:cBhvr>
                                          <p:tavLst>
                                            <p:tav tm="0">
                                              <p:val>
                                                <p:strVal val="1+#ppt_w/2"/>
                                              </p:val>
                                            </p:tav>
                                            <p:tav tm="100000">
                                              <p:val>
                                                <p:strVal val="#ppt_x"/>
                                              </p:val>
                                            </p:tav>
                                          </p:tavLst>
                                        </p:anim>
                                        <p:anim calcmode="lin" valueType="num">
                                          <p:cBhvr additive="base">
                                            <p:cTn id="70" dur="500" fill="hold"/>
                                            <p:tgtEl>
                                              <p:spTgt spid="127"/>
                                            </p:tgtEl>
                                            <p:attrNameLst>
                                              <p:attrName>ppt_y</p:attrName>
                                            </p:attrNameLst>
                                          </p:cBhvr>
                                          <p:tavLst>
                                            <p:tav tm="0">
                                              <p:val>
                                                <p:strVal val="#ppt_y"/>
                                              </p:val>
                                            </p:tav>
                                            <p:tav tm="100000">
                                              <p:val>
                                                <p:strVal val="#ppt_y"/>
                                              </p:val>
                                            </p:tav>
                                          </p:tavLst>
                                        </p:anim>
                                      </p:childTnLst>
                                    </p:cTn>
                                  </p:par>
                                  <p:par>
                                    <p:cTn id="71" presetID="22" presetClass="entr" presetSubtype="2"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right)">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A586704-8D41-4B1F-B150-69DC54379A4A}"/>
              </a:ext>
            </a:extLst>
          </p:cNvPr>
          <p:cNvGrpSpPr/>
          <p:nvPr/>
        </p:nvGrpSpPr>
        <p:grpSpPr>
          <a:xfrm>
            <a:off x="1543076" y="4039662"/>
            <a:ext cx="883478" cy="883478"/>
            <a:chOff x="3912982" y="3339018"/>
            <a:chExt cx="1307090" cy="1307090"/>
          </a:xfrm>
        </p:grpSpPr>
        <p:sp>
          <p:nvSpPr>
            <p:cNvPr id="5" name="Oval 4">
              <a:extLst>
                <a:ext uri="{FF2B5EF4-FFF2-40B4-BE49-F238E27FC236}">
                  <a16:creationId xmlns:a16="http://schemas.microsoft.com/office/drawing/2014/main" id="{B0A101D6-F441-4A45-BC67-DD669B2277E7}"/>
                </a:ext>
              </a:extLst>
            </p:cNvPr>
            <p:cNvSpPr/>
            <p:nvPr/>
          </p:nvSpPr>
          <p:spPr>
            <a:xfrm>
              <a:off x="3912982" y="3339018"/>
              <a:ext cx="1307090" cy="130709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Oval 5">
              <a:extLst>
                <a:ext uri="{FF2B5EF4-FFF2-40B4-BE49-F238E27FC236}">
                  <a16:creationId xmlns:a16="http://schemas.microsoft.com/office/drawing/2014/main" id="{F37DA097-46BA-4AB5-8192-47532D483AB1}"/>
                </a:ext>
              </a:extLst>
            </p:cNvPr>
            <p:cNvSpPr/>
            <p:nvPr/>
          </p:nvSpPr>
          <p:spPr>
            <a:xfrm>
              <a:off x="4144138" y="3576556"/>
              <a:ext cx="840739" cy="84073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7" name="Rectangle 10">
            <a:extLst>
              <a:ext uri="{FF2B5EF4-FFF2-40B4-BE49-F238E27FC236}">
                <a16:creationId xmlns:a16="http://schemas.microsoft.com/office/drawing/2014/main" id="{12F6DA05-8992-47A1-80D0-FCD4A693AE7E}"/>
              </a:ext>
            </a:extLst>
          </p:cNvPr>
          <p:cNvSpPr/>
          <p:nvPr/>
        </p:nvSpPr>
        <p:spPr>
          <a:xfrm>
            <a:off x="1356479" y="2985953"/>
            <a:ext cx="685676" cy="1482080"/>
          </a:xfrm>
          <a:custGeom>
            <a:avLst/>
            <a:gdLst>
              <a:gd name="connsiteX0" fmla="*/ 0 w 1434976"/>
              <a:gd name="connsiteY0" fmla="*/ 0 h 720080"/>
              <a:gd name="connsiteX1" fmla="*/ 1434976 w 1434976"/>
              <a:gd name="connsiteY1" fmla="*/ 0 h 720080"/>
              <a:gd name="connsiteX2" fmla="*/ 1434976 w 1434976"/>
              <a:gd name="connsiteY2" fmla="*/ 720080 h 720080"/>
              <a:gd name="connsiteX3" fmla="*/ 0 w 1434976"/>
              <a:gd name="connsiteY3" fmla="*/ 720080 h 720080"/>
              <a:gd name="connsiteX4" fmla="*/ 0 w 1434976"/>
              <a:gd name="connsiteY4" fmla="*/ 0 h 7200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2015480 h 2015480"/>
              <a:gd name="connsiteX4" fmla="*/ 12700 w 1434976"/>
              <a:gd name="connsiteY4" fmla="*/ 0 h 20154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1434976"/>
              <a:gd name="connsiteY0" fmla="*/ 0 h 2015480"/>
              <a:gd name="connsiteX1" fmla="*/ 660276 w 1434976"/>
              <a:gd name="connsiteY1" fmla="*/ 10795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660276"/>
              <a:gd name="connsiteY0" fmla="*/ 0 h 1558280"/>
              <a:gd name="connsiteX1" fmla="*/ 660276 w 660276"/>
              <a:gd name="connsiteY1" fmla="*/ 1079500 h 1558280"/>
              <a:gd name="connsiteX2" fmla="*/ 634876 w 660276"/>
              <a:gd name="connsiteY2" fmla="*/ 1558280 h 1558280"/>
              <a:gd name="connsiteX3" fmla="*/ 0 w 660276"/>
              <a:gd name="connsiteY3" fmla="*/ 643880 h 1558280"/>
              <a:gd name="connsiteX4" fmla="*/ 12700 w 660276"/>
              <a:gd name="connsiteY4" fmla="*/ 0 h 1558280"/>
              <a:gd name="connsiteX0" fmla="*/ 12700 w 660276"/>
              <a:gd name="connsiteY0" fmla="*/ 0 h 1558280"/>
              <a:gd name="connsiteX1" fmla="*/ 660276 w 660276"/>
              <a:gd name="connsiteY1" fmla="*/ 901700 h 1558280"/>
              <a:gd name="connsiteX2" fmla="*/ 634876 w 660276"/>
              <a:gd name="connsiteY2" fmla="*/ 1558280 h 1558280"/>
              <a:gd name="connsiteX3" fmla="*/ 0 w 660276"/>
              <a:gd name="connsiteY3" fmla="*/ 643880 h 1558280"/>
              <a:gd name="connsiteX4" fmla="*/ 12700 w 660276"/>
              <a:gd name="connsiteY4" fmla="*/ 0 h 1558280"/>
              <a:gd name="connsiteX0" fmla="*/ 15038 w 662614"/>
              <a:gd name="connsiteY0" fmla="*/ 0 h 1558280"/>
              <a:gd name="connsiteX1" fmla="*/ 662614 w 662614"/>
              <a:gd name="connsiteY1" fmla="*/ 901700 h 1558280"/>
              <a:gd name="connsiteX2" fmla="*/ 637214 w 662614"/>
              <a:gd name="connsiteY2" fmla="*/ 1558280 h 1558280"/>
              <a:gd name="connsiteX3" fmla="*/ 2338 w 662614"/>
              <a:gd name="connsiteY3" fmla="*/ 643880 h 1558280"/>
              <a:gd name="connsiteX4" fmla="*/ 15038 w 662614"/>
              <a:gd name="connsiteY4" fmla="*/ 0 h 1558280"/>
              <a:gd name="connsiteX0" fmla="*/ 553 w 686229"/>
              <a:gd name="connsiteY0" fmla="*/ 0 h 1405880"/>
              <a:gd name="connsiteX1" fmla="*/ 686229 w 686229"/>
              <a:gd name="connsiteY1" fmla="*/ 749300 h 1405880"/>
              <a:gd name="connsiteX2" fmla="*/ 660829 w 686229"/>
              <a:gd name="connsiteY2" fmla="*/ 1405880 h 1405880"/>
              <a:gd name="connsiteX3" fmla="*/ 25953 w 686229"/>
              <a:gd name="connsiteY3" fmla="*/ 491480 h 1405880"/>
              <a:gd name="connsiteX4" fmla="*/ 553 w 686229"/>
              <a:gd name="connsiteY4" fmla="*/ 0 h 1405880"/>
              <a:gd name="connsiteX0" fmla="*/ 553 w 686229"/>
              <a:gd name="connsiteY0" fmla="*/ 0 h 1451600"/>
              <a:gd name="connsiteX1" fmla="*/ 686229 w 686229"/>
              <a:gd name="connsiteY1" fmla="*/ 795020 h 1451600"/>
              <a:gd name="connsiteX2" fmla="*/ 660829 w 686229"/>
              <a:gd name="connsiteY2" fmla="*/ 1451600 h 1451600"/>
              <a:gd name="connsiteX3" fmla="*/ 25953 w 686229"/>
              <a:gd name="connsiteY3" fmla="*/ 537200 h 1451600"/>
              <a:gd name="connsiteX4" fmla="*/ 553 w 686229"/>
              <a:gd name="connsiteY4" fmla="*/ 0 h 1451600"/>
              <a:gd name="connsiteX0" fmla="*/ 8518 w 694194"/>
              <a:gd name="connsiteY0" fmla="*/ 0 h 1451600"/>
              <a:gd name="connsiteX1" fmla="*/ 694194 w 694194"/>
              <a:gd name="connsiteY1" fmla="*/ 795020 h 1451600"/>
              <a:gd name="connsiteX2" fmla="*/ 668794 w 694194"/>
              <a:gd name="connsiteY2" fmla="*/ 1451600 h 1451600"/>
              <a:gd name="connsiteX3" fmla="*/ 3438 w 694194"/>
              <a:gd name="connsiteY3" fmla="*/ 735320 h 1451600"/>
              <a:gd name="connsiteX4" fmla="*/ 8518 w 694194"/>
              <a:gd name="connsiteY4" fmla="*/ 0 h 1451600"/>
              <a:gd name="connsiteX0" fmla="*/ 8518 w 668794"/>
              <a:gd name="connsiteY0" fmla="*/ 0 h 1451600"/>
              <a:gd name="connsiteX1" fmla="*/ 668794 w 668794"/>
              <a:gd name="connsiteY1" fmla="*/ 728980 h 1451600"/>
              <a:gd name="connsiteX2" fmla="*/ 668794 w 668794"/>
              <a:gd name="connsiteY2" fmla="*/ 1451600 h 1451600"/>
              <a:gd name="connsiteX3" fmla="*/ 3438 w 668794"/>
              <a:gd name="connsiteY3" fmla="*/ 735320 h 1451600"/>
              <a:gd name="connsiteX4" fmla="*/ 8518 w 668794"/>
              <a:gd name="connsiteY4" fmla="*/ 0 h 1451600"/>
              <a:gd name="connsiteX0" fmla="*/ 8518 w 684034"/>
              <a:gd name="connsiteY0" fmla="*/ 0 h 1482080"/>
              <a:gd name="connsiteX1" fmla="*/ 66879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518 w 684034"/>
              <a:gd name="connsiteY0" fmla="*/ 0 h 1482080"/>
              <a:gd name="connsiteX1" fmla="*/ 67387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7 w 675603"/>
              <a:gd name="connsiteY0" fmla="*/ 0 h 1482080"/>
              <a:gd name="connsiteX1" fmla="*/ 665443 w 675603"/>
              <a:gd name="connsiteY1" fmla="*/ 728980 h 1482080"/>
              <a:gd name="connsiteX2" fmla="*/ 675603 w 675603"/>
              <a:gd name="connsiteY2" fmla="*/ 1482080 h 1482080"/>
              <a:gd name="connsiteX3" fmla="*/ 157567 w 675603"/>
              <a:gd name="connsiteY3" fmla="*/ 704840 h 1482080"/>
              <a:gd name="connsiteX4" fmla="*/ 87 w 675603"/>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5320 h 1482080"/>
              <a:gd name="connsiteX4" fmla="*/ 12780 w 688296"/>
              <a:gd name="connsiteY4" fmla="*/ 0 h 1482080"/>
              <a:gd name="connsiteX0" fmla="*/ 2486 w 678002"/>
              <a:gd name="connsiteY0" fmla="*/ 0 h 1482080"/>
              <a:gd name="connsiteX1" fmla="*/ 667842 w 678002"/>
              <a:gd name="connsiteY1" fmla="*/ 728980 h 1482080"/>
              <a:gd name="connsiteX2" fmla="*/ 678002 w 678002"/>
              <a:gd name="connsiteY2" fmla="*/ 1482080 h 1482080"/>
              <a:gd name="connsiteX3" fmla="*/ 7566 w 678002"/>
              <a:gd name="connsiteY3" fmla="*/ 725160 h 1482080"/>
              <a:gd name="connsiteX4" fmla="*/ 2486 w 678002"/>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0240 h 1482080"/>
              <a:gd name="connsiteX4" fmla="*/ 12780 w 688296"/>
              <a:gd name="connsiteY4" fmla="*/ 0 h 1482080"/>
              <a:gd name="connsiteX0" fmla="*/ 10160 w 685676"/>
              <a:gd name="connsiteY0" fmla="*/ 0 h 1482080"/>
              <a:gd name="connsiteX1" fmla="*/ 675516 w 685676"/>
              <a:gd name="connsiteY1" fmla="*/ 728980 h 1482080"/>
              <a:gd name="connsiteX2" fmla="*/ 685676 w 685676"/>
              <a:gd name="connsiteY2" fmla="*/ 1482080 h 1482080"/>
              <a:gd name="connsiteX3" fmla="*/ 0 w 685676"/>
              <a:gd name="connsiteY3" fmla="*/ 730240 h 1482080"/>
              <a:gd name="connsiteX4" fmla="*/ 10160 w 685676"/>
              <a:gd name="connsiteY4" fmla="*/ 0 h 148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76" h="1482080">
                <a:moveTo>
                  <a:pt x="10160" y="0"/>
                </a:moveTo>
                <a:lnTo>
                  <a:pt x="675516" y="728980"/>
                </a:lnTo>
                <a:lnTo>
                  <a:pt x="685676" y="1482080"/>
                </a:lnTo>
                <a:lnTo>
                  <a:pt x="0" y="730240"/>
                </a:lnTo>
                <a:cubicBezTo>
                  <a:pt x="6773" y="63493"/>
                  <a:pt x="5927" y="671827"/>
                  <a:pt x="10160"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Right Arrow 9">
            <a:extLst>
              <a:ext uri="{FF2B5EF4-FFF2-40B4-BE49-F238E27FC236}">
                <a16:creationId xmlns:a16="http://schemas.microsoft.com/office/drawing/2014/main" id="{61AA0139-EF56-4E3D-81B3-D235A3D8B9FE}"/>
              </a:ext>
            </a:extLst>
          </p:cNvPr>
          <p:cNvSpPr/>
          <p:nvPr/>
        </p:nvSpPr>
        <p:spPr>
          <a:xfrm>
            <a:off x="1356479" y="2420759"/>
            <a:ext cx="2592000" cy="1752885"/>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2" name="TextBox 21">
            <a:extLst>
              <a:ext uri="{FF2B5EF4-FFF2-40B4-BE49-F238E27FC236}">
                <a16:creationId xmlns:a16="http://schemas.microsoft.com/office/drawing/2014/main" id="{6570E486-E53A-4DB7-A37C-155406FA742B}"/>
              </a:ext>
            </a:extLst>
          </p:cNvPr>
          <p:cNvSpPr txBox="1"/>
          <p:nvPr/>
        </p:nvSpPr>
        <p:spPr>
          <a:xfrm>
            <a:off x="1207486" y="2785105"/>
            <a:ext cx="2148721" cy="954107"/>
          </a:xfrm>
          <a:prstGeom prst="rect">
            <a:avLst/>
          </a:prstGeom>
          <a:noFill/>
        </p:spPr>
        <p:txBody>
          <a:bodyPr wrap="square" rtlCol="0">
            <a:spAutoFit/>
          </a:bodyPr>
          <a:lstStyle/>
          <a:p>
            <a:pPr algn="ctr"/>
            <a:r>
              <a:rPr lang="tr-TR" altLang="ko-KR" sz="2800" b="1" dirty="0" smtClean="0">
                <a:solidFill>
                  <a:schemeClr val="bg1"/>
                </a:solidFill>
                <a:cs typeface="Arial" pitchFamily="34" charset="0"/>
              </a:rPr>
              <a:t>Nerelerde kullanırız?</a:t>
            </a:r>
            <a:endParaRPr lang="ko-KR" altLang="en-US" sz="2800" b="1" dirty="0">
              <a:solidFill>
                <a:schemeClr val="bg1"/>
              </a:solidFill>
              <a:cs typeface="Arial" pitchFamily="34" charset="0"/>
            </a:endParaRPr>
          </a:p>
        </p:txBody>
      </p:sp>
      <p:sp>
        <p:nvSpPr>
          <p:cNvPr id="16" name="İçerik Yer Tutucusu 2"/>
          <p:cNvSpPr txBox="1">
            <a:spLocks/>
          </p:cNvSpPr>
          <p:nvPr/>
        </p:nvSpPr>
        <p:spPr>
          <a:xfrm>
            <a:off x="4075209" y="721131"/>
            <a:ext cx="3963892" cy="5260569"/>
          </a:xfrm>
          <a:prstGeom prst="rect">
            <a:avLst/>
          </a:prstGeom>
          <a:solidFill>
            <a:srgbClr val="5B9BD5"/>
          </a:solidFill>
          <a:ln>
            <a:no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3600" dirty="0">
                <a:solidFill>
                  <a:schemeClr val="bg1"/>
                </a:solidFill>
              </a:rPr>
              <a:t>Bir kişiden iyilik ve yardım gördüğümüzde, “Allah razı olsun.” diyerek o kişinin Allah’ın (</a:t>
            </a:r>
            <a:r>
              <a:rPr lang="tr-TR" sz="3600" dirty="0" err="1">
                <a:solidFill>
                  <a:schemeClr val="bg1"/>
                </a:solidFill>
              </a:rPr>
              <a:t>c.c</a:t>
            </a:r>
            <a:r>
              <a:rPr lang="tr-TR" sz="3600" dirty="0">
                <a:solidFill>
                  <a:schemeClr val="bg1"/>
                </a:solidFill>
              </a:rPr>
              <a:t>.) hoşnut olacağı bir kul olması için dua etmiş oluruz.</a:t>
            </a:r>
            <a:endParaRPr lang="tr-TR" sz="4000" dirty="0">
              <a:solidFill>
                <a:schemeClr val="bg1"/>
              </a:solidFill>
            </a:endParaRPr>
          </a:p>
        </p:txBody>
      </p:sp>
      <p:grpSp>
        <p:nvGrpSpPr>
          <p:cNvPr id="18" name="Group 53">
            <a:extLst>
              <a:ext uri="{FF2B5EF4-FFF2-40B4-BE49-F238E27FC236}">
                <a16:creationId xmlns:a16="http://schemas.microsoft.com/office/drawing/2014/main" id="{71DA1449-9BBE-4FB5-854D-B6D832CCD806}"/>
              </a:ext>
            </a:extLst>
          </p:cNvPr>
          <p:cNvGrpSpPr/>
          <p:nvPr/>
        </p:nvGrpSpPr>
        <p:grpSpPr>
          <a:xfrm>
            <a:off x="155772" y="272956"/>
            <a:ext cx="1028135" cy="2262211"/>
            <a:chOff x="1494518" y="2763532"/>
            <a:chExt cx="1271338" cy="1574864"/>
          </a:xfrm>
        </p:grpSpPr>
        <p:sp>
          <p:nvSpPr>
            <p:cNvPr id="19" name="Rectangle: Top Corners Rounded 11">
              <a:extLst>
                <a:ext uri="{FF2B5EF4-FFF2-40B4-BE49-F238E27FC236}">
                  <a16:creationId xmlns:a16="http://schemas.microsoft.com/office/drawing/2014/main" id="{E176DFE6-E6EE-4CBF-AB55-962516DAF6EF}"/>
                </a:ext>
              </a:extLst>
            </p:cNvPr>
            <p:cNvSpPr/>
            <p:nvPr/>
          </p:nvSpPr>
          <p:spPr>
            <a:xfrm>
              <a:off x="1494518" y="2763532"/>
              <a:ext cx="1271338" cy="1313168"/>
            </a:xfrm>
            <a:prstGeom prst="round2SameRect">
              <a:avLst>
                <a:gd name="adj1" fmla="val 12063"/>
                <a:gd name="adj2" fmla="val 0"/>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28">
              <a:extLst>
                <a:ext uri="{FF2B5EF4-FFF2-40B4-BE49-F238E27FC236}">
                  <a16:creationId xmlns:a16="http://schemas.microsoft.com/office/drawing/2014/main" id="{CCE8E3AC-C1DA-4857-8AA2-283A2C840A70}"/>
                </a:ext>
              </a:extLst>
            </p:cNvPr>
            <p:cNvSpPr txBox="1"/>
            <p:nvPr/>
          </p:nvSpPr>
          <p:spPr>
            <a:xfrm>
              <a:off x="1635859" y="3075534"/>
              <a:ext cx="894433" cy="1262862"/>
            </a:xfrm>
            <a:prstGeom prst="rect">
              <a:avLst/>
            </a:prstGeom>
            <a:noFill/>
          </p:spPr>
          <p:txBody>
            <a:bodyPr wrap="square" rtlCol="0">
              <a:spAutoFit/>
            </a:bodyPr>
            <a:lstStyle/>
            <a:p>
              <a:pPr algn="ctr"/>
              <a:r>
                <a:rPr lang="en-US" sz="6600" b="1" dirty="0">
                  <a:solidFill>
                    <a:srgbClr val="E6E7E9"/>
                  </a:solidFill>
                  <a:latin typeface="Tw Cen MT" panose="020B0602020104020603" pitchFamily="34" charset="0"/>
                </a:rPr>
                <a:t>1</a:t>
              </a:r>
            </a:p>
          </p:txBody>
        </p:sp>
      </p:grpSp>
      <p:sp>
        <p:nvSpPr>
          <p:cNvPr id="21" name="Freeform: Shape 10">
            <a:extLst>
              <a:ext uri="{FF2B5EF4-FFF2-40B4-BE49-F238E27FC236}">
                <a16:creationId xmlns:a16="http://schemas.microsoft.com/office/drawing/2014/main" id="{BA10DECE-FB54-4F98-9472-6CE168F86075}"/>
              </a:ext>
            </a:extLst>
          </p:cNvPr>
          <p:cNvSpPr/>
          <p:nvPr/>
        </p:nvSpPr>
        <p:spPr>
          <a:xfrm flipV="1">
            <a:off x="155772" y="1146412"/>
            <a:ext cx="1028135" cy="5113599"/>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tr-TR" sz="4000" dirty="0" smtClean="0">
                <a:solidFill>
                  <a:schemeClr val="tx1"/>
                </a:solidFill>
              </a:rPr>
              <a:t>Allah razı olsun</a:t>
            </a:r>
            <a:endParaRPr lang="tr-TR" sz="4000" dirty="0">
              <a:solidFill>
                <a:schemeClr val="tx1"/>
              </a:solidFill>
            </a:endParaRPr>
          </a:p>
        </p:txBody>
      </p:sp>
      <p:pic>
        <p:nvPicPr>
          <p:cNvPr id="2050" name="Picture 2" descr="teÅekkÃ¼r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101" y="948585"/>
            <a:ext cx="4163924" cy="41250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Ä°lgili resim"/>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01343" y="42103"/>
            <a:ext cx="1301650" cy="135805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Ä°lgili resi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1140" y="4355069"/>
            <a:ext cx="2286048" cy="22898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467067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0"/>
                                        </p:tgtEl>
                                        <p:attrNameLst>
                                          <p:attrName>style.visibility</p:attrName>
                                        </p:attrNameLst>
                                      </p:cBhvr>
                                      <p:to>
                                        <p:strVal val="visible"/>
                                      </p:to>
                                    </p:set>
                                    <p:animEffect transition="in" filter="fade">
                                      <p:cBhvr>
                                        <p:cTn id="4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p:bldP spid="16"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A586704-8D41-4B1F-B150-69DC54379A4A}"/>
              </a:ext>
            </a:extLst>
          </p:cNvPr>
          <p:cNvGrpSpPr/>
          <p:nvPr/>
        </p:nvGrpSpPr>
        <p:grpSpPr>
          <a:xfrm>
            <a:off x="1543076" y="4039662"/>
            <a:ext cx="883478" cy="883478"/>
            <a:chOff x="3912982" y="3339018"/>
            <a:chExt cx="1307090" cy="1307090"/>
          </a:xfrm>
        </p:grpSpPr>
        <p:sp>
          <p:nvSpPr>
            <p:cNvPr id="5" name="Oval 4">
              <a:extLst>
                <a:ext uri="{FF2B5EF4-FFF2-40B4-BE49-F238E27FC236}">
                  <a16:creationId xmlns:a16="http://schemas.microsoft.com/office/drawing/2014/main" id="{B0A101D6-F441-4A45-BC67-DD669B2277E7}"/>
                </a:ext>
              </a:extLst>
            </p:cNvPr>
            <p:cNvSpPr/>
            <p:nvPr/>
          </p:nvSpPr>
          <p:spPr>
            <a:xfrm>
              <a:off x="3912982" y="3339018"/>
              <a:ext cx="1307090" cy="130709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6" name="Oval 5">
              <a:extLst>
                <a:ext uri="{FF2B5EF4-FFF2-40B4-BE49-F238E27FC236}">
                  <a16:creationId xmlns:a16="http://schemas.microsoft.com/office/drawing/2014/main" id="{F37DA097-46BA-4AB5-8192-47532D483AB1}"/>
                </a:ext>
              </a:extLst>
            </p:cNvPr>
            <p:cNvSpPr/>
            <p:nvPr/>
          </p:nvSpPr>
          <p:spPr>
            <a:xfrm>
              <a:off x="4144138" y="3576556"/>
              <a:ext cx="840739" cy="84073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sp>
        <p:nvSpPr>
          <p:cNvPr id="7" name="Rectangle 10">
            <a:extLst>
              <a:ext uri="{FF2B5EF4-FFF2-40B4-BE49-F238E27FC236}">
                <a16:creationId xmlns:a16="http://schemas.microsoft.com/office/drawing/2014/main" id="{12F6DA05-8992-47A1-80D0-FCD4A693AE7E}"/>
              </a:ext>
            </a:extLst>
          </p:cNvPr>
          <p:cNvSpPr/>
          <p:nvPr/>
        </p:nvSpPr>
        <p:spPr>
          <a:xfrm>
            <a:off x="1356479" y="2985953"/>
            <a:ext cx="685676" cy="1482080"/>
          </a:xfrm>
          <a:custGeom>
            <a:avLst/>
            <a:gdLst>
              <a:gd name="connsiteX0" fmla="*/ 0 w 1434976"/>
              <a:gd name="connsiteY0" fmla="*/ 0 h 720080"/>
              <a:gd name="connsiteX1" fmla="*/ 1434976 w 1434976"/>
              <a:gd name="connsiteY1" fmla="*/ 0 h 720080"/>
              <a:gd name="connsiteX2" fmla="*/ 1434976 w 1434976"/>
              <a:gd name="connsiteY2" fmla="*/ 720080 h 720080"/>
              <a:gd name="connsiteX3" fmla="*/ 0 w 1434976"/>
              <a:gd name="connsiteY3" fmla="*/ 720080 h 720080"/>
              <a:gd name="connsiteX4" fmla="*/ 0 w 1434976"/>
              <a:gd name="connsiteY4" fmla="*/ 0 h 7200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2015480 h 2015480"/>
              <a:gd name="connsiteX4" fmla="*/ 12700 w 1434976"/>
              <a:gd name="connsiteY4" fmla="*/ 0 h 20154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1434976"/>
              <a:gd name="connsiteY0" fmla="*/ 0 h 2015480"/>
              <a:gd name="connsiteX1" fmla="*/ 660276 w 1434976"/>
              <a:gd name="connsiteY1" fmla="*/ 10795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660276"/>
              <a:gd name="connsiteY0" fmla="*/ 0 h 1558280"/>
              <a:gd name="connsiteX1" fmla="*/ 660276 w 660276"/>
              <a:gd name="connsiteY1" fmla="*/ 1079500 h 1558280"/>
              <a:gd name="connsiteX2" fmla="*/ 634876 w 660276"/>
              <a:gd name="connsiteY2" fmla="*/ 1558280 h 1558280"/>
              <a:gd name="connsiteX3" fmla="*/ 0 w 660276"/>
              <a:gd name="connsiteY3" fmla="*/ 643880 h 1558280"/>
              <a:gd name="connsiteX4" fmla="*/ 12700 w 660276"/>
              <a:gd name="connsiteY4" fmla="*/ 0 h 1558280"/>
              <a:gd name="connsiteX0" fmla="*/ 12700 w 660276"/>
              <a:gd name="connsiteY0" fmla="*/ 0 h 1558280"/>
              <a:gd name="connsiteX1" fmla="*/ 660276 w 660276"/>
              <a:gd name="connsiteY1" fmla="*/ 901700 h 1558280"/>
              <a:gd name="connsiteX2" fmla="*/ 634876 w 660276"/>
              <a:gd name="connsiteY2" fmla="*/ 1558280 h 1558280"/>
              <a:gd name="connsiteX3" fmla="*/ 0 w 660276"/>
              <a:gd name="connsiteY3" fmla="*/ 643880 h 1558280"/>
              <a:gd name="connsiteX4" fmla="*/ 12700 w 660276"/>
              <a:gd name="connsiteY4" fmla="*/ 0 h 1558280"/>
              <a:gd name="connsiteX0" fmla="*/ 15038 w 662614"/>
              <a:gd name="connsiteY0" fmla="*/ 0 h 1558280"/>
              <a:gd name="connsiteX1" fmla="*/ 662614 w 662614"/>
              <a:gd name="connsiteY1" fmla="*/ 901700 h 1558280"/>
              <a:gd name="connsiteX2" fmla="*/ 637214 w 662614"/>
              <a:gd name="connsiteY2" fmla="*/ 1558280 h 1558280"/>
              <a:gd name="connsiteX3" fmla="*/ 2338 w 662614"/>
              <a:gd name="connsiteY3" fmla="*/ 643880 h 1558280"/>
              <a:gd name="connsiteX4" fmla="*/ 15038 w 662614"/>
              <a:gd name="connsiteY4" fmla="*/ 0 h 1558280"/>
              <a:gd name="connsiteX0" fmla="*/ 553 w 686229"/>
              <a:gd name="connsiteY0" fmla="*/ 0 h 1405880"/>
              <a:gd name="connsiteX1" fmla="*/ 686229 w 686229"/>
              <a:gd name="connsiteY1" fmla="*/ 749300 h 1405880"/>
              <a:gd name="connsiteX2" fmla="*/ 660829 w 686229"/>
              <a:gd name="connsiteY2" fmla="*/ 1405880 h 1405880"/>
              <a:gd name="connsiteX3" fmla="*/ 25953 w 686229"/>
              <a:gd name="connsiteY3" fmla="*/ 491480 h 1405880"/>
              <a:gd name="connsiteX4" fmla="*/ 553 w 686229"/>
              <a:gd name="connsiteY4" fmla="*/ 0 h 1405880"/>
              <a:gd name="connsiteX0" fmla="*/ 553 w 686229"/>
              <a:gd name="connsiteY0" fmla="*/ 0 h 1451600"/>
              <a:gd name="connsiteX1" fmla="*/ 686229 w 686229"/>
              <a:gd name="connsiteY1" fmla="*/ 795020 h 1451600"/>
              <a:gd name="connsiteX2" fmla="*/ 660829 w 686229"/>
              <a:gd name="connsiteY2" fmla="*/ 1451600 h 1451600"/>
              <a:gd name="connsiteX3" fmla="*/ 25953 w 686229"/>
              <a:gd name="connsiteY3" fmla="*/ 537200 h 1451600"/>
              <a:gd name="connsiteX4" fmla="*/ 553 w 686229"/>
              <a:gd name="connsiteY4" fmla="*/ 0 h 1451600"/>
              <a:gd name="connsiteX0" fmla="*/ 8518 w 694194"/>
              <a:gd name="connsiteY0" fmla="*/ 0 h 1451600"/>
              <a:gd name="connsiteX1" fmla="*/ 694194 w 694194"/>
              <a:gd name="connsiteY1" fmla="*/ 795020 h 1451600"/>
              <a:gd name="connsiteX2" fmla="*/ 668794 w 694194"/>
              <a:gd name="connsiteY2" fmla="*/ 1451600 h 1451600"/>
              <a:gd name="connsiteX3" fmla="*/ 3438 w 694194"/>
              <a:gd name="connsiteY3" fmla="*/ 735320 h 1451600"/>
              <a:gd name="connsiteX4" fmla="*/ 8518 w 694194"/>
              <a:gd name="connsiteY4" fmla="*/ 0 h 1451600"/>
              <a:gd name="connsiteX0" fmla="*/ 8518 w 668794"/>
              <a:gd name="connsiteY0" fmla="*/ 0 h 1451600"/>
              <a:gd name="connsiteX1" fmla="*/ 668794 w 668794"/>
              <a:gd name="connsiteY1" fmla="*/ 728980 h 1451600"/>
              <a:gd name="connsiteX2" fmla="*/ 668794 w 668794"/>
              <a:gd name="connsiteY2" fmla="*/ 1451600 h 1451600"/>
              <a:gd name="connsiteX3" fmla="*/ 3438 w 668794"/>
              <a:gd name="connsiteY3" fmla="*/ 735320 h 1451600"/>
              <a:gd name="connsiteX4" fmla="*/ 8518 w 668794"/>
              <a:gd name="connsiteY4" fmla="*/ 0 h 1451600"/>
              <a:gd name="connsiteX0" fmla="*/ 8518 w 684034"/>
              <a:gd name="connsiteY0" fmla="*/ 0 h 1482080"/>
              <a:gd name="connsiteX1" fmla="*/ 66879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518 w 684034"/>
              <a:gd name="connsiteY0" fmla="*/ 0 h 1482080"/>
              <a:gd name="connsiteX1" fmla="*/ 67387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7 w 675603"/>
              <a:gd name="connsiteY0" fmla="*/ 0 h 1482080"/>
              <a:gd name="connsiteX1" fmla="*/ 665443 w 675603"/>
              <a:gd name="connsiteY1" fmla="*/ 728980 h 1482080"/>
              <a:gd name="connsiteX2" fmla="*/ 675603 w 675603"/>
              <a:gd name="connsiteY2" fmla="*/ 1482080 h 1482080"/>
              <a:gd name="connsiteX3" fmla="*/ 157567 w 675603"/>
              <a:gd name="connsiteY3" fmla="*/ 704840 h 1482080"/>
              <a:gd name="connsiteX4" fmla="*/ 87 w 675603"/>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5320 h 1482080"/>
              <a:gd name="connsiteX4" fmla="*/ 12780 w 688296"/>
              <a:gd name="connsiteY4" fmla="*/ 0 h 1482080"/>
              <a:gd name="connsiteX0" fmla="*/ 2486 w 678002"/>
              <a:gd name="connsiteY0" fmla="*/ 0 h 1482080"/>
              <a:gd name="connsiteX1" fmla="*/ 667842 w 678002"/>
              <a:gd name="connsiteY1" fmla="*/ 728980 h 1482080"/>
              <a:gd name="connsiteX2" fmla="*/ 678002 w 678002"/>
              <a:gd name="connsiteY2" fmla="*/ 1482080 h 1482080"/>
              <a:gd name="connsiteX3" fmla="*/ 7566 w 678002"/>
              <a:gd name="connsiteY3" fmla="*/ 725160 h 1482080"/>
              <a:gd name="connsiteX4" fmla="*/ 2486 w 678002"/>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0240 h 1482080"/>
              <a:gd name="connsiteX4" fmla="*/ 12780 w 688296"/>
              <a:gd name="connsiteY4" fmla="*/ 0 h 1482080"/>
              <a:gd name="connsiteX0" fmla="*/ 10160 w 685676"/>
              <a:gd name="connsiteY0" fmla="*/ 0 h 1482080"/>
              <a:gd name="connsiteX1" fmla="*/ 675516 w 685676"/>
              <a:gd name="connsiteY1" fmla="*/ 728980 h 1482080"/>
              <a:gd name="connsiteX2" fmla="*/ 685676 w 685676"/>
              <a:gd name="connsiteY2" fmla="*/ 1482080 h 1482080"/>
              <a:gd name="connsiteX3" fmla="*/ 0 w 685676"/>
              <a:gd name="connsiteY3" fmla="*/ 730240 h 1482080"/>
              <a:gd name="connsiteX4" fmla="*/ 10160 w 685676"/>
              <a:gd name="connsiteY4" fmla="*/ 0 h 148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76" h="1482080">
                <a:moveTo>
                  <a:pt x="10160" y="0"/>
                </a:moveTo>
                <a:lnTo>
                  <a:pt x="675516" y="728980"/>
                </a:lnTo>
                <a:lnTo>
                  <a:pt x="685676" y="1482080"/>
                </a:lnTo>
                <a:lnTo>
                  <a:pt x="0" y="730240"/>
                </a:lnTo>
                <a:cubicBezTo>
                  <a:pt x="6773" y="63493"/>
                  <a:pt x="5927" y="671827"/>
                  <a:pt x="10160"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 name="Right Arrow 9">
            <a:extLst>
              <a:ext uri="{FF2B5EF4-FFF2-40B4-BE49-F238E27FC236}">
                <a16:creationId xmlns:a16="http://schemas.microsoft.com/office/drawing/2014/main" id="{61AA0139-EF56-4E3D-81B3-D235A3D8B9FE}"/>
              </a:ext>
            </a:extLst>
          </p:cNvPr>
          <p:cNvSpPr/>
          <p:nvPr/>
        </p:nvSpPr>
        <p:spPr>
          <a:xfrm>
            <a:off x="1356479" y="2420759"/>
            <a:ext cx="2592000" cy="1752885"/>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12" name="TextBox 21">
            <a:extLst>
              <a:ext uri="{FF2B5EF4-FFF2-40B4-BE49-F238E27FC236}">
                <a16:creationId xmlns:a16="http://schemas.microsoft.com/office/drawing/2014/main" id="{6570E486-E53A-4DB7-A37C-155406FA742B}"/>
              </a:ext>
            </a:extLst>
          </p:cNvPr>
          <p:cNvSpPr txBox="1"/>
          <p:nvPr/>
        </p:nvSpPr>
        <p:spPr>
          <a:xfrm>
            <a:off x="1207486" y="2785105"/>
            <a:ext cx="21487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800" b="1" i="0" u="none" strike="noStrike" kern="1200" cap="none" spc="0" normalizeH="0" baseline="0" noProof="0" dirty="0" smtClean="0">
                <a:ln>
                  <a:noFill/>
                </a:ln>
                <a:solidFill>
                  <a:prstClr val="white"/>
                </a:solidFill>
                <a:effectLst/>
                <a:uLnTx/>
                <a:uFillTx/>
                <a:latin typeface="Calibri" panose="020F0502020204030204"/>
                <a:ea typeface="맑은 고딕" panose="020B0503020000020004" pitchFamily="34" charset="-127"/>
                <a:cs typeface="Arial" pitchFamily="34" charset="0"/>
              </a:rPr>
              <a:t>Nerelerde kullanırız?</a:t>
            </a:r>
            <a:endParaRPr kumimoji="0" lang="ko-KR" altLang="en-US" sz="2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endParaRPr>
          </a:p>
        </p:txBody>
      </p:sp>
      <p:sp>
        <p:nvSpPr>
          <p:cNvPr id="16" name="İçerik Yer Tutucusu 2"/>
          <p:cNvSpPr txBox="1">
            <a:spLocks/>
          </p:cNvSpPr>
          <p:nvPr/>
        </p:nvSpPr>
        <p:spPr>
          <a:xfrm>
            <a:off x="4075209" y="721131"/>
            <a:ext cx="3963892" cy="5260569"/>
          </a:xfrm>
          <a:prstGeom prst="rect">
            <a:avLst/>
          </a:prstGeom>
          <a:solidFill>
            <a:srgbClr val="5B9BD5"/>
          </a:solidFill>
          <a:ln>
            <a:no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tr-TR" sz="4000" dirty="0"/>
              <a:t>Birini yolcu ederken “Allah’a emanet ol.” deriz. O da bize “Allah’a ısmarladık.” diyerek karşılık verir.</a:t>
            </a:r>
            <a:endPar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53">
            <a:extLst>
              <a:ext uri="{FF2B5EF4-FFF2-40B4-BE49-F238E27FC236}">
                <a16:creationId xmlns:a16="http://schemas.microsoft.com/office/drawing/2014/main" id="{71DA1449-9BBE-4FB5-854D-B6D832CCD806}"/>
              </a:ext>
            </a:extLst>
          </p:cNvPr>
          <p:cNvGrpSpPr/>
          <p:nvPr/>
        </p:nvGrpSpPr>
        <p:grpSpPr>
          <a:xfrm>
            <a:off x="155772" y="272956"/>
            <a:ext cx="1028135" cy="1886298"/>
            <a:chOff x="1494518" y="2763532"/>
            <a:chExt cx="1271338" cy="1313168"/>
          </a:xfrm>
        </p:grpSpPr>
        <p:sp>
          <p:nvSpPr>
            <p:cNvPr id="19" name="Rectangle: Top Corners Rounded 11">
              <a:extLst>
                <a:ext uri="{FF2B5EF4-FFF2-40B4-BE49-F238E27FC236}">
                  <a16:creationId xmlns:a16="http://schemas.microsoft.com/office/drawing/2014/main" id="{E176DFE6-E6EE-4CBF-AB55-962516DAF6EF}"/>
                </a:ext>
              </a:extLst>
            </p:cNvPr>
            <p:cNvSpPr/>
            <p:nvPr/>
          </p:nvSpPr>
          <p:spPr>
            <a:xfrm>
              <a:off x="1494518" y="2763532"/>
              <a:ext cx="1271338" cy="1313168"/>
            </a:xfrm>
            <a:prstGeom prst="round2SameRect">
              <a:avLst>
                <a:gd name="adj1" fmla="val 12063"/>
                <a:gd name="adj2" fmla="val 0"/>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28">
              <a:extLst>
                <a:ext uri="{FF2B5EF4-FFF2-40B4-BE49-F238E27FC236}">
                  <a16:creationId xmlns:a16="http://schemas.microsoft.com/office/drawing/2014/main" id="{CCE8E3AC-C1DA-4857-8AA2-283A2C840A70}"/>
                </a:ext>
              </a:extLst>
            </p:cNvPr>
            <p:cNvSpPr txBox="1"/>
            <p:nvPr/>
          </p:nvSpPr>
          <p:spPr>
            <a:xfrm>
              <a:off x="1635859" y="3075534"/>
              <a:ext cx="894433" cy="7713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smtClean="0">
                  <a:ln>
                    <a:noFill/>
                  </a:ln>
                  <a:solidFill>
                    <a:srgbClr val="E6E7E9"/>
                  </a:solidFill>
                  <a:effectLst/>
                  <a:uLnTx/>
                  <a:uFillTx/>
                  <a:latin typeface="Tw Cen MT" panose="020B0602020104020603" pitchFamily="34" charset="0"/>
                  <a:ea typeface="+mn-ea"/>
                  <a:cs typeface="+mn-cs"/>
                </a:rPr>
                <a:t>2</a:t>
              </a:r>
              <a:endParaRPr kumimoji="0" lang="en-US" sz="6600" b="1" i="0" u="none" strike="noStrike" kern="1200" cap="none" spc="0" normalizeH="0" baseline="0" noProof="0" dirty="0">
                <a:ln>
                  <a:noFill/>
                </a:ln>
                <a:solidFill>
                  <a:srgbClr val="E6E7E9"/>
                </a:solidFill>
                <a:effectLst/>
                <a:uLnTx/>
                <a:uFillTx/>
                <a:latin typeface="Tw Cen MT" panose="020B0602020104020603" pitchFamily="34" charset="0"/>
                <a:ea typeface="+mn-ea"/>
                <a:cs typeface="+mn-cs"/>
              </a:endParaRPr>
            </a:p>
          </p:txBody>
        </p:sp>
      </p:grpSp>
      <p:sp>
        <p:nvSpPr>
          <p:cNvPr id="21" name="Freeform: Shape 10">
            <a:extLst>
              <a:ext uri="{FF2B5EF4-FFF2-40B4-BE49-F238E27FC236}">
                <a16:creationId xmlns:a16="http://schemas.microsoft.com/office/drawing/2014/main" id="{BA10DECE-FB54-4F98-9472-6CE168F86075}"/>
              </a:ext>
            </a:extLst>
          </p:cNvPr>
          <p:cNvSpPr/>
          <p:nvPr/>
        </p:nvSpPr>
        <p:spPr>
          <a:xfrm flipV="1">
            <a:off x="155772" y="1146412"/>
            <a:ext cx="1028135" cy="5113599"/>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a:defRPr/>
            </a:pPr>
            <a:r>
              <a:rPr lang="tr-TR" sz="3600" b="1" dirty="0" smtClean="0">
                <a:solidFill>
                  <a:schemeClr val="tx1"/>
                </a:solidFill>
              </a:rPr>
              <a:t>     Allah’a </a:t>
            </a:r>
            <a:r>
              <a:rPr lang="tr-TR" sz="3600" b="1" dirty="0">
                <a:solidFill>
                  <a:schemeClr val="tx1"/>
                </a:solidFill>
              </a:rPr>
              <a:t>emanet ol</a:t>
            </a:r>
            <a:endParaRPr lang="en-US" sz="3600" b="1" dirty="0">
              <a:solidFill>
                <a:schemeClr val="tx1"/>
              </a:solidFill>
              <a:latin typeface="SansSerif" panose="00000400000000000000" pitchFamily="2" charset="2"/>
            </a:endParaRPr>
          </a:p>
        </p:txBody>
      </p:sp>
      <p:pic>
        <p:nvPicPr>
          <p:cNvPr id="1026" name="Picture 2" descr="İsveç'te 'Allah' Adı Yasaklandı - Ha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570" y="1670694"/>
            <a:ext cx="3716127" cy="263051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431796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p:bldP spid="16"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A586704-8D41-4B1F-B150-69DC54379A4A}"/>
              </a:ext>
            </a:extLst>
          </p:cNvPr>
          <p:cNvGrpSpPr/>
          <p:nvPr/>
        </p:nvGrpSpPr>
        <p:grpSpPr>
          <a:xfrm>
            <a:off x="1543076" y="4039662"/>
            <a:ext cx="883478" cy="883478"/>
            <a:chOff x="3912982" y="3339018"/>
            <a:chExt cx="1307090" cy="1307090"/>
          </a:xfrm>
        </p:grpSpPr>
        <p:sp>
          <p:nvSpPr>
            <p:cNvPr id="5" name="Oval 4">
              <a:extLst>
                <a:ext uri="{FF2B5EF4-FFF2-40B4-BE49-F238E27FC236}">
                  <a16:creationId xmlns:a16="http://schemas.microsoft.com/office/drawing/2014/main" id="{B0A101D6-F441-4A45-BC67-DD669B2277E7}"/>
                </a:ext>
              </a:extLst>
            </p:cNvPr>
            <p:cNvSpPr/>
            <p:nvPr/>
          </p:nvSpPr>
          <p:spPr>
            <a:xfrm>
              <a:off x="3912982" y="3339018"/>
              <a:ext cx="1307090" cy="130709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6" name="Oval 5">
              <a:extLst>
                <a:ext uri="{FF2B5EF4-FFF2-40B4-BE49-F238E27FC236}">
                  <a16:creationId xmlns:a16="http://schemas.microsoft.com/office/drawing/2014/main" id="{F37DA097-46BA-4AB5-8192-47532D483AB1}"/>
                </a:ext>
              </a:extLst>
            </p:cNvPr>
            <p:cNvSpPr/>
            <p:nvPr/>
          </p:nvSpPr>
          <p:spPr>
            <a:xfrm>
              <a:off x="4144138" y="3576556"/>
              <a:ext cx="840739" cy="84073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sp>
        <p:nvSpPr>
          <p:cNvPr id="7" name="Rectangle 10">
            <a:extLst>
              <a:ext uri="{FF2B5EF4-FFF2-40B4-BE49-F238E27FC236}">
                <a16:creationId xmlns:a16="http://schemas.microsoft.com/office/drawing/2014/main" id="{12F6DA05-8992-47A1-80D0-FCD4A693AE7E}"/>
              </a:ext>
            </a:extLst>
          </p:cNvPr>
          <p:cNvSpPr/>
          <p:nvPr/>
        </p:nvSpPr>
        <p:spPr>
          <a:xfrm>
            <a:off x="1356479" y="2985953"/>
            <a:ext cx="685676" cy="1482080"/>
          </a:xfrm>
          <a:custGeom>
            <a:avLst/>
            <a:gdLst>
              <a:gd name="connsiteX0" fmla="*/ 0 w 1434976"/>
              <a:gd name="connsiteY0" fmla="*/ 0 h 720080"/>
              <a:gd name="connsiteX1" fmla="*/ 1434976 w 1434976"/>
              <a:gd name="connsiteY1" fmla="*/ 0 h 720080"/>
              <a:gd name="connsiteX2" fmla="*/ 1434976 w 1434976"/>
              <a:gd name="connsiteY2" fmla="*/ 720080 h 720080"/>
              <a:gd name="connsiteX3" fmla="*/ 0 w 1434976"/>
              <a:gd name="connsiteY3" fmla="*/ 720080 h 720080"/>
              <a:gd name="connsiteX4" fmla="*/ 0 w 1434976"/>
              <a:gd name="connsiteY4" fmla="*/ 0 h 7200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2015480 h 2015480"/>
              <a:gd name="connsiteX4" fmla="*/ 12700 w 1434976"/>
              <a:gd name="connsiteY4" fmla="*/ 0 h 2015480"/>
              <a:gd name="connsiteX0" fmla="*/ 12700 w 1434976"/>
              <a:gd name="connsiteY0" fmla="*/ 0 h 2015480"/>
              <a:gd name="connsiteX1" fmla="*/ 1434976 w 1434976"/>
              <a:gd name="connsiteY1" fmla="*/ 12954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1434976"/>
              <a:gd name="connsiteY0" fmla="*/ 0 h 2015480"/>
              <a:gd name="connsiteX1" fmla="*/ 660276 w 1434976"/>
              <a:gd name="connsiteY1" fmla="*/ 1079500 h 2015480"/>
              <a:gd name="connsiteX2" fmla="*/ 1434976 w 1434976"/>
              <a:gd name="connsiteY2" fmla="*/ 2015480 h 2015480"/>
              <a:gd name="connsiteX3" fmla="*/ 0 w 1434976"/>
              <a:gd name="connsiteY3" fmla="*/ 643880 h 2015480"/>
              <a:gd name="connsiteX4" fmla="*/ 12700 w 1434976"/>
              <a:gd name="connsiteY4" fmla="*/ 0 h 2015480"/>
              <a:gd name="connsiteX0" fmla="*/ 12700 w 660276"/>
              <a:gd name="connsiteY0" fmla="*/ 0 h 1558280"/>
              <a:gd name="connsiteX1" fmla="*/ 660276 w 660276"/>
              <a:gd name="connsiteY1" fmla="*/ 1079500 h 1558280"/>
              <a:gd name="connsiteX2" fmla="*/ 634876 w 660276"/>
              <a:gd name="connsiteY2" fmla="*/ 1558280 h 1558280"/>
              <a:gd name="connsiteX3" fmla="*/ 0 w 660276"/>
              <a:gd name="connsiteY3" fmla="*/ 643880 h 1558280"/>
              <a:gd name="connsiteX4" fmla="*/ 12700 w 660276"/>
              <a:gd name="connsiteY4" fmla="*/ 0 h 1558280"/>
              <a:gd name="connsiteX0" fmla="*/ 12700 w 660276"/>
              <a:gd name="connsiteY0" fmla="*/ 0 h 1558280"/>
              <a:gd name="connsiteX1" fmla="*/ 660276 w 660276"/>
              <a:gd name="connsiteY1" fmla="*/ 901700 h 1558280"/>
              <a:gd name="connsiteX2" fmla="*/ 634876 w 660276"/>
              <a:gd name="connsiteY2" fmla="*/ 1558280 h 1558280"/>
              <a:gd name="connsiteX3" fmla="*/ 0 w 660276"/>
              <a:gd name="connsiteY3" fmla="*/ 643880 h 1558280"/>
              <a:gd name="connsiteX4" fmla="*/ 12700 w 660276"/>
              <a:gd name="connsiteY4" fmla="*/ 0 h 1558280"/>
              <a:gd name="connsiteX0" fmla="*/ 15038 w 662614"/>
              <a:gd name="connsiteY0" fmla="*/ 0 h 1558280"/>
              <a:gd name="connsiteX1" fmla="*/ 662614 w 662614"/>
              <a:gd name="connsiteY1" fmla="*/ 901700 h 1558280"/>
              <a:gd name="connsiteX2" fmla="*/ 637214 w 662614"/>
              <a:gd name="connsiteY2" fmla="*/ 1558280 h 1558280"/>
              <a:gd name="connsiteX3" fmla="*/ 2338 w 662614"/>
              <a:gd name="connsiteY3" fmla="*/ 643880 h 1558280"/>
              <a:gd name="connsiteX4" fmla="*/ 15038 w 662614"/>
              <a:gd name="connsiteY4" fmla="*/ 0 h 1558280"/>
              <a:gd name="connsiteX0" fmla="*/ 553 w 686229"/>
              <a:gd name="connsiteY0" fmla="*/ 0 h 1405880"/>
              <a:gd name="connsiteX1" fmla="*/ 686229 w 686229"/>
              <a:gd name="connsiteY1" fmla="*/ 749300 h 1405880"/>
              <a:gd name="connsiteX2" fmla="*/ 660829 w 686229"/>
              <a:gd name="connsiteY2" fmla="*/ 1405880 h 1405880"/>
              <a:gd name="connsiteX3" fmla="*/ 25953 w 686229"/>
              <a:gd name="connsiteY3" fmla="*/ 491480 h 1405880"/>
              <a:gd name="connsiteX4" fmla="*/ 553 w 686229"/>
              <a:gd name="connsiteY4" fmla="*/ 0 h 1405880"/>
              <a:gd name="connsiteX0" fmla="*/ 553 w 686229"/>
              <a:gd name="connsiteY0" fmla="*/ 0 h 1451600"/>
              <a:gd name="connsiteX1" fmla="*/ 686229 w 686229"/>
              <a:gd name="connsiteY1" fmla="*/ 795020 h 1451600"/>
              <a:gd name="connsiteX2" fmla="*/ 660829 w 686229"/>
              <a:gd name="connsiteY2" fmla="*/ 1451600 h 1451600"/>
              <a:gd name="connsiteX3" fmla="*/ 25953 w 686229"/>
              <a:gd name="connsiteY3" fmla="*/ 537200 h 1451600"/>
              <a:gd name="connsiteX4" fmla="*/ 553 w 686229"/>
              <a:gd name="connsiteY4" fmla="*/ 0 h 1451600"/>
              <a:gd name="connsiteX0" fmla="*/ 8518 w 694194"/>
              <a:gd name="connsiteY0" fmla="*/ 0 h 1451600"/>
              <a:gd name="connsiteX1" fmla="*/ 694194 w 694194"/>
              <a:gd name="connsiteY1" fmla="*/ 795020 h 1451600"/>
              <a:gd name="connsiteX2" fmla="*/ 668794 w 694194"/>
              <a:gd name="connsiteY2" fmla="*/ 1451600 h 1451600"/>
              <a:gd name="connsiteX3" fmla="*/ 3438 w 694194"/>
              <a:gd name="connsiteY3" fmla="*/ 735320 h 1451600"/>
              <a:gd name="connsiteX4" fmla="*/ 8518 w 694194"/>
              <a:gd name="connsiteY4" fmla="*/ 0 h 1451600"/>
              <a:gd name="connsiteX0" fmla="*/ 8518 w 668794"/>
              <a:gd name="connsiteY0" fmla="*/ 0 h 1451600"/>
              <a:gd name="connsiteX1" fmla="*/ 668794 w 668794"/>
              <a:gd name="connsiteY1" fmla="*/ 728980 h 1451600"/>
              <a:gd name="connsiteX2" fmla="*/ 668794 w 668794"/>
              <a:gd name="connsiteY2" fmla="*/ 1451600 h 1451600"/>
              <a:gd name="connsiteX3" fmla="*/ 3438 w 668794"/>
              <a:gd name="connsiteY3" fmla="*/ 735320 h 1451600"/>
              <a:gd name="connsiteX4" fmla="*/ 8518 w 668794"/>
              <a:gd name="connsiteY4" fmla="*/ 0 h 1451600"/>
              <a:gd name="connsiteX0" fmla="*/ 8518 w 684034"/>
              <a:gd name="connsiteY0" fmla="*/ 0 h 1482080"/>
              <a:gd name="connsiteX1" fmla="*/ 66879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518 w 684034"/>
              <a:gd name="connsiteY0" fmla="*/ 0 h 1482080"/>
              <a:gd name="connsiteX1" fmla="*/ 673874 w 684034"/>
              <a:gd name="connsiteY1" fmla="*/ 728980 h 1482080"/>
              <a:gd name="connsiteX2" fmla="*/ 684034 w 684034"/>
              <a:gd name="connsiteY2" fmla="*/ 1482080 h 1482080"/>
              <a:gd name="connsiteX3" fmla="*/ 3438 w 684034"/>
              <a:gd name="connsiteY3" fmla="*/ 735320 h 1482080"/>
              <a:gd name="connsiteX4" fmla="*/ 8518 w 684034"/>
              <a:gd name="connsiteY4" fmla="*/ 0 h 1482080"/>
              <a:gd name="connsiteX0" fmla="*/ 87 w 675603"/>
              <a:gd name="connsiteY0" fmla="*/ 0 h 1482080"/>
              <a:gd name="connsiteX1" fmla="*/ 665443 w 675603"/>
              <a:gd name="connsiteY1" fmla="*/ 728980 h 1482080"/>
              <a:gd name="connsiteX2" fmla="*/ 675603 w 675603"/>
              <a:gd name="connsiteY2" fmla="*/ 1482080 h 1482080"/>
              <a:gd name="connsiteX3" fmla="*/ 157567 w 675603"/>
              <a:gd name="connsiteY3" fmla="*/ 704840 h 1482080"/>
              <a:gd name="connsiteX4" fmla="*/ 87 w 675603"/>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5320 h 1482080"/>
              <a:gd name="connsiteX4" fmla="*/ 12780 w 688296"/>
              <a:gd name="connsiteY4" fmla="*/ 0 h 1482080"/>
              <a:gd name="connsiteX0" fmla="*/ 2486 w 678002"/>
              <a:gd name="connsiteY0" fmla="*/ 0 h 1482080"/>
              <a:gd name="connsiteX1" fmla="*/ 667842 w 678002"/>
              <a:gd name="connsiteY1" fmla="*/ 728980 h 1482080"/>
              <a:gd name="connsiteX2" fmla="*/ 678002 w 678002"/>
              <a:gd name="connsiteY2" fmla="*/ 1482080 h 1482080"/>
              <a:gd name="connsiteX3" fmla="*/ 7566 w 678002"/>
              <a:gd name="connsiteY3" fmla="*/ 725160 h 1482080"/>
              <a:gd name="connsiteX4" fmla="*/ 2486 w 678002"/>
              <a:gd name="connsiteY4" fmla="*/ 0 h 1482080"/>
              <a:gd name="connsiteX0" fmla="*/ 12780 w 688296"/>
              <a:gd name="connsiteY0" fmla="*/ 0 h 1482080"/>
              <a:gd name="connsiteX1" fmla="*/ 678136 w 688296"/>
              <a:gd name="connsiteY1" fmla="*/ 728980 h 1482080"/>
              <a:gd name="connsiteX2" fmla="*/ 688296 w 688296"/>
              <a:gd name="connsiteY2" fmla="*/ 1482080 h 1482080"/>
              <a:gd name="connsiteX3" fmla="*/ 2620 w 688296"/>
              <a:gd name="connsiteY3" fmla="*/ 730240 h 1482080"/>
              <a:gd name="connsiteX4" fmla="*/ 12780 w 688296"/>
              <a:gd name="connsiteY4" fmla="*/ 0 h 1482080"/>
              <a:gd name="connsiteX0" fmla="*/ 10160 w 685676"/>
              <a:gd name="connsiteY0" fmla="*/ 0 h 1482080"/>
              <a:gd name="connsiteX1" fmla="*/ 675516 w 685676"/>
              <a:gd name="connsiteY1" fmla="*/ 728980 h 1482080"/>
              <a:gd name="connsiteX2" fmla="*/ 685676 w 685676"/>
              <a:gd name="connsiteY2" fmla="*/ 1482080 h 1482080"/>
              <a:gd name="connsiteX3" fmla="*/ 0 w 685676"/>
              <a:gd name="connsiteY3" fmla="*/ 730240 h 1482080"/>
              <a:gd name="connsiteX4" fmla="*/ 10160 w 685676"/>
              <a:gd name="connsiteY4" fmla="*/ 0 h 148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76" h="1482080">
                <a:moveTo>
                  <a:pt x="10160" y="0"/>
                </a:moveTo>
                <a:lnTo>
                  <a:pt x="675516" y="728980"/>
                </a:lnTo>
                <a:lnTo>
                  <a:pt x="685676" y="1482080"/>
                </a:lnTo>
                <a:lnTo>
                  <a:pt x="0" y="730240"/>
                </a:lnTo>
                <a:cubicBezTo>
                  <a:pt x="6773" y="63493"/>
                  <a:pt x="5927" y="671827"/>
                  <a:pt x="10160"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 name="Right Arrow 9">
            <a:extLst>
              <a:ext uri="{FF2B5EF4-FFF2-40B4-BE49-F238E27FC236}">
                <a16:creationId xmlns:a16="http://schemas.microsoft.com/office/drawing/2014/main" id="{61AA0139-EF56-4E3D-81B3-D235A3D8B9FE}"/>
              </a:ext>
            </a:extLst>
          </p:cNvPr>
          <p:cNvSpPr/>
          <p:nvPr/>
        </p:nvSpPr>
        <p:spPr>
          <a:xfrm>
            <a:off x="1356479" y="2420759"/>
            <a:ext cx="2592000" cy="1752885"/>
          </a:xfrm>
          <a:prstGeom prst="rightArrow">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12" name="TextBox 21">
            <a:extLst>
              <a:ext uri="{FF2B5EF4-FFF2-40B4-BE49-F238E27FC236}">
                <a16:creationId xmlns:a16="http://schemas.microsoft.com/office/drawing/2014/main" id="{6570E486-E53A-4DB7-A37C-155406FA742B}"/>
              </a:ext>
            </a:extLst>
          </p:cNvPr>
          <p:cNvSpPr txBox="1"/>
          <p:nvPr/>
        </p:nvSpPr>
        <p:spPr>
          <a:xfrm>
            <a:off x="1207486" y="2785105"/>
            <a:ext cx="21487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800" b="1" i="0" u="none" strike="noStrike" kern="1200" cap="none" spc="0" normalizeH="0" baseline="0" noProof="0" dirty="0" smtClean="0">
                <a:ln>
                  <a:noFill/>
                </a:ln>
                <a:solidFill>
                  <a:prstClr val="white"/>
                </a:solidFill>
                <a:effectLst/>
                <a:uLnTx/>
                <a:uFillTx/>
                <a:latin typeface="Calibri" panose="020F0502020204030204"/>
                <a:ea typeface="맑은 고딕" panose="020B0503020000020004" pitchFamily="34" charset="-127"/>
                <a:cs typeface="Arial" pitchFamily="34" charset="0"/>
              </a:rPr>
              <a:t>Nerelerde kullanırız?</a:t>
            </a:r>
            <a:endParaRPr kumimoji="0" lang="ko-KR" altLang="en-US" sz="2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endParaRPr>
          </a:p>
        </p:txBody>
      </p:sp>
      <p:sp>
        <p:nvSpPr>
          <p:cNvPr id="16" name="İçerik Yer Tutucusu 2"/>
          <p:cNvSpPr txBox="1">
            <a:spLocks/>
          </p:cNvSpPr>
          <p:nvPr/>
        </p:nvSpPr>
        <p:spPr>
          <a:xfrm>
            <a:off x="4075209" y="721131"/>
            <a:ext cx="3963892" cy="5260569"/>
          </a:xfrm>
          <a:prstGeom prst="rect">
            <a:avLst/>
          </a:prstGeom>
          <a:solidFill>
            <a:srgbClr val="5B9BD5"/>
          </a:solidFill>
          <a:ln>
            <a:no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tr-TR" sz="4000" dirty="0" smtClean="0"/>
              <a:t>Vefat eden biri için kullanılır.</a:t>
            </a:r>
            <a:endPar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53">
            <a:extLst>
              <a:ext uri="{FF2B5EF4-FFF2-40B4-BE49-F238E27FC236}">
                <a16:creationId xmlns:a16="http://schemas.microsoft.com/office/drawing/2014/main" id="{71DA1449-9BBE-4FB5-854D-B6D832CCD806}"/>
              </a:ext>
            </a:extLst>
          </p:cNvPr>
          <p:cNvGrpSpPr/>
          <p:nvPr/>
        </p:nvGrpSpPr>
        <p:grpSpPr>
          <a:xfrm>
            <a:off x="155772" y="272956"/>
            <a:ext cx="1028135" cy="1886298"/>
            <a:chOff x="1494518" y="2763532"/>
            <a:chExt cx="1271338" cy="1313168"/>
          </a:xfrm>
        </p:grpSpPr>
        <p:sp>
          <p:nvSpPr>
            <p:cNvPr id="19" name="Rectangle: Top Corners Rounded 11">
              <a:extLst>
                <a:ext uri="{FF2B5EF4-FFF2-40B4-BE49-F238E27FC236}">
                  <a16:creationId xmlns:a16="http://schemas.microsoft.com/office/drawing/2014/main" id="{E176DFE6-E6EE-4CBF-AB55-962516DAF6EF}"/>
                </a:ext>
              </a:extLst>
            </p:cNvPr>
            <p:cNvSpPr/>
            <p:nvPr/>
          </p:nvSpPr>
          <p:spPr>
            <a:xfrm>
              <a:off x="1494518" y="2763532"/>
              <a:ext cx="1271338" cy="1313168"/>
            </a:xfrm>
            <a:prstGeom prst="round2SameRect">
              <a:avLst>
                <a:gd name="adj1" fmla="val 12063"/>
                <a:gd name="adj2" fmla="val 0"/>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28">
              <a:extLst>
                <a:ext uri="{FF2B5EF4-FFF2-40B4-BE49-F238E27FC236}">
                  <a16:creationId xmlns:a16="http://schemas.microsoft.com/office/drawing/2014/main" id="{CCE8E3AC-C1DA-4857-8AA2-283A2C840A70}"/>
                </a:ext>
              </a:extLst>
            </p:cNvPr>
            <p:cNvSpPr txBox="1"/>
            <p:nvPr/>
          </p:nvSpPr>
          <p:spPr>
            <a:xfrm>
              <a:off x="1635859" y="3075534"/>
              <a:ext cx="894433" cy="7713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smtClean="0">
                  <a:ln>
                    <a:noFill/>
                  </a:ln>
                  <a:solidFill>
                    <a:srgbClr val="E6E7E9"/>
                  </a:solidFill>
                  <a:effectLst/>
                  <a:uLnTx/>
                  <a:uFillTx/>
                  <a:latin typeface="Tw Cen MT" panose="020B0602020104020603" pitchFamily="34" charset="0"/>
                  <a:ea typeface="+mn-ea"/>
                  <a:cs typeface="+mn-cs"/>
                </a:rPr>
                <a:t>3</a:t>
              </a:r>
              <a:endParaRPr kumimoji="0" lang="en-US" sz="6600" b="1" i="0" u="none" strike="noStrike" kern="1200" cap="none" spc="0" normalizeH="0" baseline="0" noProof="0" dirty="0">
                <a:ln>
                  <a:noFill/>
                </a:ln>
                <a:solidFill>
                  <a:srgbClr val="E6E7E9"/>
                </a:solidFill>
                <a:effectLst/>
                <a:uLnTx/>
                <a:uFillTx/>
                <a:latin typeface="Tw Cen MT" panose="020B0602020104020603" pitchFamily="34" charset="0"/>
                <a:ea typeface="+mn-ea"/>
                <a:cs typeface="+mn-cs"/>
              </a:endParaRPr>
            </a:p>
          </p:txBody>
        </p:sp>
      </p:grpSp>
      <p:sp>
        <p:nvSpPr>
          <p:cNvPr id="21" name="Freeform: Shape 10">
            <a:extLst>
              <a:ext uri="{FF2B5EF4-FFF2-40B4-BE49-F238E27FC236}">
                <a16:creationId xmlns:a16="http://schemas.microsoft.com/office/drawing/2014/main" id="{BA10DECE-FB54-4F98-9472-6CE168F86075}"/>
              </a:ext>
            </a:extLst>
          </p:cNvPr>
          <p:cNvSpPr/>
          <p:nvPr/>
        </p:nvSpPr>
        <p:spPr>
          <a:xfrm flipV="1">
            <a:off x="155772" y="1146412"/>
            <a:ext cx="1028135" cy="5113599"/>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a:defRPr/>
            </a:pPr>
            <a:r>
              <a:rPr lang="tr-TR" sz="3600" b="1" dirty="0" smtClean="0">
                <a:solidFill>
                  <a:srgbClr val="0000E5"/>
                </a:solidFill>
              </a:rPr>
              <a:t>    </a:t>
            </a:r>
            <a:r>
              <a:rPr lang="tr-TR" sz="3600" b="1" dirty="0" smtClean="0">
                <a:solidFill>
                  <a:schemeClr val="tx1"/>
                </a:solidFill>
              </a:rPr>
              <a:t>Allah rahmet etsin</a:t>
            </a:r>
            <a:endParaRPr lang="en-US" sz="3600" b="1" dirty="0">
              <a:solidFill>
                <a:schemeClr val="tx1"/>
              </a:solidFill>
              <a:latin typeface="SansSerif" panose="00000400000000000000" pitchFamily="2" charset="2"/>
            </a:endParaRPr>
          </a:p>
        </p:txBody>
      </p:sp>
    </p:spTree>
    <p:custDataLst>
      <p:tags r:id="rId1"/>
    </p:custDataLst>
    <p:extLst>
      <p:ext uri="{BB962C8B-B14F-4D97-AF65-F5344CB8AC3E}">
        <p14:creationId xmlns:p14="http://schemas.microsoft.com/office/powerpoint/2010/main" val="19283533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p:bldP spid="16"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ikdörtgen 15"/>
          <p:cNvSpPr/>
          <p:nvPr/>
        </p:nvSpPr>
        <p:spPr>
          <a:xfrm rot="1186987" flipH="1">
            <a:off x="9654149" y="2332675"/>
            <a:ext cx="1212779" cy="401470"/>
          </a:xfrm>
          <a:prstGeom prst="rect">
            <a:avLst/>
          </a:prstGeom>
          <a:gradFill flip="none" rotWithShape="1">
            <a:gsLst>
              <a:gs pos="80000">
                <a:schemeClr val="bg1">
                  <a:alpha val="72000"/>
                  <a:lumMod val="28000"/>
                </a:schemeClr>
              </a:gs>
              <a:gs pos="1000">
                <a:schemeClr val="bg1"/>
              </a:gs>
            </a:gsLst>
            <a:lin ang="0" scaled="1"/>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rot="20296880">
            <a:off x="760416" y="2347106"/>
            <a:ext cx="1112068" cy="380117"/>
          </a:xfrm>
          <a:prstGeom prst="rect">
            <a:avLst/>
          </a:prstGeom>
          <a:gradFill flip="none" rotWithShape="1">
            <a:gsLst>
              <a:gs pos="80000">
                <a:schemeClr val="bg1">
                  <a:alpha val="72000"/>
                  <a:lumMod val="28000"/>
                </a:schemeClr>
              </a:gs>
              <a:gs pos="1000">
                <a:schemeClr val="bg1"/>
              </a:gs>
            </a:gsLst>
            <a:lin ang="0" scaled="1"/>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38200" y="1231899"/>
            <a:ext cx="5149157" cy="1231900"/>
          </a:xfrm>
          <a:prstGeom prst="rect">
            <a:avLst/>
          </a:prstGeom>
          <a:gradFill flip="none" rotWithShape="1">
            <a:gsLst>
              <a:gs pos="88000">
                <a:srgbClr val="FF99CC"/>
              </a:gs>
              <a:gs pos="45000">
                <a:srgbClr val="66006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smtClean="0"/>
              <a:t>Maşallah</a:t>
            </a:r>
            <a:endParaRPr lang="tr-TR" sz="3200" b="1" dirty="0"/>
          </a:p>
        </p:txBody>
      </p:sp>
      <p:sp>
        <p:nvSpPr>
          <p:cNvPr id="5" name="Dikdörtgen 4"/>
          <p:cNvSpPr/>
          <p:nvPr/>
        </p:nvSpPr>
        <p:spPr>
          <a:xfrm>
            <a:off x="6096000" y="1224782"/>
            <a:ext cx="4698692" cy="1239018"/>
          </a:xfrm>
          <a:prstGeom prst="rect">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t>Şaşkınlık </a:t>
            </a:r>
            <a:r>
              <a:rPr lang="tr-TR" sz="2400" dirty="0"/>
              <a:t>veya sevinç hallerimizde </a:t>
            </a:r>
            <a:r>
              <a:rPr lang="tr-TR" sz="2400" dirty="0" smtClean="0"/>
              <a:t>   </a:t>
            </a:r>
          </a:p>
          <a:p>
            <a:pPr algn="ctr"/>
            <a:r>
              <a:rPr lang="tr-TR" sz="2400" dirty="0"/>
              <a:t> </a:t>
            </a:r>
            <a:r>
              <a:rPr lang="tr-TR" sz="2400" dirty="0" smtClean="0"/>
              <a:t> Allah’ın </a:t>
            </a:r>
            <a:r>
              <a:rPr lang="tr-TR" sz="2400" dirty="0"/>
              <a:t>(</a:t>
            </a:r>
            <a:r>
              <a:rPr lang="tr-TR" sz="2400" dirty="0" err="1"/>
              <a:t>c.c</a:t>
            </a:r>
            <a:r>
              <a:rPr lang="tr-TR" sz="2400" dirty="0"/>
              <a:t>.) istediği olur </a:t>
            </a:r>
            <a:r>
              <a:rPr lang="tr-TR" sz="2400" dirty="0" smtClean="0"/>
              <a:t>anlamında kullanılır.</a:t>
            </a:r>
            <a:endParaRPr lang="tr-TR" sz="2400" dirty="0"/>
          </a:p>
        </p:txBody>
      </p:sp>
      <p:sp>
        <p:nvSpPr>
          <p:cNvPr id="6" name="Oval 5"/>
          <p:cNvSpPr/>
          <p:nvPr/>
        </p:nvSpPr>
        <p:spPr>
          <a:xfrm>
            <a:off x="6172090" y="1269875"/>
            <a:ext cx="180000" cy="180000"/>
          </a:xfrm>
          <a:prstGeom prst="ellipse">
            <a:avLst/>
          </a:prstGeom>
          <a:ln>
            <a:noFill/>
          </a:ln>
          <a:effectLst>
            <a:outerShdw blurRad="50800" dist="38100" dir="13500000" algn="b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7" name="Oval 6"/>
          <p:cNvSpPr/>
          <p:nvPr/>
        </p:nvSpPr>
        <p:spPr>
          <a:xfrm>
            <a:off x="6172090" y="1718027"/>
            <a:ext cx="180000" cy="180000"/>
          </a:xfrm>
          <a:prstGeom prst="ellipse">
            <a:avLst/>
          </a:prstGeom>
          <a:ln>
            <a:noFill/>
          </a:ln>
          <a:effectLst>
            <a:outerShdw blurRad="50800" dist="38100" dir="13500000" algn="b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8" name="Oval 7"/>
          <p:cNvSpPr/>
          <p:nvPr/>
        </p:nvSpPr>
        <p:spPr>
          <a:xfrm>
            <a:off x="6172090" y="2166179"/>
            <a:ext cx="180000" cy="180000"/>
          </a:xfrm>
          <a:prstGeom prst="ellipse">
            <a:avLst/>
          </a:prstGeom>
          <a:ln>
            <a:noFill/>
          </a:ln>
          <a:effectLst>
            <a:outerShdw blurRad="50800" dist="38100" dir="13500000" algn="b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9" name="Oval 8"/>
          <p:cNvSpPr/>
          <p:nvPr/>
        </p:nvSpPr>
        <p:spPr>
          <a:xfrm>
            <a:off x="5749903" y="1269875"/>
            <a:ext cx="180000" cy="180000"/>
          </a:xfrm>
          <a:prstGeom prst="ellipse">
            <a:avLst/>
          </a:prstGeom>
          <a:ln>
            <a:no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dirty="0"/>
          </a:p>
        </p:txBody>
      </p:sp>
      <p:sp>
        <p:nvSpPr>
          <p:cNvPr id="10" name="Oval 9"/>
          <p:cNvSpPr/>
          <p:nvPr/>
        </p:nvSpPr>
        <p:spPr>
          <a:xfrm>
            <a:off x="5749903" y="1718027"/>
            <a:ext cx="180000" cy="180000"/>
          </a:xfrm>
          <a:prstGeom prst="ellipse">
            <a:avLst/>
          </a:prstGeom>
          <a:ln>
            <a:no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dirty="0"/>
          </a:p>
        </p:txBody>
      </p:sp>
      <p:sp>
        <p:nvSpPr>
          <p:cNvPr id="11" name="Oval 10"/>
          <p:cNvSpPr/>
          <p:nvPr/>
        </p:nvSpPr>
        <p:spPr>
          <a:xfrm>
            <a:off x="5749903" y="2166179"/>
            <a:ext cx="180000" cy="180000"/>
          </a:xfrm>
          <a:prstGeom prst="ellipse">
            <a:avLst/>
          </a:prstGeom>
          <a:ln>
            <a:no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12" name="Akış Çizelgesi: Sonlandırıcı 11"/>
          <p:cNvSpPr/>
          <p:nvPr/>
        </p:nvSpPr>
        <p:spPr>
          <a:xfrm flipV="1">
            <a:off x="5803800" y="1300994"/>
            <a:ext cx="432000" cy="108000"/>
          </a:xfrm>
          <a:prstGeom prst="flowChartTerminator">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Akış Çizelgesi: Sonlandırıcı 12"/>
          <p:cNvSpPr/>
          <p:nvPr/>
        </p:nvSpPr>
        <p:spPr>
          <a:xfrm flipV="1">
            <a:off x="5809092" y="1759332"/>
            <a:ext cx="432000" cy="108000"/>
          </a:xfrm>
          <a:prstGeom prst="flowChartTerminator">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Akış Çizelgesi: Sonlandırıcı 13"/>
          <p:cNvSpPr/>
          <p:nvPr/>
        </p:nvSpPr>
        <p:spPr>
          <a:xfrm flipV="1">
            <a:off x="5795849" y="2207484"/>
            <a:ext cx="468103" cy="110894"/>
          </a:xfrm>
          <a:prstGeom prst="flowChartTerminator">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Yuvarlatılmış Dikdörtgen 17"/>
          <p:cNvSpPr/>
          <p:nvPr/>
        </p:nvSpPr>
        <p:spPr>
          <a:xfrm>
            <a:off x="668037" y="1478986"/>
            <a:ext cx="350379" cy="838082"/>
          </a:xfrm>
          <a:prstGeom prst="round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tr-TR" sz="3600" dirty="0" smtClean="0"/>
              <a:t>1</a:t>
            </a:r>
            <a:endParaRPr lang="tr-TR" sz="3600" dirty="0"/>
          </a:p>
        </p:txBody>
      </p:sp>
      <p:sp>
        <p:nvSpPr>
          <p:cNvPr id="19" name="Rectangle 1">
            <a:extLst>
              <a:ext uri="{FF2B5EF4-FFF2-40B4-BE49-F238E27FC236}">
                <a16:creationId xmlns:a16="http://schemas.microsoft.com/office/drawing/2014/main" id="{C8FEC572-DF5F-44F4-9DD5-BA8DE1DC424C}"/>
              </a:ext>
            </a:extLst>
          </p:cNvPr>
          <p:cNvSpPr/>
          <p:nvPr/>
        </p:nvSpPr>
        <p:spPr>
          <a:xfrm>
            <a:off x="1870867" y="43320"/>
            <a:ext cx="3271240" cy="1084706"/>
          </a:xfrm>
          <a:custGeom>
            <a:avLst/>
            <a:gdLst/>
            <a:ahLst/>
            <a:cxnLst/>
            <a:rect l="l" t="t" r="r" b="b"/>
            <a:pathLst>
              <a:path w="1512168" h="656456">
                <a:moveTo>
                  <a:pt x="0" y="0"/>
                </a:moveTo>
                <a:lnTo>
                  <a:pt x="1512168" y="0"/>
                </a:lnTo>
                <a:lnTo>
                  <a:pt x="1512168" y="440432"/>
                </a:lnTo>
                <a:lnTo>
                  <a:pt x="881378" y="440432"/>
                </a:lnTo>
                <a:lnTo>
                  <a:pt x="756084" y="656456"/>
                </a:lnTo>
                <a:lnTo>
                  <a:pt x="630790" y="440432"/>
                </a:lnTo>
                <a:lnTo>
                  <a:pt x="0" y="44043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20" name="Metin kutusu 19"/>
          <p:cNvSpPr txBox="1"/>
          <p:nvPr/>
        </p:nvSpPr>
        <p:spPr>
          <a:xfrm>
            <a:off x="1902880" y="83675"/>
            <a:ext cx="3239227" cy="646331"/>
          </a:xfrm>
          <a:prstGeom prst="rect">
            <a:avLst/>
          </a:prstGeom>
          <a:solidFill>
            <a:schemeClr val="accent6"/>
          </a:solidFill>
        </p:spPr>
        <p:txBody>
          <a:bodyPr wrap="square" rtlCol="0">
            <a:spAutoFit/>
          </a:bodyPr>
          <a:lstStyle/>
          <a:p>
            <a:pPr algn="ctr"/>
            <a:r>
              <a:rPr lang="tr-TR" sz="3600" dirty="0">
                <a:solidFill>
                  <a:schemeClr val="bg1"/>
                </a:solidFill>
              </a:rPr>
              <a:t>D</a:t>
            </a:r>
            <a:r>
              <a:rPr lang="tr-TR" sz="3600" dirty="0" smtClean="0">
                <a:solidFill>
                  <a:schemeClr val="bg1"/>
                </a:solidFill>
              </a:rPr>
              <a:t>ualarımız</a:t>
            </a:r>
            <a:endParaRPr lang="tr-TR" sz="3600" dirty="0">
              <a:solidFill>
                <a:schemeClr val="bg1"/>
              </a:solidFill>
            </a:endParaRPr>
          </a:p>
        </p:txBody>
      </p:sp>
      <p:sp>
        <p:nvSpPr>
          <p:cNvPr id="24" name="Rectangle 1">
            <a:extLst>
              <a:ext uri="{FF2B5EF4-FFF2-40B4-BE49-F238E27FC236}">
                <a16:creationId xmlns:a16="http://schemas.microsoft.com/office/drawing/2014/main" id="{C8FEC572-DF5F-44F4-9DD5-BA8DE1DC424C}"/>
              </a:ext>
            </a:extLst>
          </p:cNvPr>
          <p:cNvSpPr/>
          <p:nvPr/>
        </p:nvSpPr>
        <p:spPr>
          <a:xfrm>
            <a:off x="5839439" y="89900"/>
            <a:ext cx="5309174" cy="1084706"/>
          </a:xfrm>
          <a:custGeom>
            <a:avLst/>
            <a:gdLst/>
            <a:ahLst/>
            <a:cxnLst/>
            <a:rect l="l" t="t" r="r" b="b"/>
            <a:pathLst>
              <a:path w="1512168" h="656456">
                <a:moveTo>
                  <a:pt x="0" y="0"/>
                </a:moveTo>
                <a:lnTo>
                  <a:pt x="1512168" y="0"/>
                </a:lnTo>
                <a:lnTo>
                  <a:pt x="1512168" y="440432"/>
                </a:lnTo>
                <a:lnTo>
                  <a:pt x="881378" y="440432"/>
                </a:lnTo>
                <a:lnTo>
                  <a:pt x="756084" y="656456"/>
                </a:lnTo>
                <a:lnTo>
                  <a:pt x="630790" y="440432"/>
                </a:lnTo>
                <a:lnTo>
                  <a:pt x="0" y="44043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tr-TR" sz="3600" dirty="0">
                <a:solidFill>
                  <a:schemeClr val="bg1"/>
                </a:solidFill>
              </a:rPr>
              <a:t>Nerelerde söyleriz?</a:t>
            </a:r>
          </a:p>
        </p:txBody>
      </p:sp>
      <p:sp>
        <p:nvSpPr>
          <p:cNvPr id="26" name="Dikdörtgen 25"/>
          <p:cNvSpPr/>
          <p:nvPr/>
        </p:nvSpPr>
        <p:spPr>
          <a:xfrm>
            <a:off x="6095536" y="1189373"/>
            <a:ext cx="5271305" cy="1274426"/>
          </a:xfrm>
          <a:prstGeom prst="rect">
            <a:avLst/>
          </a:prstGeom>
          <a:gradFill flip="none" rotWithShape="1">
            <a:gsLst>
              <a:gs pos="4000">
                <a:srgbClr val="F08AC2"/>
              </a:gs>
              <a:gs pos="4000">
                <a:schemeClr val="bg1"/>
              </a:gs>
              <a:gs pos="0">
                <a:srgbClr val="66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7" name="GÖZ"/>
          <p:cNvPicPr>
            <a:picLocks noChangeAspect="1"/>
          </p:cNvPicPr>
          <p:nvPr/>
        </p:nvPicPr>
        <p:blipFill>
          <a:blip r:embed="rId4"/>
          <a:stretch>
            <a:fillRect/>
          </a:stretch>
        </p:blipFill>
        <p:spPr>
          <a:xfrm>
            <a:off x="10799200" y="1164296"/>
            <a:ext cx="1287462" cy="1287462"/>
          </a:xfrm>
          <a:prstGeom prst="rect">
            <a:avLst/>
          </a:prstGeom>
        </p:spPr>
      </p:pic>
      <p:sp>
        <p:nvSpPr>
          <p:cNvPr id="27" name="Dikdörtgen 26"/>
          <p:cNvSpPr/>
          <p:nvPr/>
        </p:nvSpPr>
        <p:spPr>
          <a:xfrm rot="1186987" flipH="1">
            <a:off x="9654149" y="3798938"/>
            <a:ext cx="1212779" cy="401470"/>
          </a:xfrm>
          <a:prstGeom prst="rect">
            <a:avLst/>
          </a:prstGeom>
          <a:gradFill flip="none" rotWithShape="1">
            <a:gsLst>
              <a:gs pos="80000">
                <a:schemeClr val="bg1">
                  <a:alpha val="72000"/>
                  <a:lumMod val="28000"/>
                </a:schemeClr>
              </a:gs>
              <a:gs pos="1000">
                <a:schemeClr val="bg1"/>
              </a:gs>
            </a:gsLst>
            <a:lin ang="0" scaled="1"/>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8"/>
          <p:cNvSpPr/>
          <p:nvPr/>
        </p:nvSpPr>
        <p:spPr>
          <a:xfrm rot="20296880">
            <a:off x="760416" y="3813369"/>
            <a:ext cx="1112068" cy="380117"/>
          </a:xfrm>
          <a:prstGeom prst="rect">
            <a:avLst/>
          </a:prstGeom>
          <a:gradFill flip="none" rotWithShape="1">
            <a:gsLst>
              <a:gs pos="80000">
                <a:schemeClr val="bg1">
                  <a:alpha val="72000"/>
                  <a:lumMod val="28000"/>
                </a:schemeClr>
              </a:gs>
              <a:gs pos="1000">
                <a:schemeClr val="bg1"/>
              </a:gs>
            </a:gsLst>
            <a:lin ang="0" scaled="1"/>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9"/>
          <p:cNvSpPr/>
          <p:nvPr/>
        </p:nvSpPr>
        <p:spPr>
          <a:xfrm>
            <a:off x="838200" y="2698162"/>
            <a:ext cx="5149157" cy="1231900"/>
          </a:xfrm>
          <a:prstGeom prst="rect">
            <a:avLst/>
          </a:prstGeom>
          <a:gradFill flip="none" rotWithShape="1">
            <a:gsLst>
              <a:gs pos="88000">
                <a:srgbClr val="FF99CC"/>
              </a:gs>
              <a:gs pos="45000">
                <a:srgbClr val="66006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smtClean="0"/>
              <a:t>İnşallah</a:t>
            </a:r>
            <a:endParaRPr lang="tr-TR" sz="3200" b="1" dirty="0"/>
          </a:p>
        </p:txBody>
      </p:sp>
      <p:sp>
        <p:nvSpPr>
          <p:cNvPr id="31" name="Dikdörtgen 30"/>
          <p:cNvSpPr/>
          <p:nvPr/>
        </p:nvSpPr>
        <p:spPr>
          <a:xfrm>
            <a:off x="6096000" y="2691045"/>
            <a:ext cx="4698692" cy="1239018"/>
          </a:xfrm>
          <a:prstGeom prst="rect">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t>    Her şeyin Allah’ın </a:t>
            </a:r>
            <a:r>
              <a:rPr lang="tr-TR" sz="2400" dirty="0"/>
              <a:t>(</a:t>
            </a:r>
            <a:r>
              <a:rPr lang="tr-TR" sz="2400" dirty="0" err="1"/>
              <a:t>c.c</a:t>
            </a:r>
            <a:r>
              <a:rPr lang="tr-TR" sz="2400" dirty="0"/>
              <a:t>.) dilemesi ile gerçekleşeceğine </a:t>
            </a:r>
            <a:r>
              <a:rPr lang="tr-TR" sz="2400" dirty="0" smtClean="0"/>
              <a:t>inanırız.</a:t>
            </a:r>
            <a:endParaRPr lang="tr-TR" sz="2400" dirty="0">
              <a:solidFill>
                <a:schemeClr val="bg1"/>
              </a:solidFill>
            </a:endParaRPr>
          </a:p>
        </p:txBody>
      </p:sp>
      <p:sp>
        <p:nvSpPr>
          <p:cNvPr id="32" name="Oval 31"/>
          <p:cNvSpPr/>
          <p:nvPr/>
        </p:nvSpPr>
        <p:spPr>
          <a:xfrm>
            <a:off x="6172090" y="2736138"/>
            <a:ext cx="180000" cy="180000"/>
          </a:xfrm>
          <a:prstGeom prst="ellipse">
            <a:avLst/>
          </a:prstGeom>
          <a:ln>
            <a:noFill/>
          </a:ln>
          <a:effectLst>
            <a:outerShdw blurRad="50800" dist="38100" dir="13500000" algn="b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33" name="Oval 32"/>
          <p:cNvSpPr/>
          <p:nvPr/>
        </p:nvSpPr>
        <p:spPr>
          <a:xfrm>
            <a:off x="6172090" y="3184290"/>
            <a:ext cx="180000" cy="180000"/>
          </a:xfrm>
          <a:prstGeom prst="ellipse">
            <a:avLst/>
          </a:prstGeom>
          <a:ln>
            <a:noFill/>
          </a:ln>
          <a:effectLst>
            <a:outerShdw blurRad="50800" dist="38100" dir="13500000" algn="b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34" name="Oval 33"/>
          <p:cNvSpPr/>
          <p:nvPr/>
        </p:nvSpPr>
        <p:spPr>
          <a:xfrm>
            <a:off x="6172090" y="3632442"/>
            <a:ext cx="180000" cy="180000"/>
          </a:xfrm>
          <a:prstGeom prst="ellipse">
            <a:avLst/>
          </a:prstGeom>
          <a:ln>
            <a:noFill/>
          </a:ln>
          <a:effectLst>
            <a:outerShdw blurRad="50800" dist="38100" dir="13500000" algn="b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35" name="Oval 34"/>
          <p:cNvSpPr/>
          <p:nvPr/>
        </p:nvSpPr>
        <p:spPr>
          <a:xfrm>
            <a:off x="5749903" y="2736138"/>
            <a:ext cx="180000" cy="180000"/>
          </a:xfrm>
          <a:prstGeom prst="ellipse">
            <a:avLst/>
          </a:prstGeom>
          <a:ln>
            <a:no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dirty="0"/>
          </a:p>
        </p:txBody>
      </p:sp>
      <p:sp>
        <p:nvSpPr>
          <p:cNvPr id="36" name="Oval 35"/>
          <p:cNvSpPr/>
          <p:nvPr/>
        </p:nvSpPr>
        <p:spPr>
          <a:xfrm>
            <a:off x="5749903" y="3184290"/>
            <a:ext cx="180000" cy="180000"/>
          </a:xfrm>
          <a:prstGeom prst="ellipse">
            <a:avLst/>
          </a:prstGeom>
          <a:ln>
            <a:no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dirty="0"/>
          </a:p>
        </p:txBody>
      </p:sp>
      <p:sp>
        <p:nvSpPr>
          <p:cNvPr id="37" name="Oval 36"/>
          <p:cNvSpPr/>
          <p:nvPr/>
        </p:nvSpPr>
        <p:spPr>
          <a:xfrm>
            <a:off x="5749903" y="3632442"/>
            <a:ext cx="180000" cy="180000"/>
          </a:xfrm>
          <a:prstGeom prst="ellipse">
            <a:avLst/>
          </a:prstGeom>
          <a:ln>
            <a:no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38" name="Akış Çizelgesi: Sonlandırıcı 37"/>
          <p:cNvSpPr/>
          <p:nvPr/>
        </p:nvSpPr>
        <p:spPr>
          <a:xfrm flipV="1">
            <a:off x="5803800" y="2767257"/>
            <a:ext cx="432000" cy="108000"/>
          </a:xfrm>
          <a:prstGeom prst="flowChartTerminator">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Akış Çizelgesi: Sonlandırıcı 38"/>
          <p:cNvSpPr/>
          <p:nvPr/>
        </p:nvSpPr>
        <p:spPr>
          <a:xfrm flipV="1">
            <a:off x="5809092" y="3225595"/>
            <a:ext cx="432000" cy="108000"/>
          </a:xfrm>
          <a:prstGeom prst="flowChartTerminator">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Akış Çizelgesi: Sonlandırıcı 39"/>
          <p:cNvSpPr/>
          <p:nvPr/>
        </p:nvSpPr>
        <p:spPr>
          <a:xfrm flipV="1">
            <a:off x="5795849" y="3673747"/>
            <a:ext cx="468103" cy="110894"/>
          </a:xfrm>
          <a:prstGeom prst="flowChartTerminator">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Yuvarlatılmış Dikdörtgen 40"/>
          <p:cNvSpPr/>
          <p:nvPr/>
        </p:nvSpPr>
        <p:spPr>
          <a:xfrm>
            <a:off x="668037" y="2945249"/>
            <a:ext cx="350379" cy="838082"/>
          </a:xfrm>
          <a:prstGeom prst="round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tr-TR" sz="3600" dirty="0" smtClean="0"/>
              <a:t>2</a:t>
            </a:r>
            <a:endParaRPr lang="tr-TR" sz="3600" dirty="0"/>
          </a:p>
        </p:txBody>
      </p:sp>
      <p:sp>
        <p:nvSpPr>
          <p:cNvPr id="42" name="Dikdörtgen 41"/>
          <p:cNvSpPr/>
          <p:nvPr/>
        </p:nvSpPr>
        <p:spPr>
          <a:xfrm>
            <a:off x="6095536" y="2655636"/>
            <a:ext cx="5271305" cy="1274426"/>
          </a:xfrm>
          <a:prstGeom prst="rect">
            <a:avLst/>
          </a:prstGeom>
          <a:gradFill flip="none" rotWithShape="1">
            <a:gsLst>
              <a:gs pos="4000">
                <a:srgbClr val="F08AC2"/>
              </a:gs>
              <a:gs pos="4000">
                <a:schemeClr val="bg1"/>
              </a:gs>
              <a:gs pos="0">
                <a:srgbClr val="66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3" name="GÖZ"/>
          <p:cNvPicPr>
            <a:picLocks noChangeAspect="1"/>
          </p:cNvPicPr>
          <p:nvPr/>
        </p:nvPicPr>
        <p:blipFill>
          <a:blip r:embed="rId4"/>
          <a:stretch>
            <a:fillRect/>
          </a:stretch>
        </p:blipFill>
        <p:spPr>
          <a:xfrm>
            <a:off x="10799200" y="2630559"/>
            <a:ext cx="1287462" cy="1287462"/>
          </a:xfrm>
          <a:prstGeom prst="rect">
            <a:avLst/>
          </a:prstGeom>
        </p:spPr>
      </p:pic>
      <p:sp>
        <p:nvSpPr>
          <p:cNvPr id="44" name="Dikdörtgen 43"/>
          <p:cNvSpPr/>
          <p:nvPr/>
        </p:nvSpPr>
        <p:spPr>
          <a:xfrm rot="1186987" flipH="1">
            <a:off x="9653685" y="5241562"/>
            <a:ext cx="1212779" cy="401470"/>
          </a:xfrm>
          <a:prstGeom prst="rect">
            <a:avLst/>
          </a:prstGeom>
          <a:gradFill flip="none" rotWithShape="1">
            <a:gsLst>
              <a:gs pos="80000">
                <a:schemeClr val="bg1">
                  <a:alpha val="72000"/>
                  <a:lumMod val="28000"/>
                </a:schemeClr>
              </a:gs>
              <a:gs pos="1000">
                <a:schemeClr val="bg1"/>
              </a:gs>
            </a:gsLst>
            <a:lin ang="0" scaled="1"/>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Dikdörtgen 44"/>
          <p:cNvSpPr/>
          <p:nvPr/>
        </p:nvSpPr>
        <p:spPr>
          <a:xfrm rot="20296880">
            <a:off x="759952" y="5255993"/>
            <a:ext cx="1112068" cy="380117"/>
          </a:xfrm>
          <a:prstGeom prst="rect">
            <a:avLst/>
          </a:prstGeom>
          <a:gradFill flip="none" rotWithShape="1">
            <a:gsLst>
              <a:gs pos="80000">
                <a:schemeClr val="bg1">
                  <a:alpha val="72000"/>
                  <a:lumMod val="28000"/>
                </a:schemeClr>
              </a:gs>
              <a:gs pos="1000">
                <a:schemeClr val="bg1"/>
              </a:gs>
            </a:gsLst>
            <a:lin ang="0" scaled="1"/>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Dikdörtgen 45"/>
          <p:cNvSpPr/>
          <p:nvPr/>
        </p:nvSpPr>
        <p:spPr>
          <a:xfrm>
            <a:off x="837736" y="4140786"/>
            <a:ext cx="5149157" cy="1231900"/>
          </a:xfrm>
          <a:prstGeom prst="rect">
            <a:avLst/>
          </a:prstGeom>
          <a:gradFill flip="none" rotWithShape="1">
            <a:gsLst>
              <a:gs pos="88000">
                <a:srgbClr val="FF99CC"/>
              </a:gs>
              <a:gs pos="45000">
                <a:srgbClr val="66006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t>Allah zihin açıklığı versin</a:t>
            </a:r>
            <a:endParaRPr lang="tr-TR" sz="3200" b="1" dirty="0"/>
          </a:p>
        </p:txBody>
      </p:sp>
      <p:sp>
        <p:nvSpPr>
          <p:cNvPr id="47" name="Dikdörtgen 46"/>
          <p:cNvSpPr/>
          <p:nvPr/>
        </p:nvSpPr>
        <p:spPr>
          <a:xfrm>
            <a:off x="6095536" y="4133669"/>
            <a:ext cx="4698692" cy="1239018"/>
          </a:xfrm>
          <a:prstGeom prst="rect">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smtClean="0">
                <a:solidFill>
                  <a:schemeClr val="bg1"/>
                </a:solidFill>
              </a:rPr>
              <a:t>Ders veya </a:t>
            </a:r>
            <a:r>
              <a:rPr lang="tr-TR" sz="3200" dirty="0">
                <a:solidFill>
                  <a:schemeClr val="bg1"/>
                </a:solidFill>
              </a:rPr>
              <a:t>sınava </a:t>
            </a:r>
            <a:r>
              <a:rPr lang="tr-TR" sz="3200" dirty="0" smtClean="0">
                <a:solidFill>
                  <a:schemeClr val="bg1"/>
                </a:solidFill>
              </a:rPr>
              <a:t>çalışan birine söylenir. </a:t>
            </a:r>
            <a:endParaRPr lang="tr-TR" sz="3200" dirty="0">
              <a:solidFill>
                <a:schemeClr val="bg1"/>
              </a:solidFill>
            </a:endParaRPr>
          </a:p>
        </p:txBody>
      </p:sp>
      <p:sp>
        <p:nvSpPr>
          <p:cNvPr id="48" name="Oval 47"/>
          <p:cNvSpPr/>
          <p:nvPr/>
        </p:nvSpPr>
        <p:spPr>
          <a:xfrm>
            <a:off x="6171626" y="4178762"/>
            <a:ext cx="180000" cy="180000"/>
          </a:xfrm>
          <a:prstGeom prst="ellipse">
            <a:avLst/>
          </a:prstGeom>
          <a:ln>
            <a:noFill/>
          </a:ln>
          <a:effectLst>
            <a:outerShdw blurRad="50800" dist="38100" dir="13500000" algn="b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49" name="Oval 48"/>
          <p:cNvSpPr/>
          <p:nvPr/>
        </p:nvSpPr>
        <p:spPr>
          <a:xfrm>
            <a:off x="6171626" y="4626914"/>
            <a:ext cx="180000" cy="180000"/>
          </a:xfrm>
          <a:prstGeom prst="ellipse">
            <a:avLst/>
          </a:prstGeom>
          <a:ln>
            <a:noFill/>
          </a:ln>
          <a:effectLst>
            <a:outerShdw blurRad="50800" dist="38100" dir="13500000" algn="b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50" name="Oval 49"/>
          <p:cNvSpPr/>
          <p:nvPr/>
        </p:nvSpPr>
        <p:spPr>
          <a:xfrm>
            <a:off x="6171626" y="5075066"/>
            <a:ext cx="180000" cy="180000"/>
          </a:xfrm>
          <a:prstGeom prst="ellipse">
            <a:avLst/>
          </a:prstGeom>
          <a:ln>
            <a:noFill/>
          </a:ln>
          <a:effectLst>
            <a:outerShdw blurRad="50800" dist="38100" dir="13500000" algn="b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51" name="Oval 50"/>
          <p:cNvSpPr/>
          <p:nvPr/>
        </p:nvSpPr>
        <p:spPr>
          <a:xfrm>
            <a:off x="5749439" y="4178762"/>
            <a:ext cx="180000" cy="180000"/>
          </a:xfrm>
          <a:prstGeom prst="ellipse">
            <a:avLst/>
          </a:prstGeom>
          <a:ln>
            <a:no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dirty="0"/>
          </a:p>
        </p:txBody>
      </p:sp>
      <p:sp>
        <p:nvSpPr>
          <p:cNvPr id="52" name="Oval 51"/>
          <p:cNvSpPr/>
          <p:nvPr/>
        </p:nvSpPr>
        <p:spPr>
          <a:xfrm>
            <a:off x="5749439" y="4626914"/>
            <a:ext cx="180000" cy="180000"/>
          </a:xfrm>
          <a:prstGeom prst="ellipse">
            <a:avLst/>
          </a:prstGeom>
          <a:ln>
            <a:no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dirty="0"/>
          </a:p>
        </p:txBody>
      </p:sp>
      <p:sp>
        <p:nvSpPr>
          <p:cNvPr id="53" name="Oval 52"/>
          <p:cNvSpPr/>
          <p:nvPr/>
        </p:nvSpPr>
        <p:spPr>
          <a:xfrm>
            <a:off x="5749439" y="5075066"/>
            <a:ext cx="180000" cy="180000"/>
          </a:xfrm>
          <a:prstGeom prst="ellipse">
            <a:avLst/>
          </a:prstGeom>
          <a:ln>
            <a:no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54" name="Akış Çizelgesi: Sonlandırıcı 53"/>
          <p:cNvSpPr/>
          <p:nvPr/>
        </p:nvSpPr>
        <p:spPr>
          <a:xfrm flipV="1">
            <a:off x="5803336" y="4209881"/>
            <a:ext cx="432000" cy="108000"/>
          </a:xfrm>
          <a:prstGeom prst="flowChartTerminator">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5" name="Akış Çizelgesi: Sonlandırıcı 54"/>
          <p:cNvSpPr/>
          <p:nvPr/>
        </p:nvSpPr>
        <p:spPr>
          <a:xfrm flipV="1">
            <a:off x="5808628" y="4668219"/>
            <a:ext cx="432000" cy="108000"/>
          </a:xfrm>
          <a:prstGeom prst="flowChartTerminator">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6" name="Akış Çizelgesi: Sonlandırıcı 55"/>
          <p:cNvSpPr/>
          <p:nvPr/>
        </p:nvSpPr>
        <p:spPr>
          <a:xfrm flipV="1">
            <a:off x="5795385" y="5116371"/>
            <a:ext cx="468103" cy="110894"/>
          </a:xfrm>
          <a:prstGeom prst="flowChartTerminator">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7" name="Yuvarlatılmış Dikdörtgen 56"/>
          <p:cNvSpPr/>
          <p:nvPr/>
        </p:nvSpPr>
        <p:spPr>
          <a:xfrm>
            <a:off x="667573" y="4387873"/>
            <a:ext cx="350379" cy="838082"/>
          </a:xfrm>
          <a:prstGeom prst="round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tr-TR" sz="3600" dirty="0" smtClean="0"/>
              <a:t>3</a:t>
            </a:r>
            <a:endParaRPr lang="tr-TR" sz="3600" dirty="0"/>
          </a:p>
        </p:txBody>
      </p:sp>
      <p:sp>
        <p:nvSpPr>
          <p:cNvPr id="58" name="Dikdörtgen 57"/>
          <p:cNvSpPr/>
          <p:nvPr/>
        </p:nvSpPr>
        <p:spPr>
          <a:xfrm>
            <a:off x="6095072" y="4098260"/>
            <a:ext cx="5271305" cy="1274426"/>
          </a:xfrm>
          <a:prstGeom prst="rect">
            <a:avLst/>
          </a:prstGeom>
          <a:gradFill flip="none" rotWithShape="1">
            <a:gsLst>
              <a:gs pos="4000">
                <a:srgbClr val="F08AC2"/>
              </a:gs>
              <a:gs pos="4000">
                <a:schemeClr val="bg1"/>
              </a:gs>
              <a:gs pos="0">
                <a:srgbClr val="66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9" name="GÖZ"/>
          <p:cNvPicPr>
            <a:picLocks noChangeAspect="1"/>
          </p:cNvPicPr>
          <p:nvPr/>
        </p:nvPicPr>
        <p:blipFill>
          <a:blip r:embed="rId4"/>
          <a:stretch>
            <a:fillRect/>
          </a:stretch>
        </p:blipFill>
        <p:spPr>
          <a:xfrm>
            <a:off x="10798736" y="4073183"/>
            <a:ext cx="1287462" cy="1287462"/>
          </a:xfrm>
          <a:prstGeom prst="rect">
            <a:avLst/>
          </a:prstGeom>
        </p:spPr>
      </p:pic>
      <p:sp>
        <p:nvSpPr>
          <p:cNvPr id="60" name="Dikdörtgen 59"/>
          <p:cNvSpPr/>
          <p:nvPr/>
        </p:nvSpPr>
        <p:spPr>
          <a:xfrm rot="1186987" flipH="1">
            <a:off x="9659806" y="6637409"/>
            <a:ext cx="1212779" cy="401470"/>
          </a:xfrm>
          <a:prstGeom prst="rect">
            <a:avLst/>
          </a:prstGeom>
          <a:gradFill flip="none" rotWithShape="1">
            <a:gsLst>
              <a:gs pos="80000">
                <a:schemeClr val="bg1">
                  <a:alpha val="72000"/>
                  <a:lumMod val="28000"/>
                </a:schemeClr>
              </a:gs>
              <a:gs pos="1000">
                <a:schemeClr val="bg1"/>
              </a:gs>
            </a:gsLst>
            <a:lin ang="0" scaled="1"/>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1" name="Dikdörtgen 60"/>
          <p:cNvSpPr/>
          <p:nvPr/>
        </p:nvSpPr>
        <p:spPr>
          <a:xfrm rot="20296880">
            <a:off x="766073" y="6651840"/>
            <a:ext cx="1112068" cy="380117"/>
          </a:xfrm>
          <a:prstGeom prst="rect">
            <a:avLst/>
          </a:prstGeom>
          <a:gradFill flip="none" rotWithShape="1">
            <a:gsLst>
              <a:gs pos="80000">
                <a:schemeClr val="bg1">
                  <a:alpha val="72000"/>
                  <a:lumMod val="28000"/>
                </a:schemeClr>
              </a:gs>
              <a:gs pos="1000">
                <a:schemeClr val="bg1"/>
              </a:gs>
            </a:gsLst>
            <a:lin ang="0" scaled="1"/>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2" name="Dikdörtgen 61"/>
          <p:cNvSpPr/>
          <p:nvPr/>
        </p:nvSpPr>
        <p:spPr>
          <a:xfrm>
            <a:off x="843857" y="5536633"/>
            <a:ext cx="5149157" cy="1231900"/>
          </a:xfrm>
          <a:prstGeom prst="rect">
            <a:avLst/>
          </a:prstGeom>
          <a:gradFill flip="none" rotWithShape="1">
            <a:gsLst>
              <a:gs pos="88000">
                <a:srgbClr val="FF99CC"/>
              </a:gs>
              <a:gs pos="45000">
                <a:srgbClr val="66006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t>Allah analı babalı </a:t>
            </a:r>
            <a:r>
              <a:rPr lang="tr-TR" sz="3600" dirty="0" smtClean="0"/>
              <a:t>büyütsün</a:t>
            </a:r>
            <a:endParaRPr lang="tr-TR" sz="3600" b="1" dirty="0"/>
          </a:p>
        </p:txBody>
      </p:sp>
      <p:sp>
        <p:nvSpPr>
          <p:cNvPr id="63" name="Dikdörtgen 62"/>
          <p:cNvSpPr/>
          <p:nvPr/>
        </p:nvSpPr>
        <p:spPr>
          <a:xfrm>
            <a:off x="6101657" y="5529516"/>
            <a:ext cx="4698692" cy="1239018"/>
          </a:xfrm>
          <a:prstGeom prst="rect">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smtClean="0">
                <a:solidFill>
                  <a:schemeClr val="bg1"/>
                </a:solidFill>
              </a:rPr>
              <a:t>Bebeği olan birin söylenir</a:t>
            </a:r>
            <a:endParaRPr lang="tr-TR" sz="3600" dirty="0">
              <a:solidFill>
                <a:schemeClr val="bg1"/>
              </a:solidFill>
            </a:endParaRPr>
          </a:p>
        </p:txBody>
      </p:sp>
      <p:sp>
        <p:nvSpPr>
          <p:cNvPr id="64" name="Oval 63"/>
          <p:cNvSpPr/>
          <p:nvPr/>
        </p:nvSpPr>
        <p:spPr>
          <a:xfrm>
            <a:off x="6177747" y="5574609"/>
            <a:ext cx="180000" cy="180000"/>
          </a:xfrm>
          <a:prstGeom prst="ellipse">
            <a:avLst/>
          </a:prstGeom>
          <a:ln>
            <a:noFill/>
          </a:ln>
          <a:effectLst>
            <a:outerShdw blurRad="50800" dist="38100" dir="13500000" algn="b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65" name="Oval 64"/>
          <p:cNvSpPr/>
          <p:nvPr/>
        </p:nvSpPr>
        <p:spPr>
          <a:xfrm>
            <a:off x="6177747" y="6022761"/>
            <a:ext cx="180000" cy="180000"/>
          </a:xfrm>
          <a:prstGeom prst="ellipse">
            <a:avLst/>
          </a:prstGeom>
          <a:ln>
            <a:noFill/>
          </a:ln>
          <a:effectLst>
            <a:outerShdw blurRad="50800" dist="38100" dir="13500000" algn="b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66" name="Oval 65"/>
          <p:cNvSpPr/>
          <p:nvPr/>
        </p:nvSpPr>
        <p:spPr>
          <a:xfrm>
            <a:off x="6177747" y="6470913"/>
            <a:ext cx="180000" cy="180000"/>
          </a:xfrm>
          <a:prstGeom prst="ellipse">
            <a:avLst/>
          </a:prstGeom>
          <a:ln>
            <a:noFill/>
          </a:ln>
          <a:effectLst>
            <a:outerShdw blurRad="50800" dist="38100" dir="13500000" algn="b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67" name="Oval 66"/>
          <p:cNvSpPr/>
          <p:nvPr/>
        </p:nvSpPr>
        <p:spPr>
          <a:xfrm>
            <a:off x="5755560" y="5574609"/>
            <a:ext cx="180000" cy="180000"/>
          </a:xfrm>
          <a:prstGeom prst="ellipse">
            <a:avLst/>
          </a:prstGeom>
          <a:ln>
            <a:no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dirty="0"/>
          </a:p>
        </p:txBody>
      </p:sp>
      <p:sp>
        <p:nvSpPr>
          <p:cNvPr id="68" name="Oval 67"/>
          <p:cNvSpPr/>
          <p:nvPr/>
        </p:nvSpPr>
        <p:spPr>
          <a:xfrm>
            <a:off x="5755560" y="6022761"/>
            <a:ext cx="180000" cy="180000"/>
          </a:xfrm>
          <a:prstGeom prst="ellipse">
            <a:avLst/>
          </a:prstGeom>
          <a:ln>
            <a:no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dirty="0"/>
          </a:p>
        </p:txBody>
      </p:sp>
      <p:sp>
        <p:nvSpPr>
          <p:cNvPr id="69" name="Oval 68"/>
          <p:cNvSpPr/>
          <p:nvPr/>
        </p:nvSpPr>
        <p:spPr>
          <a:xfrm>
            <a:off x="5755560" y="6470913"/>
            <a:ext cx="180000" cy="180000"/>
          </a:xfrm>
          <a:prstGeom prst="ellipse">
            <a:avLst/>
          </a:prstGeom>
          <a:ln>
            <a:no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70" name="Akış Çizelgesi: Sonlandırıcı 69"/>
          <p:cNvSpPr/>
          <p:nvPr/>
        </p:nvSpPr>
        <p:spPr>
          <a:xfrm flipV="1">
            <a:off x="5809457" y="5605728"/>
            <a:ext cx="432000" cy="108000"/>
          </a:xfrm>
          <a:prstGeom prst="flowChartTerminator">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1" name="Akış Çizelgesi: Sonlandırıcı 70"/>
          <p:cNvSpPr/>
          <p:nvPr/>
        </p:nvSpPr>
        <p:spPr>
          <a:xfrm flipV="1">
            <a:off x="5814749" y="6064066"/>
            <a:ext cx="432000" cy="108000"/>
          </a:xfrm>
          <a:prstGeom prst="flowChartTerminator">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2" name="Akış Çizelgesi: Sonlandırıcı 71"/>
          <p:cNvSpPr/>
          <p:nvPr/>
        </p:nvSpPr>
        <p:spPr>
          <a:xfrm flipV="1">
            <a:off x="5801506" y="6512218"/>
            <a:ext cx="468103" cy="110894"/>
          </a:xfrm>
          <a:prstGeom prst="flowChartTerminator">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3" name="Yuvarlatılmış Dikdörtgen 72"/>
          <p:cNvSpPr/>
          <p:nvPr/>
        </p:nvSpPr>
        <p:spPr>
          <a:xfrm>
            <a:off x="673694" y="5783720"/>
            <a:ext cx="350379" cy="838082"/>
          </a:xfrm>
          <a:prstGeom prst="roundRect">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tr-TR" sz="3600" dirty="0" smtClean="0"/>
              <a:t>4</a:t>
            </a:r>
            <a:endParaRPr lang="tr-TR" sz="3600" dirty="0"/>
          </a:p>
        </p:txBody>
      </p:sp>
      <p:sp>
        <p:nvSpPr>
          <p:cNvPr id="74" name="Dikdörtgen 73"/>
          <p:cNvSpPr/>
          <p:nvPr/>
        </p:nvSpPr>
        <p:spPr>
          <a:xfrm>
            <a:off x="6101193" y="5494107"/>
            <a:ext cx="5271305" cy="1274426"/>
          </a:xfrm>
          <a:prstGeom prst="rect">
            <a:avLst/>
          </a:prstGeom>
          <a:gradFill flip="none" rotWithShape="1">
            <a:gsLst>
              <a:gs pos="4000">
                <a:srgbClr val="F08AC2"/>
              </a:gs>
              <a:gs pos="4000">
                <a:schemeClr val="bg1"/>
              </a:gs>
              <a:gs pos="0">
                <a:srgbClr val="66006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5" name="GÖZ"/>
          <p:cNvPicPr>
            <a:picLocks noChangeAspect="1"/>
          </p:cNvPicPr>
          <p:nvPr/>
        </p:nvPicPr>
        <p:blipFill>
          <a:blip r:embed="rId4"/>
          <a:stretch>
            <a:fillRect/>
          </a:stretch>
        </p:blipFill>
        <p:spPr>
          <a:xfrm>
            <a:off x="10804857" y="5469030"/>
            <a:ext cx="1287462" cy="1287462"/>
          </a:xfrm>
          <a:prstGeom prst="rect">
            <a:avLst/>
          </a:prstGeom>
        </p:spPr>
      </p:pic>
    </p:spTree>
    <p:custDataLst>
      <p:tags r:id="rId1"/>
    </p:custDataLst>
    <p:extLst>
      <p:ext uri="{BB962C8B-B14F-4D97-AF65-F5344CB8AC3E}">
        <p14:creationId xmlns:p14="http://schemas.microsoft.com/office/powerpoint/2010/main" val="126030529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4.16667E-6 -3.7037E-6 L 0.36614 0.0051 " pathEditMode="relative" rAng="0" ptsTypes="AA">
                                      <p:cBhvr>
                                        <p:cTn id="6" dur="2000" fill="hold"/>
                                        <p:tgtEl>
                                          <p:spTgt spid="26"/>
                                        </p:tgtEl>
                                        <p:attrNameLst>
                                          <p:attrName>ppt_x</p:attrName>
                                          <p:attrName>ppt_y</p:attrName>
                                        </p:attrNameLst>
                                      </p:cBhvr>
                                      <p:rCtr x="18307" y="255"/>
                                    </p:animMotion>
                                  </p:childTnLst>
                                </p:cTn>
                              </p:par>
                            </p:childTnLst>
                          </p:cTn>
                        </p:par>
                        <p:par>
                          <p:cTn id="7" fill="hold">
                            <p:stCondLst>
                              <p:cond delay="2000"/>
                            </p:stCondLst>
                            <p:childTnLst>
                              <p:par>
                                <p:cTn id="8" presetID="22" presetClass="entr" presetSubtype="8" fill="hold" grpId="0" nodeType="after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childTnLst>
              </p:cTn>
              <p:nextCondLst>
                <p:cond evt="onClick" delay="0">
                  <p:tgtEl>
                    <p:spTgt spid="17"/>
                  </p:tgtEl>
                </p:cond>
              </p:nextCondLst>
            </p:seq>
            <p:seq concurrent="1" nextAc="seek">
              <p:cTn id="11" restart="whenNotActive" fill="hold" evtFilter="cancelBubble" nodeType="interactiveSeq">
                <p:stCondLst>
                  <p:cond evt="onClick" delay="0">
                    <p:tgtEl>
                      <p:spTgt spid="43"/>
                    </p:tgtEl>
                  </p:cond>
                </p:stCondLst>
                <p:endSync evt="end" delay="0">
                  <p:rtn val="all"/>
                </p:endSync>
                <p:childTnLst>
                  <p:par>
                    <p:cTn id="12" fill="hold">
                      <p:stCondLst>
                        <p:cond delay="0"/>
                      </p:stCondLst>
                      <p:childTnLst>
                        <p:par>
                          <p:cTn id="13" fill="hold">
                            <p:stCondLst>
                              <p:cond delay="0"/>
                            </p:stCondLst>
                            <p:childTnLst>
                              <p:par>
                                <p:cTn id="14" presetID="63" presetClass="path" presetSubtype="0" accel="50000" decel="50000" fill="hold" grpId="0" nodeType="clickEffect">
                                  <p:stCondLst>
                                    <p:cond delay="0"/>
                                  </p:stCondLst>
                                  <p:childTnLst>
                                    <p:animMotion origin="layout" path="M 4.16667E-6 -2.59259E-6 L 0.36614 0.0051 " pathEditMode="relative" rAng="0" ptsTypes="AA">
                                      <p:cBhvr>
                                        <p:cTn id="15" dur="2000" fill="hold"/>
                                        <p:tgtEl>
                                          <p:spTgt spid="42"/>
                                        </p:tgtEl>
                                        <p:attrNameLst>
                                          <p:attrName>ppt_x</p:attrName>
                                          <p:attrName>ppt_y</p:attrName>
                                        </p:attrNameLst>
                                      </p:cBhvr>
                                      <p:rCtr x="18307" y="255"/>
                                    </p:animMotion>
                                  </p:childTnLst>
                                </p:cTn>
                              </p:par>
                            </p:childTnLst>
                          </p:cTn>
                        </p:par>
                        <p:par>
                          <p:cTn id="16" fill="hold">
                            <p:stCondLst>
                              <p:cond delay="2000"/>
                            </p:stCondLst>
                            <p:childTnLst>
                              <p:par>
                                <p:cTn id="17" presetID="22" presetClass="entr" presetSubtype="8" fill="hold" grpId="0" nodeType="afterEffect">
                                  <p:stCondLst>
                                    <p:cond delay="25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59"/>
                    </p:tgtEl>
                  </p:cond>
                </p:stCondLst>
                <p:endSync evt="end" delay="0">
                  <p:rtn val="all"/>
                </p:endSync>
                <p:childTnLst>
                  <p:par>
                    <p:cTn id="21" fill="hold">
                      <p:stCondLst>
                        <p:cond delay="0"/>
                      </p:stCondLst>
                      <p:childTnLst>
                        <p:par>
                          <p:cTn id="22" fill="hold">
                            <p:stCondLst>
                              <p:cond delay="0"/>
                            </p:stCondLst>
                            <p:childTnLst>
                              <p:par>
                                <p:cTn id="23" presetID="63" presetClass="path" presetSubtype="0" accel="50000" decel="50000" fill="hold" grpId="0" nodeType="clickEffect">
                                  <p:stCondLst>
                                    <p:cond delay="0"/>
                                  </p:stCondLst>
                                  <p:childTnLst>
                                    <p:animMotion origin="layout" path="M 4.375E-6 7.40741E-7 L 0.36614 0.00509 " pathEditMode="relative" rAng="0" ptsTypes="AA">
                                      <p:cBhvr>
                                        <p:cTn id="24" dur="2000" fill="hold"/>
                                        <p:tgtEl>
                                          <p:spTgt spid="58"/>
                                        </p:tgtEl>
                                        <p:attrNameLst>
                                          <p:attrName>ppt_x</p:attrName>
                                          <p:attrName>ppt_y</p:attrName>
                                        </p:attrNameLst>
                                      </p:cBhvr>
                                      <p:rCtr x="18307" y="255"/>
                                    </p:animMotion>
                                  </p:childTnLst>
                                </p:cTn>
                              </p:par>
                            </p:childTnLst>
                          </p:cTn>
                        </p:par>
                        <p:par>
                          <p:cTn id="25" fill="hold">
                            <p:stCondLst>
                              <p:cond delay="2000"/>
                            </p:stCondLst>
                            <p:childTnLst>
                              <p:par>
                                <p:cTn id="26" presetID="22" presetClass="entr" presetSubtype="8" fill="hold" grpId="0" nodeType="afterEffect">
                                  <p:stCondLst>
                                    <p:cond delay="250"/>
                                  </p:stCondLst>
                                  <p:childTnLst>
                                    <p:set>
                                      <p:cBhvr>
                                        <p:cTn id="27" dur="1" fill="hold">
                                          <p:stCondLst>
                                            <p:cond delay="0"/>
                                          </p:stCondLst>
                                        </p:cTn>
                                        <p:tgtEl>
                                          <p:spTgt spid="44"/>
                                        </p:tgtEl>
                                        <p:attrNameLst>
                                          <p:attrName>style.visibility</p:attrName>
                                        </p:attrNameLst>
                                      </p:cBhvr>
                                      <p:to>
                                        <p:strVal val="visible"/>
                                      </p:to>
                                    </p:set>
                                    <p:animEffect transition="in" filter="wipe(left)">
                                      <p:cBhvr>
                                        <p:cTn id="28" dur="500"/>
                                        <p:tgtEl>
                                          <p:spTgt spid="44"/>
                                        </p:tgtEl>
                                      </p:cBhvr>
                                    </p:animEffect>
                                  </p:childTnLst>
                                </p:cTn>
                              </p:par>
                            </p:childTnLst>
                          </p:cTn>
                        </p:par>
                      </p:childTnLst>
                    </p:cTn>
                  </p:par>
                </p:childTnLst>
              </p:cTn>
              <p:nextCondLst>
                <p:cond evt="onClick" delay="0">
                  <p:tgtEl>
                    <p:spTgt spid="59"/>
                  </p:tgtEl>
                </p:cond>
              </p:nextCondLst>
            </p:seq>
            <p:seq concurrent="1" nextAc="seek">
              <p:cTn id="29" restart="whenNotActive" fill="hold" evtFilter="cancelBubble" nodeType="interactiveSeq">
                <p:stCondLst>
                  <p:cond evt="onClick" delay="0">
                    <p:tgtEl>
                      <p:spTgt spid="75"/>
                    </p:tgtEl>
                  </p:cond>
                </p:stCondLst>
                <p:endSync evt="end" delay="0">
                  <p:rtn val="all"/>
                </p:endSync>
                <p:childTnLst>
                  <p:par>
                    <p:cTn id="30" fill="hold">
                      <p:stCondLst>
                        <p:cond delay="0"/>
                      </p:stCondLst>
                      <p:childTnLst>
                        <p:par>
                          <p:cTn id="31" fill="hold">
                            <p:stCondLst>
                              <p:cond delay="0"/>
                            </p:stCondLst>
                            <p:childTnLst>
                              <p:par>
                                <p:cTn id="32" presetID="63" presetClass="path" presetSubtype="0" accel="50000" decel="50000" fill="hold" grpId="0" nodeType="clickEffect">
                                  <p:stCondLst>
                                    <p:cond delay="0"/>
                                  </p:stCondLst>
                                  <p:childTnLst>
                                    <p:animMotion origin="layout" path="M 3.54167E-6 -1.48148E-6 L 0.36614 0.00509 " pathEditMode="relative" rAng="0" ptsTypes="AA">
                                      <p:cBhvr>
                                        <p:cTn id="33" dur="2000" fill="hold"/>
                                        <p:tgtEl>
                                          <p:spTgt spid="74"/>
                                        </p:tgtEl>
                                        <p:attrNameLst>
                                          <p:attrName>ppt_x</p:attrName>
                                          <p:attrName>ppt_y</p:attrName>
                                        </p:attrNameLst>
                                      </p:cBhvr>
                                      <p:rCtr x="18307" y="255"/>
                                    </p:animMotion>
                                  </p:childTnLst>
                                </p:cTn>
                              </p:par>
                            </p:childTnLst>
                          </p:cTn>
                        </p:par>
                        <p:par>
                          <p:cTn id="34" fill="hold">
                            <p:stCondLst>
                              <p:cond delay="2000"/>
                            </p:stCondLst>
                            <p:childTnLst>
                              <p:par>
                                <p:cTn id="35" presetID="22" presetClass="entr" presetSubtype="8" fill="hold" grpId="0" nodeType="afterEffect">
                                  <p:stCondLst>
                                    <p:cond delay="25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childTnLst>
                    </p:cTn>
                  </p:par>
                </p:childTnLst>
              </p:cTn>
              <p:nextCondLst>
                <p:cond evt="onClick" delay="0">
                  <p:tgtEl>
                    <p:spTgt spid="75"/>
                  </p:tgtEl>
                </p:cond>
              </p:nextCondLst>
            </p:seq>
          </p:childTnLst>
        </p:cTn>
      </p:par>
    </p:tnLst>
    <p:bldLst>
      <p:bldP spid="16" grpId="0" animBg="1"/>
      <p:bldP spid="26" grpId="0" animBg="1"/>
      <p:bldP spid="27" grpId="0" animBg="1"/>
      <p:bldP spid="42" grpId="0" animBg="1"/>
      <p:bldP spid="44" grpId="0" animBg="1"/>
      <p:bldP spid="58" grpId="0" animBg="1"/>
      <p:bldP spid="60" grpId="0" animBg="1"/>
      <p:bldP spid="7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Ä°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9" y="1513175"/>
            <a:ext cx="4876800" cy="4876801"/>
          </a:xfrm>
          <a:prstGeom prst="rect">
            <a:avLst/>
          </a:prstGeom>
          <a:noFill/>
          <a:extLst>
            <a:ext uri="{909E8E84-426E-40DD-AFC4-6F175D3DCCD1}">
              <a14:hiddenFill xmlns:a14="http://schemas.microsoft.com/office/drawing/2010/main">
                <a:solidFill>
                  <a:srgbClr val="FFFFFF"/>
                </a:solidFill>
              </a14:hiddenFill>
            </a:ext>
          </a:extLst>
        </p:spPr>
      </p:pic>
      <p:sp>
        <p:nvSpPr>
          <p:cNvPr id="3" name="Yuvarlatılmış Dikdörtgen 2">
            <a:hlinkClick r:id="" action="ppaction://hlinkshowjump?jump=nextslide"/>
          </p:cNvPr>
          <p:cNvSpPr/>
          <p:nvPr/>
        </p:nvSpPr>
        <p:spPr>
          <a:xfrm>
            <a:off x="5624946" y="3362037"/>
            <a:ext cx="6317673" cy="1256145"/>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smtClean="0"/>
              <a:t>İlahi izliyoruz </a:t>
            </a:r>
            <a:endParaRPr lang="tr-TR" sz="4400" dirty="0"/>
          </a:p>
        </p:txBody>
      </p:sp>
      <p:sp>
        <p:nvSpPr>
          <p:cNvPr id="5" name="Dikdörtgen 4"/>
          <p:cNvSpPr/>
          <p:nvPr/>
        </p:nvSpPr>
        <p:spPr>
          <a:xfrm>
            <a:off x="10668582" y="3885550"/>
            <a:ext cx="1384874" cy="166846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ustDataLst>
      <p:tags r:id="rId1"/>
    </p:custDataLst>
    <p:extLst>
      <p:ext uri="{BB962C8B-B14F-4D97-AF65-F5344CB8AC3E}">
        <p14:creationId xmlns:p14="http://schemas.microsoft.com/office/powerpoint/2010/main" val="39259533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eoplayback">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0" y="-11560"/>
            <a:ext cx="12192757" cy="6858270"/>
          </a:xfrm>
        </p:spPr>
      </p:pic>
    </p:spTree>
    <p:custDataLst>
      <p:tags r:id="rId1"/>
    </p:custDataLst>
    <p:extLst>
      <p:ext uri="{BB962C8B-B14F-4D97-AF65-F5344CB8AC3E}">
        <p14:creationId xmlns:p14="http://schemas.microsoft.com/office/powerpoint/2010/main" val="16708731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9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1.0&quot;&gt;&lt;object type=&quot;1&quot; unique_id=&quot;10001&quot;&gt;&lt;object type=&quot;8&quot; unique_id=&quot;10002&quot;&gt;&lt;/object&gt;&lt;object type=&quot;2&quot; unique_id=&quot;10003&quot;&gt;&lt;object type=&quot;3&quot; unique_id=&quot;47965&quot;&gt;&lt;property id=&quot;20148&quot; value=&quot;5&quot;/&gt;&lt;property id=&quot;20300&quot; value=&quot;Slide 2&quot;/&gt;&lt;property id=&quot;20307&quot; value=&quot;258&quot;/&gt;&lt;/object&gt;&lt;object type=&quot;3&quot; unique_id=&quot;48323&quot;&gt;&lt;property id=&quot;20148&quot; value=&quot;5&quot;/&gt;&lt;property id=&quot;20300&quot; value=&quot;Slide 5&quot;/&gt;&lt;property id=&quot;20307&quot; value=&quot;264&quot;/&gt;&lt;/object&gt;&lt;object type=&quot;3&quot; unique_id=&quot;49966&quot;&gt;&lt;property id=&quot;20148&quot; value=&quot;5&quot;/&gt;&lt;property id=&quot;20300&quot; value=&quot;Slide 8&quot;/&gt;&lt;property id=&quot;20307&quot; value=&quot;284&quot;/&gt;&lt;/object&gt;&lt;object type=&quot;3&quot; unique_id=&quot;53172&quot;&gt;&lt;property id=&quot;20148&quot; value=&quot;5&quot;/&gt;&lt;property id=&quot;20300&quot; value=&quot;Slide 1&quot;/&gt;&lt;property id=&quot;20307&quot; value=&quot;299&quot;/&gt;&lt;/object&gt;&lt;object type=&quot;3&quot; unique_id=&quot;54814&quot;&gt;&lt;property id=&quot;20148&quot; value=&quot;5&quot;/&gt;&lt;property id=&quot;20300&quot; value=&quot;Slide 16&quot;/&gt;&lt;property id=&quot;20307&quot; value=&quot;304&quot;/&gt;&lt;/object&gt;&lt;object type=&quot;3&quot; unique_id=&quot;55139&quot;&gt;&lt;property id=&quot;20148&quot; value=&quot;5&quot;/&gt;&lt;property id=&quot;20300&quot; value=&quot;Slide 15&quot;/&gt;&lt;property id=&quot;20307&quot; value=&quot;305&quot;/&gt;&lt;/object&gt;&lt;object type=&quot;3&quot; unique_id=&quot;55357&quot;&gt;&lt;property id=&quot;20148&quot; value=&quot;5&quot;/&gt;&lt;property id=&quot;20300&quot; value=&quot;Slide 9&quot;/&gt;&lt;property id=&quot;20307&quot; value=&quot;309&quot;/&gt;&lt;/object&gt;&lt;object type=&quot;3&quot; unique_id=&quot;55359&quot;&gt;&lt;property id=&quot;20148&quot; value=&quot;5&quot;/&gt;&lt;property id=&quot;20300&quot; value=&quot;Slide 11&quot;/&gt;&lt;property id=&quot;20307&quot; value=&quot;307&quot;/&gt;&lt;/object&gt;&lt;object type=&quot;3&quot; unique_id=&quot;55640&quot;&gt;&lt;property id=&quot;20148&quot; value=&quot;5&quot;/&gt;&lt;property id=&quot;20300&quot; value=&quot;Slide 10&quot;/&gt;&lt;property id=&quot;20307&quot; value=&quot;311&quot;/&gt;&lt;/object&gt;&lt;object type=&quot;3&quot; unique_id=&quot;67902&quot;&gt;&lt;property id=&quot;20148&quot; value=&quot;5&quot;/&gt;&lt;property id=&quot;20300&quot; value=&quot;Slide 3 - &amp;quot;Okuduğunuz metindeki dinî ifadeleri işaretleyelim&amp;quot;&quot;/&gt;&lt;property id=&quot;20307&quot; value=&quot;312&quot;/&gt;&lt;/object&gt;&lt;object type=&quot;3&quot; unique_id=&quot;67903&quot;&gt;&lt;property id=&quot;20148&quot; value=&quot;5&quot;/&gt;&lt;property id=&quot;20300&quot; value=&quot;Slide 4&quot;/&gt;&lt;property id=&quot;20307&quot; value=&quot;314&quot;/&gt;&lt;/object&gt;&lt;object type=&quot;3&quot; unique_id=&quot;67904&quot;&gt;&lt;property id=&quot;20148&quot; value=&quot;5&quot;/&gt;&lt;property id=&quot;20300&quot; value=&quot;Slide 6&quot;/&gt;&lt;property id=&quot;20307&quot; value=&quot;315&quot;/&gt;&lt;/object&gt;&lt;object type=&quot;3&quot; unique_id=&quot;67905&quot;&gt;&lt;property id=&quot;20148&quot; value=&quot;5&quot;/&gt;&lt;property id=&quot;20300&quot; value=&quot;Slide 7&quot;/&gt;&lt;property id=&quot;20307&quot; value=&quot;316&quot;/&gt;&lt;/object&gt;&lt;object type=&quot;3&quot; unique_id=&quot;68121&quot;&gt;&lt;property id=&quot;20148&quot; value=&quot;5&quot;/&gt;&lt;property id=&quot;20300&quot; value=&quot;Slide 12&quot;/&gt;&lt;property id=&quot;20307&quot; value=&quot;317&quot;/&gt;&lt;/object&gt;&lt;object type=&quot;3&quot; unique_id=&quot;68122&quot;&gt;&lt;property id=&quot;20148&quot; value=&quot;5&quot;/&gt;&lt;property id=&quot;20300&quot; value=&quot;Slide 13&quot;/&gt;&lt;property id=&quot;20307&quot; value=&quot;319&quot;/&gt;&lt;/object&gt;&lt;object type=&quot;3&quot; unique_id=&quot;68123&quot;&gt;&lt;property id=&quot;20148&quot; value=&quot;5&quot;/&gt;&lt;property id=&quot;20300&quot; value=&quot;Slide 14&quot;/&gt;&lt;property id=&quot;20307&quot; value=&quot;320&quot;/&gt;&lt;/object&gt;&lt;/object&gt;&lt;/object&gt;&lt;/database&gt;"/>
  <p:tag name="SECTOMILLISECCONVERTED" val="1"/>
  <p:tag name="ISPRING_PRESENTATION_COURSE_TITLE" val="4.1.2. Dilek ve Dualarda Geçen Dinî İfadeler"/>
  <p:tag name="ISPRING_CURRENT_PLAYER_ID" val="universal"/>
  <p:tag name="ISPRING_UUID" val="{2234DB4B-444E-499D-885A-81744872C777}"/>
  <p:tag name="ISPRING_RESOURCE_FOLDER" val="C:\Users\Samsung\Desktop\Sunumlar 2019\4. Sınıf\1. Ünite\Sunumlar\4.1.2. Dilek ve Dualarda Geçen Dinî İfadeler\"/>
  <p:tag name="ISPRING_PRESENTATION_PATH" val="C:\Users\Samsung\Desktop\Sunumlar 2019\4. Sınıf\1. Ünite\Sunumlar\4.1.2. Dilek ve Dualarda Geçen Dinî İfadeler.pptx"/>
  <p:tag name="ISPRING_PROJECT_VERSION" val="9.3"/>
  <p:tag name="ISPRING_PROJECT_FOLDER_UPDATED" val="1"/>
  <p:tag name="ISPRING_SCREEN_RECS_UPDATED" val="C:\Users\Samsung\Desktop\Sunumlar 2019\4. Sınıf\1. Ünite\Sunumlar\4.1.2. Dilek ve Dualarda Geçen Dinî İfadeler\"/>
  <p:tag name="ISPRING_PLAYERS_CUSTOMIZATION_2" val="UEsDBBQAAgAIAJMGl1A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pgBRR63vb0noGAADGFgAAHQAAAHVuaXZlcnNhbC9jb21tb25fbWVzc2FnZXMubG5nrVjLbttGFN0HyD8MBARogTSPAg2KwnYwosYSYYpUSMqOWxTEWBwrA/PhkpQTadVd/qCrot41W3uTlXeSf6Rf0jMkJUtOGpJKFzFIMffcM/d9Z+fluzAgFyJJZRzttp4/edYiIhrFvozGu62hu//djy2SZjzyeRBHYrcVxS3ycu/hg52AR+MJHws8P3xAyE4o0hSv6Z56u3sn0t9tDdoe1TTmOHrbYB4ddnTLM6ltU1e3TM+gbWa09naeliLVCAODHjPbczQGFIVluZ4zHAws22WdRkjOgW56QMl5lT/rhu4ee32rw7aGMi27T40tMQY2c5jp4oCDnuVazQAMvQP1nrXvadbQdBsJH0L26xxzREG7T+2D4iSazfBDxzvS3V41TptqB55reXQw8NpD171j0BWJrJLWrP6AmseeYXUtr613W3taHJ7zaEqMeBx/8/2LF++e//Di20YwDpxobAKRHOmHZzWATNe2DA9ozPBM9hq+cOIo4Weymag1dA3dRByVD82kEUyHrb35H9FI1FA8tG1EXhlFupMnlrKIwfLE6ogLHhKRheKMyPkHGZE04FN/cR2RjIc8xMPimoznH5P5TZTNbwIRikjOyFgk0D6NkyoCHatPETdIANfWNRWErb0+54FIxeljMuUznpCTCeGBKkhnkqSTaBJO7mmcSuKLi0QQELu9BKGTxTXMni2un1TrPzINi3byGOwjqmkXhndjciHFW5K9kSk5T0AmyniGgkneyuwNvvkifkz8+G0UxNwnp4kAoOUQfn4eyFHxP6VznqCmkgEMVsnCpke62UUuWIaDktJZ/gJHvpczGUqCSFI2wMEagtnUYTYiUQZjuYWolyeEO78JYe/5DUll0Aylp3d7Bv65isXi6vaSJyIL4LNRQzoDhtg4QGiEVXJlLaWOc2TZiGLnc0GzDOgTmZDbSwkfkrGEx6rAdVOzkDSau6bg9q9cfsqjQEVgNQT40Tzay8zDMRGJnpsXjfYkz7IMTZjwabK4DkLu43n+ETmNZDyTgQBjBEWegwH+IAuXSZdUxrxBh6bW89ruqtwafBKN3tSUQ7p+NlnWU2OSio0EqORUonlt6zVqUGuvx6c1Qn1dyjoAFWWPJkLHzGntsQuRVQmZ9FDvFk0SVXJZrlSJPOaBsv6IF/7xRbQRaJEoamYW8IQTtLXbS3EiA4n5C4XySTO9Dns1RHDrFD5zSlCUO0xzCAnoUWXP5/9Zj6tDA81DYx2Vc6+G+s/ePtWNvJuvRedxPCEhn5Iozgj3L7iKyRMx4srlU3zzpZ9/O+dpigIqyG8TEOAZrIDYII/KVmN22OtHTflsdKdNWo9IDlzYGm0JZoA5In4B+8AnsEMgc5NvoVIl+n19i6tAJOt1ZKmtJFKecJ3PWMw/rGg0OPpq6v2cOxyJwhzwdBpHky+rBldfLi6V8pKyzI8wxYfZ1py+4JJPTVSL64a3tqVUz2W1bdeITznLM0w2yFMW8uqWeSfVUyTaOkpgV84CUV9QN/chNCiGFZEQPTqN60ubVgnQVnMCEvmsvqzTg4lzyh3+hpNTPguKGlQfIl9E1tkfqj5SX/6ItR3dRTM6EiepzCrNlqd249a7Kijb9d21IXejCbm6azC188xkFBZaUMgxSdSZ9gA67LOlKYpOsVkgMPxMJ48/bUpxdHdWv5zzM5nk6ZEqH4RFyL/8GgrF0fIBjJMzHuBIi8v8gDMyFYnqlqVuXwZQB6WV+laJ3tyBawm/pRMdRm0MQRo1NTU5La7OMx7UFEKSKVsZrrMcvHooRGoAhTMm8w/YdIJJBEawUk3IYufrsH0K2NIGGDRCXlP+Hh9q0z4ljmUO5+8N2PinRjBqNETxZSu4X8w4E+mvjUHUOZYY5QpduLUSadjOQ87xrP19LNCnp1USLm1vcsYLTl5HrFzPl4KLq/n7xRXax8HiymA2qYTQkTQbi+/8z9k437Jmy9X39hK7bz7L/M97b26lMnqo61Kt10fuOmrBmkb8rIn4Mvg0a2hjXyxTXosnCSZCV2LXI+wdD8+rm9k6qrpTQmHPV7+aa9+6eO5SODNWI3ITwdXlyz13NsG435TbdXZvdVJXH3i008nvomDCQI7OSBZjzPYJJ6PyUiqIx3FdMK1HTXSZe3iotVlTQJux1UWTujDJLyeMmKt7439+/7tKvrhpLEs16mDxvky5uNgbN0FWb2l+47zzdO0C+l9QSwMEFAACAAgAaYAUU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pgBRRMjNOBCwFAABfGAAAJwAAAHVuaXZlcnNhbC9mbGFzaF9wdWJsaXNoaW5nX3NldHRpbmdzLnhtbOVZTVMbNxi+8ys02+HWeCEhDWFsZxxsigdjp/bSCdPpMPLui61a0m4kLWR96o1/0Cu35houOXGz80f6S/rKa4wdIJHz0abNAbAlvY9ePe+Hnl2KT14KTk5AaRbLkrdeWPMIyDCOmOyVvINg596mR7ShMqI8llDyZOyRJ+WVYpJ2OdP9DhiDSzVBGKm3ElPy+sYkW75/enpaYDpRdjbmqUF8XQhj4ScKNEgDyk84zfCPyRLQ3hTBAQB/RCynZuWVFUKKOdJ+HKUcCIvQc8nsoSjf4VT3PT9f1qXhoKfiVEbbMY8VUb1uyftuu1Zdrz64WpNDVZkAaTnRZRy0w2aLRhGzXlDeYUMgfWC9Prq7vrbhkVMWmX7Ju79hYXC5fxNmAp6fnVqY7RhJkGaKL8DQiBqaf803NPDS6KuBfCjKJBUsDHCGWAJKXjU46jTq1dpRsxXUOke7wX4j92EJo6D2PFjCKKgHjdoy613ht1sH7c4y+LuHz2rtRr25dxS0Wo2g/uzaCkOwwGDRX6S4iKGIUxXCjOGi6aeiKynjmNXv8K7BYF1wqnoQxDsMw35MuQaP/JZA76eUcmYymwpYPgOApKITCE3bxrnkGZWCdw2XA6JjGPxZEj18PMuhR5sLR/fz3a+PdauXRWoMDfuYbTg2ca3ozw9dLWO28Gho2AmmMrxzyOOU806aJLEyZev0ZO/5wZkPd8AUj2O5wJz9Troxj2Z8gehC1KQC5mq0M2ByB1eue+QYY8yRyVYCknSoxL7ADLIbzgB02tWGmUk/2JmurihGOUE8bFxA9js32A77VOmFoM4Ca4sxLP/SjA3oX3O286G7lnZiqeiAEY0VblwMRmdsyAQjaMixkY4vlIvVHuUgXBaOX789pwoMh4yFzOkEjPecFgajSzG6lKNLohl3Qk5lmqXfk97ojUJDM7rkIDGSOpY5X3iTkAhOqCD24lACBoRpzCUimGaSDZ+47PI0vQajmRpfcIGFLcnojQyB6PGFpCfjC2KooILjLzm+GJIeKBgwVXCjlINC+q13o1dMzjBXSd7R6s1q7flq7gVORRThR68E8PwUTptMseZBZq5HyNoMzQXsME6JoBmRsSE0OqGWiC6ENNVAMpyLWDSZS6jWxPSBvEjZkFCDuzMsmdX5YxU+PQZgBozD23Ob9h8fhg/EmWFu4u2exTL9rLGew/2c8f7IjRZSoeBW3q4HQOCIjc8t8tQnNvExw4mh+4bVaUHPHQ33wUYn87jgB8zp+Z6AlxK7ClMWO/XDQ8ptbEOahx9pudll7OnwjqYEFHt7Dl3GmVqCt6k5+or3EjIxqXtFLVl3+O6WYmvr9x9sPPzh0ebjrYL/1+9/3nuv0VToPOMUiZwqne07pZeb1TsC7ANGd8mwD5i9R4zdsN2JlUB9AtENX29XpA7m9WZQa1e2g/rP9eDwFoAJ6TeFQNG3IuV2zTJRbl+rZKm0K/sV0mk1D0ZnjUq7vuWSirtYn12m7IWcjl6RbspTJJRirTopmT+w8gZsCZXksrR2Ak46apdmjtopsF3HVa8ISgaUIwPj80mjGhJ8cLPtZapTIsaxh6BAcdImP8KQSZGrEPSWjy9cBd+/3iWcKu+jGsx/o9o/+QklbxdfptrxVhP0i6XRt9GOv2R8/se0f91P7t/Q0/USTo/Oxq9R8u+NXzdq7X+0bSwmYKe2X3/aalS/gQ79lTKYf5u9BF1461n0b30hbWcEPjYJpNW+Hpi9xS4/3Fgr+rdPrawg2uI/BcorfwNQSwMEFAACAAgAaYAUUSM6tJtpAwAAnAwAACEAAAB1bml2ZXJzYWwvZmxhc2hfc2tpbl9zZXR0aW5ncy54bWyVV9tO4zAQfecrqu47XQq7BSlUKm2R0HYBLSzvTjNtLRw7sp2y/fsdX9LYbUIKERKeOceey/FYJOqd8t4WpKKC3/aH/fFZr5csSymB61fIC0Y09FKi4CG77d//XSz6AwcRTMgX0JrytTKWytajCExLrQU/XwqucZ9zLmROWH/87d7+JAOL7GIJDOtUzoosoT7mx/D6bnYSxZ9xdTeaTW/aCEuRF4TvFmItzlOyfF9LUfLMhHZpvjbaZleAZJS/d0bEqNIPGvIopvnFfDgfnkYpJCgFJqSb2WQ4+dnJYiQFts9+dHV9NTmRUx/1eWMOaFuqqLa00XB0ObpqoxVkDXGRp/PZxeyyHc9x97grn8blCBr+6c7MUfw7kF/aXBRl8RWNFFKsTUEPOCPzdXKYIBlePyTMbszXSTAJmYM6BakYzbANQmZOit/N1wZuq6X/MxwSibnbUrBn04SD6WEUkjIYa1lCMqhWzqc24uOp1HiZYLwiTCEgNNWgZ8zwmZSq2ia21bg/8EF5FoC8oUa8CVbmMHXxBsDYXuOn0zs7V8L49rYgQAlbbwwirI018hHLeoQMjDXyxXTribPdEfzQ4ziVHu6Ib+bn1UcvcILLql7VqvKakxbmlqvgaG+oMLnIYGxl9UpzMF1LBtbmQhocxZRwsqVrovFd+m1w6c4mo5LBgcMrrVlXiaaaQZPclqKUCoNB91uUe4PDMdy7oSZ6AStdtTk21j0xj0UoBbvuFrrfbl82t+5pfEpu+zmR7yBfhWCq3/M8vH64jXuUjxlmWONTCvKBr0TAsYG1kbjQoE4FC3cFT4yHaE2WmxxDaj1gX1LX2Ob+Jf7YpsbyMk9BzlEPFCpBxjaH29D1huGvfqPwAVlMaHE6pt7gdpzQvd4Dg1cAELncVLfBLZwnL5mmDLZQzZTAYBNuyyxRqP6mfI26Yk0GlpME6UdQrZQQFzsaCG8Yl4iHWeiINe83jkWvSapsZtFE6Zr31Zg0ag0npF17KUU7o7+phNisqJ6k1OJFE6n9pvXaJ0+2MOE0txMIHcHxDR7HYUIUvi7WWSV1ZK9DMK/WfjNVERo8bRQzZ8fDJor1HA7ZV7yg45UECAesNZ4FT8Av2KWCyOxxD4nehAa3Y2OO+GraeY2TPi90MghMrjn7NuDf+F/J+D9QSwMEFAACAAgAaYAUUWYjY+AmBQAA6RcAACYAAAB1bml2ZXJzYWwvaHRtbF9wdWJsaXNoaW5nX3NldHRpbmdzLnhtbOVYy3IaRxTd6yu6JuVdDJYfsa0CubBAEWUECoxTVqVSqmamBTf0Y9LdI3lYZac/yFa7eGttvNIO/CP5ktxmEAIJ2Y0j2+Vkocd09z19+9xHn5nSs9eCkyOmDShZDtYL9wLCZKRikL1y8DLcvvskIMZSGVOuJCsHUgXk2eZaKUm7HEy/w6zFpYYgjDQbiS0HfWuTjWLx+Pi4ACbRblbx1CK+KURKFBPNDJOW6WLCaYZ/bJYwE0wRPADwRyg5NdtcWyOklCPtqjjljECMnktwh6J8xwoeFPNVXRoNelqlMt5SXGmie91y8N1WrbpefXCxJkeqgmDSUWI2cdAN2w0ax+CcoLwDQ0b6DHp99Hb93sOAHENs++Xg/kMHg8uL12Em4PnRqYPZUsiBtFN8wSyNqaX5Y76hZa+tuRjIh+JMUgFRiDPEnb8cVMODTqNerR00W2Gtc7AT7jZyH1YwCmuvwhWMwnrYqK2y3hd+q/Wy3VkFf2d/r9Zu1JsvDsJWqxHW9y6tMAQLDJaKixSXMBQq1RGbMVyy/VR0JQWOSX2Fd8MslgWnusdCtQ0Y9kPKDQvIbwnr/ZRSDjZzqYDVM2AsqZiERbbt4lwOrE5ZcAmXA6JjGPxZEj16Osuhx08Wjl7Md7881lIvS9RaGvUx23Bs4lqpOD90sQxc3dHIwhGmMrtyyMOU806aJErbTef0ZO/5wZkPN8CUDpVcYM49k67i8YwvJrosblKB8dvblgE5xKBypK6VMEk6VGIfAIt0RjMLk3aNBTup/+3p6ooGygnWODYqRnY71+iN+lSbhSjOIumqL9r8paksM7/m9OZDNy3tKKnpAIjBkrY+BqMTGIIAgoYcG+f4TPtYvaCcCZ+F47fvT6lmlrMMIvA6AfCe18JwdC5G53J0TgxwL+RUpln6PemN3mk0tKNzziRG0iiZ84U3B4nZERXEXRRasAEBg8lDBBiQMHzms8vz9BKMZnp8xgVWsiSjdzJixIzPJD0anxFLBRUcf8nx2ZD0mGYD0AU/SjnTSL/zbvQG5AzzDslbWL1Zrb26k3uBUzFF+NEbwXh+Cq9NpljzIDPXY2RthuYDtq9SImhGpLKExkfUEdFlEU0NIxnOxRBP5hJqDLF9Rn5PYUioxd0BS+bO/LEK/z4GzA6As/enLu0/PQwfiTNgbnJqMiXTW431HO5txvsTN1pIhYJfefseAIFjGJ865KlPMPExw4mh/4bVaUHPHQ33wUYn87jgP5jT8z0BbyG4CFOmvPrhPuUuthHNw4+0XO8y7nR4KVPCNLw/ZV3goFfgbWqOvqJWRCYmda+pI+sG3/1S7N76/QcPH/3w+MnTjULx7z/+uvtBo6my2eMUiZxKm60btZaf1RXF9RGjm3TXR8w+oL6u2W4rLVCQsPiar8slqId5vRnW2pWtsP5zPdxfAjAh/boQKBWdKlkuUiZS7YpG6X49kVJpV3YrpNNqvhydNCrt+oZP8u1gRXZBuys4Hb0h3ZSnSCHF6vTSLn9irQ1gBV3ks7R2xLyU0w7NPNVS6PqMr0IRlAwoRwbGp5PWNCT4buYaylSZxMCxa6Ak8VIjP7IhSJHrDvSWj898Jd5X7wtetfZJLeXbqO+lLyHwwQLPW8LnqW+8uQT9bInzDbfcrxeS/zDTS5PfLLveSIcJcEZf6J77H70wr+D06GT8FlX8i/HbRq39RbvEYvJ1arv1561G9bNmIfil4TdR+rdLX/40+4q58NmyVFz6RXkNxxc/z2+u/QNQSwMEFAACAAgAaYAUUerOlpusAQAAZgYAAB8AAAB1bml2ZXJzYWwvaHRtbF9za2luX3NldHRpbmdzLmpzjZRPb4IwGMbvfgrDrouZ6IbupuKSJR6WzNuyQ8FXJJa2aQvTGb/7KDot8HaTXujDj+f9A30PnW55ebHXfe4eqvtq/1bfVxoYTcsc7us6deiZ0T1F0xUs0wxoysBrIMXvqxf5eCUwY49VptH+3dgqy8/j5smaUGXjArGQiKYQrUC0L0TbYYG/a5WdqzpVZLU5yrXmrBdzpoHpHuMyIxXj3b1Ul11gA+YFyH/QNYmhZvroj6ahk7w6DqdBOBvbXMwzQdh+wRPei0i8TSTP2eocf2CWTW/2AmT5wbeusDRV+lVD1gw878/9ue8mhQSl4Bx3HE78yRMKUxIBtQsKhqPh5A+0ZtxuaIMuUpXqXzrwg0EwtGlBEmh1aTYP++GgjrHSq9XNVvATp2GnXcUISvYgb7HiIhc3fEAheWI60kYDs1CUcrJKWXLiwrFZKGeSNbauf6OaGL2Iy9Xlr3gwy2ZazagdM944Zhvk1Gau4XLDZNDo4VaNqAtsLlBMxOK6x1lTLC5iLR3dnDVm/1EWTuQW5JJzWo7PMk6uq8nc/bSnAppmjKRJnRld+9M5/gBQSwMEFAACAAgAaYAUUZQTsyJpAAAAbgAAABwAAAB1bml2ZXJzYWwvbG9jYWxfc2V0dGluZ3MueG1sDcwxDoMwDEDRnVNY3int1oHAxlaW0gNYxEWRHBuRgOD2ZPvD02/7MwocvKVg6vD1eCKwzuaDLg5/01C/EVIm9SSm7FANoe+qVmwm+XLOBSZYhS7eJo4lMo8Uixx2EajhU17/wB6brroBUEsDBBQAAgAIAGqAFFFKsURb4RYAADwkAAAXAAAAdW5pdmVyc2FsL3VuaXZlcnNhbC5wbmftWGtUkvm3RrOymspT0+TdnG5TeckLpualrMbKW2VaCqkNXkK8IWN4Q52ybCaVygKvUOOoiah/JfAuNU1QvQqNFxDRtEE0RUUhQQTl4Mx/Ppz/Oeuctc5a58tZfWDx7Pfl/bH3bz+/vffz/njO13PzRsONIBBo85nTJy+AQGu0QCBtrO46zRVwD2OD5ksLdcHTA1THMp7UGDpRx32Og0AN2E2qq2s19oaE00EoEGjLy9WPFjP+aTgItPv3MyePX0wOmRnurrGfDFofpj76KuK3snXon+Nu7Ck8le29a5c+JcGmQGfPA/3CvDceepEnd774t+1Qxy+C9D3zDN/oGPTlsvR+M55Ap4vnUxCEuqkprFSWNiu6UdI7vHAxCfNpsjOzf3hC1WcCAr37SU/jRreuxu13uf8V3Dq2313xpryugqefxHN+pLk+B4rcPAQj+/JTvaj4v+w8/r/YJRfwZNdsECjrUAk45uyVVpmeNghk+pwMT8vth0Piq2Xb/rKR/9nekSk9MlLm68+t6VhdYP1hxJAp7NUB89Hd7nIp2n3xxdbKXhw1apoqCuREWJuHvSqJXxkePipul44NSmdsYjeBXLAah6hT9eqlhcmZreeRZ3UX+XQMKlVJluV2XB9+2zqddF03eYZKb1b+tj9DUH32ZcqhEMyCn9uzjID5XncpRe4uqG16n5o4qQ7vEtXTV8YGkSFLv+6skkvJZY2WoOfCLsOm2tTJCmuX/vBxSZX7clGb2fJHT788SOBSCe+vv7wch6DNC8Rya1iH5G2NmWEJv1PS774Y1knKrQYM/IHXA31Eumwwh4GVPyLBBcKLuEtAaJ1XreByUSf0el5NEoCsTeI7d1IGRWS9e3YA3Gq7Tk/Y+MSlkdB5CBiRzRQRMz7Y+VktE/0NJyCxtFsgUDJNE3dghROZsgT/InO+nP7pYnn6UwJT73Ac4qAP0nBsCGdYIkDGxLE9ExkpCO8rpiWiXCAxU3gpc6b6NiZFDctT2sFsxU+SzvQPkLzNuFFkYWuAhmNXajpYG7XgxVzW0oRFusfxKVGomrHezPONizXmw1053qu47wHcoERBsmG7UMkNRSbxZmJYJEeXuxx5BZWF6oiD5LMlUaLDxcOe6bMoOsrswdna+PB0mh0sMa1j9/1YIDWgmaS8EmLGNB30q4rZBEpwojBia0gvvG8WMlAuaWXsJ2qZsuMEOK//TiWjEiwNLC8isev3e/+ygWWLCMY1tIcATrQ/hvTmcsTyA9XCQlKEoKxhw+n+Qm5hK5Tvz/XnybJzWt2sUEFUdwo70V2ABuFEje3Ei5VYkR0nkUBtQFC5Qea7tjJO9FyOZFbyuoT2LXBHRDB4cO/RpvBgcC08mpI7dKmuipTi+5LI71WNy6J/3loE/ihYzsfDjInKLoc+53B+5A+7pX0OVY0rNqwCPkPR28d1GHM7uNjnUkQANngGMVVdC13S3+VmdwQDwb7jBmLBw1gtkFUUpzk2AFyocCJQfSvMfaQlk/CvpakhvSS4z949Y7sPGeDn+8PGU8fP9BIBA9RIlItBidLrJeSvkO8BsBN0MjKG5oqX2j25ZuyPx+ddD1h6Pe+GyKxkoKGNoY1uFPR3OJFtG9G7XkkizUBYBctuccwGKveN+a5umCFwoie80tzSqa1sfXDXuInRnLfXdkhjadDoabujDssQkb3DrxHtI/OJuQLEMBATdJ9PqVMUnX0Z0liXpIx5r99kjmfOhIRggye8IXWZHufXVs67YYe/Ao0m/snGF96W7ET2QcxzSSLrMrZ7zrHWsLcVk+IKtpIO/IQ68ZyzbGUkbi1dqEd7MWbc+kqxwBthF5FYnf3EEL9wptAQHwS2ErxbDk9dqg++Tvr1JGNikTNDeYz0nkmi6h1GWFDWwBzife7y2uGRqLBtVlMCWzgJtc9FUMOoTIPThuYzmIBNPvvZfMaFJFymPcuuYP2xskls6Q9+lBCgy2E8ykLeK0klz/ROEzeeKaKhIaAsoAgcB3lU+Q+3xgJA8Mwe2+9YKVkK6Z2SkBXe/c9aXdoIhviUmFeUjVqKohmfMMMm4TkUobPGcBZZBLxdCofeeJHoBCQVDfutkiuQMdGVyShdwmT1hURhjL85mqLYmfRWYjcHv27nxinmvX4WfRmfmIYrqARvng3updtDZpPpAqE+M2rQxqwoCCKfxroMXKCObNNtrD87XouxC8kXLjxNIvgAnUUd2xOmaSAQ3g4xRIuOOcxcZ28GOeNu03n0HlcuFHaVIJOUlwHG95yn+YDLn1SJTFbMVzUwGnj7k5weLT9zQRBtgHFnn+VFZJXGd0P5CdmEY1yLFaA8E7HU7AbLk46VlXxqEaC35Nf+WQBsKbsjo+73zuVHzfTmBlIgxB+t4b4UFDDwj28NOdHBUrsotZ0rwBIW40Q5Hmcs8EaC5XGJo9oxQ3XNxwLvb+vHiEgN6GuN5Pvz4u/vsuu0uwcEfRv+vtUYEJ0XEeEtUObPMv9Y9gG+NgjKIiP5pAhY8OZr0ao75zyOL2UZHgkxdQ95MJ+UwitkGfYjnZiBpUbaEpZn6qula+xGRgP8sSjxIL8wlqVK4jc6ES3dAWP69sNWqKGt8HdMDB2Kd64JfYRUOJm2XQQvAUmAMLuwNSNmJilQ9056iPvm8ct7zZ/EeQmCulN/2VALbylt2Itnht0HwDRcwDYHBlwg18PhgLwuf0bST8h0jqsc0stUfCtwwAp6prHi3LHORFfAZOLMCYLovrIOaGg3paq68Osv3brTl5xZFC/+O1NTFXjCCl8BN645TrZWVCZy0mOMUZArLBXcGxGDC2riCnkLfc2lsEO+G7SAWJ/y0tizL6+IQnqZDTwZsrMYDZXnVkf80jiUazDxxpZpU13sEOK71+WioBOKF9raWlLbO95Pvma3lp699vpTh3jdaq8bddijc21ca/R6t2ET87KmOTlehA/4KZK9mwa9dJP3aNpscyyFMWMTCLXV6Sua59kvqDWdfO50l9tBHdBQfpBApn/Iaof2lAAMYJVPt3JDPECg52sKwXHYhj8eiHWeCqKtzUGgUa2u1eXLaAu4/xv7h67iJubFct73SWXOt/6HseVdV53eXIcY43eg4uGFsweSYFTu7OrNoS2alUDF/6YZNx4bfIaf4Wf4GX6Gn+Fn+Bl+hp/hZ/j/E6bc03u8qgQqHraWpSpnmojfi5j8HZr7WRPE/0ZLlH6pvSLtULekKaiZbcpufGaCHAhVTbRhVTL3ofQIV0pnkJjsDkoIylS/NBtZnjVTi5ZFM/XqFbp3KLY/SbQzQ24mlmdOYVem3AnGRb2/hC51uGOUN4Xds36uJSTYAwEqOrTtqI5qbkStXNFygDyZqGhc4W0BjdquSNrUYEx3AJu2jeF7/5i8XZ525SDzABNRP2y+a0MmTZsNiTgKygLeHX4fVybJfx6PEeT0RlTzycb1HddzspgSL8IMCMSSM9w7jmBqA5rOKwZeh1CET/l1q7d5ZW71a0GlbM8f4tp8FaffxThN0RAamZW8z2p5/TrfZQl9IUuasn+Udoi9Nq0bVx7XJtumnbUePeN++F6EmVSYKdLCm+sMXd+g5bqqzpITts6vX5evWH0M0NOOa8vOMtVoyISr8R0LnOGq0MWu4dX3tAUQGmb1DaD7yEcqd+WPDCfi4m/xQ1wufSVvv3/zM25o5vJNTBlR0JC80O+uGNVv/3TL+n2HlHXUr9IlNnaoAbhc7GplK75EX1pvZhGfDg2PGa+G8+qKapEtWHIURxlcl8JpOyhveJX6PEJXq+mKxzGsRuI2P7b3p0tq6Nflv2NXel6sizlw1VxqUdHipXf6BC5i+RNbNV0X9mI+sb2xnkKkjPTu8iwWOuOqdbKDYO0OswMRFiap0PD3FuU4vE0L9nXq/l1jshi/WXRkLBT3SBjVYoCypIwwEX04ngv3qSUlpe58gmXTV9qSssJ0s33uTIDSYHJW9+P5tA1aOx/ePshh/WolzBXZRCnkFgUCYWHFpAlmbCJj5Sblg6DBwEhqD/Tvqc+DlNDG3wm+luZfPQyzdRCVLJhGtE3ZFM3dY7I5zaquwpgSvYSWwcYoAsrNWYebiDDfpT4F7lFh8VGwow/13pVrklUX5vcyZPMErrTWpMTdCsaZ5syXmDDbd293+mqHKYdR6wNBfUQ2lKKhbJVxHh/3+N66TAS0aPj6GU0wEUIz4hh7S2WLI3V+2LZkwpAqHEhhLc+CoEDFiWO4S75B191WcIwjf0a39XyLOvsedeRDMFvlxOZ9Qp3VHbjEdQ6ZcKtriq6PMtXG5Zdd/7EVFyQ4UkChLPxeAHbit7lAuiO6iocbqkNMmUFr6KvbnMsx3Vl1OytxupkXi7dXYshvt09JRojE1HXxQAyh1vmZFQLgJ3a54B3vbuAmvrldyRryXGmfOWAmeCP24sDJXqotZcEt4st8P/C+yF52NURXyykfTqKUZcoYR+XKP4a2G3FJCJP66Zvzfg4TDW5G6OiZvTrQF+T5EgP328jTrFGrEgerKM50vs+CxNHtpO7lNKiLTO+e3SEBsbFLyNt0iuBoZ9lUXzbM12zJOWFGo1XO+NHv06IBG+nYLcGQXXaCJaK7hxC84l/TvtvRqCkQKNAt9y7pRs04V1Z30SKXwCvzg5bZWfYrdk36OnUp7bYjHx+IVdN/OQEhWefWvTH4kL5OVYjdhCy25wPooHyF7/Nrq8T/BoK960/ffi7fRE72OEY450XIjoJdSOkxEb6KkJ1sjXBaOSdc+71Lmp1vjWgBFQjhjBuEOlK2IJ5E1YwGc4orXMEOc1X2LwU8XqnFa3FcdDr6aoyztP3+pMC27jylstHN98Fb4fySo3jvQWAIQSv1R3yBToImGjeGytp7/ZXXEATv0Fmma7eMiuUuGl5/E9aqOd1rmdlZ0e+3VIPuCS/mdZvhCyqbZbHFH5z9Cfyee5d0a+ik7XAOKve72KHBZ0W1zFOV2CcVprvv8w8lhC8zxDvCr6Ag5LxD7K91xtY++WW+LK/aOdzAmJYLw1MjneJUTjWWOePVkRFDR1JevL7LTlTZrOUm/qh3WBPIuvcbRRTQ+R9SoVxovn0l7F3oyhp6aYdJ1YQk2UzQip9XXONdjOTtSJ5SWHWHVyusAgSNWDCEVQ1+rw5eE8osH1vSH4x24slhu02cboPrZGhD9SA7qT1RTckkLN5jHgKMzPwEGKK/5tBeurcvruaqn91lH5634e8RteCcUiumeR5ShszI34w0nOatsGcEBgsnBN/FDvZwBF/3POdKDt45yTkK1MMFsMPcmvlQo0uNQ0ge3kHD6f2fhHfFjbj4ivEf7f0eU3biLIF5WG31pKbwDNqWRKV/8BK+suAXD6K+RVg046JxvrURBcUiChIBttrN3o7oFdGinUXlOf0fX5kt92cOYQ2MaLle2wsb+pvzolpQEFJx12D+0FdU4pSizrC3L2b578idwLMvhVII6X1tNew+KSVa1WwC2JyvN6HSmXABJpI+sRgJzcClmqTcEVBd9rW4GTVV/Vnwm2TKy9btOSTW+KP2a2xGBa1rvDrYvzfKPYoa4cAm98SUGoIuJFj2W5QFw6SuDsFp0TGkyM39ZDiQymxe6f+SEws33d09Oa3zatrkdmstraL4LbQezhtHplAW2i7mAW7f0pJopSiSb/jDIeZiOk50HxPQZCkXTOtHmeFaY7/QosBo5MZS9aAmJ9aI+ggmJ8QDNDfKyTBj7swKikhlSfoLvu/6V78aqDLOUuNoMGuzliBK1ts8kwK91G342wnN9m3UErzJSY2rjg0OCQ20hEW25NpMW6xZ3lv89gTYSqmfQ1sYeos0MRp5unyOgUbilBlD+Q3m1klD3PygWes8TGXA3DeAoj6lvdGacc4+o3SyT9NgQKZDg2IB56hWgADSTJms1jQBEqfvE48dFFvUjfIW3rKw/hrYWSVcONiM87LPmyDsMGHrVv0I8a1/bGN1VGQiWIxY08I5VxltoChqgPV7nos2KBc6EPgX6/qbp2HdOFT12wbSunaWBB/9mz91JHrEbNCzYvwK60jgcLwsk5EHQFnurZ/m30rOztxEabp4WI44U61EW9NVkuG71p2LF4U07zX5dhr67exxOc6utK4hHMP7dcE03vn/fdQoKbTodC3Dm8cyxpcS0zfWRXBiZmrtbwuKfrf/TkO/gONfAwYjPvolrOyJ1g4CmqEMdri3gHxsgXJRQgP272EIrWpwRUn6bBB2vysr9iA3GipriAScqI0jOGWdDDIzkeprhj2F+bJK1vsEc9HWlYtnJjjQtIMJdkDiiqYqB2cYp0LLLmgOnOfpm8RItZSoVg030Zdn2o6MpEurl8aP0FPkPHaGLCP3MIgfSccueBgJ7j4nM6zX13fcal0lI2P/tH5V/8LSn9HkVyOJwlt7uKJX0Q6mdcJt5ruoqj/UT9DULQG3Rl+zyZdI2sfijF4er3y1WOpPF1N9DEIbS4MjyzpMSl7Y/1jk/qghp7gHSVhaBJx8hIEaonJinKoCh9XN6rOuOdirCKdKmUATSPRQYiY2AIs1pucasV+bFWe2j6CwXH3n71SLvS2aCegfH4bRIx3xc70f6980b1zT8oWxpgp4929KGjuT7LDPr1BwVzVo8FDj75YAwpwoI6p36zBBUwgmBgxvPr/m8NVqGsqCk2RHeh7PuHoVV2Jips/GGa05RjLsnldEco6xMtgMO7VAeuGNNOhWIc9WROvCLzhTq10qGRFmf5XxqL1cpp2oen7Ak5HrI/lr76OUbaT3P3yzYc3Clp5BFd4xJMUCi+2morG+1R3ZWZtDVyR4sfssilyPmUGgQ5d68LPv08SuFaYRy4tMswzkMEKmLAzuPDf2xtavPWDh5BUa63FMUTclMEWb2PH0Fw6uSZMOAmln1e8xxlDgychd/4P0KMGGHyLKk2MqzhghHCL9AgR40ngGmSzfKxY/eLTA0/iKQgy5A8cCwbPMEzBWrTG9Fcv7hOjXPybRZ9NYjLLgNFep3pwFwsttqsBOmdYx9+sm9IiCha7c/PAC9gkLvDowFKxMW7z/5viHwv3iPwcxSKTUGEKxi7Ex2qSZGPQeW4WmdGq6m3ESfzU1X4tBY0dBXgpV8N7XS4g15fEYEQQdqnh7qbK74J9LGh+K8pS0gQmbc6Hsoocw9pbVA523mqBC5y9B32mYdUq3eWabdmpfiMfzn/wwU/7oePry9wXuShVHYhdTNFFAVI09S7kwZdPXgqOf4JL+dgtaPhqcncW3Mn/sqRlCyIuLTPeVsR51ieV+6qcGLCZm0OXAgv4UFL9iPEZONIOQ10Nv6yXw9+p8eqpJ0A6PrAtS50srPYxp+ccHSR/rx3P/5QcU7JrulX0KSZqW25ZfTNPKRIaZO66SLdIUmBsG/2FyDzu14vJx+u4LQVAbj0dNtxkgbgjAtliZZ2p9Y+0tEI+tjgNLIo/dIq2J7ZqxXuLyD+4/pULYK6P4dqQ69Ib8rUvRTpDz31M/d1YvobuJbNbYaMI8fYK+MHLD0yDtbIJGaAW4xTmkrSqRqvT9H4PVT72uVCW2ywZNtE3/2BSz9TxzxWNMuqyIe36ovl0yhmtBj2DkGV3TaTqguQG4YXwTLvOtSh9bMSK6UKXTMWw+OhgalnZnULm3xX5BkXHsoPpUcrWbw8NJjaYzWRai1Yil4hpCrJC4kfCHzae0K9HxoRCN7mnm7Bww/ZmleADt3KP64671e/Xku4ZE/vSm30DvztzIQuvEVSVeX3yXucOdIR0SJ1WjlgYLPDRKcE617X8lPINb2pShlPJRaw/Mo2SNDTpzyvdknUfYjX8HUEsDBBQAAgAIAGqAFFHnEVnUTQAAAGoAAAAbAAAAdW5pdmVyc2FsL3VuaXZlcnNhbC5wbmcueG1ss7GvyM1RKEstKs7Mz7NVMtQzULK34+WyKShKLctMLVeoAIoZ6RlAgJJCpa2SCRK3PDOlJMNWydzEFCGWkZqZnlFiq2RqagkX1AcaCQBQSwECAAAUAAIACACTBpdQNmFYAkcDAADhCQAAFAAAAAAAAAABAAAAAAAAAAAAdW5pdmVyc2FsL3BsYXllci54bWxQSwECAAAUAAIACABpgBRR63vb0noGAADGFgAAHQAAAAAAAAABAAAAAAB5AwAAdW5pdmVyc2FsL2NvbW1vbl9tZXNzYWdlcy5sbmdQSwECAAAUAAIACABpgBRRFR5gG6MAAAB/AQAALgAAAAAAAAABAAAAAAAuCgAAdW5pdmVyc2FsL3BsYXliYWNrX2FuZF9uYXZpZ2F0aW9uX3NldHRpbmdzLnhtbFBLAQIAABQAAgAIAGmAFFEyM04ELAUAAF8YAAAnAAAAAAAAAAEAAAAAAB0LAAB1bml2ZXJzYWwvZmxhc2hfcHVibGlzaGluZ19zZXR0aW5ncy54bWxQSwECAAAUAAIACABpgBRRIzq0m2kDAACcDAAAIQAAAAAAAAABAAAAAACOEAAAdW5pdmVyc2FsL2ZsYXNoX3NraW5fc2V0dGluZ3MueG1sUEsBAgAAFAACAAgAaYAUUWYjY+AmBQAA6RcAACYAAAAAAAAAAQAAAAAANhQAAHVuaXZlcnNhbC9odG1sX3B1Ymxpc2hpbmdfc2V0dGluZ3MueG1sUEsBAgAAFAACAAgAaYAUUerOlpusAQAAZgYAAB8AAAAAAAAAAQAAAAAAoBkAAHVuaXZlcnNhbC9odG1sX3NraW5fc2V0dGluZ3MuanNQSwECAAAUAAIACABpgBRRlBOzImkAAABuAAAAHAAAAAAAAAABAAAAAACJGwAAdW5pdmVyc2FsL2xvY2FsX3NldHRpbmdzLnhtbFBLAQIAABQAAgAIAGqAFFFKsURb4RYAADwkAAAXAAAAAAAAAAAAAAAAACwcAAB1bml2ZXJzYWwvdW5pdmVyc2FsLnBuZ1BLAQIAABQAAgAIAGqAFFHnEVnUTQAAAGoAAAAbAAAAAAAAAAEAAAAAAEIzAAB1bml2ZXJzYWwvdW5pdmVyc2FsLnBuZy54bWxQSwUGAAAAAAoACgAGAwAAyDMAAAAA"/>
  <p:tag name="ISPRING_LMS_API_VERSION" val="SCORM 2004 (2nd edition)"/>
  <p:tag name="ISPRING_ULTRA_SCORM_COURSE_ID" val="AEF85AD5-E606-4C86-B83E-9959405E741A"/>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0"/>
  <p:tag name="İSPRİNGONLİNEFOLDERID" val="1"/>
  <p:tag name="ISPRING_OUTPUT_FOLDER" val="[[&quot;\uFFFD\/\uFFFDf{0E6EF7E3-5697-4B8B-B200-FBDA7933B2F2}&quot;,&quot;C:\\Users\\Samsung\\Desktop\\Sunumlar 2019\\4. Sınıf\\1. Ünite\\Sunumlar&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0&quot;},&quot;wordSettings&quot;:{&quot;printCopies&quot;:1}}"/>
  <p:tag name="ISPRING_SCORM_RATE_SLIDES" val="0"/>
  <p:tag name="ISPRING_SCORM_RATE_QUIZZES" val="0"/>
  <p:tag name="ISPRING_SCORM_PASSING_SCORE" val="0.000000"/>
  <p:tag name="ISPRING_PRESENTATION_TITLE" val="4.1.2. Dilek ve Dualarda Geçen Dinî İfadeler"/>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GENSWF_SLIDE_TITLE" val="Giriş Sorusu"/>
  <p:tag name="ISPRING_SLIDE_INDENT_LEVEL" val="0"/>
  <p:tag name="ISPRING_CUSTOM_TIMING_USED" val="0"/>
</p:tagLst>
</file>

<file path=ppt/tags/tag22.xml><?xml version="1.0" encoding="utf-8"?>
<p:tagLst xmlns:a="http://schemas.openxmlformats.org/drawingml/2006/main" xmlns:r="http://schemas.openxmlformats.org/officeDocument/2006/relationships" xmlns:p="http://schemas.openxmlformats.org/presentationml/2006/main">
  <p:tag name="MMPROD_PASSDATA" val="&lt;object type=&quot;10050&quot; unique_id=&quot;10012&quot;&gt;&lt;property id=&quot;10020&quot; value=&quot;2&quot;/&gt;&lt;property id=&quot;10102&quot; value=&quot;1&quot;/&gt;&lt;property id=&quot;10191&quot; value=&quot;-1&quot;/&gt;&lt;/object&gt;"/>
  <p:tag name="MMPROD_FAILDATA" val="&lt;object type=&quot;10051&quot; unique_id=&quot;10013&quot;&gt;&lt;property id=&quot;10020&quot; value=&quot;2&quot;/&gt;&lt;property id=&quot;10102&quot; value=&quot;1&quot;/&gt;&lt;property id=&quot;10191&quot; value=&quot;-1&quot;/&gt;&lt;/object&gt;"/>
  <p:tag name="MMPROD_TYPE" val="10008"/>
  <p:tag name="MMPROD_DATA" val="&lt;property id=&quot;10026&quot; value=&quot;10&quot;/&gt;&lt;property id=&quot;10027&quot; value=&quot;Interaction10010&quot;/&gt;&lt;property id=&quot;10028&quot; value=&quot;0&quot;/&gt;&lt;property id=&quot;10063&quot; value=&quot;3&quot;/&gt;&lt;property id=&quot;10070&quot; value=&quot;1&quot;/&gt;&lt;property id=&quot;10098&quot; value=&quot;Multiple choice&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3&quot;/&gt;&lt;property id=&quot;10131&quot; value=&quot;1&quot;/&gt;&lt;property id=&quot;10132&quot; value=&quot;1&quot;/&gt;&lt;property id=&quot;10159&quot; value=&quot;0&quot;/&gt;&lt;property id=&quot;10178&quot; value=&quot;1&quot;/&gt;&lt;property id=&quot;10182&quot; value=&quot;1&quot;/&gt;&lt;property id=&quot;10206&quot; value=&quot;1&quot;/&gt;&lt;property id=&quot;10207&quot; value=&quot;0&quot;/&gt;"/>
  <p:tag name="MMPROD_COLLECTIONCONTAINERID" val="20000"/>
  <p:tag name="MMPROD_PARENTID" val="10004"/>
  <p:tag name="MMPROD_PARENTQUESTIONGROUPID" val="-1"/>
  <p:tag name="QUIZCLIPSSOURCE" val="514904819,C:\Users\Samsung\Desktop\Yeni Microsoft PowerPoint Sunusu (2)_pptx\Media.ppcx"/>
  <p:tag name="HTML_SHAPEINFO" val="&lt;SlideThumbPath val=&quot;Slide4.PNG&quot;/&gt;"/>
  <p:tag name="MMPROD_ID" val="10011"/>
  <p:tag name="MMPROD_LASTVALUES" val="&lt;ChangeData&gt;&lt;SlideID&gt;&lt;![CDATA[312]]&gt;&lt;/SlideID&gt;&lt;/ChangeData&gt;"/>
  <p:tag name="MMPROD_ANSWERCOUNT" val="0"/>
</p:tagLst>
</file>

<file path=ppt/tags/tag23.xml><?xml version="1.0" encoding="utf-8"?>
<p:tagLst xmlns:a="http://schemas.openxmlformats.org/drawingml/2006/main" xmlns:r="http://schemas.openxmlformats.org/officeDocument/2006/relationships" xmlns:p="http://schemas.openxmlformats.org/presentationml/2006/main">
  <p:tag name="MMPROD_LASTVALUES" val="&lt;ChangeData&gt;&lt;Text&gt;&lt;![CDATA[Verilen kelimelerin ortak özelliklerini işaretliyelim.]]&gt;&lt;/Text&gt;&lt;FontSize&gt;&lt;![CDATA[44]]&gt;&lt;/FontSize&gt;&lt;Left&gt;&lt;![CDATA[0]]&gt;&lt;/Left&gt;&lt;Top&gt;&lt;![CDATA[0]]&gt;&lt;/Top&gt;&lt;/ChangeData&gt;"/>
  <p:tag name="MMPROD_ID" val="10010"/>
  <p:tag name="MMPROD_ABSOLUTEPOSITIONID" val="100"/>
  <p:tag name="PRESENTER_SHAPETEXTINFO" val="&lt;ShapeTextInfo&gt;&lt;TableIndex row=&quot;-1&quot; col=&quot;-1&quot;&gt;&lt;linesCount val=&quot;2&quot;/&gt;&lt;lineCharCount val=&quot;26&quot;/&gt;&lt;lineCharCount val=&quot;28&quot;/&gt;&lt;/TableIndex&gt;&lt;/ShapeTextInfo&gt;"/>
  <p:tag name="HTML_SHAPEINFO" val="&lt;ThreeDShapeInfo&gt;&lt;uuid val=&quot;100&quot;/&gt;&lt;isInvalidForFieldText val=&quot;0&quot;/&gt;&lt;Image&gt;&lt;filename val=&quot;C:\Users\Samsung\Desktop\Slayt Denemeleri\data\asimages\{D09D6C49-6F50-4DA4-B645-A50AE4F01E57}_4.png&quot;/&gt;&lt;left val=&quot;454&quot;/&gt;&lt;top val=&quot;14&quot;/&gt;&lt;width val=&quot;499&quot;/&gt;&lt;height val=&quot;141&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GENSWF_SLIDE_TITLE" val="Günlük dualar"/>
  <p:tag name="ISPRING_SLIDE_INDENT_LEVEL" val="0"/>
  <p:tag name="ISPRING_CUSTOM_TIMING_USED" val="0"/>
</p:tagLst>
</file>

<file path=ppt/tags/tag26.xml><?xml version="1.0" encoding="utf-8"?>
<p:tagLst xmlns:a="http://schemas.openxmlformats.org/drawingml/2006/main" xmlns:r="http://schemas.openxmlformats.org/officeDocument/2006/relationships" xmlns:p="http://schemas.openxmlformats.org/presentationml/2006/main">
  <p:tag name="GENSWF_SLIDE_TITLE" val="Allah razı olsun"/>
  <p:tag name="ISPRING_SLIDE_INDENT_LEVEL" val="0"/>
  <p:tag name="ISPRING_CUSTOM_TIMING_USED" val="0"/>
</p:tagLst>
</file>

<file path=ppt/tags/tag27.xml><?xml version="1.0" encoding="utf-8"?>
<p:tagLst xmlns:a="http://schemas.openxmlformats.org/drawingml/2006/main" xmlns:r="http://schemas.openxmlformats.org/officeDocument/2006/relationships" xmlns:p="http://schemas.openxmlformats.org/presentationml/2006/main">
  <p:tag name="GENSWF_SLIDE_TITLE" val="Allaha emanet ol"/>
  <p:tag name="ISPRING_SLIDE_INDENT_LEVEL" val="0"/>
  <p:tag name="ISPRING_CUSTOM_TIMING_USED" val="0"/>
</p:tagLst>
</file>

<file path=ppt/tags/tag28.xml><?xml version="1.0" encoding="utf-8"?>
<p:tagLst xmlns:a="http://schemas.openxmlformats.org/drawingml/2006/main" xmlns:r="http://schemas.openxmlformats.org/officeDocument/2006/relationships" xmlns:p="http://schemas.openxmlformats.org/presentationml/2006/main">
  <p:tag name="GENSWF_SLIDE_TITLE" val="Allah Rahmet etsin"/>
  <p:tag name="ISPRING_SLIDE_INDENT_LEVEL" val="0"/>
  <p:tag name="ISPRING_CUSTOM_TIMING_USED" val="0"/>
</p:tagLst>
</file>

<file path=ppt/tags/tag29.xml><?xml version="1.0" encoding="utf-8"?>
<p:tagLst xmlns:a="http://schemas.openxmlformats.org/drawingml/2006/main" xmlns:r="http://schemas.openxmlformats.org/officeDocument/2006/relationships" xmlns:p="http://schemas.openxmlformats.org/presentationml/2006/main">
  <p:tag name="GENSWF_SLIDE_TITLE" val="Etkinlik"/>
  <p:tag name="ISPRING_SLIDE_INDENT_LEVEL" val="0"/>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GENSWF_SLIDE_TITLE" val="Video"/>
  <p:tag name="ISPRING_SLIDE_INDENT_LEVEL" val="0"/>
  <p:tag name="ISPRING_CUSTOM_TIMING_USED" val="0"/>
</p:tagLst>
</file>

<file path=ppt/tags/tag31.xml><?xml version="1.0" encoding="utf-8"?>
<p:tagLst xmlns:a="http://schemas.openxmlformats.org/drawingml/2006/main" xmlns:r="http://schemas.openxmlformats.org/officeDocument/2006/relationships" xmlns:p="http://schemas.openxmlformats.org/presentationml/2006/main">
  <p:tag name="GENSWF_SLIDE_TITLE" val="Video"/>
  <p:tag name="ISPRING_SLIDE_INDENT_LEVEL" val="0"/>
  <p:tag name="ISPRING_CUSTOM_TIMING_USED" val="0"/>
</p:tagLst>
</file>

<file path=ppt/tags/tag32.xml><?xml version="1.0" encoding="utf-8"?>
<p:tagLst xmlns:a="http://schemas.openxmlformats.org/drawingml/2006/main" xmlns:r="http://schemas.openxmlformats.org/officeDocument/2006/relationships" xmlns:p="http://schemas.openxmlformats.org/presentationml/2006/main">
  <p:tag name="GENSWF_SLIDE_TITLE" val="Soru Cevap"/>
  <p:tag name="ISPRING_SLIDE_INDENT_LEVEL" val="0"/>
  <p:tag name="ISPRING_CUSTOM_TIMING_USED" val="0"/>
</p:tagLst>
</file>

<file path=ppt/tags/tag33.xml><?xml version="1.0" encoding="utf-8"?>
<p:tagLst xmlns:a="http://schemas.openxmlformats.org/drawingml/2006/main" xmlns:r="http://schemas.openxmlformats.org/officeDocument/2006/relationships" xmlns:p="http://schemas.openxmlformats.org/presentationml/2006/main">
  <p:tag name="GENSWF_SLIDE_TITLE" val="Soru Cevap"/>
  <p:tag name="ISPRING_SLIDE_INDENT_LEVEL" val="0"/>
  <p:tag name="ISPRING_CUSTOM_TIMING_USED" val="0"/>
</p:tagLst>
</file>

<file path=ppt/tags/tag34.xml><?xml version="1.0" encoding="utf-8"?>
<p:tagLst xmlns:a="http://schemas.openxmlformats.org/drawingml/2006/main" xmlns:r="http://schemas.openxmlformats.org/officeDocument/2006/relationships" xmlns:p="http://schemas.openxmlformats.org/presentationml/2006/main">
  <p:tag name="GENSWF_SLIDE_TITLE" val="Soru Cevap"/>
  <p:tag name="ISPRING_SLIDE_INDENT_LEVEL" val="0"/>
  <p:tag name="ISPRING_CUSTOM_TIMING_USED" val="0"/>
</p:tagLst>
</file>

<file path=ppt/tags/tag35.xml><?xml version="1.0" encoding="utf-8"?>
<p:tagLst xmlns:a="http://schemas.openxmlformats.org/drawingml/2006/main" xmlns:r="http://schemas.openxmlformats.org/officeDocument/2006/relationships" xmlns:p="http://schemas.openxmlformats.org/presentationml/2006/main">
  <p:tag name="GENSWF_SLIDE_TITLE" val="Soru Cevap"/>
  <p:tag name="ISPRING_SLIDE_INDENT_LEVEL" val="0"/>
  <p:tag name="ISPRING_CUSTOM_TIMING_USED" val="0"/>
</p:tagLst>
</file>

<file path=ppt/tags/tag36.xml><?xml version="1.0" encoding="utf-8"?>
<p:tagLst xmlns:a="http://schemas.openxmlformats.org/drawingml/2006/main" xmlns:r="http://schemas.openxmlformats.org/officeDocument/2006/relationships" xmlns:p="http://schemas.openxmlformats.org/presentationml/2006/main">
  <p:tag name="GENSWF_SLIDE_TITLE" val="Etkinlikler"/>
  <p:tag name="ISPRING_SLIDE_INDENT_LEVEL" val="0"/>
  <p:tag name="ISPRING_CUSTOM_TIMING_USED" val="0"/>
</p:tagLst>
</file>

<file path=ppt/tags/tag37.xml><?xml version="1.0" encoding="utf-8"?>
<p:tagLst xmlns:a="http://schemas.openxmlformats.org/drawingml/2006/main" xmlns:r="http://schemas.openxmlformats.org/officeDocument/2006/relationships" xmlns:p="http://schemas.openxmlformats.org/presentationml/2006/main">
  <p:tag name="GENSWF_SLIDE_TITLE" val="Doğru Yanlış"/>
  <p:tag name="ISPRING_SLIDE_INDENT_LEVEL" val="0"/>
  <p:tag name="ISPRING_CUSTOM_TIMING_USED" val="0"/>
</p:tagLst>
</file>

<file path=ppt/tags/tag38.xml><?xml version="1.0" encoding="utf-8"?>
<p:tagLst xmlns:a="http://schemas.openxmlformats.org/drawingml/2006/main" xmlns:r="http://schemas.openxmlformats.org/officeDocument/2006/relationships" xmlns:p="http://schemas.openxmlformats.org/presentationml/2006/main">
  <p:tag name="GENSWF_SLIDE_TITLE" val="Yazar/hazırlayan"/>
  <p:tag name="ISPRING_SLIDE_INDENT_LEVEL" val="0"/>
  <p:tag name="ISPRING_CUSTOM_TIMING_USED" val="0"/>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3407</TotalTime>
  <Words>559</Words>
  <Application>Microsoft Office PowerPoint</Application>
  <PresentationFormat>Geniş ekran</PresentationFormat>
  <Paragraphs>129</Paragraphs>
  <Slides>16</Slides>
  <Notes>16</Notes>
  <HiddenSlides>0</HiddenSlides>
  <MMClips>1</MMClips>
  <ScaleCrop>false</ScaleCrop>
  <HeadingPairs>
    <vt:vector size="6" baseType="variant">
      <vt:variant>
        <vt:lpstr>Kullanılan Yazı Tipleri</vt:lpstr>
      </vt:variant>
      <vt:variant>
        <vt:i4>9</vt:i4>
      </vt:variant>
      <vt:variant>
        <vt:lpstr>Tema</vt:lpstr>
      </vt:variant>
      <vt:variant>
        <vt:i4>2</vt:i4>
      </vt:variant>
      <vt:variant>
        <vt:lpstr>Slayt Başlıkları</vt:lpstr>
      </vt:variant>
      <vt:variant>
        <vt:i4>16</vt:i4>
      </vt:variant>
    </vt:vector>
  </HeadingPairs>
  <TitlesOfParts>
    <vt:vector size="27" baseType="lpstr">
      <vt:lpstr>맑은 고딕</vt:lpstr>
      <vt:lpstr>Arial</vt:lpstr>
      <vt:lpstr>Calibri</vt:lpstr>
      <vt:lpstr>Calibri Light</vt:lpstr>
      <vt:lpstr>Oswald</vt:lpstr>
      <vt:lpstr>Roboto</vt:lpstr>
      <vt:lpstr>SansSerif</vt:lpstr>
      <vt:lpstr>Times New Roman</vt:lpstr>
      <vt:lpstr>Tw Cen MT</vt:lpstr>
      <vt:lpstr>Office Teması</vt:lpstr>
      <vt:lpstr>1_Office Teması</vt:lpstr>
      <vt:lpstr>PowerPoint Sunusu</vt:lpstr>
      <vt:lpstr>Okuduğunuz metindeki dinî ifadeleri işaretleyelim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4.1.2. Dilek ve Dualarda Geçen Dinî İfadeler</dc:title>
  <dc:creator>Windows Kullanıcısı</dc:creator>
  <cp:lastModifiedBy>Mustafa Yıldırım</cp:lastModifiedBy>
  <cp:revision>185</cp:revision>
  <dcterms:created xsi:type="dcterms:W3CDTF">2019-07-08T15:16:20Z</dcterms:created>
  <dcterms:modified xsi:type="dcterms:W3CDTF">2020-08-20T13:08:28Z</dcterms:modified>
</cp:coreProperties>
</file>